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1.xml.rels" ContentType="application/vnd.openxmlformats-package.relationships+xml"/>
  <Override PartName="/ppt/slideLayouts/slideLayout1.xml" ContentType="application/vnd.openxmlformats-officedocument.presentationml.slideLayout+xml"/>
  <Override PartName="/ppt/_rels/presentation.xml.rels" ContentType="application/vnd.openxmlformats-package.relationships+xml"/>
  <Override PartName="/ppt/media/image14.png" ContentType="image/png"/>
  <Override PartName="/ppt/media/image1.jpeg" ContentType="image/jpeg"/>
  <Override PartName="/ppt/media/image6.png" ContentType="image/png"/>
  <Override PartName="/ppt/media/image10.png" ContentType="image/png"/>
  <Override PartName="/ppt/media/image5.jpeg" ContentType="image/jpeg"/>
  <Override PartName="/ppt/media/image7.png" ContentType="image/png"/>
  <Override PartName="/ppt/media/image11.png" ContentType="image/png"/>
  <Override PartName="/ppt/media/image2.png" ContentType="image/png"/>
  <Override PartName="/ppt/media/image8.png" ContentType="image/png"/>
  <Override PartName="/ppt/media/image12.png" ContentType="image/png"/>
  <Override PartName="/ppt/media/image3.png" ContentType="image/png"/>
  <Override PartName="/ppt/media/image9.png" ContentType="image/png"/>
  <Override PartName="/ppt/media/image13.png" ContentType="image/png"/>
  <Override PartName="/ppt/media/image4.png" ContentType="image/png"/>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0288588" cy="6858000"/>
  <p:notesSz cx="6923088" cy="9424988"/>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blipFill rotWithShape="0">
          <a:blip r:embed="rId2"/>
          <a:tile tx="0" ty="0" sx="100000" sy="100000" algn="ctr"/>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257480" y="609120"/>
            <a:ext cx="7772400" cy="8384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Click to edit the title text format</a:t>
            </a:r>
            <a:endParaRPr b="1" lang="en-US" sz="3200" strike="noStrike" u="none">
              <a:solidFill>
                <a:srgbClr val="000000"/>
              </a:solidFill>
              <a:effectLst/>
              <a:uFillTx/>
              <a:latin typeface="Arial"/>
            </a:endParaRPr>
          </a:p>
        </p:txBody>
      </p:sp>
      <p:sp>
        <p:nvSpPr>
          <p:cNvPr id="1" name="PlaceHolder 2"/>
          <p:cNvSpPr>
            <a:spLocks noGrp="1"/>
          </p:cNvSpPr>
          <p:nvPr>
            <p:ph type="body"/>
          </p:nvPr>
        </p:nvSpPr>
        <p:spPr>
          <a:xfrm>
            <a:off x="1257480" y="1981080"/>
            <a:ext cx="7772400" cy="3681360"/>
          </a:xfrm>
          <a:prstGeom prst="rect">
            <a:avLst/>
          </a:prstGeom>
          <a:noFill/>
          <a:ln w="0">
            <a:noFill/>
          </a:ln>
        </p:spPr>
        <p:txBody>
          <a:bodyPr lIns="90000" rIns="90000" tIns="46800" bIns="46800" anchor="t">
            <a:normAutofit/>
          </a:bodyPr>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2" name=""/>
          <p:cNvSpPr/>
          <p:nvPr/>
        </p:nvSpPr>
        <p:spPr>
          <a:xfrm>
            <a:off x="453960" y="6546960"/>
            <a:ext cx="1249920" cy="180360"/>
          </a:xfrm>
          <a:prstGeom prst="rect">
            <a:avLst/>
          </a:prstGeom>
          <a:noFill/>
          <a:ln w="0">
            <a:noFill/>
          </a:ln>
        </p:spPr>
        <p:style>
          <a:lnRef idx="0"/>
          <a:fillRef idx="0"/>
          <a:effectRef idx="0"/>
          <a:fontRef idx="minor"/>
        </p:style>
        <p:txBody>
          <a:bodyPr wrap="none" lIns="90360" rIns="90360" tIns="44280" bIns="4428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 1999 GT-9060000-</a:t>
            </a:r>
            <a:fld id="{32DAE674-7A9B-4BB5-9CF2-70C65C99B51F}" type="slidenum">
              <a:rPr b="0" lang="en-US" sz="600" strike="noStrike" u="none">
                <a:solidFill>
                  <a:srgbClr val="000000"/>
                </a:solidFill>
                <a:effectLst/>
                <a:uFillTx/>
                <a:latin typeface="Arial"/>
              </a:rPr>
              <a:t>&lt;number&gt;</a:t>
            </a:fld>
            <a:endParaRPr b="0" lang="en-US" sz="600" strike="noStrike" u="none">
              <a:solidFill>
                <a:srgbClr val="000000"/>
              </a:solidFill>
              <a:effectLst/>
              <a:uFillTx/>
              <a:latin typeface="Arial"/>
            </a:endParaRPr>
          </a:p>
        </p:txBody>
      </p:sp>
      <p:pic>
        <p:nvPicPr>
          <p:cNvPr id="3" name="ENE_C_WHI" descr=""/>
          <p:cNvPicPr/>
          <p:nvPr/>
        </p:nvPicPr>
        <p:blipFill>
          <a:blip r:embed="rId3"/>
          <a:stretch/>
        </p:blipFill>
        <p:spPr>
          <a:xfrm flipH="1" rot="10800000">
            <a:off x="9434520" y="6160680"/>
            <a:ext cx="622440" cy="622440"/>
          </a:xfrm>
          <a:prstGeom prst="rect">
            <a:avLst/>
          </a:prstGeom>
          <a:noFill/>
          <a:ln w="0">
            <a:noFill/>
          </a:ln>
        </p:spPr>
      </p:pic>
      <p:sp>
        <p:nvSpPr>
          <p:cNvPr id="4" name=""/>
          <p:cNvSpPr/>
          <p:nvPr/>
        </p:nvSpPr>
        <p:spPr>
          <a:xfrm>
            <a:off x="4650840" y="6324480"/>
            <a:ext cx="10429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B8F5912-1855-45FF-8A7A-538E1E45E1CA}" type="slidenum">
              <a:rPr b="1" lang="en-US" sz="1400" strike="noStrike" u="none">
                <a:solidFill>
                  <a:srgbClr val="000000"/>
                </a:solidFill>
                <a:effectLst/>
                <a:uFillTx/>
                <a:latin typeface="Arial"/>
              </a:rPr>
              <a:t>&lt;number&gt;</a:t>
            </a:fld>
            <a:endParaRPr b="0" lang="en-US" sz="14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27120" y="2328480"/>
            <a:ext cx="9354960" cy="158292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Fiber Optic Public Lands Rights-of-Way</a:t>
            </a:r>
            <a:endParaRPr b="1" lang="en-US" sz="3400" strike="noStrike" u="none">
              <a:solidFill>
                <a:srgbClr val="000000"/>
              </a:solidFill>
              <a:effectLst/>
              <a:uFillTx/>
              <a:latin typeface="Arial"/>
            </a:endParaRPr>
          </a:p>
        </p:txBody>
      </p:sp>
      <p:sp>
        <p:nvSpPr>
          <p:cNvPr id="6" name=""/>
          <p:cNvSpPr/>
          <p:nvPr/>
        </p:nvSpPr>
        <p:spPr>
          <a:xfrm>
            <a:off x="1805040" y="4060800"/>
            <a:ext cx="7453440" cy="1208520"/>
          </a:xfrm>
          <a:prstGeom prst="rect">
            <a:avLst/>
          </a:prstGeom>
          <a:noFill/>
          <a:ln w="0">
            <a:noFill/>
          </a:ln>
        </p:spPr>
        <p:style>
          <a:lnRef idx="0"/>
          <a:fillRef idx="0"/>
          <a:effectRef idx="0"/>
          <a:fontRef idx="minor"/>
        </p:style>
        <p:txBody>
          <a:bodyPr lIns="90000" rIns="90000" tIns="46800" bIns="46800" anchor="t">
            <a:spAutoFit/>
          </a:bodyPr>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Stephen Burns</a:t>
            </a:r>
            <a:endParaRPr b="0" lang="en-US" sz="18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Chairman, Telecommunications Right-of-Way Coalition (TelROW)</a:t>
            </a:r>
            <a:endParaRPr b="0" lang="en-US" sz="18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Director, Federal Government Affairs, Enron </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24"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25"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6" name=""/>
          <p:cNvSpPr/>
          <p:nvPr/>
        </p:nvSpPr>
        <p:spPr>
          <a:xfrm flipV="1">
            <a:off x="2125800" y="1949400"/>
            <a:ext cx="6400800" cy="217656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7" name=""/>
          <p:cNvSpPr/>
          <p:nvPr/>
        </p:nvSpPr>
        <p:spPr>
          <a:xfrm flipV="1">
            <a:off x="2381400" y="2474640"/>
            <a:ext cx="6400800" cy="217620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8" name=""/>
          <p:cNvSpPr/>
          <p:nvPr/>
        </p:nvSpPr>
        <p:spPr>
          <a:xfrm>
            <a:off x="2251080" y="2828880"/>
            <a:ext cx="1171440" cy="849240"/>
          </a:xfrm>
          <a:prstGeom prst="rect">
            <a:avLst/>
          </a:prstGeom>
          <a:noFill/>
          <a:ln w="2844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1629" name=""/>
          <p:cNvSpPr/>
          <p:nvPr/>
        </p:nvSpPr>
        <p:spPr>
          <a:xfrm>
            <a:off x="1700280" y="2386080"/>
            <a:ext cx="2473200" cy="3682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Regen Site (1/2 acre)</a:t>
            </a:r>
            <a:endParaRPr b="0" lang="en-US" sz="1800" strike="noStrike" u="none">
              <a:solidFill>
                <a:srgbClr val="000000"/>
              </a:solidFill>
              <a:effectLst/>
              <a:uFillTx/>
              <a:latin typeface="Arial"/>
            </a:endParaRPr>
          </a:p>
        </p:txBody>
      </p:sp>
      <p:sp>
        <p:nvSpPr>
          <p:cNvPr id="1630" name=""/>
          <p:cNvSpPr/>
          <p:nvPr/>
        </p:nvSpPr>
        <p:spPr>
          <a:xfrm>
            <a:off x="1487520" y="4305240"/>
            <a:ext cx="619200" cy="39744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10 ft</a:t>
            </a:r>
            <a:endParaRPr b="0" lang="en-US" sz="1400" strike="noStrike" u="none">
              <a:solidFill>
                <a:srgbClr val="000000"/>
              </a:solidFill>
              <a:effectLst/>
              <a:uFillTx/>
              <a:latin typeface="Arial"/>
            </a:endParaRPr>
          </a:p>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ROW</a:t>
            </a:r>
            <a:endParaRPr b="0" lang="en-US" sz="1400" strike="noStrike" u="none">
              <a:solidFill>
                <a:srgbClr val="000000"/>
              </a:solidFill>
              <a:effectLst/>
              <a:uFillTx/>
              <a:latin typeface="Arial"/>
            </a:endParaRPr>
          </a:p>
        </p:txBody>
      </p:sp>
      <p:sp>
        <p:nvSpPr>
          <p:cNvPr id="1631" name=""/>
          <p:cNvSpPr/>
          <p:nvPr/>
        </p:nvSpPr>
        <p:spPr>
          <a:xfrm>
            <a:off x="5151600" y="3841920"/>
            <a:ext cx="1299960" cy="30744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52,800 ft</a:t>
            </a:r>
            <a:endParaRPr b="0" lang="en-US" sz="1400" strike="noStrike" u="none">
              <a:solidFill>
                <a:srgbClr val="000000"/>
              </a:solidFill>
              <a:effectLst/>
              <a:uFillTx/>
              <a:latin typeface="Arial"/>
            </a:endParaRPr>
          </a:p>
        </p:txBody>
      </p:sp>
      <p:sp>
        <p:nvSpPr>
          <p:cNvPr id="1632" name=""/>
          <p:cNvSpPr/>
          <p:nvPr/>
        </p:nvSpPr>
        <p:spPr>
          <a:xfrm>
            <a:off x="6707160" y="3376440"/>
            <a:ext cx="3579840" cy="2795400"/>
          </a:xfrm>
          <a:prstGeom prst="rect">
            <a:avLst/>
          </a:prstGeom>
          <a:noFill/>
          <a:ln w="0">
            <a:noFill/>
          </a:ln>
        </p:spPr>
        <p:style>
          <a:lnRef idx="0"/>
          <a:fillRef idx="0"/>
          <a:effectRef idx="0"/>
          <a:fontRef idx="minor"/>
        </p:style>
        <p:txBody>
          <a:bodyPr lIns="90000" rIns="90000" tIns="46800" bIns="46800" anchor="t">
            <a:spAutoFit/>
          </a:bodyPr>
          <a:p>
            <a:pPr marL="63360" indent="-63360">
              <a:lnSpc>
                <a:spcPct val="8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 Length x width/43,560 (sq ft in 1 acre)</a:t>
            </a:r>
            <a:endParaRPr b="0" lang="en-US" sz="1400" strike="noStrike" u="none">
              <a:solidFill>
                <a:srgbClr val="000000"/>
              </a:solidFill>
              <a:effectLst/>
              <a:uFillTx/>
              <a:latin typeface="Arial"/>
            </a:endParaRPr>
          </a:p>
          <a:p>
            <a:pPr marL="63360" indent="-63360">
              <a:lnSpc>
                <a:spcPct val="8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 Add other acreage</a:t>
            </a:r>
            <a:endParaRPr b="0" lang="en-US" sz="1400" strike="noStrike" u="none">
              <a:solidFill>
                <a:srgbClr val="000000"/>
              </a:solidFill>
              <a:effectLst/>
              <a:uFillTx/>
              <a:latin typeface="Arial"/>
            </a:endParaRPr>
          </a:p>
          <a:p>
            <a:pPr marL="63360" indent="-63360">
              <a:lnSpc>
                <a:spcPct val="8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 Multiply total by zone rental fee</a:t>
            </a:r>
            <a:endParaRPr b="0" lang="en-US" sz="1400" strike="noStrike" u="none">
              <a:solidFill>
                <a:srgbClr val="000000"/>
              </a:solidFill>
              <a:effectLst/>
              <a:uFillTx/>
              <a:latin typeface="Arial"/>
            </a:endParaRPr>
          </a:p>
          <a:p>
            <a:pPr marL="63360" indent="-63360">
              <a:lnSpc>
                <a:spcPct val="8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______________________</a:t>
            </a:r>
            <a:endParaRPr b="0" lang="en-US" sz="1400" strike="noStrike" u="none">
              <a:solidFill>
                <a:srgbClr val="000000"/>
              </a:solidFill>
              <a:effectLst/>
              <a:uFillTx/>
              <a:latin typeface="Arial"/>
            </a:endParaRPr>
          </a:p>
          <a:p>
            <a:pPr marL="63360" indent="-63360">
              <a:lnSpc>
                <a:spcPct val="8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12 acres + .5 = 12.5 acres</a:t>
            </a:r>
            <a:endParaRPr b="0" lang="en-US" sz="1400" strike="noStrike" u="none">
              <a:solidFill>
                <a:srgbClr val="000000"/>
              </a:solidFill>
              <a:effectLst/>
              <a:uFillTx/>
              <a:latin typeface="Arial"/>
            </a:endParaRPr>
          </a:p>
          <a:p>
            <a:pPr marL="63360" indent="-63360">
              <a:lnSpc>
                <a:spcPct val="8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in zone 2 = $76.80</a:t>
            </a:r>
            <a:endParaRPr b="0" lang="en-US" sz="1400" strike="noStrike" u="none">
              <a:solidFill>
                <a:srgbClr val="000000"/>
              </a:solidFill>
              <a:effectLst/>
              <a:uFillTx/>
              <a:latin typeface="Arial"/>
            </a:endParaRPr>
          </a:p>
          <a:p>
            <a:pPr marL="63360" indent="-63360">
              <a:lnSpc>
                <a:spcPct val="8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fc0128"/>
                </a:solidFill>
                <a:effectLst/>
                <a:uFillTx/>
                <a:latin typeface="Arial"/>
              </a:rPr>
              <a:t>x 144 fibers per cable</a:t>
            </a:r>
            <a:endParaRPr b="0" lang="en-US" sz="1400" strike="noStrike" u="none">
              <a:solidFill>
                <a:srgbClr val="000000"/>
              </a:solidFill>
              <a:effectLst/>
              <a:uFillTx/>
              <a:latin typeface="Arial"/>
            </a:endParaRPr>
          </a:p>
          <a:p>
            <a:pPr marL="63360" indent="-63360">
              <a:lnSpc>
                <a:spcPct val="8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c0128"/>
                </a:solidFill>
                <a:effectLst/>
                <a:uFillTx/>
                <a:latin typeface="Arial"/>
              </a:rPr>
              <a:t>$11,069 </a:t>
            </a:r>
            <a:endParaRPr b="0" lang="en-US" sz="1600" strike="noStrike" u="none">
              <a:solidFill>
                <a:srgbClr val="000000"/>
              </a:solidFill>
              <a:effectLst/>
              <a:uFillTx/>
              <a:latin typeface="Arial"/>
            </a:endParaRPr>
          </a:p>
          <a:p>
            <a:pPr marL="63360" indent="-63360" algn="ctr">
              <a:lnSpc>
                <a:spcPct val="8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c0128"/>
                </a:solidFill>
                <a:effectLst/>
                <a:uFillTx/>
                <a:latin typeface="Arial"/>
              </a:rPr>
              <a:t>Result of New Policy would be an increase from $76 to $11,000</a:t>
            </a:r>
            <a:endParaRPr b="0" lang="en-US" sz="1600" strike="noStrike" u="none">
              <a:solidFill>
                <a:srgbClr val="000000"/>
              </a:solidFill>
              <a:effectLst/>
              <a:uFillTx/>
              <a:latin typeface="Arial"/>
            </a:endParaRPr>
          </a:p>
        </p:txBody>
      </p:sp>
      <p:sp>
        <p:nvSpPr>
          <p:cNvPr id="1633" name=""/>
          <p:cNvSpPr/>
          <p:nvPr/>
        </p:nvSpPr>
        <p:spPr>
          <a:xfrm>
            <a:off x="2073240" y="4202280"/>
            <a:ext cx="219240" cy="438120"/>
          </a:xfrm>
          <a:prstGeom prst="line">
            <a:avLst/>
          </a:prstGeom>
          <a:ln w="9360">
            <a:solidFill>
              <a:srgbClr val="000000"/>
            </a:solidFill>
            <a:miter/>
            <a:headEnd len="med" type="arrow" w="med"/>
            <a:tailEnd len="med" type="arrow"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34" name=""/>
          <p:cNvSpPr/>
          <p:nvPr/>
        </p:nvSpPr>
        <p:spPr>
          <a:xfrm flipH="1">
            <a:off x="4211640" y="4060800"/>
            <a:ext cx="836640" cy="284040"/>
          </a:xfrm>
          <a:prstGeom prst="line">
            <a:avLst/>
          </a:prstGeom>
          <a:ln w="9360">
            <a:solidFill>
              <a:srgbClr val="000000"/>
            </a:solidFill>
            <a:miter/>
            <a:tailEnd len="med" type="arrow"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35" name=""/>
          <p:cNvSpPr/>
          <p:nvPr/>
        </p:nvSpPr>
        <p:spPr>
          <a:xfrm flipH="1">
            <a:off x="5769000" y="3530520"/>
            <a:ext cx="836640" cy="284400"/>
          </a:xfrm>
          <a:prstGeom prst="line">
            <a:avLst/>
          </a:prstGeom>
          <a:ln w="9360">
            <a:solidFill>
              <a:srgbClr val="000000"/>
            </a:solidFill>
            <a:miter/>
            <a:headEnd len="med" type="arrow"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36" name=""/>
          <p:cNvSpPr/>
          <p:nvPr/>
        </p:nvSpPr>
        <p:spPr>
          <a:xfrm flipV="1">
            <a:off x="2292480" y="2184480"/>
            <a:ext cx="6400800" cy="2176560"/>
          </a:xfrm>
          <a:prstGeom prst="line">
            <a:avLst/>
          </a:prstGeom>
          <a:ln w="76320">
            <a:solidFill>
              <a:srgbClr val="000000"/>
            </a:solidFill>
            <a:prstDash val="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37" name=""/>
          <p:cNvSpPr/>
          <p:nvPr/>
        </p:nvSpPr>
        <p:spPr>
          <a:xfrm>
            <a:off x="8774280" y="1866960"/>
            <a:ext cx="969840" cy="52092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Fiber Cable</a:t>
            </a:r>
            <a:endParaRPr b="0" lang="en-US" sz="1400" strike="noStrike" u="none">
              <a:solidFill>
                <a:srgbClr val="000000"/>
              </a:solidFill>
              <a:effectLst/>
              <a:uFillTx/>
              <a:latin typeface="Arial"/>
            </a:endParaRPr>
          </a:p>
        </p:txBody>
      </p:sp>
      <p:sp>
        <p:nvSpPr>
          <p:cNvPr id="1638" name=""/>
          <p:cNvSpPr/>
          <p:nvPr/>
        </p:nvSpPr>
        <p:spPr>
          <a:xfrm>
            <a:off x="2979720" y="1141560"/>
            <a:ext cx="5227560" cy="532800"/>
          </a:xfrm>
          <a:prstGeom prst="rect">
            <a:avLst/>
          </a:prstGeom>
          <a:noFill/>
          <a:ln w="0">
            <a:noFill/>
          </a:ln>
        </p:spPr>
        <p:style>
          <a:lnRef idx="0"/>
          <a:fillRef idx="0"/>
          <a:effectRef idx="0"/>
          <a:fontRef idx="minor"/>
        </p:style>
        <p:txBody>
          <a:bodyPr lIns="90000" rIns="90000" tIns="46800" bIns="46800" anchor="t">
            <a:spAutoFit/>
          </a:bodyPr>
          <a:p>
            <a:pPr>
              <a:lnSpc>
                <a:spcPct val="80000"/>
              </a:lnSpc>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c0128"/>
                </a:solidFill>
                <a:effectLst/>
                <a:uFillTx/>
                <a:latin typeface="Arial"/>
              </a:rPr>
              <a:t>Fiberent Proposal </a:t>
            </a:r>
            <a:endParaRPr b="0" lang="en-US"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39"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40"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41"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42" name=""/>
          <p:cNvSpPr/>
          <p:nvPr/>
        </p:nvSpPr>
        <p:spPr>
          <a:xfrm>
            <a:off x="297000" y="979560"/>
            <a:ext cx="9482040" cy="5217480"/>
          </a:xfrm>
          <a:prstGeom prst="rect">
            <a:avLst/>
          </a:prstGeom>
          <a:noFill/>
          <a:ln w="0">
            <a:noFill/>
          </a:ln>
        </p:spPr>
        <p:style>
          <a:lnRef idx="0"/>
          <a:fillRef idx="0"/>
          <a:effectRef idx="0"/>
          <a:fontRef idx="minor"/>
        </p:style>
        <p:txBody>
          <a:bodyPr lIns="90000" rIns="90000" tIns="46800" bIns="46800" anchor="t">
            <a:spAutoFit/>
          </a:bodyPr>
          <a:p>
            <a:pPr marL="457200" indent="-457200" algn="ctr">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Arial"/>
              </a:rPr>
              <a:t>FTV Build: USFS Charges</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000000"/>
                </a:solidFill>
                <a:effectLst/>
                <a:uFillTx/>
                <a:latin typeface="Arial"/>
              </a:rPr>
              <a:t>Mt Hood National Forest</a:t>
            </a:r>
            <a:r>
              <a:rPr b="1" lang="en-US" sz="2400" strike="noStrike" u="none">
                <a:solidFill>
                  <a:srgbClr val="000000"/>
                </a:solidFill>
                <a:effectLst/>
                <a:uFillTx/>
                <a:latin typeface="Arial"/>
              </a:rPr>
              <a:t>	</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1998</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Construction Permit</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$2,665</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1999</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Construction Permit</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$2,793</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2000</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Special Use Permit</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$212,269</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2001</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Special Use Permit Renewal</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$929</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000000"/>
                </a:solidFill>
                <a:effectLst/>
                <a:uFillTx/>
                <a:latin typeface="Arial"/>
              </a:rPr>
              <a:t>Ochoco Forest</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1999</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Special Use Permit</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$4,083</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2000</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Special Use Permit Renewal</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$24,499</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2001</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Special Use Permit Renewal</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$80</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43" name="PlaceHolder 1"/>
          <p:cNvSpPr>
            <a:spLocks noGrp="1"/>
          </p:cNvSpPr>
          <p:nvPr>
            <p:ph type="title"/>
          </p:nvPr>
        </p:nvSpPr>
        <p:spPr>
          <a:xfrm>
            <a:off x="428400" y="58320"/>
            <a:ext cx="9172440" cy="80820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44"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45"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46" name=""/>
          <p:cNvSpPr/>
          <p:nvPr/>
        </p:nvSpPr>
        <p:spPr>
          <a:xfrm>
            <a:off x="274680" y="906480"/>
            <a:ext cx="9482040" cy="4821840"/>
          </a:xfrm>
          <a:prstGeom prst="rect">
            <a:avLst/>
          </a:prstGeom>
          <a:noFill/>
          <a:ln w="0">
            <a:noFill/>
          </a:ln>
        </p:spPr>
        <p:style>
          <a:lnRef idx="0"/>
          <a:fillRef idx="0"/>
          <a:effectRef idx="0"/>
          <a:fontRef idx="minor"/>
        </p:style>
        <p:txBody>
          <a:bodyPr lIns="90000" rIns="90000" tIns="46800" bIns="46800" anchor="t">
            <a:spAutoFit/>
          </a:bodyPr>
          <a:p>
            <a:pPr marL="457200" indent="-457200"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Chronology</a:t>
            </a:r>
            <a:endParaRPr b="0" lang="en-US" sz="2400" strike="noStrike" u="none">
              <a:solidFill>
                <a:srgbClr val="000000"/>
              </a:solidFill>
              <a:effectLst/>
              <a:uFillTx/>
              <a:latin typeface="Arial"/>
            </a:endParaRPr>
          </a:p>
          <a:p>
            <a:pPr marL="457200" indent="-457200">
              <a:lnSpc>
                <a:spcPct val="80000"/>
              </a:lnSpc>
              <a:spcBef>
                <a:spcPts val="1500"/>
              </a:spcBef>
              <a:buClr>
                <a:srgbClr val="000000"/>
              </a:buClr>
              <a:buFont typeface="Arial"/>
              <a:buAutoNum type="arabicPeriod" startAt="4"/>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May 2, 2000 “Guidance Memorandum” by USFS Headquarters to Field</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Adopt BLM findings, but during the rule making process, all rights-of-way to be measured by assessments rather than fee schedules</a:t>
            </a:r>
            <a:endParaRPr b="0" lang="en-US" sz="2400" strike="noStrike" u="none">
              <a:solidFill>
                <a:srgbClr val="000000"/>
              </a:solidFill>
              <a:effectLst/>
              <a:uFillTx/>
              <a:latin typeface="Arial"/>
            </a:endParaRPr>
          </a:p>
          <a:p>
            <a:pPr marL="457200" indent="-457200">
              <a:lnSpc>
                <a:spcPct val="80000"/>
              </a:lnSpc>
              <a:spcBef>
                <a:spcPts val="1500"/>
              </a:spcBef>
              <a:buClr>
                <a:srgbClr val="000000"/>
              </a:buClr>
              <a:buFont typeface="Arial"/>
              <a:buAutoNum type="arabicPeriod" startAt="5"/>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June 2000: 2</a:t>
            </a:r>
            <a:r>
              <a:rPr b="1" lang="en-US" sz="2400" strike="noStrike" u="none" baseline="30000">
                <a:solidFill>
                  <a:srgbClr val="000000"/>
                </a:solidFill>
                <a:effectLst/>
                <a:uFillTx/>
                <a:latin typeface="Arial"/>
              </a:rPr>
              <a:t>nd</a:t>
            </a:r>
            <a:r>
              <a:rPr b="1" lang="en-US" sz="2400" strike="noStrike" u="none">
                <a:solidFill>
                  <a:srgbClr val="000000"/>
                </a:solidFill>
                <a:effectLst/>
                <a:uFillTx/>
                <a:latin typeface="Arial"/>
              </a:rPr>
              <a:t> BLM proposal (ANPRM)</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no longer per fiber, but instead per group of subleased, sold or swapped fibers</a:t>
            </a:r>
            <a:endParaRPr b="0" lang="en-US" sz="2400" strike="noStrike" u="none">
              <a:solidFill>
                <a:srgbClr val="000000"/>
              </a:solidFill>
              <a:effectLst/>
              <a:uFillTx/>
              <a:latin typeface="Arial"/>
            </a:endParaRPr>
          </a:p>
          <a:p>
            <a:pPr lvl="1" marL="914400" indent="-457200">
              <a:lnSpc>
                <a:spcPct val="80000"/>
              </a:lnSpc>
              <a:spcBef>
                <a:spcPts val="15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retroactivity clause </a:t>
            </a:r>
            <a:r>
              <a:rPr b="1" lang="en-US" sz="2400" strike="noStrike" u="none">
                <a:solidFill>
                  <a:srgbClr val="000000"/>
                </a:solidFill>
                <a:effectLst/>
                <a:uFillTx/>
                <a:latin typeface="Arial"/>
              </a:rPr>
              <a:t>	</a:t>
            </a:r>
            <a:endParaRPr b="0" lang="en-US" sz="2400" strike="noStrike" u="none">
              <a:solidFill>
                <a:srgbClr val="000000"/>
              </a:solidFill>
              <a:effectLst/>
              <a:uFillTx/>
              <a:latin typeface="Arial"/>
            </a:endParaRPr>
          </a:p>
          <a:p>
            <a:pPr marL="457200" indent="-457200">
              <a:lnSpc>
                <a:spcPct val="80000"/>
              </a:lnSpc>
              <a:spcBef>
                <a:spcPts val="1500"/>
              </a:spcBef>
              <a:buClr>
                <a:srgbClr val="000000"/>
              </a:buClr>
              <a:buFont typeface="Arial"/>
              <a:buAutoNum type="arabicPeriod" startAt="6"/>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October 11, 2000: FY2001 Interior Appropriations Bill signed by President</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47"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48"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49"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50" name=""/>
          <p:cNvSpPr/>
          <p:nvPr/>
        </p:nvSpPr>
        <p:spPr>
          <a:xfrm>
            <a:off x="468360" y="1176480"/>
            <a:ext cx="9340920" cy="4790520"/>
          </a:xfrm>
          <a:prstGeom prst="rect">
            <a:avLst/>
          </a:prstGeom>
          <a:noFill/>
          <a:ln w="0">
            <a:noFill/>
          </a:ln>
        </p:spPr>
        <p:style>
          <a:lnRef idx="0"/>
          <a:fillRef idx="0"/>
          <a:effectRef idx="0"/>
          <a:fontRef idx="minor"/>
        </p:style>
        <p:txBody>
          <a:bodyPr lIns="90000" rIns="90000" tIns="46800" bIns="46800" anchor="t">
            <a:spAutoFit/>
          </a:bodyPr>
          <a:p>
            <a:pPr marL="692280" indent="-692280"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FY 2001 Interior Department Appropriations Bill</a:t>
            </a:r>
            <a:endParaRPr b="0" lang="en-US" sz="2400" strike="noStrike" u="none">
              <a:solidFill>
                <a:srgbClr val="000000"/>
              </a:solidFill>
              <a:effectLst/>
              <a:uFillTx/>
              <a:latin typeface="Arial"/>
            </a:endParaRPr>
          </a:p>
          <a:p>
            <a:pPr marL="692280" indent="-692280">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Sec. 340. None of the funds made available in this Act may be used by the Secretary of the Interior or the Secretary of Agriculture to implement a final rule for estimating fair market value land use rental fees for fiberoptic communications rights-of-way on Federal lands that   amends or replaces the linear right-of-way rental fee schedule published on July 8, 1987 (43 CFR 2803.1 2(c)(1)(I)).  In determining rental fees for fiberoptic rights-of-way, the Secretaries shall use the rates contained in the linear right-of-way rental fee schedules in place on May 1, 2000.</a:t>
            </a:r>
            <a:endParaRPr b="0" lang="en-US" sz="2400" strike="noStrike" u="none">
              <a:solidFill>
                <a:srgbClr val="000000"/>
              </a:solidFill>
              <a:effectLst/>
              <a:uFillTx/>
              <a:latin typeface="Arial"/>
            </a:endParaRPr>
          </a:p>
          <a:p>
            <a:pPr marL="692280" indent="-69228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51"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52"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3"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654" name="" descr=""/>
          <p:cNvPicPr/>
          <p:nvPr/>
        </p:nvPicPr>
        <p:blipFill>
          <a:blip r:embed="rId2"/>
          <a:stretch/>
        </p:blipFill>
        <p:spPr>
          <a:xfrm>
            <a:off x="1701720" y="1001880"/>
            <a:ext cx="6934320" cy="5667120"/>
          </a:xfrm>
          <a:prstGeom prst="rect">
            <a:avLst/>
          </a:prstGeom>
          <a:noFill/>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55"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56"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7"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58" name=""/>
          <p:cNvSpPr/>
          <p:nvPr/>
        </p:nvSpPr>
        <p:spPr>
          <a:xfrm>
            <a:off x="250920" y="738360"/>
            <a:ext cx="9482040" cy="457200"/>
          </a:xfrm>
          <a:prstGeom prst="rect">
            <a:avLst/>
          </a:prstGeom>
          <a:noFill/>
          <a:ln w="0">
            <a:noFill/>
          </a:ln>
        </p:spPr>
        <p:style>
          <a:lnRef idx="0"/>
          <a:fillRef idx="0"/>
          <a:effectRef idx="0"/>
          <a:fontRef idx="minor"/>
        </p:style>
        <p:txBody>
          <a:bodyPr lIns="90000" rIns="90000" tIns="46800" bIns="46800" anchor="t">
            <a:spAutoFit/>
          </a:bodyPr>
          <a:p>
            <a:pPr marL="457200" indent="-457200">
              <a:spcBef>
                <a:spcPts val="15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659" name="" descr=""/>
          <p:cNvPicPr/>
          <p:nvPr/>
        </p:nvPicPr>
        <p:blipFill>
          <a:blip r:embed="rId2"/>
          <a:stretch/>
        </p:blipFill>
        <p:spPr>
          <a:xfrm>
            <a:off x="1143000" y="976320"/>
            <a:ext cx="8001000" cy="4905360"/>
          </a:xfrm>
          <a:prstGeom prst="rect">
            <a:avLst/>
          </a:prstGeom>
          <a:noFill/>
          <a:ln w="0">
            <a:noFill/>
          </a:ln>
        </p:spPr>
      </p:pic>
      <p:pic>
        <p:nvPicPr>
          <p:cNvPr id="1660" name="" descr=""/>
          <p:cNvPicPr/>
          <p:nvPr/>
        </p:nvPicPr>
        <p:blipFill>
          <a:blip r:embed="rId3"/>
          <a:stretch/>
        </p:blipFill>
        <p:spPr>
          <a:xfrm>
            <a:off x="1252440" y="900000"/>
            <a:ext cx="7782120" cy="505800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61"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62"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3"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64" name=""/>
          <p:cNvSpPr/>
          <p:nvPr/>
        </p:nvSpPr>
        <p:spPr>
          <a:xfrm>
            <a:off x="250920" y="738360"/>
            <a:ext cx="9482040" cy="457200"/>
          </a:xfrm>
          <a:prstGeom prst="rect">
            <a:avLst/>
          </a:prstGeom>
          <a:noFill/>
          <a:ln w="0">
            <a:noFill/>
          </a:ln>
        </p:spPr>
        <p:style>
          <a:lnRef idx="0"/>
          <a:fillRef idx="0"/>
          <a:effectRef idx="0"/>
          <a:fontRef idx="minor"/>
        </p:style>
        <p:txBody>
          <a:bodyPr lIns="90000" rIns="90000" tIns="46800" bIns="46800" anchor="t">
            <a:spAutoFit/>
          </a:bodyPr>
          <a:p>
            <a:pPr marL="457200" indent="-457200">
              <a:spcBef>
                <a:spcPts val="15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665" name="" descr=""/>
          <p:cNvPicPr/>
          <p:nvPr/>
        </p:nvPicPr>
        <p:blipFill>
          <a:blip r:embed="rId2"/>
          <a:stretch/>
        </p:blipFill>
        <p:spPr>
          <a:xfrm>
            <a:off x="1143000" y="1103400"/>
            <a:ext cx="8001000" cy="4905360"/>
          </a:xfrm>
          <a:prstGeom prst="rect">
            <a:avLst/>
          </a:prstGeom>
          <a:noFill/>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66"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67"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8"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69" name=""/>
          <p:cNvSpPr/>
          <p:nvPr/>
        </p:nvSpPr>
        <p:spPr>
          <a:xfrm>
            <a:off x="250920" y="738360"/>
            <a:ext cx="9482040" cy="457200"/>
          </a:xfrm>
          <a:prstGeom prst="rect">
            <a:avLst/>
          </a:prstGeom>
          <a:noFill/>
          <a:ln w="0">
            <a:noFill/>
          </a:ln>
        </p:spPr>
        <p:style>
          <a:lnRef idx="0"/>
          <a:fillRef idx="0"/>
          <a:effectRef idx="0"/>
          <a:fontRef idx="minor"/>
        </p:style>
        <p:txBody>
          <a:bodyPr lIns="90000" rIns="90000" tIns="46800" bIns="46800" anchor="t">
            <a:spAutoFit/>
          </a:bodyPr>
          <a:p>
            <a:pPr marL="457200" indent="-457200">
              <a:spcBef>
                <a:spcPts val="15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670" name="" descr=""/>
          <p:cNvPicPr/>
          <p:nvPr/>
        </p:nvPicPr>
        <p:blipFill>
          <a:blip r:embed="rId2"/>
          <a:stretch/>
        </p:blipFill>
        <p:spPr>
          <a:xfrm>
            <a:off x="1341360" y="920880"/>
            <a:ext cx="7705800" cy="1485720"/>
          </a:xfrm>
          <a:prstGeom prst="rect">
            <a:avLst/>
          </a:prstGeom>
          <a:noFill/>
          <a:ln w="0">
            <a:noFill/>
          </a:ln>
        </p:spPr>
      </p:pic>
      <p:pic>
        <p:nvPicPr>
          <p:cNvPr id="1671" name="" descr=""/>
          <p:cNvPicPr/>
          <p:nvPr/>
        </p:nvPicPr>
        <p:blipFill>
          <a:blip r:embed="rId3"/>
          <a:stretch/>
        </p:blipFill>
        <p:spPr>
          <a:xfrm>
            <a:off x="1274760" y="2502000"/>
            <a:ext cx="7839000" cy="2209680"/>
          </a:xfrm>
          <a:prstGeom prst="rect">
            <a:avLst/>
          </a:prstGeom>
          <a:noFill/>
          <a:ln w="0">
            <a:noFill/>
          </a:ln>
        </p:spPr>
      </p:pic>
      <p:pic>
        <p:nvPicPr>
          <p:cNvPr id="1672" name="" descr=""/>
          <p:cNvPicPr/>
          <p:nvPr/>
        </p:nvPicPr>
        <p:blipFill>
          <a:blip r:embed="rId4"/>
          <a:stretch/>
        </p:blipFill>
        <p:spPr>
          <a:xfrm>
            <a:off x="1628640" y="4802040"/>
            <a:ext cx="7334280" cy="1800360"/>
          </a:xfrm>
          <a:prstGeom prst="rect">
            <a:avLst/>
          </a:prstGeom>
          <a:noFill/>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73"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74"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5"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76" name=""/>
          <p:cNvSpPr/>
          <p:nvPr/>
        </p:nvSpPr>
        <p:spPr>
          <a:xfrm>
            <a:off x="250920" y="738360"/>
            <a:ext cx="9482040" cy="457200"/>
          </a:xfrm>
          <a:prstGeom prst="rect">
            <a:avLst/>
          </a:prstGeom>
          <a:noFill/>
          <a:ln w="0">
            <a:noFill/>
          </a:ln>
        </p:spPr>
        <p:style>
          <a:lnRef idx="0"/>
          <a:fillRef idx="0"/>
          <a:effectRef idx="0"/>
          <a:fontRef idx="minor"/>
        </p:style>
        <p:txBody>
          <a:bodyPr lIns="90000" rIns="90000" tIns="46800" bIns="46800" anchor="t">
            <a:spAutoFit/>
          </a:bodyPr>
          <a:p>
            <a:pPr marL="457200" indent="-457200">
              <a:spcBef>
                <a:spcPts val="15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677" name="" descr=""/>
          <p:cNvPicPr/>
          <p:nvPr/>
        </p:nvPicPr>
        <p:blipFill>
          <a:blip r:embed="rId2"/>
          <a:stretch/>
        </p:blipFill>
        <p:spPr>
          <a:xfrm>
            <a:off x="719280" y="719280"/>
            <a:ext cx="8848440" cy="5419440"/>
          </a:xfrm>
          <a:prstGeom prst="rect">
            <a:avLst/>
          </a:prstGeom>
          <a:noFill/>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78"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79"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0"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81" name=""/>
          <p:cNvSpPr/>
          <p:nvPr/>
        </p:nvSpPr>
        <p:spPr>
          <a:xfrm>
            <a:off x="250920" y="738360"/>
            <a:ext cx="9482040" cy="457200"/>
          </a:xfrm>
          <a:prstGeom prst="rect">
            <a:avLst/>
          </a:prstGeom>
          <a:noFill/>
          <a:ln w="0">
            <a:noFill/>
          </a:ln>
        </p:spPr>
        <p:style>
          <a:lnRef idx="0"/>
          <a:fillRef idx="0"/>
          <a:effectRef idx="0"/>
          <a:fontRef idx="minor"/>
        </p:style>
        <p:txBody>
          <a:bodyPr lIns="90000" rIns="90000" tIns="46800" bIns="46800" anchor="t">
            <a:spAutoFit/>
          </a:bodyPr>
          <a:p>
            <a:pPr marL="457200" indent="-457200">
              <a:spcBef>
                <a:spcPts val="15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682" name="" descr=""/>
          <p:cNvPicPr/>
          <p:nvPr/>
        </p:nvPicPr>
        <p:blipFill>
          <a:blip r:embed="rId2"/>
          <a:stretch/>
        </p:blipFill>
        <p:spPr>
          <a:xfrm>
            <a:off x="438120" y="1400040"/>
            <a:ext cx="9410760" cy="405792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8" name=""/>
          <p:cNvSpPr/>
          <p:nvPr/>
        </p:nvSpPr>
        <p:spPr>
          <a:xfrm>
            <a:off x="514440" y="1185840"/>
            <a:ext cx="9028080" cy="451476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Section 504(g) of 1976 FLPMA:</a:t>
            </a:r>
            <a:endParaRPr b="0" lang="en-US" sz="24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“The Secretary, with respect to the public lands and, the Secretary of Agriculture, with respect to lands within the National Forest System (except in each case land designated as wilderness), are authorized to grant, issue, or renew rights-of-way</a:t>
            </a:r>
            <a:r>
              <a:rPr b="1" i="1" lang="en-US" sz="2000" strike="noStrike" u="none">
                <a:solidFill>
                  <a:srgbClr val="000000"/>
                </a:solidFill>
                <a:effectLst/>
                <a:uFillTx/>
                <a:latin typeface="Arial"/>
              </a:rPr>
              <a:t> </a:t>
            </a:r>
            <a:r>
              <a:rPr b="1" lang="en-US" sz="2000" strike="noStrike" u="none">
                <a:solidFill>
                  <a:srgbClr val="000000"/>
                </a:solidFill>
                <a:effectLst/>
                <a:uFillTx/>
                <a:latin typeface="Arial"/>
              </a:rPr>
              <a:t>over, upon, under or through such lands for…”</a:t>
            </a:r>
            <a:endParaRPr b="0" lang="en-US" sz="20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“The holder of a right-of-way shall pay annually in advance the </a:t>
            </a:r>
            <a:r>
              <a:rPr b="1" i="1" lang="en-US" sz="2000" strike="noStrike" u="none">
                <a:solidFill>
                  <a:srgbClr val="000000"/>
                </a:solidFill>
                <a:effectLst/>
                <a:uFillTx/>
                <a:latin typeface="Arial"/>
              </a:rPr>
              <a:t>fair market value</a:t>
            </a:r>
            <a:r>
              <a:rPr b="1" lang="en-US" sz="2000" strike="noStrike" u="none">
                <a:solidFill>
                  <a:srgbClr val="000000"/>
                </a:solidFill>
                <a:effectLst/>
                <a:uFillTx/>
                <a:latin typeface="Arial"/>
              </a:rPr>
              <a:t> thereof as determined by the Secretary granting, issuing, or renewing such right-of-way…”</a:t>
            </a:r>
            <a:endParaRPr b="0" lang="en-US" sz="20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 1999, there were 60,970 rights-of-way permits on BLM land]</a:t>
            </a:r>
            <a:endParaRPr b="0" lang="en-US" sz="1800" strike="noStrike" u="none">
              <a:solidFill>
                <a:srgbClr val="000000"/>
              </a:solidFill>
              <a:effectLst/>
              <a:uFillTx/>
              <a:latin typeface="Arial"/>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83"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84"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5"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86" name=""/>
          <p:cNvSpPr/>
          <p:nvPr/>
        </p:nvSpPr>
        <p:spPr>
          <a:xfrm>
            <a:off x="250920" y="738360"/>
            <a:ext cx="9482040" cy="457200"/>
          </a:xfrm>
          <a:prstGeom prst="rect">
            <a:avLst/>
          </a:prstGeom>
          <a:noFill/>
          <a:ln w="0">
            <a:noFill/>
          </a:ln>
        </p:spPr>
        <p:style>
          <a:lnRef idx="0"/>
          <a:fillRef idx="0"/>
          <a:effectRef idx="0"/>
          <a:fontRef idx="minor"/>
        </p:style>
        <p:txBody>
          <a:bodyPr lIns="90000" rIns="90000" tIns="46800" bIns="46800" anchor="t">
            <a:spAutoFit/>
          </a:bodyPr>
          <a:p>
            <a:pPr marL="457200" indent="-457200">
              <a:spcBef>
                <a:spcPts val="15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687" name="" descr=""/>
          <p:cNvPicPr/>
          <p:nvPr/>
        </p:nvPicPr>
        <p:blipFill>
          <a:blip r:embed="rId2"/>
          <a:stretch/>
        </p:blipFill>
        <p:spPr>
          <a:xfrm>
            <a:off x="341280" y="1770120"/>
            <a:ext cx="9629640" cy="3190680"/>
          </a:xfrm>
          <a:prstGeom prst="rect">
            <a:avLst/>
          </a:prstGeom>
          <a:noFill/>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88"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89"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0"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91" name=""/>
          <p:cNvSpPr/>
          <p:nvPr/>
        </p:nvSpPr>
        <p:spPr>
          <a:xfrm>
            <a:off x="326880" y="1284120"/>
            <a:ext cx="9482400" cy="5435280"/>
          </a:xfrm>
          <a:prstGeom prst="rect">
            <a:avLst/>
          </a:prstGeom>
          <a:noFill/>
          <a:ln w="0">
            <a:noFill/>
          </a:ln>
        </p:spPr>
        <p:style>
          <a:lnRef idx="0"/>
          <a:fillRef idx="0"/>
          <a:effectRef idx="0"/>
          <a:fontRef idx="minor"/>
        </p:style>
        <p:txBody>
          <a:bodyPr lIns="90000" rIns="90000" tIns="46800" bIns="46800" anchor="t">
            <a:spAutoFit/>
          </a:bodyPr>
          <a:p>
            <a:pPr marL="457200" indent="-457200"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Going Forward</a:t>
            </a:r>
            <a:endParaRPr b="0" lang="en-US" sz="2400" strike="noStrike" u="none">
              <a:solidFill>
                <a:srgbClr val="000000"/>
              </a:solidFill>
              <a:effectLst/>
              <a:uFillTx/>
              <a:latin typeface="Arial"/>
            </a:endParaRPr>
          </a:p>
          <a:p>
            <a:pPr marL="457200" indent="-457200">
              <a:spcBef>
                <a:spcPts val="15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Likely 2-3 years before a new rule is implemented</a:t>
            </a:r>
            <a:endParaRPr b="0" lang="en-US" sz="2400" strike="noStrike" u="none">
              <a:solidFill>
                <a:srgbClr val="000000"/>
              </a:solidFill>
              <a:effectLst/>
              <a:uFillTx/>
              <a:latin typeface="Arial"/>
            </a:endParaRPr>
          </a:p>
          <a:p>
            <a:pPr marL="457200" indent="-457200">
              <a:spcBef>
                <a:spcPts val="15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Agencies proposed surveys and data collection beginning January 1, 2001.  Industry is opposed to this, since the type of data to be collected and how it is used remains an important issue of disagreement.  BLM has said it will stop – Forest Service?</a:t>
            </a:r>
            <a:endParaRPr b="0" lang="en-US" sz="2400" strike="noStrike" u="none">
              <a:solidFill>
                <a:srgbClr val="000000"/>
              </a:solidFill>
              <a:effectLst/>
              <a:uFillTx/>
              <a:latin typeface="Arial"/>
            </a:endParaRPr>
          </a:p>
          <a:p>
            <a:pPr marL="457200" indent="-457200">
              <a:spcBef>
                <a:spcPts val="15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Industry will host a meeting (Appraisal Institute?) and invite BLM and USFS.  Topic will be appraisal theories and applications</a:t>
            </a:r>
            <a:endParaRPr b="0" lang="en-US" sz="2400" strike="noStrike" u="none">
              <a:solidFill>
                <a:srgbClr val="000000"/>
              </a:solidFill>
              <a:effectLst/>
              <a:uFillTx/>
              <a:latin typeface="Arial"/>
            </a:endParaRPr>
          </a:p>
          <a:p>
            <a:pPr marL="457200" indent="-457200">
              <a:spcBef>
                <a:spcPts val="15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Regulatory Fix. Legislative Fix.  </a:t>
            </a:r>
            <a:r>
              <a:rPr b="1" lang="en-US" sz="2400" strike="noStrike" u="sng">
                <a:solidFill>
                  <a:srgbClr val="000000"/>
                </a:solidFill>
                <a:effectLst/>
                <a:uFillTx/>
                <a:latin typeface="Arial"/>
              </a:rPr>
              <a:t>Both</a:t>
            </a:r>
            <a:endParaRPr b="0" lang="en-US" sz="2400" strike="noStrike" u="none">
              <a:solidFill>
                <a:srgbClr val="000000"/>
              </a:solidFill>
              <a:effectLst/>
              <a:uFillTx/>
              <a:latin typeface="Arial"/>
            </a:endParaRPr>
          </a:p>
          <a:p>
            <a:pPr marL="457200" indent="-457200">
              <a:spcBef>
                <a:spcPts val="15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92"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93"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4"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95" name=""/>
          <p:cNvSpPr/>
          <p:nvPr/>
        </p:nvSpPr>
        <p:spPr>
          <a:xfrm>
            <a:off x="282600" y="1125360"/>
            <a:ext cx="9482040" cy="4880160"/>
          </a:xfrm>
          <a:prstGeom prst="rect">
            <a:avLst/>
          </a:prstGeom>
          <a:noFill/>
          <a:ln w="0">
            <a:noFill/>
          </a:ln>
        </p:spPr>
        <p:style>
          <a:lnRef idx="0"/>
          <a:fillRef idx="0"/>
          <a:effectRef idx="0"/>
          <a:fontRef idx="minor"/>
        </p:style>
        <p:txBody>
          <a:bodyPr lIns="90000" rIns="90000" tIns="46800" bIns="46800" anchor="t">
            <a:spAutoFit/>
          </a:bodyPr>
          <a:p>
            <a:pPr marL="457200" indent="-457200"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ea typeface="Times New Roman"/>
              </a:rPr>
              <a:t>Telecommunications Right-of-Way (TelROW) Coalition</a:t>
            </a:r>
            <a:r>
              <a:rPr b="1" lang="en-US" sz="1800" strike="noStrike" u="none">
                <a:solidFill>
                  <a:srgbClr val="000000"/>
                </a:solidFill>
                <a:effectLst/>
                <a:uFillTx/>
                <a:latin typeface="Arial"/>
                <a:ea typeface="Times New Roman"/>
              </a:rPr>
              <a:t>  </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Enron (Chair)</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AT&amp;T</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Bell South</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Comptel</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Edison Electric Institute</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FPL Fibernet</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Global Crossing</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Public Service of New Mexico</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Qwest </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SBC</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Sierra Pacific Resources</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Touch America</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United States Telecommunications Association</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Verizon </a:t>
            </a:r>
            <a:endParaRPr b="0" lang="en-US" sz="1800" strike="noStrike" u="none">
              <a:solidFill>
                <a:srgbClr val="000000"/>
              </a:solidFill>
              <a:effectLst/>
              <a:uFillTx/>
              <a:latin typeface="Arial"/>
            </a:endParaRPr>
          </a:p>
          <a:p>
            <a:pPr marL="457200" indent="-457200" algn="ct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Williams Communications Co.</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96"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97"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8"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99" name=""/>
          <p:cNvSpPr/>
          <p:nvPr/>
        </p:nvSpPr>
        <p:spPr>
          <a:xfrm>
            <a:off x="1120680" y="2243160"/>
            <a:ext cx="7513560" cy="148860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457200" indent="-457200">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Stephen Burns</a:t>
            </a:r>
            <a:endParaRPr b="0" lang="en-US" sz="1800" strike="noStrike" u="none">
              <a:solidFill>
                <a:srgbClr val="000000"/>
              </a:solidFill>
              <a:effectLst/>
              <a:uFillTx/>
              <a:latin typeface="Arial"/>
            </a:endParaRPr>
          </a:p>
          <a:p>
            <a:pPr marL="457200" indent="-457200">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Chairman, Telecommunications Right-of-Way Coalition (TelROW)</a:t>
            </a:r>
            <a:endParaRPr b="0" lang="en-US" sz="1800" strike="noStrike" u="none">
              <a:solidFill>
                <a:srgbClr val="000000"/>
              </a:solidFill>
              <a:effectLst/>
              <a:uFillTx/>
              <a:latin typeface="Arial"/>
            </a:endParaRPr>
          </a:p>
          <a:p>
            <a:pPr marL="457200" indent="-457200">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Tel: 202-466-9166</a:t>
            </a:r>
            <a:endParaRPr b="0" lang="en-US" sz="1800" strike="noStrike" u="none">
              <a:solidFill>
                <a:srgbClr val="000000"/>
              </a:solidFill>
              <a:effectLst/>
              <a:uFillTx/>
              <a:latin typeface="Arial"/>
            </a:endParaRPr>
          </a:p>
          <a:p>
            <a:pPr marL="457200" indent="-457200">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sburns@enron.com</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428400" y="87480"/>
            <a:ext cx="9172440" cy="69192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0" name=""/>
          <p:cNvSpPr/>
          <p:nvPr/>
        </p:nvSpPr>
        <p:spPr>
          <a:xfrm>
            <a:off x="514440" y="1185840"/>
            <a:ext cx="9028080" cy="36684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1" name="landsmap_m" descr=""/>
          <p:cNvPicPr/>
          <p:nvPr/>
        </p:nvPicPr>
        <p:blipFill>
          <a:blip r:embed="rId2"/>
          <a:stretch/>
        </p:blipFill>
        <p:spPr>
          <a:xfrm>
            <a:off x="345960" y="638280"/>
            <a:ext cx="9390240" cy="554040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428400" y="87480"/>
            <a:ext cx="9172440" cy="69192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3" name=""/>
          <p:cNvSpPr/>
          <p:nvPr/>
        </p:nvSpPr>
        <p:spPr>
          <a:xfrm>
            <a:off x="514440" y="1185840"/>
            <a:ext cx="9028080" cy="36684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4" name="nfs" descr=""/>
          <p:cNvPicPr/>
          <p:nvPr/>
        </p:nvPicPr>
        <p:blipFill>
          <a:blip r:embed="rId2"/>
          <a:stretch/>
        </p:blipFill>
        <p:spPr>
          <a:xfrm>
            <a:off x="933480" y="774720"/>
            <a:ext cx="8445600" cy="563544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415800" y="201600"/>
            <a:ext cx="9172800" cy="116208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br>
              <a:rPr sz="2800"/>
            </a:br>
            <a:r>
              <a:rPr b="1" lang="en-US" sz="2800" strike="noStrike" u="none">
                <a:solidFill>
                  <a:srgbClr val="000000"/>
                </a:solidFill>
                <a:effectLst/>
                <a:uFillTx/>
                <a:latin typeface="Arial"/>
              </a:rPr>
              <a:t>Enron Intelligent Network (EIN)</a:t>
            </a:r>
            <a:endParaRPr b="1" lang="en-US" sz="2800" strike="noStrike" u="none">
              <a:solidFill>
                <a:srgbClr val="000000"/>
              </a:solidFill>
              <a:effectLst/>
              <a:uFillTx/>
              <a:latin typeface="Arial"/>
            </a:endParaRPr>
          </a:p>
        </p:txBody>
      </p:sp>
      <p:sp>
        <p:nvSpPr>
          <p:cNvPr id="16" name=""/>
          <p:cNvSpPr/>
          <p:nvPr/>
        </p:nvSpPr>
        <p:spPr>
          <a:xfrm>
            <a:off x="514440" y="1185840"/>
            <a:ext cx="9028080" cy="36684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grpSp>
        <p:nvGrpSpPr>
          <p:cNvPr id="17" name=""/>
          <p:cNvGrpSpPr/>
          <p:nvPr/>
        </p:nvGrpSpPr>
        <p:grpSpPr>
          <a:xfrm>
            <a:off x="808200" y="1473120"/>
            <a:ext cx="8557560" cy="5156640"/>
            <a:chOff x="808200" y="1473120"/>
            <a:chExt cx="8557560" cy="5156640"/>
          </a:xfrm>
        </p:grpSpPr>
        <p:grpSp>
          <p:nvGrpSpPr>
            <p:cNvPr id="18" name=""/>
            <p:cNvGrpSpPr/>
            <p:nvPr/>
          </p:nvGrpSpPr>
          <p:grpSpPr>
            <a:xfrm>
              <a:off x="808200" y="1473120"/>
              <a:ext cx="8557560" cy="5150160"/>
              <a:chOff x="808200" y="1473120"/>
              <a:chExt cx="8557560" cy="5150160"/>
            </a:xfrm>
          </p:grpSpPr>
          <p:sp>
            <p:nvSpPr>
              <p:cNvPr id="19" name=""/>
              <p:cNvSpPr/>
              <p:nvPr/>
            </p:nvSpPr>
            <p:spPr>
              <a:xfrm>
                <a:off x="808200" y="1473120"/>
                <a:ext cx="8555040" cy="515016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 name=""/>
              <p:cNvSpPr/>
              <p:nvPr/>
            </p:nvSpPr>
            <p:spPr>
              <a:xfrm>
                <a:off x="9344520" y="2575080"/>
                <a:ext cx="21240" cy="37440"/>
              </a:xfrm>
              <a:custGeom>
                <a:avLst/>
                <a:gdLst/>
                <a:ahLst/>
                <a:rect l="l" t="t" r="r" b="b"/>
                <a:pathLst>
                  <a:path w="30" h="50">
                    <a:moveTo>
                      <a:pt x="0" y="50"/>
                    </a:moveTo>
                    <a:lnTo>
                      <a:pt x="30" y="30"/>
                    </a:lnTo>
                    <a:lnTo>
                      <a:pt x="19" y="0"/>
                    </a:lnTo>
                    <a:lnTo>
                      <a:pt x="0" y="50"/>
                    </a:lnTo>
                    <a:close/>
                  </a:path>
                </a:pathLst>
              </a:custGeom>
              <a:solidFill>
                <a:srgbClr val="00d928"/>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21" name=""/>
              <p:cNvSpPr/>
              <p:nvPr/>
            </p:nvSpPr>
            <p:spPr>
              <a:xfrm>
                <a:off x="6604200" y="2003760"/>
                <a:ext cx="54000" cy="16200"/>
              </a:xfrm>
              <a:custGeom>
                <a:avLst/>
                <a:gdLst/>
                <a:ahLst/>
                <a:rect l="l" t="t" r="r" b="b"/>
                <a:pathLst>
                  <a:path w="76" h="23">
                    <a:moveTo>
                      <a:pt x="76" y="19"/>
                    </a:moveTo>
                    <a:lnTo>
                      <a:pt x="48" y="0"/>
                    </a:lnTo>
                    <a:lnTo>
                      <a:pt x="0" y="23"/>
                    </a:lnTo>
                    <a:lnTo>
                      <a:pt x="76" y="19"/>
                    </a:lnTo>
                    <a:close/>
                  </a:path>
                </a:pathLst>
              </a:custGeom>
              <a:solidFill>
                <a:srgbClr val="00d928"/>
              </a:solidFill>
              <a:ln w="1440">
                <a:solidFill>
                  <a:srgbClr val="808080"/>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22" name=""/>
              <p:cNvSpPr/>
              <p:nvPr/>
            </p:nvSpPr>
            <p:spPr>
              <a:xfrm>
                <a:off x="7076880" y="3140280"/>
                <a:ext cx="9360" cy="25560"/>
              </a:xfrm>
              <a:custGeom>
                <a:avLst/>
                <a:gdLst/>
                <a:ahLst/>
                <a:rect l="l" t="t" r="r" b="b"/>
                <a:pathLst>
                  <a:path w="14" h="33">
                    <a:moveTo>
                      <a:pt x="8" y="0"/>
                    </a:moveTo>
                    <a:lnTo>
                      <a:pt x="14" y="24"/>
                    </a:lnTo>
                    <a:lnTo>
                      <a:pt x="0" y="33"/>
                    </a:lnTo>
                    <a:lnTo>
                      <a:pt x="8" y="0"/>
                    </a:lnTo>
                    <a:close/>
                  </a:path>
                </a:pathLst>
              </a:custGeom>
              <a:noFill/>
              <a:ln w="1440">
                <a:solidFill>
                  <a:srgbClr val="808080"/>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23" name=""/>
              <p:cNvSpPr/>
              <p:nvPr/>
            </p:nvSpPr>
            <p:spPr>
              <a:xfrm>
                <a:off x="2462400" y="4062600"/>
                <a:ext cx="827640" cy="1080720"/>
              </a:xfrm>
              <a:custGeom>
                <a:avLst/>
                <a:gdLst/>
                <a:ahLst/>
                <a:rect l="l" t="t" r="r" b="b"/>
                <a:pathLst>
                  <a:path w="1161" h="1430">
                    <a:moveTo>
                      <a:pt x="0" y="1116"/>
                    </a:moveTo>
                    <a:lnTo>
                      <a:pt x="18" y="1081"/>
                    </a:lnTo>
                    <a:lnTo>
                      <a:pt x="55" y="1073"/>
                    </a:lnTo>
                    <a:lnTo>
                      <a:pt x="62" y="1008"/>
                    </a:lnTo>
                    <a:lnTo>
                      <a:pt x="44" y="1004"/>
                    </a:lnTo>
                    <a:lnTo>
                      <a:pt x="21" y="985"/>
                    </a:lnTo>
                    <a:lnTo>
                      <a:pt x="21" y="915"/>
                    </a:lnTo>
                    <a:lnTo>
                      <a:pt x="37" y="900"/>
                    </a:lnTo>
                    <a:lnTo>
                      <a:pt x="62" y="834"/>
                    </a:lnTo>
                    <a:lnTo>
                      <a:pt x="62" y="767"/>
                    </a:lnTo>
                    <a:lnTo>
                      <a:pt x="70" y="759"/>
                    </a:lnTo>
                    <a:lnTo>
                      <a:pt x="75" y="737"/>
                    </a:lnTo>
                    <a:lnTo>
                      <a:pt x="112" y="714"/>
                    </a:lnTo>
                    <a:lnTo>
                      <a:pt x="130" y="694"/>
                    </a:lnTo>
                    <a:lnTo>
                      <a:pt x="135" y="681"/>
                    </a:lnTo>
                    <a:lnTo>
                      <a:pt x="87" y="644"/>
                    </a:lnTo>
                    <a:lnTo>
                      <a:pt x="86" y="631"/>
                    </a:lnTo>
                    <a:lnTo>
                      <a:pt x="62" y="573"/>
                    </a:lnTo>
                    <a:lnTo>
                      <a:pt x="37" y="540"/>
                    </a:lnTo>
                    <a:lnTo>
                      <a:pt x="36" y="505"/>
                    </a:lnTo>
                    <a:lnTo>
                      <a:pt x="45" y="442"/>
                    </a:lnTo>
                    <a:lnTo>
                      <a:pt x="23" y="316"/>
                    </a:lnTo>
                    <a:lnTo>
                      <a:pt x="29" y="285"/>
                    </a:lnTo>
                    <a:lnTo>
                      <a:pt x="12" y="230"/>
                    </a:lnTo>
                    <a:lnTo>
                      <a:pt x="62" y="217"/>
                    </a:lnTo>
                    <a:lnTo>
                      <a:pt x="113" y="248"/>
                    </a:lnTo>
                    <a:lnTo>
                      <a:pt x="152" y="205"/>
                    </a:lnTo>
                    <a:lnTo>
                      <a:pt x="153" y="41"/>
                    </a:lnTo>
                    <a:lnTo>
                      <a:pt x="153" y="1"/>
                    </a:lnTo>
                    <a:lnTo>
                      <a:pt x="218" y="1"/>
                    </a:lnTo>
                    <a:lnTo>
                      <a:pt x="285" y="1"/>
                    </a:lnTo>
                    <a:lnTo>
                      <a:pt x="384" y="1"/>
                    </a:lnTo>
                    <a:lnTo>
                      <a:pt x="389" y="1"/>
                    </a:lnTo>
                    <a:lnTo>
                      <a:pt x="414" y="1"/>
                    </a:lnTo>
                    <a:lnTo>
                      <a:pt x="457" y="1"/>
                    </a:lnTo>
                    <a:lnTo>
                      <a:pt x="616" y="1"/>
                    </a:lnTo>
                    <a:lnTo>
                      <a:pt x="667" y="0"/>
                    </a:lnTo>
                    <a:lnTo>
                      <a:pt x="684" y="1"/>
                    </a:lnTo>
                    <a:lnTo>
                      <a:pt x="717" y="1"/>
                    </a:lnTo>
                    <a:lnTo>
                      <a:pt x="767" y="0"/>
                    </a:lnTo>
                    <a:lnTo>
                      <a:pt x="817" y="0"/>
                    </a:lnTo>
                    <a:lnTo>
                      <a:pt x="870" y="0"/>
                    </a:lnTo>
                    <a:lnTo>
                      <a:pt x="874" y="1"/>
                    </a:lnTo>
                    <a:lnTo>
                      <a:pt x="969" y="1"/>
                    </a:lnTo>
                    <a:lnTo>
                      <a:pt x="1044" y="1"/>
                    </a:lnTo>
                    <a:lnTo>
                      <a:pt x="1069" y="1"/>
                    </a:lnTo>
                    <a:lnTo>
                      <a:pt x="1161" y="1"/>
                    </a:lnTo>
                    <a:lnTo>
                      <a:pt x="1161" y="64"/>
                    </a:lnTo>
                    <a:lnTo>
                      <a:pt x="1161" y="127"/>
                    </a:lnTo>
                    <a:lnTo>
                      <a:pt x="1161" y="252"/>
                    </a:lnTo>
                    <a:lnTo>
                      <a:pt x="1161" y="370"/>
                    </a:lnTo>
                    <a:lnTo>
                      <a:pt x="1161" y="379"/>
                    </a:lnTo>
                    <a:lnTo>
                      <a:pt x="1161" y="515"/>
                    </a:lnTo>
                    <a:lnTo>
                      <a:pt x="1161" y="560"/>
                    </a:lnTo>
                    <a:lnTo>
                      <a:pt x="1161" y="564"/>
                    </a:lnTo>
                    <a:lnTo>
                      <a:pt x="1161" y="611"/>
                    </a:lnTo>
                    <a:lnTo>
                      <a:pt x="1161" y="663"/>
                    </a:lnTo>
                    <a:lnTo>
                      <a:pt x="1160" y="758"/>
                    </a:lnTo>
                    <a:lnTo>
                      <a:pt x="1161" y="814"/>
                    </a:lnTo>
                    <a:lnTo>
                      <a:pt x="1161" y="819"/>
                    </a:lnTo>
                    <a:lnTo>
                      <a:pt x="1161" y="821"/>
                    </a:lnTo>
                    <a:lnTo>
                      <a:pt x="1160" y="957"/>
                    </a:lnTo>
                    <a:lnTo>
                      <a:pt x="1160" y="972"/>
                    </a:lnTo>
                    <a:lnTo>
                      <a:pt x="1160" y="1010"/>
                    </a:lnTo>
                    <a:lnTo>
                      <a:pt x="1160" y="1066"/>
                    </a:lnTo>
                    <a:lnTo>
                      <a:pt x="1160" y="1073"/>
                    </a:lnTo>
                    <a:lnTo>
                      <a:pt x="1160" y="1136"/>
                    </a:lnTo>
                    <a:lnTo>
                      <a:pt x="1160" y="1154"/>
                    </a:lnTo>
                    <a:lnTo>
                      <a:pt x="1160" y="1377"/>
                    </a:lnTo>
                    <a:lnTo>
                      <a:pt x="1160" y="1382"/>
                    </a:lnTo>
                    <a:lnTo>
                      <a:pt x="1160" y="1430"/>
                    </a:lnTo>
                    <a:lnTo>
                      <a:pt x="876" y="1430"/>
                    </a:lnTo>
                    <a:lnTo>
                      <a:pt x="752" y="1430"/>
                    </a:lnTo>
                    <a:lnTo>
                      <a:pt x="700" y="1409"/>
                    </a:lnTo>
                    <a:lnTo>
                      <a:pt x="694" y="1407"/>
                    </a:lnTo>
                    <a:lnTo>
                      <a:pt x="667" y="1396"/>
                    </a:lnTo>
                    <a:lnTo>
                      <a:pt x="666" y="1395"/>
                    </a:lnTo>
                    <a:lnTo>
                      <a:pt x="297" y="1252"/>
                    </a:lnTo>
                    <a:lnTo>
                      <a:pt x="29" y="1148"/>
                    </a:lnTo>
                    <a:lnTo>
                      <a:pt x="0" y="1116"/>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 name=""/>
              <p:cNvSpPr/>
              <p:nvPr/>
            </p:nvSpPr>
            <p:spPr>
              <a:xfrm>
                <a:off x="1086480" y="3108600"/>
                <a:ext cx="1472760" cy="1806480"/>
              </a:xfrm>
              <a:custGeom>
                <a:avLst/>
                <a:gdLst/>
                <a:ahLst/>
                <a:rect l="l" t="t" r="r" b="b"/>
                <a:pathLst>
                  <a:path w="2064" h="2389">
                    <a:moveTo>
                      <a:pt x="1941" y="2343"/>
                    </a:moveTo>
                    <a:lnTo>
                      <a:pt x="1947" y="2343"/>
                    </a:lnTo>
                    <a:lnTo>
                      <a:pt x="1984" y="2335"/>
                    </a:lnTo>
                    <a:lnTo>
                      <a:pt x="1991" y="2270"/>
                    </a:lnTo>
                    <a:lnTo>
                      <a:pt x="1973" y="2266"/>
                    </a:lnTo>
                    <a:lnTo>
                      <a:pt x="1950" y="2247"/>
                    </a:lnTo>
                    <a:lnTo>
                      <a:pt x="1950" y="2177"/>
                    </a:lnTo>
                    <a:lnTo>
                      <a:pt x="1966" y="2162"/>
                    </a:lnTo>
                    <a:lnTo>
                      <a:pt x="1991" y="2096"/>
                    </a:lnTo>
                    <a:lnTo>
                      <a:pt x="1991" y="2029"/>
                    </a:lnTo>
                    <a:lnTo>
                      <a:pt x="1999" y="2021"/>
                    </a:lnTo>
                    <a:lnTo>
                      <a:pt x="2004" y="1999"/>
                    </a:lnTo>
                    <a:lnTo>
                      <a:pt x="2041" y="1976"/>
                    </a:lnTo>
                    <a:lnTo>
                      <a:pt x="2059" y="1956"/>
                    </a:lnTo>
                    <a:lnTo>
                      <a:pt x="2064" y="1943"/>
                    </a:lnTo>
                    <a:lnTo>
                      <a:pt x="2016" y="1906"/>
                    </a:lnTo>
                    <a:lnTo>
                      <a:pt x="2015" y="1893"/>
                    </a:lnTo>
                    <a:lnTo>
                      <a:pt x="1991" y="1835"/>
                    </a:lnTo>
                    <a:lnTo>
                      <a:pt x="1966" y="1802"/>
                    </a:lnTo>
                    <a:lnTo>
                      <a:pt x="1965" y="1767"/>
                    </a:lnTo>
                    <a:lnTo>
                      <a:pt x="1906" y="1708"/>
                    </a:lnTo>
                    <a:lnTo>
                      <a:pt x="1840" y="1642"/>
                    </a:lnTo>
                    <a:lnTo>
                      <a:pt x="1764" y="1567"/>
                    </a:lnTo>
                    <a:lnTo>
                      <a:pt x="1740" y="1543"/>
                    </a:lnTo>
                    <a:lnTo>
                      <a:pt x="1711" y="1515"/>
                    </a:lnTo>
                    <a:lnTo>
                      <a:pt x="1710" y="1514"/>
                    </a:lnTo>
                    <a:lnTo>
                      <a:pt x="1639" y="1445"/>
                    </a:lnTo>
                    <a:lnTo>
                      <a:pt x="1581" y="1389"/>
                    </a:lnTo>
                    <a:lnTo>
                      <a:pt x="1455" y="1270"/>
                    </a:lnTo>
                    <a:lnTo>
                      <a:pt x="1380" y="1200"/>
                    </a:lnTo>
                    <a:lnTo>
                      <a:pt x="1366" y="1187"/>
                    </a:lnTo>
                    <a:lnTo>
                      <a:pt x="1321" y="1146"/>
                    </a:lnTo>
                    <a:lnTo>
                      <a:pt x="1311" y="1137"/>
                    </a:lnTo>
                    <a:lnTo>
                      <a:pt x="1278" y="1106"/>
                    </a:lnTo>
                    <a:lnTo>
                      <a:pt x="1201" y="1037"/>
                    </a:lnTo>
                    <a:lnTo>
                      <a:pt x="1136" y="979"/>
                    </a:lnTo>
                    <a:lnTo>
                      <a:pt x="1101" y="948"/>
                    </a:lnTo>
                    <a:lnTo>
                      <a:pt x="1054" y="906"/>
                    </a:lnTo>
                    <a:lnTo>
                      <a:pt x="1036" y="890"/>
                    </a:lnTo>
                    <a:lnTo>
                      <a:pt x="1030" y="885"/>
                    </a:lnTo>
                    <a:lnTo>
                      <a:pt x="1020" y="876"/>
                    </a:lnTo>
                    <a:lnTo>
                      <a:pt x="985" y="846"/>
                    </a:lnTo>
                    <a:lnTo>
                      <a:pt x="968" y="831"/>
                    </a:lnTo>
                    <a:lnTo>
                      <a:pt x="958" y="822"/>
                    </a:lnTo>
                    <a:lnTo>
                      <a:pt x="917" y="786"/>
                    </a:lnTo>
                    <a:lnTo>
                      <a:pt x="904" y="775"/>
                    </a:lnTo>
                    <a:lnTo>
                      <a:pt x="897" y="769"/>
                    </a:lnTo>
                    <a:lnTo>
                      <a:pt x="885" y="759"/>
                    </a:lnTo>
                    <a:lnTo>
                      <a:pt x="884" y="742"/>
                    </a:lnTo>
                    <a:lnTo>
                      <a:pt x="884" y="730"/>
                    </a:lnTo>
                    <a:lnTo>
                      <a:pt x="884" y="727"/>
                    </a:lnTo>
                    <a:lnTo>
                      <a:pt x="884" y="717"/>
                    </a:lnTo>
                    <a:lnTo>
                      <a:pt x="884" y="696"/>
                    </a:lnTo>
                    <a:lnTo>
                      <a:pt x="884" y="679"/>
                    </a:lnTo>
                    <a:lnTo>
                      <a:pt x="884" y="664"/>
                    </a:lnTo>
                    <a:lnTo>
                      <a:pt x="884" y="646"/>
                    </a:lnTo>
                    <a:lnTo>
                      <a:pt x="885" y="632"/>
                    </a:lnTo>
                    <a:lnTo>
                      <a:pt x="885" y="601"/>
                    </a:lnTo>
                    <a:lnTo>
                      <a:pt x="885" y="576"/>
                    </a:lnTo>
                    <a:lnTo>
                      <a:pt x="885" y="517"/>
                    </a:lnTo>
                    <a:lnTo>
                      <a:pt x="886" y="380"/>
                    </a:lnTo>
                    <a:lnTo>
                      <a:pt x="885" y="208"/>
                    </a:lnTo>
                    <a:lnTo>
                      <a:pt x="885" y="166"/>
                    </a:lnTo>
                    <a:lnTo>
                      <a:pt x="885" y="60"/>
                    </a:lnTo>
                    <a:lnTo>
                      <a:pt x="885" y="3"/>
                    </a:lnTo>
                    <a:lnTo>
                      <a:pt x="843" y="3"/>
                    </a:lnTo>
                    <a:lnTo>
                      <a:pt x="834" y="4"/>
                    </a:lnTo>
                    <a:lnTo>
                      <a:pt x="708" y="4"/>
                    </a:lnTo>
                    <a:lnTo>
                      <a:pt x="669" y="3"/>
                    </a:lnTo>
                    <a:lnTo>
                      <a:pt x="624" y="3"/>
                    </a:lnTo>
                    <a:lnTo>
                      <a:pt x="594" y="3"/>
                    </a:lnTo>
                    <a:lnTo>
                      <a:pt x="482" y="1"/>
                    </a:lnTo>
                    <a:lnTo>
                      <a:pt x="448" y="0"/>
                    </a:lnTo>
                    <a:lnTo>
                      <a:pt x="424" y="0"/>
                    </a:lnTo>
                    <a:lnTo>
                      <a:pt x="272" y="1"/>
                    </a:lnTo>
                    <a:lnTo>
                      <a:pt x="252" y="0"/>
                    </a:lnTo>
                    <a:lnTo>
                      <a:pt x="235" y="1"/>
                    </a:lnTo>
                    <a:lnTo>
                      <a:pt x="211" y="2"/>
                    </a:lnTo>
                    <a:lnTo>
                      <a:pt x="194" y="2"/>
                    </a:lnTo>
                    <a:lnTo>
                      <a:pt x="177" y="2"/>
                    </a:lnTo>
                    <a:lnTo>
                      <a:pt x="156" y="2"/>
                    </a:lnTo>
                    <a:lnTo>
                      <a:pt x="149" y="3"/>
                    </a:lnTo>
                    <a:lnTo>
                      <a:pt x="116" y="3"/>
                    </a:lnTo>
                    <a:lnTo>
                      <a:pt x="80" y="3"/>
                    </a:lnTo>
                    <a:lnTo>
                      <a:pt x="55" y="3"/>
                    </a:lnTo>
                    <a:lnTo>
                      <a:pt x="37" y="2"/>
                    </a:lnTo>
                    <a:lnTo>
                      <a:pt x="29" y="60"/>
                    </a:lnTo>
                    <a:lnTo>
                      <a:pt x="51" y="76"/>
                    </a:lnTo>
                    <a:lnTo>
                      <a:pt x="66" y="137"/>
                    </a:lnTo>
                    <a:lnTo>
                      <a:pt x="66" y="160"/>
                    </a:lnTo>
                    <a:lnTo>
                      <a:pt x="51" y="218"/>
                    </a:lnTo>
                    <a:lnTo>
                      <a:pt x="43" y="221"/>
                    </a:lnTo>
                    <a:lnTo>
                      <a:pt x="50" y="243"/>
                    </a:lnTo>
                    <a:lnTo>
                      <a:pt x="53" y="242"/>
                    </a:lnTo>
                    <a:lnTo>
                      <a:pt x="57" y="254"/>
                    </a:lnTo>
                    <a:lnTo>
                      <a:pt x="48" y="286"/>
                    </a:lnTo>
                    <a:lnTo>
                      <a:pt x="2" y="380"/>
                    </a:lnTo>
                    <a:lnTo>
                      <a:pt x="7" y="412"/>
                    </a:lnTo>
                    <a:lnTo>
                      <a:pt x="0" y="439"/>
                    </a:lnTo>
                    <a:lnTo>
                      <a:pt x="55" y="478"/>
                    </a:lnTo>
                    <a:lnTo>
                      <a:pt x="75" y="506"/>
                    </a:lnTo>
                    <a:lnTo>
                      <a:pt x="113" y="569"/>
                    </a:lnTo>
                    <a:lnTo>
                      <a:pt x="123" y="601"/>
                    </a:lnTo>
                    <a:lnTo>
                      <a:pt x="115" y="664"/>
                    </a:lnTo>
                    <a:lnTo>
                      <a:pt x="148" y="790"/>
                    </a:lnTo>
                    <a:lnTo>
                      <a:pt x="172" y="817"/>
                    </a:lnTo>
                    <a:lnTo>
                      <a:pt x="231" y="882"/>
                    </a:lnTo>
                    <a:lnTo>
                      <a:pt x="256" y="902"/>
                    </a:lnTo>
                    <a:lnTo>
                      <a:pt x="270" y="936"/>
                    </a:lnTo>
                    <a:lnTo>
                      <a:pt x="280" y="937"/>
                    </a:lnTo>
                    <a:lnTo>
                      <a:pt x="288" y="948"/>
                    </a:lnTo>
                    <a:lnTo>
                      <a:pt x="282" y="950"/>
                    </a:lnTo>
                    <a:lnTo>
                      <a:pt x="290" y="979"/>
                    </a:lnTo>
                    <a:lnTo>
                      <a:pt x="289" y="1013"/>
                    </a:lnTo>
                    <a:lnTo>
                      <a:pt x="296" y="1003"/>
                    </a:lnTo>
                    <a:lnTo>
                      <a:pt x="308" y="1006"/>
                    </a:lnTo>
                    <a:lnTo>
                      <a:pt x="331" y="1027"/>
                    </a:lnTo>
                    <a:lnTo>
                      <a:pt x="353" y="1037"/>
                    </a:lnTo>
                    <a:lnTo>
                      <a:pt x="376" y="1058"/>
                    </a:lnTo>
                    <a:lnTo>
                      <a:pt x="385" y="1055"/>
                    </a:lnTo>
                    <a:lnTo>
                      <a:pt x="384" y="1064"/>
                    </a:lnTo>
                    <a:lnTo>
                      <a:pt x="378" y="1066"/>
                    </a:lnTo>
                    <a:lnTo>
                      <a:pt x="381" y="1084"/>
                    </a:lnTo>
                    <a:lnTo>
                      <a:pt x="382" y="1137"/>
                    </a:lnTo>
                    <a:lnTo>
                      <a:pt x="387" y="1137"/>
                    </a:lnTo>
                    <a:lnTo>
                      <a:pt x="400" y="1168"/>
                    </a:lnTo>
                    <a:lnTo>
                      <a:pt x="399" y="1200"/>
                    </a:lnTo>
                    <a:lnTo>
                      <a:pt x="415" y="1230"/>
                    </a:lnTo>
                    <a:lnTo>
                      <a:pt x="424" y="1236"/>
                    </a:lnTo>
                    <a:lnTo>
                      <a:pt x="444" y="1261"/>
                    </a:lnTo>
                    <a:lnTo>
                      <a:pt x="473" y="1276"/>
                    </a:lnTo>
                    <a:lnTo>
                      <a:pt x="504" y="1273"/>
                    </a:lnTo>
                    <a:lnTo>
                      <a:pt x="521" y="1301"/>
                    </a:lnTo>
                    <a:lnTo>
                      <a:pt x="518" y="1348"/>
                    </a:lnTo>
                    <a:lnTo>
                      <a:pt x="507" y="1363"/>
                    </a:lnTo>
                    <a:lnTo>
                      <a:pt x="496" y="1354"/>
                    </a:lnTo>
                    <a:lnTo>
                      <a:pt x="486" y="1368"/>
                    </a:lnTo>
                    <a:lnTo>
                      <a:pt x="514" y="1452"/>
                    </a:lnTo>
                    <a:lnTo>
                      <a:pt x="533" y="1462"/>
                    </a:lnTo>
                    <a:lnTo>
                      <a:pt x="583" y="1516"/>
                    </a:lnTo>
                    <a:lnTo>
                      <a:pt x="592" y="1547"/>
                    </a:lnTo>
                    <a:lnTo>
                      <a:pt x="614" y="1567"/>
                    </a:lnTo>
                    <a:lnTo>
                      <a:pt x="623" y="1591"/>
                    </a:lnTo>
                    <a:lnTo>
                      <a:pt x="652" y="1610"/>
                    </a:lnTo>
                    <a:lnTo>
                      <a:pt x="674" y="1641"/>
                    </a:lnTo>
                    <a:lnTo>
                      <a:pt x="705" y="1658"/>
                    </a:lnTo>
                    <a:lnTo>
                      <a:pt x="711" y="1673"/>
                    </a:lnTo>
                    <a:lnTo>
                      <a:pt x="704" y="1704"/>
                    </a:lnTo>
                    <a:lnTo>
                      <a:pt x="734" y="1728"/>
                    </a:lnTo>
                    <a:lnTo>
                      <a:pt x="757" y="1736"/>
                    </a:lnTo>
                    <a:lnTo>
                      <a:pt x="754" y="1774"/>
                    </a:lnTo>
                    <a:lnTo>
                      <a:pt x="758" y="1799"/>
                    </a:lnTo>
                    <a:lnTo>
                      <a:pt x="759" y="1880"/>
                    </a:lnTo>
                    <a:lnTo>
                      <a:pt x="809" y="1904"/>
                    </a:lnTo>
                    <a:lnTo>
                      <a:pt x="885" y="1904"/>
                    </a:lnTo>
                    <a:lnTo>
                      <a:pt x="910" y="1917"/>
                    </a:lnTo>
                    <a:lnTo>
                      <a:pt x="960" y="1914"/>
                    </a:lnTo>
                    <a:lnTo>
                      <a:pt x="990" y="1925"/>
                    </a:lnTo>
                    <a:lnTo>
                      <a:pt x="1032" y="1956"/>
                    </a:lnTo>
                    <a:lnTo>
                      <a:pt x="1052" y="1988"/>
                    </a:lnTo>
                    <a:lnTo>
                      <a:pt x="1097" y="2008"/>
                    </a:lnTo>
                    <a:lnTo>
                      <a:pt x="1161" y="2010"/>
                    </a:lnTo>
                    <a:lnTo>
                      <a:pt x="1186" y="2018"/>
                    </a:lnTo>
                    <a:lnTo>
                      <a:pt x="1203" y="2046"/>
                    </a:lnTo>
                    <a:lnTo>
                      <a:pt x="1212" y="2085"/>
                    </a:lnTo>
                    <a:lnTo>
                      <a:pt x="1233" y="2094"/>
                    </a:lnTo>
                    <a:lnTo>
                      <a:pt x="1263" y="2086"/>
                    </a:lnTo>
                    <a:lnTo>
                      <a:pt x="1287" y="2107"/>
                    </a:lnTo>
                    <a:lnTo>
                      <a:pt x="1312" y="2123"/>
                    </a:lnTo>
                    <a:lnTo>
                      <a:pt x="1368" y="2174"/>
                    </a:lnTo>
                    <a:lnTo>
                      <a:pt x="1388" y="2189"/>
                    </a:lnTo>
                    <a:lnTo>
                      <a:pt x="1422" y="2240"/>
                    </a:lnTo>
                    <a:lnTo>
                      <a:pt x="1438" y="2335"/>
                    </a:lnTo>
                    <a:lnTo>
                      <a:pt x="1460" y="2366"/>
                    </a:lnTo>
                    <a:lnTo>
                      <a:pt x="1463" y="2389"/>
                    </a:lnTo>
                    <a:lnTo>
                      <a:pt x="1668" y="2368"/>
                    </a:lnTo>
                    <a:lnTo>
                      <a:pt x="1941" y="2343"/>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 name=""/>
              <p:cNvSpPr/>
              <p:nvPr/>
            </p:nvSpPr>
            <p:spPr>
              <a:xfrm>
                <a:off x="1728360" y="4620240"/>
                <a:ext cx="54360" cy="21240"/>
              </a:xfrm>
              <a:custGeom>
                <a:avLst/>
                <a:gdLst/>
                <a:ahLst/>
                <a:rect l="l" t="t" r="r" b="b"/>
                <a:pathLst>
                  <a:path w="76" h="28">
                    <a:moveTo>
                      <a:pt x="0" y="0"/>
                    </a:moveTo>
                    <a:lnTo>
                      <a:pt x="57" y="16"/>
                    </a:lnTo>
                    <a:lnTo>
                      <a:pt x="68" y="6"/>
                    </a:lnTo>
                    <a:lnTo>
                      <a:pt x="76" y="14"/>
                    </a:lnTo>
                    <a:lnTo>
                      <a:pt x="68" y="21"/>
                    </a:lnTo>
                    <a:lnTo>
                      <a:pt x="14" y="28"/>
                    </a:lnTo>
                    <a:lnTo>
                      <a:pt x="0" y="0"/>
                    </a:lnTo>
                    <a:close/>
                  </a:path>
                </a:pathLst>
              </a:custGeom>
              <a:solidFill>
                <a:srgbClr val="ffffff"/>
              </a:solidFill>
              <a:ln w="1440">
                <a:solidFill>
                  <a:srgbClr val="808080"/>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26" name=""/>
              <p:cNvSpPr/>
              <p:nvPr/>
            </p:nvSpPr>
            <p:spPr>
              <a:xfrm>
                <a:off x="1685880" y="4627800"/>
                <a:ext cx="35280" cy="22320"/>
              </a:xfrm>
              <a:custGeom>
                <a:avLst/>
                <a:gdLst/>
                <a:ahLst/>
                <a:rect l="l" t="t" r="r" b="b"/>
                <a:pathLst>
                  <a:path w="50" h="30">
                    <a:moveTo>
                      <a:pt x="0" y="15"/>
                    </a:moveTo>
                    <a:lnTo>
                      <a:pt x="10" y="30"/>
                    </a:lnTo>
                    <a:lnTo>
                      <a:pt x="50" y="24"/>
                    </a:lnTo>
                    <a:lnTo>
                      <a:pt x="35" y="11"/>
                    </a:lnTo>
                    <a:lnTo>
                      <a:pt x="35" y="0"/>
                    </a:lnTo>
                    <a:lnTo>
                      <a:pt x="0" y="15"/>
                    </a:lnTo>
                    <a:close/>
                  </a:path>
                </a:pathLst>
              </a:custGeom>
              <a:solidFill>
                <a:srgbClr val="ffffff"/>
              </a:solidFill>
              <a:ln w="1440">
                <a:solidFill>
                  <a:srgbClr val="80808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7" name=""/>
              <p:cNvSpPr/>
              <p:nvPr/>
            </p:nvSpPr>
            <p:spPr>
              <a:xfrm>
                <a:off x="1922760" y="4735080"/>
                <a:ext cx="34200" cy="30240"/>
              </a:xfrm>
              <a:custGeom>
                <a:avLst/>
                <a:gdLst/>
                <a:ahLst/>
                <a:rect l="l" t="t" r="r" b="b"/>
                <a:pathLst>
                  <a:path w="49" h="39">
                    <a:moveTo>
                      <a:pt x="0" y="0"/>
                    </a:moveTo>
                    <a:lnTo>
                      <a:pt x="2" y="10"/>
                    </a:lnTo>
                    <a:lnTo>
                      <a:pt x="14" y="13"/>
                    </a:lnTo>
                    <a:lnTo>
                      <a:pt x="29" y="39"/>
                    </a:lnTo>
                    <a:lnTo>
                      <a:pt x="49" y="31"/>
                    </a:lnTo>
                    <a:lnTo>
                      <a:pt x="40" y="16"/>
                    </a:lnTo>
                    <a:lnTo>
                      <a:pt x="0" y="0"/>
                    </a:lnTo>
                    <a:close/>
                  </a:path>
                </a:pathLst>
              </a:custGeom>
              <a:solidFill>
                <a:srgbClr val="ffffff"/>
              </a:solidFill>
              <a:ln w="1440">
                <a:solidFill>
                  <a:srgbClr val="80808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8" name=""/>
              <p:cNvSpPr/>
              <p:nvPr/>
            </p:nvSpPr>
            <p:spPr>
              <a:xfrm>
                <a:off x="1918440" y="4819680"/>
                <a:ext cx="34200" cy="39240"/>
              </a:xfrm>
              <a:custGeom>
                <a:avLst/>
                <a:gdLst/>
                <a:ahLst/>
                <a:rect l="l" t="t" r="r" b="b"/>
                <a:pathLst>
                  <a:path w="47" h="52">
                    <a:moveTo>
                      <a:pt x="0" y="0"/>
                    </a:moveTo>
                    <a:lnTo>
                      <a:pt x="28" y="52"/>
                    </a:lnTo>
                    <a:lnTo>
                      <a:pt x="47" y="50"/>
                    </a:lnTo>
                    <a:lnTo>
                      <a:pt x="0" y="0"/>
                    </a:lnTo>
                    <a:close/>
                  </a:path>
                </a:pathLst>
              </a:custGeom>
              <a:solidFill>
                <a:srgbClr val="ffffff"/>
              </a:solidFill>
              <a:ln w="1440">
                <a:solidFill>
                  <a:srgbClr val="808080"/>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Arial"/>
                </a:endParaRPr>
              </a:p>
            </p:txBody>
          </p:sp>
          <p:sp>
            <p:nvSpPr>
              <p:cNvPr id="29" name=""/>
              <p:cNvSpPr/>
              <p:nvPr/>
            </p:nvSpPr>
            <p:spPr>
              <a:xfrm>
                <a:off x="3288600" y="3299040"/>
                <a:ext cx="1007280" cy="764640"/>
              </a:xfrm>
              <a:custGeom>
                <a:avLst/>
                <a:gdLst/>
                <a:ahLst/>
                <a:rect l="l" t="t" r="r" b="b"/>
                <a:pathLst>
                  <a:path w="1412" h="1012">
                    <a:moveTo>
                      <a:pt x="1410" y="361"/>
                    </a:moveTo>
                    <a:lnTo>
                      <a:pt x="1410" y="362"/>
                    </a:lnTo>
                    <a:lnTo>
                      <a:pt x="1410" y="379"/>
                    </a:lnTo>
                    <a:lnTo>
                      <a:pt x="1410" y="411"/>
                    </a:lnTo>
                    <a:lnTo>
                      <a:pt x="1411" y="472"/>
                    </a:lnTo>
                    <a:lnTo>
                      <a:pt x="1411" y="474"/>
                    </a:lnTo>
                    <a:lnTo>
                      <a:pt x="1411" y="486"/>
                    </a:lnTo>
                    <a:lnTo>
                      <a:pt x="1411" y="494"/>
                    </a:lnTo>
                    <a:lnTo>
                      <a:pt x="1411" y="506"/>
                    </a:lnTo>
                    <a:lnTo>
                      <a:pt x="1411" y="556"/>
                    </a:lnTo>
                    <a:lnTo>
                      <a:pt x="1411" y="582"/>
                    </a:lnTo>
                    <a:lnTo>
                      <a:pt x="1411" y="600"/>
                    </a:lnTo>
                    <a:lnTo>
                      <a:pt x="1411" y="603"/>
                    </a:lnTo>
                    <a:lnTo>
                      <a:pt x="1411" y="646"/>
                    </a:lnTo>
                    <a:lnTo>
                      <a:pt x="1411" y="663"/>
                    </a:lnTo>
                    <a:lnTo>
                      <a:pt x="1411" y="690"/>
                    </a:lnTo>
                    <a:lnTo>
                      <a:pt x="1411" y="692"/>
                    </a:lnTo>
                    <a:lnTo>
                      <a:pt x="1411" y="726"/>
                    </a:lnTo>
                    <a:lnTo>
                      <a:pt x="1411" y="758"/>
                    </a:lnTo>
                    <a:lnTo>
                      <a:pt x="1412" y="824"/>
                    </a:lnTo>
                    <a:lnTo>
                      <a:pt x="1412" y="848"/>
                    </a:lnTo>
                    <a:lnTo>
                      <a:pt x="1412" y="852"/>
                    </a:lnTo>
                    <a:lnTo>
                      <a:pt x="1412" y="884"/>
                    </a:lnTo>
                    <a:lnTo>
                      <a:pt x="1412" y="912"/>
                    </a:lnTo>
                    <a:lnTo>
                      <a:pt x="1412" y="947"/>
                    </a:lnTo>
                    <a:lnTo>
                      <a:pt x="1411" y="978"/>
                    </a:lnTo>
                    <a:lnTo>
                      <a:pt x="1412" y="1012"/>
                    </a:lnTo>
                    <a:lnTo>
                      <a:pt x="1294" y="1011"/>
                    </a:lnTo>
                    <a:lnTo>
                      <a:pt x="1267" y="1010"/>
                    </a:lnTo>
                    <a:lnTo>
                      <a:pt x="1219" y="1010"/>
                    </a:lnTo>
                    <a:lnTo>
                      <a:pt x="1202" y="1010"/>
                    </a:lnTo>
                    <a:lnTo>
                      <a:pt x="1156" y="1010"/>
                    </a:lnTo>
                    <a:lnTo>
                      <a:pt x="1143" y="1010"/>
                    </a:lnTo>
                    <a:lnTo>
                      <a:pt x="1016" y="1011"/>
                    </a:lnTo>
                    <a:lnTo>
                      <a:pt x="942" y="1012"/>
                    </a:lnTo>
                    <a:lnTo>
                      <a:pt x="829" y="1012"/>
                    </a:lnTo>
                    <a:lnTo>
                      <a:pt x="786" y="1011"/>
                    </a:lnTo>
                    <a:lnTo>
                      <a:pt x="772" y="1011"/>
                    </a:lnTo>
                    <a:lnTo>
                      <a:pt x="672" y="1011"/>
                    </a:lnTo>
                    <a:lnTo>
                      <a:pt x="666" y="1011"/>
                    </a:lnTo>
                    <a:lnTo>
                      <a:pt x="640" y="1011"/>
                    </a:lnTo>
                    <a:lnTo>
                      <a:pt x="614" y="1011"/>
                    </a:lnTo>
                    <a:lnTo>
                      <a:pt x="520" y="1012"/>
                    </a:lnTo>
                    <a:lnTo>
                      <a:pt x="330" y="1010"/>
                    </a:lnTo>
                    <a:lnTo>
                      <a:pt x="324" y="1010"/>
                    </a:lnTo>
                    <a:lnTo>
                      <a:pt x="317" y="1010"/>
                    </a:lnTo>
                    <a:lnTo>
                      <a:pt x="315" y="1010"/>
                    </a:lnTo>
                    <a:lnTo>
                      <a:pt x="188" y="1010"/>
                    </a:lnTo>
                    <a:lnTo>
                      <a:pt x="137" y="1010"/>
                    </a:lnTo>
                    <a:lnTo>
                      <a:pt x="78" y="1010"/>
                    </a:lnTo>
                    <a:lnTo>
                      <a:pt x="62" y="1010"/>
                    </a:lnTo>
                    <a:lnTo>
                      <a:pt x="3" y="1010"/>
                    </a:lnTo>
                    <a:lnTo>
                      <a:pt x="3" y="888"/>
                    </a:lnTo>
                    <a:lnTo>
                      <a:pt x="3" y="884"/>
                    </a:lnTo>
                    <a:lnTo>
                      <a:pt x="3" y="821"/>
                    </a:lnTo>
                    <a:lnTo>
                      <a:pt x="3" y="788"/>
                    </a:lnTo>
                    <a:lnTo>
                      <a:pt x="3" y="758"/>
                    </a:lnTo>
                    <a:lnTo>
                      <a:pt x="3" y="719"/>
                    </a:lnTo>
                    <a:lnTo>
                      <a:pt x="3" y="716"/>
                    </a:lnTo>
                    <a:lnTo>
                      <a:pt x="0" y="688"/>
                    </a:lnTo>
                    <a:lnTo>
                      <a:pt x="0" y="632"/>
                    </a:lnTo>
                    <a:lnTo>
                      <a:pt x="0" y="569"/>
                    </a:lnTo>
                    <a:lnTo>
                      <a:pt x="1" y="506"/>
                    </a:lnTo>
                    <a:lnTo>
                      <a:pt x="2" y="413"/>
                    </a:lnTo>
                    <a:lnTo>
                      <a:pt x="2" y="411"/>
                    </a:lnTo>
                    <a:lnTo>
                      <a:pt x="2" y="380"/>
                    </a:lnTo>
                    <a:lnTo>
                      <a:pt x="2" y="379"/>
                    </a:lnTo>
                    <a:lnTo>
                      <a:pt x="2" y="348"/>
                    </a:lnTo>
                    <a:lnTo>
                      <a:pt x="2" y="339"/>
                    </a:lnTo>
                    <a:lnTo>
                      <a:pt x="2" y="285"/>
                    </a:lnTo>
                    <a:lnTo>
                      <a:pt x="2" y="253"/>
                    </a:lnTo>
                    <a:lnTo>
                      <a:pt x="2" y="197"/>
                    </a:lnTo>
                    <a:lnTo>
                      <a:pt x="2" y="142"/>
                    </a:lnTo>
                    <a:lnTo>
                      <a:pt x="2" y="96"/>
                    </a:lnTo>
                    <a:lnTo>
                      <a:pt x="2" y="89"/>
                    </a:lnTo>
                    <a:lnTo>
                      <a:pt x="2" y="64"/>
                    </a:lnTo>
                    <a:lnTo>
                      <a:pt x="2" y="33"/>
                    </a:lnTo>
                    <a:lnTo>
                      <a:pt x="2" y="1"/>
                    </a:lnTo>
                    <a:lnTo>
                      <a:pt x="52" y="1"/>
                    </a:lnTo>
                    <a:lnTo>
                      <a:pt x="177" y="1"/>
                    </a:lnTo>
                    <a:lnTo>
                      <a:pt x="229" y="1"/>
                    </a:lnTo>
                    <a:lnTo>
                      <a:pt x="287" y="1"/>
                    </a:lnTo>
                    <a:lnTo>
                      <a:pt x="339" y="0"/>
                    </a:lnTo>
                    <a:lnTo>
                      <a:pt x="350" y="0"/>
                    </a:lnTo>
                    <a:lnTo>
                      <a:pt x="436" y="0"/>
                    </a:lnTo>
                    <a:lnTo>
                      <a:pt x="443" y="1"/>
                    </a:lnTo>
                    <a:lnTo>
                      <a:pt x="515" y="1"/>
                    </a:lnTo>
                    <a:lnTo>
                      <a:pt x="540" y="1"/>
                    </a:lnTo>
                    <a:lnTo>
                      <a:pt x="551" y="1"/>
                    </a:lnTo>
                    <a:lnTo>
                      <a:pt x="558" y="2"/>
                    </a:lnTo>
                    <a:lnTo>
                      <a:pt x="574" y="2"/>
                    </a:lnTo>
                    <a:lnTo>
                      <a:pt x="577" y="2"/>
                    </a:lnTo>
                    <a:lnTo>
                      <a:pt x="602" y="2"/>
                    </a:lnTo>
                    <a:lnTo>
                      <a:pt x="727" y="2"/>
                    </a:lnTo>
                    <a:lnTo>
                      <a:pt x="761" y="2"/>
                    </a:lnTo>
                    <a:lnTo>
                      <a:pt x="766" y="2"/>
                    </a:lnTo>
                    <a:lnTo>
                      <a:pt x="791" y="2"/>
                    </a:lnTo>
                    <a:lnTo>
                      <a:pt x="828" y="2"/>
                    </a:lnTo>
                    <a:lnTo>
                      <a:pt x="842" y="2"/>
                    </a:lnTo>
                    <a:lnTo>
                      <a:pt x="890" y="1"/>
                    </a:lnTo>
                    <a:lnTo>
                      <a:pt x="1007" y="1"/>
                    </a:lnTo>
                    <a:lnTo>
                      <a:pt x="1093" y="1"/>
                    </a:lnTo>
                    <a:lnTo>
                      <a:pt x="1105" y="1"/>
                    </a:lnTo>
                    <a:lnTo>
                      <a:pt x="1103" y="1"/>
                    </a:lnTo>
                    <a:lnTo>
                      <a:pt x="1142" y="1"/>
                    </a:lnTo>
                    <a:lnTo>
                      <a:pt x="1289" y="1"/>
                    </a:lnTo>
                    <a:lnTo>
                      <a:pt x="1294" y="1"/>
                    </a:lnTo>
                    <a:lnTo>
                      <a:pt x="1295" y="1"/>
                    </a:lnTo>
                    <a:lnTo>
                      <a:pt x="1410" y="1"/>
                    </a:lnTo>
                    <a:lnTo>
                      <a:pt x="1410" y="64"/>
                    </a:lnTo>
                    <a:lnTo>
                      <a:pt x="1410" y="78"/>
                    </a:lnTo>
                    <a:lnTo>
                      <a:pt x="1410" y="96"/>
                    </a:lnTo>
                    <a:lnTo>
                      <a:pt x="1410" y="127"/>
                    </a:lnTo>
                    <a:lnTo>
                      <a:pt x="1410" y="142"/>
                    </a:lnTo>
                    <a:lnTo>
                      <a:pt x="1410" y="165"/>
                    </a:lnTo>
                    <a:lnTo>
                      <a:pt x="1410" y="253"/>
                    </a:lnTo>
                    <a:lnTo>
                      <a:pt x="1410" y="361"/>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 name=""/>
              <p:cNvSpPr/>
              <p:nvPr/>
            </p:nvSpPr>
            <p:spPr>
              <a:xfrm>
                <a:off x="2113920" y="1775160"/>
                <a:ext cx="888840" cy="1335960"/>
              </a:xfrm>
              <a:custGeom>
                <a:avLst/>
                <a:gdLst/>
                <a:ahLst/>
                <a:rect l="l" t="t" r="r" b="b"/>
                <a:pathLst>
                  <a:path w="1247" h="1769">
                    <a:moveTo>
                      <a:pt x="68" y="1222"/>
                    </a:moveTo>
                    <a:lnTo>
                      <a:pt x="64" y="1229"/>
                    </a:lnTo>
                    <a:lnTo>
                      <a:pt x="62" y="1231"/>
                    </a:lnTo>
                    <a:lnTo>
                      <a:pt x="51" y="1291"/>
                    </a:lnTo>
                    <a:lnTo>
                      <a:pt x="47" y="1295"/>
                    </a:lnTo>
                    <a:lnTo>
                      <a:pt x="42" y="1309"/>
                    </a:lnTo>
                    <a:lnTo>
                      <a:pt x="42" y="1341"/>
                    </a:lnTo>
                    <a:lnTo>
                      <a:pt x="42" y="1367"/>
                    </a:lnTo>
                    <a:lnTo>
                      <a:pt x="42" y="1473"/>
                    </a:lnTo>
                    <a:lnTo>
                      <a:pt x="42" y="1765"/>
                    </a:lnTo>
                    <a:lnTo>
                      <a:pt x="54" y="1766"/>
                    </a:lnTo>
                    <a:lnTo>
                      <a:pt x="239" y="1767"/>
                    </a:lnTo>
                    <a:lnTo>
                      <a:pt x="443" y="1767"/>
                    </a:lnTo>
                    <a:lnTo>
                      <a:pt x="500" y="1766"/>
                    </a:lnTo>
                    <a:lnTo>
                      <a:pt x="531" y="1767"/>
                    </a:lnTo>
                    <a:lnTo>
                      <a:pt x="594" y="1768"/>
                    </a:lnTo>
                    <a:lnTo>
                      <a:pt x="601" y="1767"/>
                    </a:lnTo>
                    <a:lnTo>
                      <a:pt x="604" y="1768"/>
                    </a:lnTo>
                    <a:lnTo>
                      <a:pt x="643" y="1768"/>
                    </a:lnTo>
                    <a:lnTo>
                      <a:pt x="701" y="1769"/>
                    </a:lnTo>
                    <a:lnTo>
                      <a:pt x="802" y="1767"/>
                    </a:lnTo>
                    <a:lnTo>
                      <a:pt x="852" y="1766"/>
                    </a:lnTo>
                    <a:lnTo>
                      <a:pt x="1016" y="1766"/>
                    </a:lnTo>
                    <a:lnTo>
                      <a:pt x="1019" y="1767"/>
                    </a:lnTo>
                    <a:lnTo>
                      <a:pt x="1021" y="1767"/>
                    </a:lnTo>
                    <a:lnTo>
                      <a:pt x="1029" y="1767"/>
                    </a:lnTo>
                    <a:lnTo>
                      <a:pt x="1032" y="1767"/>
                    </a:lnTo>
                    <a:lnTo>
                      <a:pt x="1054" y="1766"/>
                    </a:lnTo>
                    <a:lnTo>
                      <a:pt x="1104" y="1766"/>
                    </a:lnTo>
                    <a:lnTo>
                      <a:pt x="1153" y="1766"/>
                    </a:lnTo>
                    <a:lnTo>
                      <a:pt x="1163" y="1766"/>
                    </a:lnTo>
                    <a:lnTo>
                      <a:pt x="1170" y="1766"/>
                    </a:lnTo>
                    <a:lnTo>
                      <a:pt x="1246" y="1766"/>
                    </a:lnTo>
                    <a:lnTo>
                      <a:pt x="1246" y="1735"/>
                    </a:lnTo>
                    <a:lnTo>
                      <a:pt x="1246" y="1646"/>
                    </a:lnTo>
                    <a:lnTo>
                      <a:pt x="1246" y="1637"/>
                    </a:lnTo>
                    <a:lnTo>
                      <a:pt x="1247" y="1577"/>
                    </a:lnTo>
                    <a:lnTo>
                      <a:pt x="1247" y="1514"/>
                    </a:lnTo>
                    <a:lnTo>
                      <a:pt x="1247" y="1509"/>
                    </a:lnTo>
                    <a:lnTo>
                      <a:pt x="1247" y="1498"/>
                    </a:lnTo>
                    <a:lnTo>
                      <a:pt x="1247" y="1451"/>
                    </a:lnTo>
                    <a:lnTo>
                      <a:pt x="1247" y="1434"/>
                    </a:lnTo>
                    <a:lnTo>
                      <a:pt x="1246" y="1400"/>
                    </a:lnTo>
                    <a:lnTo>
                      <a:pt x="1246" y="1387"/>
                    </a:lnTo>
                    <a:lnTo>
                      <a:pt x="1247" y="1386"/>
                    </a:lnTo>
                    <a:lnTo>
                      <a:pt x="1246" y="1324"/>
                    </a:lnTo>
                    <a:lnTo>
                      <a:pt x="1246" y="1292"/>
                    </a:lnTo>
                    <a:lnTo>
                      <a:pt x="1246" y="1265"/>
                    </a:lnTo>
                    <a:lnTo>
                      <a:pt x="1246" y="1227"/>
                    </a:lnTo>
                    <a:lnTo>
                      <a:pt x="1246" y="1198"/>
                    </a:lnTo>
                    <a:lnTo>
                      <a:pt x="1245" y="1141"/>
                    </a:lnTo>
                    <a:lnTo>
                      <a:pt x="1237" y="1138"/>
                    </a:lnTo>
                    <a:lnTo>
                      <a:pt x="1236" y="1138"/>
                    </a:lnTo>
                    <a:lnTo>
                      <a:pt x="1229" y="1135"/>
                    </a:lnTo>
                    <a:lnTo>
                      <a:pt x="1205" y="1098"/>
                    </a:lnTo>
                    <a:lnTo>
                      <a:pt x="1180" y="1071"/>
                    </a:lnTo>
                    <a:lnTo>
                      <a:pt x="1176" y="1071"/>
                    </a:lnTo>
                    <a:lnTo>
                      <a:pt x="1176" y="1072"/>
                    </a:lnTo>
                    <a:lnTo>
                      <a:pt x="1160" y="1082"/>
                    </a:lnTo>
                    <a:lnTo>
                      <a:pt x="1152" y="1098"/>
                    </a:lnTo>
                    <a:lnTo>
                      <a:pt x="1155" y="1124"/>
                    </a:lnTo>
                    <a:lnTo>
                      <a:pt x="1131" y="1122"/>
                    </a:lnTo>
                    <a:lnTo>
                      <a:pt x="1029" y="1127"/>
                    </a:lnTo>
                    <a:lnTo>
                      <a:pt x="1003" y="1117"/>
                    </a:lnTo>
                    <a:lnTo>
                      <a:pt x="982" y="1134"/>
                    </a:lnTo>
                    <a:lnTo>
                      <a:pt x="953" y="1144"/>
                    </a:lnTo>
                    <a:lnTo>
                      <a:pt x="906" y="1135"/>
                    </a:lnTo>
                    <a:lnTo>
                      <a:pt x="884" y="1154"/>
                    </a:lnTo>
                    <a:lnTo>
                      <a:pt x="890" y="1166"/>
                    </a:lnTo>
                    <a:lnTo>
                      <a:pt x="883" y="1170"/>
                    </a:lnTo>
                    <a:lnTo>
                      <a:pt x="852" y="1147"/>
                    </a:lnTo>
                    <a:lnTo>
                      <a:pt x="825" y="1070"/>
                    </a:lnTo>
                    <a:lnTo>
                      <a:pt x="760" y="1040"/>
                    </a:lnTo>
                    <a:lnTo>
                      <a:pt x="763" y="1009"/>
                    </a:lnTo>
                    <a:lnTo>
                      <a:pt x="664" y="833"/>
                    </a:lnTo>
                    <a:lnTo>
                      <a:pt x="601" y="878"/>
                    </a:lnTo>
                    <a:lnTo>
                      <a:pt x="574" y="882"/>
                    </a:lnTo>
                    <a:lnTo>
                      <a:pt x="537" y="868"/>
                    </a:lnTo>
                    <a:lnTo>
                      <a:pt x="570" y="630"/>
                    </a:lnTo>
                    <a:lnTo>
                      <a:pt x="575" y="630"/>
                    </a:lnTo>
                    <a:lnTo>
                      <a:pt x="586" y="599"/>
                    </a:lnTo>
                    <a:lnTo>
                      <a:pt x="584" y="590"/>
                    </a:lnTo>
                    <a:lnTo>
                      <a:pt x="575" y="588"/>
                    </a:lnTo>
                    <a:lnTo>
                      <a:pt x="550" y="595"/>
                    </a:lnTo>
                    <a:lnTo>
                      <a:pt x="531" y="597"/>
                    </a:lnTo>
                    <a:lnTo>
                      <a:pt x="525" y="590"/>
                    </a:lnTo>
                    <a:lnTo>
                      <a:pt x="525" y="577"/>
                    </a:lnTo>
                    <a:lnTo>
                      <a:pt x="515" y="570"/>
                    </a:lnTo>
                    <a:lnTo>
                      <a:pt x="497" y="581"/>
                    </a:lnTo>
                    <a:lnTo>
                      <a:pt x="492" y="576"/>
                    </a:lnTo>
                    <a:lnTo>
                      <a:pt x="497" y="567"/>
                    </a:lnTo>
                    <a:lnTo>
                      <a:pt x="458" y="521"/>
                    </a:lnTo>
                    <a:lnTo>
                      <a:pt x="437" y="504"/>
                    </a:lnTo>
                    <a:lnTo>
                      <a:pt x="384" y="442"/>
                    </a:lnTo>
                    <a:lnTo>
                      <a:pt x="353" y="433"/>
                    </a:lnTo>
                    <a:lnTo>
                      <a:pt x="299" y="394"/>
                    </a:lnTo>
                    <a:lnTo>
                      <a:pt x="323" y="383"/>
                    </a:lnTo>
                    <a:lnTo>
                      <a:pt x="299" y="368"/>
                    </a:lnTo>
                    <a:lnTo>
                      <a:pt x="299" y="324"/>
                    </a:lnTo>
                    <a:lnTo>
                      <a:pt x="239" y="258"/>
                    </a:lnTo>
                    <a:lnTo>
                      <a:pt x="239" y="252"/>
                    </a:lnTo>
                    <a:lnTo>
                      <a:pt x="239" y="198"/>
                    </a:lnTo>
                    <a:lnTo>
                      <a:pt x="239" y="135"/>
                    </a:lnTo>
                    <a:lnTo>
                      <a:pt x="239" y="126"/>
                    </a:lnTo>
                    <a:lnTo>
                      <a:pt x="239" y="125"/>
                    </a:lnTo>
                    <a:lnTo>
                      <a:pt x="239" y="31"/>
                    </a:lnTo>
                    <a:lnTo>
                      <a:pt x="239" y="6"/>
                    </a:lnTo>
                    <a:lnTo>
                      <a:pt x="239" y="0"/>
                    </a:lnTo>
                    <a:lnTo>
                      <a:pt x="41" y="0"/>
                    </a:lnTo>
                    <a:lnTo>
                      <a:pt x="41" y="10"/>
                    </a:lnTo>
                    <a:lnTo>
                      <a:pt x="41" y="21"/>
                    </a:lnTo>
                    <a:lnTo>
                      <a:pt x="41" y="38"/>
                    </a:lnTo>
                    <a:lnTo>
                      <a:pt x="40" y="181"/>
                    </a:lnTo>
                    <a:lnTo>
                      <a:pt x="39" y="220"/>
                    </a:lnTo>
                    <a:lnTo>
                      <a:pt x="39" y="240"/>
                    </a:lnTo>
                    <a:lnTo>
                      <a:pt x="39" y="248"/>
                    </a:lnTo>
                    <a:lnTo>
                      <a:pt x="39" y="252"/>
                    </a:lnTo>
                    <a:lnTo>
                      <a:pt x="39" y="258"/>
                    </a:lnTo>
                    <a:lnTo>
                      <a:pt x="39" y="315"/>
                    </a:lnTo>
                    <a:lnTo>
                      <a:pt x="39" y="347"/>
                    </a:lnTo>
                    <a:lnTo>
                      <a:pt x="39" y="412"/>
                    </a:lnTo>
                    <a:lnTo>
                      <a:pt x="40" y="439"/>
                    </a:lnTo>
                    <a:lnTo>
                      <a:pt x="39" y="441"/>
                    </a:lnTo>
                    <a:lnTo>
                      <a:pt x="39" y="472"/>
                    </a:lnTo>
                    <a:lnTo>
                      <a:pt x="39" y="567"/>
                    </a:lnTo>
                    <a:lnTo>
                      <a:pt x="40" y="580"/>
                    </a:lnTo>
                    <a:lnTo>
                      <a:pt x="39" y="620"/>
                    </a:lnTo>
                    <a:lnTo>
                      <a:pt x="39" y="630"/>
                    </a:lnTo>
                    <a:lnTo>
                      <a:pt x="39" y="649"/>
                    </a:lnTo>
                    <a:lnTo>
                      <a:pt x="37" y="662"/>
                    </a:lnTo>
                    <a:lnTo>
                      <a:pt x="55" y="693"/>
                    </a:lnTo>
                    <a:lnTo>
                      <a:pt x="64" y="757"/>
                    </a:lnTo>
                    <a:lnTo>
                      <a:pt x="72" y="768"/>
                    </a:lnTo>
                    <a:lnTo>
                      <a:pt x="85" y="788"/>
                    </a:lnTo>
                    <a:lnTo>
                      <a:pt x="89" y="793"/>
                    </a:lnTo>
                    <a:lnTo>
                      <a:pt x="139" y="819"/>
                    </a:lnTo>
                    <a:lnTo>
                      <a:pt x="153" y="851"/>
                    </a:lnTo>
                    <a:lnTo>
                      <a:pt x="110" y="941"/>
                    </a:lnTo>
                    <a:lnTo>
                      <a:pt x="109" y="943"/>
                    </a:lnTo>
                    <a:lnTo>
                      <a:pt x="98" y="978"/>
                    </a:lnTo>
                    <a:lnTo>
                      <a:pt x="91" y="988"/>
                    </a:lnTo>
                    <a:lnTo>
                      <a:pt x="91" y="989"/>
                    </a:lnTo>
                    <a:lnTo>
                      <a:pt x="78" y="1009"/>
                    </a:lnTo>
                    <a:lnTo>
                      <a:pt x="68" y="1049"/>
                    </a:lnTo>
                    <a:lnTo>
                      <a:pt x="41" y="1072"/>
                    </a:lnTo>
                    <a:lnTo>
                      <a:pt x="0" y="1166"/>
                    </a:lnTo>
                    <a:lnTo>
                      <a:pt x="3" y="1185"/>
                    </a:lnTo>
                    <a:lnTo>
                      <a:pt x="32" y="1198"/>
                    </a:lnTo>
                    <a:lnTo>
                      <a:pt x="47" y="1199"/>
                    </a:lnTo>
                    <a:lnTo>
                      <a:pt x="68" y="1222"/>
                    </a:lnTo>
                    <a:close/>
                  </a:path>
                </a:pathLst>
              </a:custGeom>
              <a:solidFill>
                <a:srgbClr val="c9ffd3"/>
              </a:solidFill>
              <a:ln w="1440">
                <a:solidFill>
                  <a:srgbClr val="808080"/>
                </a:solidFill>
                <a:round/>
              </a:ln>
              <a:effectLst>
                <a:outerShdw dist="107932" dir="2700000" blurRad="0" rotWithShape="0">
                  <a:srgbClr val="80808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 name=""/>
              <p:cNvSpPr/>
              <p:nvPr/>
            </p:nvSpPr>
            <p:spPr>
              <a:xfrm>
                <a:off x="2285280" y="1775160"/>
                <a:ext cx="1724040" cy="884160"/>
              </a:xfrm>
              <a:custGeom>
                <a:avLst/>
                <a:gdLst/>
                <a:ahLst/>
                <a:rect l="l" t="t" r="r" b="b"/>
                <a:pathLst>
                  <a:path w="2417" h="1170">
                    <a:moveTo>
                      <a:pt x="425" y="833"/>
                    </a:moveTo>
                    <a:lnTo>
                      <a:pt x="362" y="878"/>
                    </a:lnTo>
                    <a:lnTo>
                      <a:pt x="335" y="882"/>
                    </a:lnTo>
                    <a:lnTo>
                      <a:pt x="298" y="868"/>
                    </a:lnTo>
                    <a:lnTo>
                      <a:pt x="331" y="630"/>
                    </a:lnTo>
                    <a:lnTo>
                      <a:pt x="336" y="630"/>
                    </a:lnTo>
                    <a:lnTo>
                      <a:pt x="347" y="599"/>
                    </a:lnTo>
                    <a:lnTo>
                      <a:pt x="345" y="590"/>
                    </a:lnTo>
                    <a:lnTo>
                      <a:pt x="336" y="588"/>
                    </a:lnTo>
                    <a:lnTo>
                      <a:pt x="311" y="595"/>
                    </a:lnTo>
                    <a:lnTo>
                      <a:pt x="292" y="597"/>
                    </a:lnTo>
                    <a:lnTo>
                      <a:pt x="286" y="590"/>
                    </a:lnTo>
                    <a:lnTo>
                      <a:pt x="286" y="577"/>
                    </a:lnTo>
                    <a:lnTo>
                      <a:pt x="276" y="570"/>
                    </a:lnTo>
                    <a:lnTo>
                      <a:pt x="258" y="581"/>
                    </a:lnTo>
                    <a:lnTo>
                      <a:pt x="253" y="576"/>
                    </a:lnTo>
                    <a:lnTo>
                      <a:pt x="258" y="567"/>
                    </a:lnTo>
                    <a:lnTo>
                      <a:pt x="219" y="521"/>
                    </a:lnTo>
                    <a:lnTo>
                      <a:pt x="198" y="504"/>
                    </a:lnTo>
                    <a:lnTo>
                      <a:pt x="145" y="442"/>
                    </a:lnTo>
                    <a:lnTo>
                      <a:pt x="114" y="433"/>
                    </a:lnTo>
                    <a:lnTo>
                      <a:pt x="60" y="394"/>
                    </a:lnTo>
                    <a:lnTo>
                      <a:pt x="84" y="383"/>
                    </a:lnTo>
                    <a:lnTo>
                      <a:pt x="60" y="368"/>
                    </a:lnTo>
                    <a:lnTo>
                      <a:pt x="60" y="324"/>
                    </a:lnTo>
                    <a:lnTo>
                      <a:pt x="0" y="258"/>
                    </a:lnTo>
                    <a:lnTo>
                      <a:pt x="0" y="252"/>
                    </a:lnTo>
                    <a:lnTo>
                      <a:pt x="0" y="198"/>
                    </a:lnTo>
                    <a:lnTo>
                      <a:pt x="0" y="135"/>
                    </a:lnTo>
                    <a:lnTo>
                      <a:pt x="0" y="126"/>
                    </a:lnTo>
                    <a:lnTo>
                      <a:pt x="0" y="125"/>
                    </a:lnTo>
                    <a:lnTo>
                      <a:pt x="0" y="31"/>
                    </a:lnTo>
                    <a:lnTo>
                      <a:pt x="0" y="6"/>
                    </a:lnTo>
                    <a:lnTo>
                      <a:pt x="0" y="0"/>
                    </a:lnTo>
                    <a:lnTo>
                      <a:pt x="266" y="0"/>
                    </a:lnTo>
                    <a:lnTo>
                      <a:pt x="398" y="0"/>
                    </a:lnTo>
                    <a:lnTo>
                      <a:pt x="776" y="0"/>
                    </a:lnTo>
                    <a:lnTo>
                      <a:pt x="962" y="0"/>
                    </a:lnTo>
                    <a:lnTo>
                      <a:pt x="1068" y="0"/>
                    </a:lnTo>
                    <a:lnTo>
                      <a:pt x="1220" y="0"/>
                    </a:lnTo>
                    <a:lnTo>
                      <a:pt x="1321" y="0"/>
                    </a:lnTo>
                    <a:lnTo>
                      <a:pt x="1572" y="0"/>
                    </a:lnTo>
                    <a:lnTo>
                      <a:pt x="1784" y="0"/>
                    </a:lnTo>
                    <a:lnTo>
                      <a:pt x="2000" y="0"/>
                    </a:lnTo>
                    <a:lnTo>
                      <a:pt x="2212" y="0"/>
                    </a:lnTo>
                    <a:lnTo>
                      <a:pt x="2415" y="0"/>
                    </a:lnTo>
                    <a:lnTo>
                      <a:pt x="2415" y="63"/>
                    </a:lnTo>
                    <a:lnTo>
                      <a:pt x="2415" y="84"/>
                    </a:lnTo>
                    <a:lnTo>
                      <a:pt x="2415" y="92"/>
                    </a:lnTo>
                    <a:lnTo>
                      <a:pt x="2415" y="94"/>
                    </a:lnTo>
                    <a:lnTo>
                      <a:pt x="2415" y="126"/>
                    </a:lnTo>
                    <a:lnTo>
                      <a:pt x="2415" y="154"/>
                    </a:lnTo>
                    <a:lnTo>
                      <a:pt x="2416" y="220"/>
                    </a:lnTo>
                    <a:lnTo>
                      <a:pt x="2416" y="252"/>
                    </a:lnTo>
                    <a:lnTo>
                      <a:pt x="2416" y="253"/>
                    </a:lnTo>
                    <a:lnTo>
                      <a:pt x="2416" y="283"/>
                    </a:lnTo>
                    <a:lnTo>
                      <a:pt x="2416" y="315"/>
                    </a:lnTo>
                    <a:lnTo>
                      <a:pt x="2416" y="404"/>
                    </a:lnTo>
                    <a:lnTo>
                      <a:pt x="2416" y="410"/>
                    </a:lnTo>
                    <a:lnTo>
                      <a:pt x="2416" y="421"/>
                    </a:lnTo>
                    <a:lnTo>
                      <a:pt x="2416" y="473"/>
                    </a:lnTo>
                    <a:lnTo>
                      <a:pt x="2415" y="567"/>
                    </a:lnTo>
                    <a:lnTo>
                      <a:pt x="2415" y="594"/>
                    </a:lnTo>
                    <a:lnTo>
                      <a:pt x="2416" y="620"/>
                    </a:lnTo>
                    <a:lnTo>
                      <a:pt x="2416" y="630"/>
                    </a:lnTo>
                    <a:lnTo>
                      <a:pt x="2415" y="685"/>
                    </a:lnTo>
                    <a:lnTo>
                      <a:pt x="2415" y="693"/>
                    </a:lnTo>
                    <a:lnTo>
                      <a:pt x="2416" y="732"/>
                    </a:lnTo>
                    <a:lnTo>
                      <a:pt x="2416" y="770"/>
                    </a:lnTo>
                    <a:lnTo>
                      <a:pt x="2416" y="787"/>
                    </a:lnTo>
                    <a:lnTo>
                      <a:pt x="2416" y="819"/>
                    </a:lnTo>
                    <a:lnTo>
                      <a:pt x="2417" y="945"/>
                    </a:lnTo>
                    <a:lnTo>
                      <a:pt x="2417" y="955"/>
                    </a:lnTo>
                    <a:lnTo>
                      <a:pt x="2417" y="1008"/>
                    </a:lnTo>
                    <a:lnTo>
                      <a:pt x="2417" y="1009"/>
                    </a:lnTo>
                    <a:lnTo>
                      <a:pt x="2413" y="1009"/>
                    </a:lnTo>
                    <a:lnTo>
                      <a:pt x="2278" y="1009"/>
                    </a:lnTo>
                    <a:lnTo>
                      <a:pt x="2257" y="1009"/>
                    </a:lnTo>
                    <a:lnTo>
                      <a:pt x="2216" y="1008"/>
                    </a:lnTo>
                    <a:lnTo>
                      <a:pt x="2206" y="1008"/>
                    </a:lnTo>
                    <a:lnTo>
                      <a:pt x="2040" y="1008"/>
                    </a:lnTo>
                    <a:lnTo>
                      <a:pt x="2022" y="1010"/>
                    </a:lnTo>
                    <a:lnTo>
                      <a:pt x="2020" y="1010"/>
                    </a:lnTo>
                    <a:lnTo>
                      <a:pt x="1997" y="1010"/>
                    </a:lnTo>
                    <a:lnTo>
                      <a:pt x="1972" y="1010"/>
                    </a:lnTo>
                    <a:lnTo>
                      <a:pt x="1969" y="1010"/>
                    </a:lnTo>
                    <a:lnTo>
                      <a:pt x="1821" y="1009"/>
                    </a:lnTo>
                    <a:lnTo>
                      <a:pt x="1796" y="1009"/>
                    </a:lnTo>
                    <a:lnTo>
                      <a:pt x="1638" y="1008"/>
                    </a:lnTo>
                    <a:lnTo>
                      <a:pt x="1570" y="1009"/>
                    </a:lnTo>
                    <a:lnTo>
                      <a:pt x="1545" y="1008"/>
                    </a:lnTo>
                    <a:lnTo>
                      <a:pt x="1519" y="1009"/>
                    </a:lnTo>
                    <a:lnTo>
                      <a:pt x="1495" y="1008"/>
                    </a:lnTo>
                    <a:lnTo>
                      <a:pt x="1419" y="1009"/>
                    </a:lnTo>
                    <a:lnTo>
                      <a:pt x="1394" y="1007"/>
                    </a:lnTo>
                    <a:lnTo>
                      <a:pt x="1258" y="1008"/>
                    </a:lnTo>
                    <a:lnTo>
                      <a:pt x="1246" y="1008"/>
                    </a:lnTo>
                    <a:lnTo>
                      <a:pt x="1218" y="1008"/>
                    </a:lnTo>
                    <a:lnTo>
                      <a:pt x="1136" y="1010"/>
                    </a:lnTo>
                    <a:lnTo>
                      <a:pt x="1005" y="1008"/>
                    </a:lnTo>
                    <a:lnTo>
                      <a:pt x="1005" y="1093"/>
                    </a:lnTo>
                    <a:lnTo>
                      <a:pt x="1006" y="1135"/>
                    </a:lnTo>
                    <a:lnTo>
                      <a:pt x="1006" y="1141"/>
                    </a:lnTo>
                    <a:lnTo>
                      <a:pt x="998" y="1138"/>
                    </a:lnTo>
                    <a:lnTo>
                      <a:pt x="997" y="1138"/>
                    </a:lnTo>
                    <a:lnTo>
                      <a:pt x="990" y="1135"/>
                    </a:lnTo>
                    <a:lnTo>
                      <a:pt x="966" y="1098"/>
                    </a:lnTo>
                    <a:lnTo>
                      <a:pt x="941" y="1071"/>
                    </a:lnTo>
                    <a:lnTo>
                      <a:pt x="937" y="1071"/>
                    </a:lnTo>
                    <a:lnTo>
                      <a:pt x="937" y="1072"/>
                    </a:lnTo>
                    <a:lnTo>
                      <a:pt x="921" y="1082"/>
                    </a:lnTo>
                    <a:lnTo>
                      <a:pt x="913" y="1098"/>
                    </a:lnTo>
                    <a:lnTo>
                      <a:pt x="916" y="1124"/>
                    </a:lnTo>
                    <a:lnTo>
                      <a:pt x="892" y="1122"/>
                    </a:lnTo>
                    <a:lnTo>
                      <a:pt x="790" y="1127"/>
                    </a:lnTo>
                    <a:lnTo>
                      <a:pt x="764" y="1117"/>
                    </a:lnTo>
                    <a:lnTo>
                      <a:pt x="743" y="1134"/>
                    </a:lnTo>
                    <a:lnTo>
                      <a:pt x="714" y="1144"/>
                    </a:lnTo>
                    <a:lnTo>
                      <a:pt x="667" y="1135"/>
                    </a:lnTo>
                    <a:lnTo>
                      <a:pt x="645" y="1154"/>
                    </a:lnTo>
                    <a:lnTo>
                      <a:pt x="651" y="1166"/>
                    </a:lnTo>
                    <a:lnTo>
                      <a:pt x="644" y="1170"/>
                    </a:lnTo>
                    <a:lnTo>
                      <a:pt x="613" y="1147"/>
                    </a:lnTo>
                    <a:lnTo>
                      <a:pt x="586" y="1070"/>
                    </a:lnTo>
                    <a:lnTo>
                      <a:pt x="521" y="1040"/>
                    </a:lnTo>
                    <a:lnTo>
                      <a:pt x="524" y="1009"/>
                    </a:lnTo>
                    <a:lnTo>
                      <a:pt x="425" y="833"/>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 name=""/>
              <p:cNvSpPr/>
              <p:nvPr/>
            </p:nvSpPr>
            <p:spPr>
              <a:xfrm>
                <a:off x="1717200" y="3108600"/>
                <a:ext cx="856080" cy="1334520"/>
              </a:xfrm>
              <a:custGeom>
                <a:avLst/>
                <a:gdLst/>
                <a:ahLst/>
                <a:rect l="l" t="t" r="r" b="b"/>
                <a:pathLst>
                  <a:path w="1200" h="1766">
                    <a:moveTo>
                      <a:pt x="0" y="729"/>
                    </a:moveTo>
                    <a:lnTo>
                      <a:pt x="0" y="741"/>
                    </a:lnTo>
                    <a:lnTo>
                      <a:pt x="1" y="758"/>
                    </a:lnTo>
                    <a:lnTo>
                      <a:pt x="13" y="768"/>
                    </a:lnTo>
                    <a:lnTo>
                      <a:pt x="20" y="774"/>
                    </a:lnTo>
                    <a:lnTo>
                      <a:pt x="33" y="785"/>
                    </a:lnTo>
                    <a:lnTo>
                      <a:pt x="74" y="821"/>
                    </a:lnTo>
                    <a:lnTo>
                      <a:pt x="84" y="830"/>
                    </a:lnTo>
                    <a:lnTo>
                      <a:pt x="101" y="845"/>
                    </a:lnTo>
                    <a:lnTo>
                      <a:pt x="136" y="875"/>
                    </a:lnTo>
                    <a:lnTo>
                      <a:pt x="146" y="884"/>
                    </a:lnTo>
                    <a:lnTo>
                      <a:pt x="152" y="889"/>
                    </a:lnTo>
                    <a:lnTo>
                      <a:pt x="170" y="905"/>
                    </a:lnTo>
                    <a:lnTo>
                      <a:pt x="217" y="947"/>
                    </a:lnTo>
                    <a:lnTo>
                      <a:pt x="252" y="978"/>
                    </a:lnTo>
                    <a:lnTo>
                      <a:pt x="317" y="1036"/>
                    </a:lnTo>
                    <a:lnTo>
                      <a:pt x="394" y="1105"/>
                    </a:lnTo>
                    <a:lnTo>
                      <a:pt x="427" y="1136"/>
                    </a:lnTo>
                    <a:lnTo>
                      <a:pt x="437" y="1145"/>
                    </a:lnTo>
                    <a:lnTo>
                      <a:pt x="482" y="1186"/>
                    </a:lnTo>
                    <a:lnTo>
                      <a:pt x="496" y="1199"/>
                    </a:lnTo>
                    <a:lnTo>
                      <a:pt x="571" y="1269"/>
                    </a:lnTo>
                    <a:lnTo>
                      <a:pt x="697" y="1388"/>
                    </a:lnTo>
                    <a:lnTo>
                      <a:pt x="755" y="1444"/>
                    </a:lnTo>
                    <a:lnTo>
                      <a:pt x="826" y="1513"/>
                    </a:lnTo>
                    <a:lnTo>
                      <a:pt x="827" y="1514"/>
                    </a:lnTo>
                    <a:lnTo>
                      <a:pt x="856" y="1542"/>
                    </a:lnTo>
                    <a:lnTo>
                      <a:pt x="880" y="1566"/>
                    </a:lnTo>
                    <a:lnTo>
                      <a:pt x="956" y="1641"/>
                    </a:lnTo>
                    <a:lnTo>
                      <a:pt x="1022" y="1707"/>
                    </a:lnTo>
                    <a:lnTo>
                      <a:pt x="1081" y="1766"/>
                    </a:lnTo>
                    <a:lnTo>
                      <a:pt x="1090" y="1703"/>
                    </a:lnTo>
                    <a:lnTo>
                      <a:pt x="1068" y="1577"/>
                    </a:lnTo>
                    <a:lnTo>
                      <a:pt x="1074" y="1546"/>
                    </a:lnTo>
                    <a:lnTo>
                      <a:pt x="1057" y="1491"/>
                    </a:lnTo>
                    <a:lnTo>
                      <a:pt x="1107" y="1478"/>
                    </a:lnTo>
                    <a:lnTo>
                      <a:pt x="1158" y="1509"/>
                    </a:lnTo>
                    <a:lnTo>
                      <a:pt x="1197" y="1466"/>
                    </a:lnTo>
                    <a:lnTo>
                      <a:pt x="1198" y="1302"/>
                    </a:lnTo>
                    <a:lnTo>
                      <a:pt x="1198" y="1262"/>
                    </a:lnTo>
                    <a:lnTo>
                      <a:pt x="1197" y="1236"/>
                    </a:lnTo>
                    <a:lnTo>
                      <a:pt x="1197" y="1153"/>
                    </a:lnTo>
                    <a:lnTo>
                      <a:pt x="1197" y="1109"/>
                    </a:lnTo>
                    <a:lnTo>
                      <a:pt x="1198" y="1073"/>
                    </a:lnTo>
                    <a:lnTo>
                      <a:pt x="1198" y="1067"/>
                    </a:lnTo>
                    <a:lnTo>
                      <a:pt x="1198" y="972"/>
                    </a:lnTo>
                    <a:lnTo>
                      <a:pt x="1198" y="936"/>
                    </a:lnTo>
                    <a:lnTo>
                      <a:pt x="1198" y="884"/>
                    </a:lnTo>
                    <a:lnTo>
                      <a:pt x="1198" y="865"/>
                    </a:lnTo>
                    <a:lnTo>
                      <a:pt x="1198" y="852"/>
                    </a:lnTo>
                    <a:lnTo>
                      <a:pt x="1198" y="839"/>
                    </a:lnTo>
                    <a:lnTo>
                      <a:pt x="1198" y="792"/>
                    </a:lnTo>
                    <a:lnTo>
                      <a:pt x="1199" y="632"/>
                    </a:lnTo>
                    <a:lnTo>
                      <a:pt x="1198" y="621"/>
                    </a:lnTo>
                    <a:lnTo>
                      <a:pt x="1198" y="568"/>
                    </a:lnTo>
                    <a:lnTo>
                      <a:pt x="1198" y="529"/>
                    </a:lnTo>
                    <a:lnTo>
                      <a:pt x="1199" y="505"/>
                    </a:lnTo>
                    <a:lnTo>
                      <a:pt x="1199" y="476"/>
                    </a:lnTo>
                    <a:lnTo>
                      <a:pt x="1199" y="418"/>
                    </a:lnTo>
                    <a:lnTo>
                      <a:pt x="1199" y="348"/>
                    </a:lnTo>
                    <a:lnTo>
                      <a:pt x="1200" y="253"/>
                    </a:lnTo>
                    <a:lnTo>
                      <a:pt x="1200" y="171"/>
                    </a:lnTo>
                    <a:lnTo>
                      <a:pt x="1200" y="30"/>
                    </a:lnTo>
                    <a:lnTo>
                      <a:pt x="1200" y="3"/>
                    </a:lnTo>
                    <a:lnTo>
                      <a:pt x="1161" y="3"/>
                    </a:lnTo>
                    <a:lnTo>
                      <a:pt x="1158" y="2"/>
                    </a:lnTo>
                    <a:lnTo>
                      <a:pt x="1151" y="3"/>
                    </a:lnTo>
                    <a:lnTo>
                      <a:pt x="1088" y="2"/>
                    </a:lnTo>
                    <a:lnTo>
                      <a:pt x="1057" y="1"/>
                    </a:lnTo>
                    <a:lnTo>
                      <a:pt x="1000" y="2"/>
                    </a:lnTo>
                    <a:lnTo>
                      <a:pt x="796" y="2"/>
                    </a:lnTo>
                    <a:lnTo>
                      <a:pt x="611" y="1"/>
                    </a:lnTo>
                    <a:lnTo>
                      <a:pt x="599" y="0"/>
                    </a:lnTo>
                    <a:lnTo>
                      <a:pt x="554" y="1"/>
                    </a:lnTo>
                    <a:lnTo>
                      <a:pt x="544" y="1"/>
                    </a:lnTo>
                    <a:lnTo>
                      <a:pt x="364" y="2"/>
                    </a:lnTo>
                    <a:lnTo>
                      <a:pt x="302" y="2"/>
                    </a:lnTo>
                    <a:lnTo>
                      <a:pt x="263" y="3"/>
                    </a:lnTo>
                    <a:lnTo>
                      <a:pt x="137" y="3"/>
                    </a:lnTo>
                    <a:lnTo>
                      <a:pt x="130" y="2"/>
                    </a:lnTo>
                    <a:lnTo>
                      <a:pt x="101" y="2"/>
                    </a:lnTo>
                    <a:lnTo>
                      <a:pt x="26" y="2"/>
                    </a:lnTo>
                    <a:lnTo>
                      <a:pt x="1" y="2"/>
                    </a:lnTo>
                    <a:lnTo>
                      <a:pt x="1" y="59"/>
                    </a:lnTo>
                    <a:lnTo>
                      <a:pt x="1" y="165"/>
                    </a:lnTo>
                    <a:lnTo>
                      <a:pt x="1" y="207"/>
                    </a:lnTo>
                    <a:lnTo>
                      <a:pt x="2" y="379"/>
                    </a:lnTo>
                    <a:lnTo>
                      <a:pt x="1" y="516"/>
                    </a:lnTo>
                    <a:lnTo>
                      <a:pt x="1" y="575"/>
                    </a:lnTo>
                    <a:lnTo>
                      <a:pt x="1" y="600"/>
                    </a:lnTo>
                    <a:lnTo>
                      <a:pt x="1" y="631"/>
                    </a:lnTo>
                    <a:lnTo>
                      <a:pt x="0" y="645"/>
                    </a:lnTo>
                    <a:lnTo>
                      <a:pt x="0" y="663"/>
                    </a:lnTo>
                    <a:lnTo>
                      <a:pt x="0" y="678"/>
                    </a:lnTo>
                    <a:lnTo>
                      <a:pt x="0" y="695"/>
                    </a:lnTo>
                    <a:lnTo>
                      <a:pt x="0" y="716"/>
                    </a:lnTo>
                    <a:lnTo>
                      <a:pt x="0" y="726"/>
                    </a:lnTo>
                    <a:lnTo>
                      <a:pt x="0" y="729"/>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 name=""/>
              <p:cNvSpPr/>
              <p:nvPr/>
            </p:nvSpPr>
            <p:spPr>
              <a:xfrm>
                <a:off x="3290040" y="4062600"/>
                <a:ext cx="867600" cy="1080720"/>
              </a:xfrm>
              <a:custGeom>
                <a:avLst/>
                <a:gdLst/>
                <a:ahLst/>
                <a:rect l="l" t="t" r="r" b="b"/>
                <a:pathLst>
                  <a:path w="1217" h="1429">
                    <a:moveTo>
                      <a:pt x="36" y="1429"/>
                    </a:moveTo>
                    <a:lnTo>
                      <a:pt x="169" y="1429"/>
                    </a:lnTo>
                    <a:lnTo>
                      <a:pt x="169" y="1315"/>
                    </a:lnTo>
                    <a:lnTo>
                      <a:pt x="352" y="1315"/>
                    </a:lnTo>
                    <a:lnTo>
                      <a:pt x="507" y="1315"/>
                    </a:lnTo>
                    <a:lnTo>
                      <a:pt x="483" y="1287"/>
                    </a:lnTo>
                    <a:lnTo>
                      <a:pt x="490" y="1281"/>
                    </a:lnTo>
                    <a:lnTo>
                      <a:pt x="485" y="1267"/>
                    </a:lnTo>
                    <a:lnTo>
                      <a:pt x="489" y="1261"/>
                    </a:lnTo>
                    <a:lnTo>
                      <a:pt x="538" y="1261"/>
                    </a:lnTo>
                    <a:lnTo>
                      <a:pt x="563" y="1260"/>
                    </a:lnTo>
                    <a:lnTo>
                      <a:pt x="588" y="1260"/>
                    </a:lnTo>
                    <a:lnTo>
                      <a:pt x="614" y="1260"/>
                    </a:lnTo>
                    <a:lnTo>
                      <a:pt x="739" y="1261"/>
                    </a:lnTo>
                    <a:lnTo>
                      <a:pt x="795" y="1261"/>
                    </a:lnTo>
                    <a:lnTo>
                      <a:pt x="831" y="1261"/>
                    </a:lnTo>
                    <a:lnTo>
                      <a:pt x="845" y="1261"/>
                    </a:lnTo>
                    <a:lnTo>
                      <a:pt x="944" y="1261"/>
                    </a:lnTo>
                    <a:lnTo>
                      <a:pt x="963" y="1261"/>
                    </a:lnTo>
                    <a:lnTo>
                      <a:pt x="1011" y="1261"/>
                    </a:lnTo>
                    <a:lnTo>
                      <a:pt x="1020" y="1261"/>
                    </a:lnTo>
                    <a:lnTo>
                      <a:pt x="1066" y="1261"/>
                    </a:lnTo>
                    <a:lnTo>
                      <a:pt x="1069" y="1261"/>
                    </a:lnTo>
                    <a:lnTo>
                      <a:pt x="1072" y="1261"/>
                    </a:lnTo>
                    <a:lnTo>
                      <a:pt x="1091" y="1261"/>
                    </a:lnTo>
                    <a:lnTo>
                      <a:pt x="1143" y="1261"/>
                    </a:lnTo>
                    <a:lnTo>
                      <a:pt x="1151" y="1261"/>
                    </a:lnTo>
                    <a:lnTo>
                      <a:pt x="1192" y="1261"/>
                    </a:lnTo>
                    <a:lnTo>
                      <a:pt x="1204" y="1261"/>
                    </a:lnTo>
                    <a:lnTo>
                      <a:pt x="1204" y="1239"/>
                    </a:lnTo>
                    <a:lnTo>
                      <a:pt x="1204" y="1198"/>
                    </a:lnTo>
                    <a:lnTo>
                      <a:pt x="1204" y="1141"/>
                    </a:lnTo>
                    <a:lnTo>
                      <a:pt x="1204" y="1129"/>
                    </a:lnTo>
                    <a:lnTo>
                      <a:pt x="1204" y="1103"/>
                    </a:lnTo>
                    <a:lnTo>
                      <a:pt x="1204" y="1054"/>
                    </a:lnTo>
                    <a:lnTo>
                      <a:pt x="1204" y="1019"/>
                    </a:lnTo>
                    <a:lnTo>
                      <a:pt x="1204" y="977"/>
                    </a:lnTo>
                    <a:lnTo>
                      <a:pt x="1206" y="914"/>
                    </a:lnTo>
                    <a:lnTo>
                      <a:pt x="1206" y="911"/>
                    </a:lnTo>
                    <a:lnTo>
                      <a:pt x="1206" y="883"/>
                    </a:lnTo>
                    <a:lnTo>
                      <a:pt x="1206" y="875"/>
                    </a:lnTo>
                    <a:lnTo>
                      <a:pt x="1206" y="865"/>
                    </a:lnTo>
                    <a:lnTo>
                      <a:pt x="1207" y="840"/>
                    </a:lnTo>
                    <a:lnTo>
                      <a:pt x="1207" y="830"/>
                    </a:lnTo>
                    <a:lnTo>
                      <a:pt x="1207" y="801"/>
                    </a:lnTo>
                    <a:lnTo>
                      <a:pt x="1208" y="757"/>
                    </a:lnTo>
                    <a:lnTo>
                      <a:pt x="1208" y="693"/>
                    </a:lnTo>
                    <a:lnTo>
                      <a:pt x="1208" y="680"/>
                    </a:lnTo>
                    <a:lnTo>
                      <a:pt x="1208" y="678"/>
                    </a:lnTo>
                    <a:lnTo>
                      <a:pt x="1208" y="649"/>
                    </a:lnTo>
                    <a:lnTo>
                      <a:pt x="1208" y="630"/>
                    </a:lnTo>
                    <a:lnTo>
                      <a:pt x="1208" y="568"/>
                    </a:lnTo>
                    <a:lnTo>
                      <a:pt x="1208" y="539"/>
                    </a:lnTo>
                    <a:lnTo>
                      <a:pt x="1208" y="536"/>
                    </a:lnTo>
                    <a:lnTo>
                      <a:pt x="1208" y="516"/>
                    </a:lnTo>
                    <a:lnTo>
                      <a:pt x="1208" y="504"/>
                    </a:lnTo>
                    <a:lnTo>
                      <a:pt x="1208" y="473"/>
                    </a:lnTo>
                    <a:lnTo>
                      <a:pt x="1208" y="458"/>
                    </a:lnTo>
                    <a:lnTo>
                      <a:pt x="1209" y="436"/>
                    </a:lnTo>
                    <a:lnTo>
                      <a:pt x="1208" y="421"/>
                    </a:lnTo>
                    <a:lnTo>
                      <a:pt x="1209" y="347"/>
                    </a:lnTo>
                    <a:lnTo>
                      <a:pt x="1209" y="318"/>
                    </a:lnTo>
                    <a:lnTo>
                      <a:pt x="1209" y="315"/>
                    </a:lnTo>
                    <a:lnTo>
                      <a:pt x="1209" y="309"/>
                    </a:lnTo>
                    <a:lnTo>
                      <a:pt x="1209" y="238"/>
                    </a:lnTo>
                    <a:lnTo>
                      <a:pt x="1209" y="126"/>
                    </a:lnTo>
                    <a:lnTo>
                      <a:pt x="1216" y="126"/>
                    </a:lnTo>
                    <a:lnTo>
                      <a:pt x="1217" y="71"/>
                    </a:lnTo>
                    <a:lnTo>
                      <a:pt x="1216" y="31"/>
                    </a:lnTo>
                    <a:lnTo>
                      <a:pt x="1217" y="0"/>
                    </a:lnTo>
                    <a:lnTo>
                      <a:pt x="1200" y="0"/>
                    </a:lnTo>
                    <a:lnTo>
                      <a:pt x="1154" y="0"/>
                    </a:lnTo>
                    <a:lnTo>
                      <a:pt x="1141" y="0"/>
                    </a:lnTo>
                    <a:lnTo>
                      <a:pt x="1014" y="1"/>
                    </a:lnTo>
                    <a:lnTo>
                      <a:pt x="940" y="2"/>
                    </a:lnTo>
                    <a:lnTo>
                      <a:pt x="827" y="2"/>
                    </a:lnTo>
                    <a:lnTo>
                      <a:pt x="784" y="1"/>
                    </a:lnTo>
                    <a:lnTo>
                      <a:pt x="770" y="1"/>
                    </a:lnTo>
                    <a:lnTo>
                      <a:pt x="670" y="1"/>
                    </a:lnTo>
                    <a:lnTo>
                      <a:pt x="664" y="1"/>
                    </a:lnTo>
                    <a:lnTo>
                      <a:pt x="638" y="1"/>
                    </a:lnTo>
                    <a:lnTo>
                      <a:pt x="612" y="1"/>
                    </a:lnTo>
                    <a:lnTo>
                      <a:pt x="518" y="2"/>
                    </a:lnTo>
                    <a:lnTo>
                      <a:pt x="328" y="0"/>
                    </a:lnTo>
                    <a:lnTo>
                      <a:pt x="322" y="0"/>
                    </a:lnTo>
                    <a:lnTo>
                      <a:pt x="315" y="0"/>
                    </a:lnTo>
                    <a:lnTo>
                      <a:pt x="313" y="0"/>
                    </a:lnTo>
                    <a:lnTo>
                      <a:pt x="186" y="0"/>
                    </a:lnTo>
                    <a:lnTo>
                      <a:pt x="135" y="0"/>
                    </a:lnTo>
                    <a:lnTo>
                      <a:pt x="76" y="0"/>
                    </a:lnTo>
                    <a:lnTo>
                      <a:pt x="60" y="0"/>
                    </a:lnTo>
                    <a:lnTo>
                      <a:pt x="1" y="0"/>
                    </a:lnTo>
                    <a:lnTo>
                      <a:pt x="1" y="63"/>
                    </a:lnTo>
                    <a:lnTo>
                      <a:pt x="1" y="126"/>
                    </a:lnTo>
                    <a:lnTo>
                      <a:pt x="1" y="251"/>
                    </a:lnTo>
                    <a:lnTo>
                      <a:pt x="1" y="369"/>
                    </a:lnTo>
                    <a:lnTo>
                      <a:pt x="1" y="378"/>
                    </a:lnTo>
                    <a:lnTo>
                      <a:pt x="1" y="514"/>
                    </a:lnTo>
                    <a:lnTo>
                      <a:pt x="1" y="559"/>
                    </a:lnTo>
                    <a:lnTo>
                      <a:pt x="1" y="563"/>
                    </a:lnTo>
                    <a:lnTo>
                      <a:pt x="1" y="610"/>
                    </a:lnTo>
                    <a:lnTo>
                      <a:pt x="1" y="662"/>
                    </a:lnTo>
                    <a:lnTo>
                      <a:pt x="0" y="757"/>
                    </a:lnTo>
                    <a:lnTo>
                      <a:pt x="1" y="813"/>
                    </a:lnTo>
                    <a:lnTo>
                      <a:pt x="1" y="818"/>
                    </a:lnTo>
                    <a:lnTo>
                      <a:pt x="1" y="820"/>
                    </a:lnTo>
                    <a:lnTo>
                      <a:pt x="0" y="956"/>
                    </a:lnTo>
                    <a:lnTo>
                      <a:pt x="0" y="971"/>
                    </a:lnTo>
                    <a:lnTo>
                      <a:pt x="0" y="1009"/>
                    </a:lnTo>
                    <a:lnTo>
                      <a:pt x="0" y="1065"/>
                    </a:lnTo>
                    <a:lnTo>
                      <a:pt x="0" y="1072"/>
                    </a:lnTo>
                    <a:lnTo>
                      <a:pt x="0" y="1135"/>
                    </a:lnTo>
                    <a:lnTo>
                      <a:pt x="0" y="1153"/>
                    </a:lnTo>
                    <a:lnTo>
                      <a:pt x="0" y="1376"/>
                    </a:lnTo>
                    <a:lnTo>
                      <a:pt x="0" y="1381"/>
                    </a:lnTo>
                    <a:lnTo>
                      <a:pt x="0" y="1429"/>
                    </a:lnTo>
                    <a:lnTo>
                      <a:pt x="33" y="1429"/>
                    </a:lnTo>
                    <a:lnTo>
                      <a:pt x="36" y="1429"/>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 name=""/>
              <p:cNvSpPr/>
              <p:nvPr/>
            </p:nvSpPr>
            <p:spPr>
              <a:xfrm>
                <a:off x="1059120" y="2295360"/>
                <a:ext cx="1164240" cy="816120"/>
              </a:xfrm>
              <a:custGeom>
                <a:avLst/>
                <a:gdLst/>
                <a:ahLst/>
                <a:rect l="l" t="t" r="r" b="b"/>
                <a:pathLst>
                  <a:path w="1632" h="1080">
                    <a:moveTo>
                      <a:pt x="1482" y="497"/>
                    </a:moveTo>
                    <a:lnTo>
                      <a:pt x="1511" y="510"/>
                    </a:lnTo>
                    <a:lnTo>
                      <a:pt x="1526" y="511"/>
                    </a:lnTo>
                    <a:lnTo>
                      <a:pt x="1547" y="534"/>
                    </a:lnTo>
                    <a:lnTo>
                      <a:pt x="1543" y="541"/>
                    </a:lnTo>
                    <a:lnTo>
                      <a:pt x="1541" y="543"/>
                    </a:lnTo>
                    <a:lnTo>
                      <a:pt x="1530" y="603"/>
                    </a:lnTo>
                    <a:lnTo>
                      <a:pt x="1526" y="607"/>
                    </a:lnTo>
                    <a:lnTo>
                      <a:pt x="1521" y="621"/>
                    </a:lnTo>
                    <a:lnTo>
                      <a:pt x="1521" y="653"/>
                    </a:lnTo>
                    <a:lnTo>
                      <a:pt x="1521" y="679"/>
                    </a:lnTo>
                    <a:lnTo>
                      <a:pt x="1521" y="785"/>
                    </a:lnTo>
                    <a:lnTo>
                      <a:pt x="1521" y="1077"/>
                    </a:lnTo>
                    <a:lnTo>
                      <a:pt x="1476" y="1078"/>
                    </a:lnTo>
                    <a:lnTo>
                      <a:pt x="1466" y="1078"/>
                    </a:lnTo>
                    <a:lnTo>
                      <a:pt x="1286" y="1079"/>
                    </a:lnTo>
                    <a:lnTo>
                      <a:pt x="1224" y="1079"/>
                    </a:lnTo>
                    <a:lnTo>
                      <a:pt x="1185" y="1080"/>
                    </a:lnTo>
                    <a:lnTo>
                      <a:pt x="1059" y="1080"/>
                    </a:lnTo>
                    <a:lnTo>
                      <a:pt x="1052" y="1079"/>
                    </a:lnTo>
                    <a:lnTo>
                      <a:pt x="1023" y="1079"/>
                    </a:lnTo>
                    <a:lnTo>
                      <a:pt x="948" y="1079"/>
                    </a:lnTo>
                    <a:lnTo>
                      <a:pt x="923" y="1079"/>
                    </a:lnTo>
                    <a:lnTo>
                      <a:pt x="881" y="1079"/>
                    </a:lnTo>
                    <a:lnTo>
                      <a:pt x="872" y="1080"/>
                    </a:lnTo>
                    <a:lnTo>
                      <a:pt x="746" y="1080"/>
                    </a:lnTo>
                    <a:lnTo>
                      <a:pt x="707" y="1079"/>
                    </a:lnTo>
                    <a:lnTo>
                      <a:pt x="662" y="1079"/>
                    </a:lnTo>
                    <a:lnTo>
                      <a:pt x="632" y="1079"/>
                    </a:lnTo>
                    <a:lnTo>
                      <a:pt x="520" y="1077"/>
                    </a:lnTo>
                    <a:lnTo>
                      <a:pt x="486" y="1076"/>
                    </a:lnTo>
                    <a:lnTo>
                      <a:pt x="462" y="1076"/>
                    </a:lnTo>
                    <a:lnTo>
                      <a:pt x="310" y="1077"/>
                    </a:lnTo>
                    <a:lnTo>
                      <a:pt x="290" y="1076"/>
                    </a:lnTo>
                    <a:lnTo>
                      <a:pt x="273" y="1077"/>
                    </a:lnTo>
                    <a:lnTo>
                      <a:pt x="249" y="1078"/>
                    </a:lnTo>
                    <a:lnTo>
                      <a:pt x="232" y="1078"/>
                    </a:lnTo>
                    <a:lnTo>
                      <a:pt x="215" y="1078"/>
                    </a:lnTo>
                    <a:lnTo>
                      <a:pt x="194" y="1078"/>
                    </a:lnTo>
                    <a:lnTo>
                      <a:pt x="187" y="1079"/>
                    </a:lnTo>
                    <a:lnTo>
                      <a:pt x="154" y="1079"/>
                    </a:lnTo>
                    <a:lnTo>
                      <a:pt x="118" y="1079"/>
                    </a:lnTo>
                    <a:lnTo>
                      <a:pt x="93" y="1079"/>
                    </a:lnTo>
                    <a:lnTo>
                      <a:pt x="75" y="1078"/>
                    </a:lnTo>
                    <a:lnTo>
                      <a:pt x="44" y="1051"/>
                    </a:lnTo>
                    <a:lnTo>
                      <a:pt x="35" y="916"/>
                    </a:lnTo>
                    <a:lnTo>
                      <a:pt x="0" y="868"/>
                    </a:lnTo>
                    <a:lnTo>
                      <a:pt x="22" y="837"/>
                    </a:lnTo>
                    <a:lnTo>
                      <a:pt x="42" y="739"/>
                    </a:lnTo>
                    <a:lnTo>
                      <a:pt x="53" y="731"/>
                    </a:lnTo>
                    <a:lnTo>
                      <a:pt x="74" y="671"/>
                    </a:lnTo>
                    <a:lnTo>
                      <a:pt x="75" y="670"/>
                    </a:lnTo>
                    <a:lnTo>
                      <a:pt x="86" y="608"/>
                    </a:lnTo>
                    <a:lnTo>
                      <a:pt x="86" y="607"/>
                    </a:lnTo>
                    <a:lnTo>
                      <a:pt x="95" y="503"/>
                    </a:lnTo>
                    <a:lnTo>
                      <a:pt x="115" y="314"/>
                    </a:lnTo>
                    <a:lnTo>
                      <a:pt x="116" y="312"/>
                    </a:lnTo>
                    <a:lnTo>
                      <a:pt x="115" y="309"/>
                    </a:lnTo>
                    <a:lnTo>
                      <a:pt x="125" y="257"/>
                    </a:lnTo>
                    <a:lnTo>
                      <a:pt x="126" y="133"/>
                    </a:lnTo>
                    <a:lnTo>
                      <a:pt x="123" y="123"/>
                    </a:lnTo>
                    <a:lnTo>
                      <a:pt x="129" y="37"/>
                    </a:lnTo>
                    <a:lnTo>
                      <a:pt x="113" y="11"/>
                    </a:lnTo>
                    <a:lnTo>
                      <a:pt x="118" y="9"/>
                    </a:lnTo>
                    <a:lnTo>
                      <a:pt x="143" y="25"/>
                    </a:lnTo>
                    <a:lnTo>
                      <a:pt x="168" y="17"/>
                    </a:lnTo>
                    <a:lnTo>
                      <a:pt x="185" y="2"/>
                    </a:lnTo>
                    <a:lnTo>
                      <a:pt x="223" y="0"/>
                    </a:lnTo>
                    <a:lnTo>
                      <a:pt x="229" y="5"/>
                    </a:lnTo>
                    <a:lnTo>
                      <a:pt x="246" y="31"/>
                    </a:lnTo>
                    <a:lnTo>
                      <a:pt x="269" y="30"/>
                    </a:lnTo>
                    <a:lnTo>
                      <a:pt x="277" y="26"/>
                    </a:lnTo>
                    <a:lnTo>
                      <a:pt x="319" y="35"/>
                    </a:lnTo>
                    <a:lnTo>
                      <a:pt x="357" y="78"/>
                    </a:lnTo>
                    <a:lnTo>
                      <a:pt x="363" y="106"/>
                    </a:lnTo>
                    <a:lnTo>
                      <a:pt x="367" y="131"/>
                    </a:lnTo>
                    <a:lnTo>
                      <a:pt x="368" y="135"/>
                    </a:lnTo>
                    <a:lnTo>
                      <a:pt x="367" y="137"/>
                    </a:lnTo>
                    <a:lnTo>
                      <a:pt x="367" y="155"/>
                    </a:lnTo>
                    <a:lnTo>
                      <a:pt x="432" y="178"/>
                    </a:lnTo>
                    <a:lnTo>
                      <a:pt x="470" y="182"/>
                    </a:lnTo>
                    <a:lnTo>
                      <a:pt x="484" y="175"/>
                    </a:lnTo>
                    <a:lnTo>
                      <a:pt x="500" y="173"/>
                    </a:lnTo>
                    <a:lnTo>
                      <a:pt x="536" y="157"/>
                    </a:lnTo>
                    <a:lnTo>
                      <a:pt x="559" y="142"/>
                    </a:lnTo>
                    <a:lnTo>
                      <a:pt x="574" y="145"/>
                    </a:lnTo>
                    <a:lnTo>
                      <a:pt x="616" y="138"/>
                    </a:lnTo>
                    <a:lnTo>
                      <a:pt x="621" y="139"/>
                    </a:lnTo>
                    <a:lnTo>
                      <a:pt x="629" y="144"/>
                    </a:lnTo>
                    <a:lnTo>
                      <a:pt x="633" y="145"/>
                    </a:lnTo>
                    <a:lnTo>
                      <a:pt x="678" y="151"/>
                    </a:lnTo>
                    <a:lnTo>
                      <a:pt x="685" y="168"/>
                    </a:lnTo>
                    <a:lnTo>
                      <a:pt x="739" y="159"/>
                    </a:lnTo>
                    <a:lnTo>
                      <a:pt x="751" y="151"/>
                    </a:lnTo>
                    <a:lnTo>
                      <a:pt x="784" y="140"/>
                    </a:lnTo>
                    <a:lnTo>
                      <a:pt x="791" y="135"/>
                    </a:lnTo>
                    <a:lnTo>
                      <a:pt x="826" y="145"/>
                    </a:lnTo>
                    <a:lnTo>
                      <a:pt x="881" y="137"/>
                    </a:lnTo>
                    <a:lnTo>
                      <a:pt x="923" y="116"/>
                    </a:lnTo>
                    <a:lnTo>
                      <a:pt x="930" y="113"/>
                    </a:lnTo>
                    <a:lnTo>
                      <a:pt x="942" y="112"/>
                    </a:lnTo>
                    <a:lnTo>
                      <a:pt x="949" y="110"/>
                    </a:lnTo>
                    <a:lnTo>
                      <a:pt x="989" y="104"/>
                    </a:lnTo>
                    <a:lnTo>
                      <a:pt x="1009" y="87"/>
                    </a:lnTo>
                    <a:lnTo>
                      <a:pt x="1037" y="89"/>
                    </a:lnTo>
                    <a:lnTo>
                      <a:pt x="1072" y="83"/>
                    </a:lnTo>
                    <a:lnTo>
                      <a:pt x="1099" y="85"/>
                    </a:lnTo>
                    <a:lnTo>
                      <a:pt x="1127" y="68"/>
                    </a:lnTo>
                    <a:lnTo>
                      <a:pt x="1168" y="68"/>
                    </a:lnTo>
                    <a:lnTo>
                      <a:pt x="1275" y="68"/>
                    </a:lnTo>
                    <a:lnTo>
                      <a:pt x="1326" y="68"/>
                    </a:lnTo>
                    <a:lnTo>
                      <a:pt x="1330" y="68"/>
                    </a:lnTo>
                    <a:lnTo>
                      <a:pt x="1383" y="68"/>
                    </a:lnTo>
                    <a:lnTo>
                      <a:pt x="1401" y="68"/>
                    </a:lnTo>
                    <a:lnTo>
                      <a:pt x="1405" y="68"/>
                    </a:lnTo>
                    <a:lnTo>
                      <a:pt x="1426" y="69"/>
                    </a:lnTo>
                    <a:lnTo>
                      <a:pt x="1428" y="69"/>
                    </a:lnTo>
                    <a:lnTo>
                      <a:pt x="1430" y="69"/>
                    </a:lnTo>
                    <a:lnTo>
                      <a:pt x="1455" y="69"/>
                    </a:lnTo>
                    <a:lnTo>
                      <a:pt x="1459" y="69"/>
                    </a:lnTo>
                    <a:lnTo>
                      <a:pt x="1543" y="69"/>
                    </a:lnTo>
                    <a:lnTo>
                      <a:pt x="1551" y="80"/>
                    </a:lnTo>
                    <a:lnTo>
                      <a:pt x="1564" y="100"/>
                    </a:lnTo>
                    <a:lnTo>
                      <a:pt x="1568" y="105"/>
                    </a:lnTo>
                    <a:lnTo>
                      <a:pt x="1618" y="131"/>
                    </a:lnTo>
                    <a:lnTo>
                      <a:pt x="1632" y="163"/>
                    </a:lnTo>
                    <a:lnTo>
                      <a:pt x="1589" y="253"/>
                    </a:lnTo>
                    <a:lnTo>
                      <a:pt x="1588" y="255"/>
                    </a:lnTo>
                    <a:lnTo>
                      <a:pt x="1577" y="290"/>
                    </a:lnTo>
                    <a:lnTo>
                      <a:pt x="1570" y="300"/>
                    </a:lnTo>
                    <a:lnTo>
                      <a:pt x="1570" y="301"/>
                    </a:lnTo>
                    <a:lnTo>
                      <a:pt x="1557" y="321"/>
                    </a:lnTo>
                    <a:lnTo>
                      <a:pt x="1547" y="361"/>
                    </a:lnTo>
                    <a:lnTo>
                      <a:pt x="1520" y="384"/>
                    </a:lnTo>
                    <a:lnTo>
                      <a:pt x="1479" y="478"/>
                    </a:lnTo>
                    <a:lnTo>
                      <a:pt x="1482" y="497"/>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 name=""/>
              <p:cNvSpPr/>
              <p:nvPr/>
            </p:nvSpPr>
            <p:spPr>
              <a:xfrm>
                <a:off x="2570760" y="3110040"/>
                <a:ext cx="719280" cy="952200"/>
              </a:xfrm>
              <a:custGeom>
                <a:avLst/>
                <a:gdLst/>
                <a:ahLst/>
                <a:rect l="l" t="t" r="r" b="b"/>
                <a:pathLst>
                  <a:path w="1009" h="1261">
                    <a:moveTo>
                      <a:pt x="1" y="971"/>
                    </a:moveTo>
                    <a:lnTo>
                      <a:pt x="1" y="1066"/>
                    </a:lnTo>
                    <a:lnTo>
                      <a:pt x="1" y="1072"/>
                    </a:lnTo>
                    <a:lnTo>
                      <a:pt x="0" y="1108"/>
                    </a:lnTo>
                    <a:lnTo>
                      <a:pt x="0" y="1152"/>
                    </a:lnTo>
                    <a:lnTo>
                      <a:pt x="0" y="1235"/>
                    </a:lnTo>
                    <a:lnTo>
                      <a:pt x="1" y="1261"/>
                    </a:lnTo>
                    <a:lnTo>
                      <a:pt x="66" y="1261"/>
                    </a:lnTo>
                    <a:lnTo>
                      <a:pt x="133" y="1261"/>
                    </a:lnTo>
                    <a:lnTo>
                      <a:pt x="232" y="1261"/>
                    </a:lnTo>
                    <a:lnTo>
                      <a:pt x="237" y="1261"/>
                    </a:lnTo>
                    <a:lnTo>
                      <a:pt x="262" y="1261"/>
                    </a:lnTo>
                    <a:lnTo>
                      <a:pt x="305" y="1261"/>
                    </a:lnTo>
                    <a:lnTo>
                      <a:pt x="464" y="1261"/>
                    </a:lnTo>
                    <a:lnTo>
                      <a:pt x="515" y="1260"/>
                    </a:lnTo>
                    <a:lnTo>
                      <a:pt x="532" y="1261"/>
                    </a:lnTo>
                    <a:lnTo>
                      <a:pt x="565" y="1261"/>
                    </a:lnTo>
                    <a:lnTo>
                      <a:pt x="615" y="1260"/>
                    </a:lnTo>
                    <a:lnTo>
                      <a:pt x="665" y="1260"/>
                    </a:lnTo>
                    <a:lnTo>
                      <a:pt x="718" y="1260"/>
                    </a:lnTo>
                    <a:lnTo>
                      <a:pt x="722" y="1261"/>
                    </a:lnTo>
                    <a:lnTo>
                      <a:pt x="817" y="1261"/>
                    </a:lnTo>
                    <a:lnTo>
                      <a:pt x="892" y="1261"/>
                    </a:lnTo>
                    <a:lnTo>
                      <a:pt x="917" y="1261"/>
                    </a:lnTo>
                    <a:lnTo>
                      <a:pt x="1009" y="1261"/>
                    </a:lnTo>
                    <a:lnTo>
                      <a:pt x="1009" y="1139"/>
                    </a:lnTo>
                    <a:lnTo>
                      <a:pt x="1009" y="1135"/>
                    </a:lnTo>
                    <a:lnTo>
                      <a:pt x="1009" y="1072"/>
                    </a:lnTo>
                    <a:lnTo>
                      <a:pt x="1009" y="1039"/>
                    </a:lnTo>
                    <a:lnTo>
                      <a:pt x="1009" y="1009"/>
                    </a:lnTo>
                    <a:lnTo>
                      <a:pt x="1009" y="970"/>
                    </a:lnTo>
                    <a:lnTo>
                      <a:pt x="1009" y="967"/>
                    </a:lnTo>
                    <a:lnTo>
                      <a:pt x="1006" y="939"/>
                    </a:lnTo>
                    <a:lnTo>
                      <a:pt x="1006" y="883"/>
                    </a:lnTo>
                    <a:lnTo>
                      <a:pt x="1006" y="820"/>
                    </a:lnTo>
                    <a:lnTo>
                      <a:pt x="1007" y="757"/>
                    </a:lnTo>
                    <a:lnTo>
                      <a:pt x="1008" y="664"/>
                    </a:lnTo>
                    <a:lnTo>
                      <a:pt x="1008" y="662"/>
                    </a:lnTo>
                    <a:lnTo>
                      <a:pt x="1008" y="631"/>
                    </a:lnTo>
                    <a:lnTo>
                      <a:pt x="1008" y="630"/>
                    </a:lnTo>
                    <a:lnTo>
                      <a:pt x="1008" y="599"/>
                    </a:lnTo>
                    <a:lnTo>
                      <a:pt x="1008" y="590"/>
                    </a:lnTo>
                    <a:lnTo>
                      <a:pt x="1008" y="536"/>
                    </a:lnTo>
                    <a:lnTo>
                      <a:pt x="1008" y="504"/>
                    </a:lnTo>
                    <a:lnTo>
                      <a:pt x="1008" y="448"/>
                    </a:lnTo>
                    <a:lnTo>
                      <a:pt x="1008" y="393"/>
                    </a:lnTo>
                    <a:lnTo>
                      <a:pt x="1008" y="347"/>
                    </a:lnTo>
                    <a:lnTo>
                      <a:pt x="1008" y="340"/>
                    </a:lnTo>
                    <a:lnTo>
                      <a:pt x="1008" y="315"/>
                    </a:lnTo>
                    <a:lnTo>
                      <a:pt x="1008" y="284"/>
                    </a:lnTo>
                    <a:lnTo>
                      <a:pt x="1008" y="252"/>
                    </a:lnTo>
                    <a:lnTo>
                      <a:pt x="917" y="252"/>
                    </a:lnTo>
                    <a:lnTo>
                      <a:pt x="910" y="253"/>
                    </a:lnTo>
                    <a:lnTo>
                      <a:pt x="817" y="253"/>
                    </a:lnTo>
                    <a:lnTo>
                      <a:pt x="807" y="253"/>
                    </a:lnTo>
                    <a:lnTo>
                      <a:pt x="761" y="254"/>
                    </a:lnTo>
                    <a:lnTo>
                      <a:pt x="606" y="252"/>
                    </a:lnTo>
                    <a:lnTo>
                      <a:pt x="606" y="189"/>
                    </a:lnTo>
                    <a:lnTo>
                      <a:pt x="606" y="140"/>
                    </a:lnTo>
                    <a:lnTo>
                      <a:pt x="606" y="126"/>
                    </a:lnTo>
                    <a:lnTo>
                      <a:pt x="606" y="106"/>
                    </a:lnTo>
                    <a:lnTo>
                      <a:pt x="606" y="63"/>
                    </a:lnTo>
                    <a:lnTo>
                      <a:pt x="606" y="41"/>
                    </a:lnTo>
                    <a:lnTo>
                      <a:pt x="606" y="0"/>
                    </a:lnTo>
                    <a:lnTo>
                      <a:pt x="530" y="0"/>
                    </a:lnTo>
                    <a:lnTo>
                      <a:pt x="523" y="0"/>
                    </a:lnTo>
                    <a:lnTo>
                      <a:pt x="513" y="0"/>
                    </a:lnTo>
                    <a:lnTo>
                      <a:pt x="464" y="0"/>
                    </a:lnTo>
                    <a:lnTo>
                      <a:pt x="414" y="0"/>
                    </a:lnTo>
                    <a:lnTo>
                      <a:pt x="392" y="1"/>
                    </a:lnTo>
                    <a:lnTo>
                      <a:pt x="389" y="1"/>
                    </a:lnTo>
                    <a:lnTo>
                      <a:pt x="381" y="1"/>
                    </a:lnTo>
                    <a:lnTo>
                      <a:pt x="379" y="1"/>
                    </a:lnTo>
                    <a:lnTo>
                      <a:pt x="376" y="0"/>
                    </a:lnTo>
                    <a:lnTo>
                      <a:pt x="212" y="0"/>
                    </a:lnTo>
                    <a:lnTo>
                      <a:pt x="162" y="1"/>
                    </a:lnTo>
                    <a:lnTo>
                      <a:pt x="61" y="3"/>
                    </a:lnTo>
                    <a:lnTo>
                      <a:pt x="3" y="2"/>
                    </a:lnTo>
                    <a:lnTo>
                      <a:pt x="3" y="29"/>
                    </a:lnTo>
                    <a:lnTo>
                      <a:pt x="3" y="170"/>
                    </a:lnTo>
                    <a:lnTo>
                      <a:pt x="3" y="252"/>
                    </a:lnTo>
                    <a:lnTo>
                      <a:pt x="2" y="347"/>
                    </a:lnTo>
                    <a:lnTo>
                      <a:pt x="2" y="417"/>
                    </a:lnTo>
                    <a:lnTo>
                      <a:pt x="2" y="475"/>
                    </a:lnTo>
                    <a:lnTo>
                      <a:pt x="2" y="504"/>
                    </a:lnTo>
                    <a:lnTo>
                      <a:pt x="1" y="528"/>
                    </a:lnTo>
                    <a:lnTo>
                      <a:pt x="1" y="567"/>
                    </a:lnTo>
                    <a:lnTo>
                      <a:pt x="1" y="620"/>
                    </a:lnTo>
                    <a:lnTo>
                      <a:pt x="2" y="631"/>
                    </a:lnTo>
                    <a:lnTo>
                      <a:pt x="1" y="791"/>
                    </a:lnTo>
                    <a:lnTo>
                      <a:pt x="1" y="838"/>
                    </a:lnTo>
                    <a:lnTo>
                      <a:pt x="1" y="851"/>
                    </a:lnTo>
                    <a:lnTo>
                      <a:pt x="1" y="864"/>
                    </a:lnTo>
                    <a:lnTo>
                      <a:pt x="1" y="883"/>
                    </a:lnTo>
                    <a:lnTo>
                      <a:pt x="1" y="935"/>
                    </a:lnTo>
                    <a:lnTo>
                      <a:pt x="1" y="971"/>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 name=""/>
              <p:cNvSpPr/>
              <p:nvPr/>
            </p:nvSpPr>
            <p:spPr>
              <a:xfrm>
                <a:off x="1036440" y="1775160"/>
                <a:ext cx="1122840" cy="657360"/>
              </a:xfrm>
              <a:custGeom>
                <a:avLst/>
                <a:gdLst/>
                <a:ahLst/>
                <a:rect l="l" t="t" r="r" b="b"/>
                <a:pathLst>
                  <a:path w="1575" h="870">
                    <a:moveTo>
                      <a:pt x="1550" y="649"/>
                    </a:moveTo>
                    <a:lnTo>
                      <a:pt x="1548" y="662"/>
                    </a:lnTo>
                    <a:lnTo>
                      <a:pt x="1566" y="693"/>
                    </a:lnTo>
                    <a:lnTo>
                      <a:pt x="1575" y="757"/>
                    </a:lnTo>
                    <a:lnTo>
                      <a:pt x="1491" y="757"/>
                    </a:lnTo>
                    <a:lnTo>
                      <a:pt x="1487" y="757"/>
                    </a:lnTo>
                    <a:lnTo>
                      <a:pt x="1462" y="757"/>
                    </a:lnTo>
                    <a:lnTo>
                      <a:pt x="1460" y="757"/>
                    </a:lnTo>
                    <a:lnTo>
                      <a:pt x="1458" y="757"/>
                    </a:lnTo>
                    <a:lnTo>
                      <a:pt x="1437" y="756"/>
                    </a:lnTo>
                    <a:lnTo>
                      <a:pt x="1433" y="756"/>
                    </a:lnTo>
                    <a:lnTo>
                      <a:pt x="1415" y="756"/>
                    </a:lnTo>
                    <a:lnTo>
                      <a:pt x="1362" y="756"/>
                    </a:lnTo>
                    <a:lnTo>
                      <a:pt x="1358" y="756"/>
                    </a:lnTo>
                    <a:lnTo>
                      <a:pt x="1307" y="756"/>
                    </a:lnTo>
                    <a:lnTo>
                      <a:pt x="1200" y="756"/>
                    </a:lnTo>
                    <a:lnTo>
                      <a:pt x="1159" y="756"/>
                    </a:lnTo>
                    <a:lnTo>
                      <a:pt x="1131" y="773"/>
                    </a:lnTo>
                    <a:lnTo>
                      <a:pt x="1104" y="771"/>
                    </a:lnTo>
                    <a:lnTo>
                      <a:pt x="1069" y="777"/>
                    </a:lnTo>
                    <a:lnTo>
                      <a:pt x="1041" y="775"/>
                    </a:lnTo>
                    <a:lnTo>
                      <a:pt x="1021" y="792"/>
                    </a:lnTo>
                    <a:lnTo>
                      <a:pt x="981" y="798"/>
                    </a:lnTo>
                    <a:lnTo>
                      <a:pt x="974" y="800"/>
                    </a:lnTo>
                    <a:lnTo>
                      <a:pt x="962" y="801"/>
                    </a:lnTo>
                    <a:lnTo>
                      <a:pt x="955" y="804"/>
                    </a:lnTo>
                    <a:lnTo>
                      <a:pt x="913" y="825"/>
                    </a:lnTo>
                    <a:lnTo>
                      <a:pt x="858" y="833"/>
                    </a:lnTo>
                    <a:lnTo>
                      <a:pt x="823" y="823"/>
                    </a:lnTo>
                    <a:lnTo>
                      <a:pt x="816" y="828"/>
                    </a:lnTo>
                    <a:lnTo>
                      <a:pt x="783" y="839"/>
                    </a:lnTo>
                    <a:lnTo>
                      <a:pt x="771" y="847"/>
                    </a:lnTo>
                    <a:lnTo>
                      <a:pt x="717" y="856"/>
                    </a:lnTo>
                    <a:lnTo>
                      <a:pt x="710" y="839"/>
                    </a:lnTo>
                    <a:lnTo>
                      <a:pt x="665" y="833"/>
                    </a:lnTo>
                    <a:lnTo>
                      <a:pt x="661" y="832"/>
                    </a:lnTo>
                    <a:lnTo>
                      <a:pt x="653" y="827"/>
                    </a:lnTo>
                    <a:lnTo>
                      <a:pt x="648" y="826"/>
                    </a:lnTo>
                    <a:lnTo>
                      <a:pt x="606" y="833"/>
                    </a:lnTo>
                    <a:lnTo>
                      <a:pt x="591" y="830"/>
                    </a:lnTo>
                    <a:lnTo>
                      <a:pt x="568" y="845"/>
                    </a:lnTo>
                    <a:lnTo>
                      <a:pt x="532" y="861"/>
                    </a:lnTo>
                    <a:lnTo>
                      <a:pt x="516" y="863"/>
                    </a:lnTo>
                    <a:lnTo>
                      <a:pt x="502" y="870"/>
                    </a:lnTo>
                    <a:lnTo>
                      <a:pt x="464" y="866"/>
                    </a:lnTo>
                    <a:lnTo>
                      <a:pt x="399" y="843"/>
                    </a:lnTo>
                    <a:lnTo>
                      <a:pt x="399" y="825"/>
                    </a:lnTo>
                    <a:lnTo>
                      <a:pt x="400" y="823"/>
                    </a:lnTo>
                    <a:lnTo>
                      <a:pt x="399" y="819"/>
                    </a:lnTo>
                    <a:lnTo>
                      <a:pt x="395" y="794"/>
                    </a:lnTo>
                    <a:lnTo>
                      <a:pt x="389" y="766"/>
                    </a:lnTo>
                    <a:lnTo>
                      <a:pt x="351" y="723"/>
                    </a:lnTo>
                    <a:lnTo>
                      <a:pt x="309" y="714"/>
                    </a:lnTo>
                    <a:lnTo>
                      <a:pt x="301" y="718"/>
                    </a:lnTo>
                    <a:lnTo>
                      <a:pt x="278" y="719"/>
                    </a:lnTo>
                    <a:lnTo>
                      <a:pt x="261" y="693"/>
                    </a:lnTo>
                    <a:lnTo>
                      <a:pt x="255" y="688"/>
                    </a:lnTo>
                    <a:lnTo>
                      <a:pt x="217" y="690"/>
                    </a:lnTo>
                    <a:lnTo>
                      <a:pt x="205" y="683"/>
                    </a:lnTo>
                    <a:lnTo>
                      <a:pt x="175" y="695"/>
                    </a:lnTo>
                    <a:lnTo>
                      <a:pt x="156" y="689"/>
                    </a:lnTo>
                    <a:lnTo>
                      <a:pt x="150" y="677"/>
                    </a:lnTo>
                    <a:lnTo>
                      <a:pt x="143" y="689"/>
                    </a:lnTo>
                    <a:lnTo>
                      <a:pt x="134" y="689"/>
                    </a:lnTo>
                    <a:lnTo>
                      <a:pt x="138" y="594"/>
                    </a:lnTo>
                    <a:lnTo>
                      <a:pt x="145" y="640"/>
                    </a:lnTo>
                    <a:lnTo>
                      <a:pt x="153" y="631"/>
                    </a:lnTo>
                    <a:lnTo>
                      <a:pt x="167" y="627"/>
                    </a:lnTo>
                    <a:lnTo>
                      <a:pt x="159" y="599"/>
                    </a:lnTo>
                    <a:lnTo>
                      <a:pt x="175" y="581"/>
                    </a:lnTo>
                    <a:lnTo>
                      <a:pt x="175" y="572"/>
                    </a:lnTo>
                    <a:lnTo>
                      <a:pt x="150" y="579"/>
                    </a:lnTo>
                    <a:lnTo>
                      <a:pt x="131" y="570"/>
                    </a:lnTo>
                    <a:lnTo>
                      <a:pt x="130" y="556"/>
                    </a:lnTo>
                    <a:lnTo>
                      <a:pt x="126" y="536"/>
                    </a:lnTo>
                    <a:lnTo>
                      <a:pt x="119" y="528"/>
                    </a:lnTo>
                    <a:lnTo>
                      <a:pt x="132" y="536"/>
                    </a:lnTo>
                    <a:lnTo>
                      <a:pt x="175" y="519"/>
                    </a:lnTo>
                    <a:lnTo>
                      <a:pt x="175" y="514"/>
                    </a:lnTo>
                    <a:lnTo>
                      <a:pt x="147" y="507"/>
                    </a:lnTo>
                    <a:lnTo>
                      <a:pt x="125" y="494"/>
                    </a:lnTo>
                    <a:lnTo>
                      <a:pt x="125" y="518"/>
                    </a:lnTo>
                    <a:lnTo>
                      <a:pt x="114" y="523"/>
                    </a:lnTo>
                    <a:lnTo>
                      <a:pt x="109" y="452"/>
                    </a:lnTo>
                    <a:lnTo>
                      <a:pt x="101" y="429"/>
                    </a:lnTo>
                    <a:lnTo>
                      <a:pt x="85" y="415"/>
                    </a:lnTo>
                    <a:lnTo>
                      <a:pt x="79" y="370"/>
                    </a:lnTo>
                    <a:lnTo>
                      <a:pt x="53" y="310"/>
                    </a:lnTo>
                    <a:lnTo>
                      <a:pt x="53" y="304"/>
                    </a:lnTo>
                    <a:lnTo>
                      <a:pt x="22" y="282"/>
                    </a:lnTo>
                    <a:lnTo>
                      <a:pt x="10" y="252"/>
                    </a:lnTo>
                    <a:lnTo>
                      <a:pt x="12" y="240"/>
                    </a:lnTo>
                    <a:lnTo>
                      <a:pt x="0" y="213"/>
                    </a:lnTo>
                    <a:lnTo>
                      <a:pt x="12" y="166"/>
                    </a:lnTo>
                    <a:lnTo>
                      <a:pt x="0" y="153"/>
                    </a:lnTo>
                    <a:lnTo>
                      <a:pt x="14" y="153"/>
                    </a:lnTo>
                    <a:lnTo>
                      <a:pt x="150" y="208"/>
                    </a:lnTo>
                    <a:lnTo>
                      <a:pt x="262" y="216"/>
                    </a:lnTo>
                    <a:lnTo>
                      <a:pt x="263" y="220"/>
                    </a:lnTo>
                    <a:lnTo>
                      <a:pt x="335" y="220"/>
                    </a:lnTo>
                    <a:lnTo>
                      <a:pt x="366" y="235"/>
                    </a:lnTo>
                    <a:lnTo>
                      <a:pt x="381" y="237"/>
                    </a:lnTo>
                    <a:lnTo>
                      <a:pt x="381" y="220"/>
                    </a:lnTo>
                    <a:lnTo>
                      <a:pt x="401" y="222"/>
                    </a:lnTo>
                    <a:lnTo>
                      <a:pt x="391" y="230"/>
                    </a:lnTo>
                    <a:lnTo>
                      <a:pt x="400" y="242"/>
                    </a:lnTo>
                    <a:lnTo>
                      <a:pt x="403" y="240"/>
                    </a:lnTo>
                    <a:lnTo>
                      <a:pt x="425" y="285"/>
                    </a:lnTo>
                    <a:lnTo>
                      <a:pt x="401" y="311"/>
                    </a:lnTo>
                    <a:lnTo>
                      <a:pt x="402" y="317"/>
                    </a:lnTo>
                    <a:lnTo>
                      <a:pt x="437" y="283"/>
                    </a:lnTo>
                    <a:lnTo>
                      <a:pt x="449" y="283"/>
                    </a:lnTo>
                    <a:lnTo>
                      <a:pt x="456" y="316"/>
                    </a:lnTo>
                    <a:lnTo>
                      <a:pt x="452" y="316"/>
                    </a:lnTo>
                    <a:lnTo>
                      <a:pt x="452" y="374"/>
                    </a:lnTo>
                    <a:lnTo>
                      <a:pt x="455" y="375"/>
                    </a:lnTo>
                    <a:lnTo>
                      <a:pt x="465" y="396"/>
                    </a:lnTo>
                    <a:lnTo>
                      <a:pt x="476" y="407"/>
                    </a:lnTo>
                    <a:lnTo>
                      <a:pt x="452" y="421"/>
                    </a:lnTo>
                    <a:lnTo>
                      <a:pt x="444" y="413"/>
                    </a:lnTo>
                    <a:lnTo>
                      <a:pt x="442" y="413"/>
                    </a:lnTo>
                    <a:lnTo>
                      <a:pt x="452" y="429"/>
                    </a:lnTo>
                    <a:lnTo>
                      <a:pt x="469" y="423"/>
                    </a:lnTo>
                    <a:lnTo>
                      <a:pt x="487" y="410"/>
                    </a:lnTo>
                    <a:lnTo>
                      <a:pt x="477" y="391"/>
                    </a:lnTo>
                    <a:lnTo>
                      <a:pt x="473" y="308"/>
                    </a:lnTo>
                    <a:lnTo>
                      <a:pt x="496" y="263"/>
                    </a:lnTo>
                    <a:lnTo>
                      <a:pt x="504" y="261"/>
                    </a:lnTo>
                    <a:lnTo>
                      <a:pt x="507" y="249"/>
                    </a:lnTo>
                    <a:lnTo>
                      <a:pt x="479" y="220"/>
                    </a:lnTo>
                    <a:lnTo>
                      <a:pt x="472" y="196"/>
                    </a:lnTo>
                    <a:lnTo>
                      <a:pt x="467" y="220"/>
                    </a:lnTo>
                    <a:lnTo>
                      <a:pt x="477" y="237"/>
                    </a:lnTo>
                    <a:lnTo>
                      <a:pt x="460" y="220"/>
                    </a:lnTo>
                    <a:lnTo>
                      <a:pt x="452" y="220"/>
                    </a:lnTo>
                    <a:lnTo>
                      <a:pt x="446" y="189"/>
                    </a:lnTo>
                    <a:lnTo>
                      <a:pt x="471" y="188"/>
                    </a:lnTo>
                    <a:lnTo>
                      <a:pt x="476" y="178"/>
                    </a:lnTo>
                    <a:lnTo>
                      <a:pt x="476" y="177"/>
                    </a:lnTo>
                    <a:lnTo>
                      <a:pt x="452" y="161"/>
                    </a:lnTo>
                    <a:lnTo>
                      <a:pt x="436" y="153"/>
                    </a:lnTo>
                    <a:lnTo>
                      <a:pt x="421" y="189"/>
                    </a:lnTo>
                    <a:lnTo>
                      <a:pt x="442" y="238"/>
                    </a:lnTo>
                    <a:lnTo>
                      <a:pt x="449" y="238"/>
                    </a:lnTo>
                    <a:lnTo>
                      <a:pt x="448" y="227"/>
                    </a:lnTo>
                    <a:lnTo>
                      <a:pt x="477" y="243"/>
                    </a:lnTo>
                    <a:lnTo>
                      <a:pt x="477" y="275"/>
                    </a:lnTo>
                    <a:lnTo>
                      <a:pt x="454" y="255"/>
                    </a:lnTo>
                    <a:lnTo>
                      <a:pt x="430" y="244"/>
                    </a:lnTo>
                    <a:lnTo>
                      <a:pt x="427" y="211"/>
                    </a:lnTo>
                    <a:lnTo>
                      <a:pt x="401" y="198"/>
                    </a:lnTo>
                    <a:lnTo>
                      <a:pt x="418" y="148"/>
                    </a:lnTo>
                    <a:lnTo>
                      <a:pt x="417" y="94"/>
                    </a:lnTo>
                    <a:lnTo>
                      <a:pt x="452" y="136"/>
                    </a:lnTo>
                    <a:lnTo>
                      <a:pt x="454" y="89"/>
                    </a:lnTo>
                    <a:lnTo>
                      <a:pt x="452" y="64"/>
                    </a:lnTo>
                    <a:lnTo>
                      <a:pt x="428" y="63"/>
                    </a:lnTo>
                    <a:lnTo>
                      <a:pt x="430" y="89"/>
                    </a:lnTo>
                    <a:lnTo>
                      <a:pt x="401" y="34"/>
                    </a:lnTo>
                    <a:lnTo>
                      <a:pt x="400" y="0"/>
                    </a:lnTo>
                    <a:lnTo>
                      <a:pt x="784" y="0"/>
                    </a:lnTo>
                    <a:lnTo>
                      <a:pt x="1189" y="0"/>
                    </a:lnTo>
                    <a:lnTo>
                      <a:pt x="1318" y="0"/>
                    </a:lnTo>
                    <a:lnTo>
                      <a:pt x="1472" y="0"/>
                    </a:lnTo>
                    <a:lnTo>
                      <a:pt x="1552" y="0"/>
                    </a:lnTo>
                    <a:lnTo>
                      <a:pt x="1552" y="10"/>
                    </a:lnTo>
                    <a:lnTo>
                      <a:pt x="1552" y="21"/>
                    </a:lnTo>
                    <a:lnTo>
                      <a:pt x="1552" y="38"/>
                    </a:lnTo>
                    <a:lnTo>
                      <a:pt x="1551" y="181"/>
                    </a:lnTo>
                    <a:lnTo>
                      <a:pt x="1550" y="220"/>
                    </a:lnTo>
                    <a:lnTo>
                      <a:pt x="1550" y="240"/>
                    </a:lnTo>
                    <a:lnTo>
                      <a:pt x="1550" y="248"/>
                    </a:lnTo>
                    <a:lnTo>
                      <a:pt x="1550" y="252"/>
                    </a:lnTo>
                    <a:lnTo>
                      <a:pt x="1550" y="258"/>
                    </a:lnTo>
                    <a:lnTo>
                      <a:pt x="1550" y="315"/>
                    </a:lnTo>
                    <a:lnTo>
                      <a:pt x="1550" y="347"/>
                    </a:lnTo>
                    <a:lnTo>
                      <a:pt x="1550" y="412"/>
                    </a:lnTo>
                    <a:lnTo>
                      <a:pt x="1551" y="439"/>
                    </a:lnTo>
                    <a:lnTo>
                      <a:pt x="1550" y="441"/>
                    </a:lnTo>
                    <a:lnTo>
                      <a:pt x="1550" y="472"/>
                    </a:lnTo>
                    <a:lnTo>
                      <a:pt x="1550" y="567"/>
                    </a:lnTo>
                    <a:lnTo>
                      <a:pt x="1551" y="580"/>
                    </a:lnTo>
                    <a:lnTo>
                      <a:pt x="1550" y="620"/>
                    </a:lnTo>
                    <a:lnTo>
                      <a:pt x="1550" y="630"/>
                    </a:lnTo>
                    <a:lnTo>
                      <a:pt x="1550" y="649"/>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 name=""/>
              <p:cNvSpPr/>
              <p:nvPr/>
            </p:nvSpPr>
            <p:spPr>
              <a:xfrm>
                <a:off x="3001680" y="2537280"/>
                <a:ext cx="1004400" cy="764640"/>
              </a:xfrm>
              <a:custGeom>
                <a:avLst/>
                <a:gdLst/>
                <a:ahLst/>
                <a:rect l="l" t="t" r="r" b="b"/>
                <a:pathLst>
                  <a:path w="1409" h="1013">
                    <a:moveTo>
                      <a:pt x="953" y="1011"/>
                    </a:moveTo>
                    <a:lnTo>
                      <a:pt x="942" y="1011"/>
                    </a:lnTo>
                    <a:lnTo>
                      <a:pt x="917" y="1011"/>
                    </a:lnTo>
                    <a:lnTo>
                      <a:pt x="845" y="1011"/>
                    </a:lnTo>
                    <a:lnTo>
                      <a:pt x="838" y="1010"/>
                    </a:lnTo>
                    <a:lnTo>
                      <a:pt x="752" y="1010"/>
                    </a:lnTo>
                    <a:lnTo>
                      <a:pt x="741" y="1010"/>
                    </a:lnTo>
                    <a:lnTo>
                      <a:pt x="689" y="1011"/>
                    </a:lnTo>
                    <a:lnTo>
                      <a:pt x="631" y="1011"/>
                    </a:lnTo>
                    <a:lnTo>
                      <a:pt x="579" y="1011"/>
                    </a:lnTo>
                    <a:lnTo>
                      <a:pt x="454" y="1011"/>
                    </a:lnTo>
                    <a:lnTo>
                      <a:pt x="404" y="1011"/>
                    </a:lnTo>
                    <a:lnTo>
                      <a:pt x="313" y="1011"/>
                    </a:lnTo>
                    <a:lnTo>
                      <a:pt x="306" y="1012"/>
                    </a:lnTo>
                    <a:lnTo>
                      <a:pt x="213" y="1012"/>
                    </a:lnTo>
                    <a:lnTo>
                      <a:pt x="203" y="1012"/>
                    </a:lnTo>
                    <a:lnTo>
                      <a:pt x="157" y="1013"/>
                    </a:lnTo>
                    <a:lnTo>
                      <a:pt x="2" y="1011"/>
                    </a:lnTo>
                    <a:lnTo>
                      <a:pt x="2" y="948"/>
                    </a:lnTo>
                    <a:lnTo>
                      <a:pt x="2" y="899"/>
                    </a:lnTo>
                    <a:lnTo>
                      <a:pt x="2" y="885"/>
                    </a:lnTo>
                    <a:lnTo>
                      <a:pt x="2" y="865"/>
                    </a:lnTo>
                    <a:lnTo>
                      <a:pt x="2" y="822"/>
                    </a:lnTo>
                    <a:lnTo>
                      <a:pt x="2" y="800"/>
                    </a:lnTo>
                    <a:lnTo>
                      <a:pt x="2" y="759"/>
                    </a:lnTo>
                    <a:lnTo>
                      <a:pt x="2" y="728"/>
                    </a:lnTo>
                    <a:lnTo>
                      <a:pt x="2" y="639"/>
                    </a:lnTo>
                    <a:lnTo>
                      <a:pt x="2" y="630"/>
                    </a:lnTo>
                    <a:lnTo>
                      <a:pt x="3" y="570"/>
                    </a:lnTo>
                    <a:lnTo>
                      <a:pt x="3" y="507"/>
                    </a:lnTo>
                    <a:lnTo>
                      <a:pt x="3" y="502"/>
                    </a:lnTo>
                    <a:lnTo>
                      <a:pt x="3" y="491"/>
                    </a:lnTo>
                    <a:lnTo>
                      <a:pt x="3" y="444"/>
                    </a:lnTo>
                    <a:lnTo>
                      <a:pt x="3" y="427"/>
                    </a:lnTo>
                    <a:lnTo>
                      <a:pt x="2" y="393"/>
                    </a:lnTo>
                    <a:lnTo>
                      <a:pt x="2" y="380"/>
                    </a:lnTo>
                    <a:lnTo>
                      <a:pt x="3" y="379"/>
                    </a:lnTo>
                    <a:lnTo>
                      <a:pt x="2" y="317"/>
                    </a:lnTo>
                    <a:lnTo>
                      <a:pt x="2" y="285"/>
                    </a:lnTo>
                    <a:lnTo>
                      <a:pt x="2" y="258"/>
                    </a:lnTo>
                    <a:lnTo>
                      <a:pt x="2" y="220"/>
                    </a:lnTo>
                    <a:lnTo>
                      <a:pt x="2" y="191"/>
                    </a:lnTo>
                    <a:lnTo>
                      <a:pt x="1" y="134"/>
                    </a:lnTo>
                    <a:lnTo>
                      <a:pt x="1" y="128"/>
                    </a:lnTo>
                    <a:lnTo>
                      <a:pt x="0" y="86"/>
                    </a:lnTo>
                    <a:lnTo>
                      <a:pt x="0" y="1"/>
                    </a:lnTo>
                    <a:lnTo>
                      <a:pt x="131" y="3"/>
                    </a:lnTo>
                    <a:lnTo>
                      <a:pt x="213" y="1"/>
                    </a:lnTo>
                    <a:lnTo>
                      <a:pt x="241" y="1"/>
                    </a:lnTo>
                    <a:lnTo>
                      <a:pt x="253" y="1"/>
                    </a:lnTo>
                    <a:lnTo>
                      <a:pt x="389" y="0"/>
                    </a:lnTo>
                    <a:lnTo>
                      <a:pt x="414" y="2"/>
                    </a:lnTo>
                    <a:lnTo>
                      <a:pt x="490" y="1"/>
                    </a:lnTo>
                    <a:lnTo>
                      <a:pt x="514" y="2"/>
                    </a:lnTo>
                    <a:lnTo>
                      <a:pt x="540" y="1"/>
                    </a:lnTo>
                    <a:lnTo>
                      <a:pt x="565" y="2"/>
                    </a:lnTo>
                    <a:lnTo>
                      <a:pt x="633" y="1"/>
                    </a:lnTo>
                    <a:lnTo>
                      <a:pt x="791" y="2"/>
                    </a:lnTo>
                    <a:lnTo>
                      <a:pt x="816" y="2"/>
                    </a:lnTo>
                    <a:lnTo>
                      <a:pt x="964" y="3"/>
                    </a:lnTo>
                    <a:lnTo>
                      <a:pt x="967" y="3"/>
                    </a:lnTo>
                    <a:lnTo>
                      <a:pt x="992" y="3"/>
                    </a:lnTo>
                    <a:lnTo>
                      <a:pt x="1015" y="3"/>
                    </a:lnTo>
                    <a:lnTo>
                      <a:pt x="1017" y="3"/>
                    </a:lnTo>
                    <a:lnTo>
                      <a:pt x="1035" y="1"/>
                    </a:lnTo>
                    <a:lnTo>
                      <a:pt x="1201" y="1"/>
                    </a:lnTo>
                    <a:lnTo>
                      <a:pt x="1211" y="1"/>
                    </a:lnTo>
                    <a:lnTo>
                      <a:pt x="1252" y="2"/>
                    </a:lnTo>
                    <a:lnTo>
                      <a:pt x="1273" y="2"/>
                    </a:lnTo>
                    <a:lnTo>
                      <a:pt x="1408" y="2"/>
                    </a:lnTo>
                    <a:lnTo>
                      <a:pt x="1409" y="65"/>
                    </a:lnTo>
                    <a:lnTo>
                      <a:pt x="1409" y="110"/>
                    </a:lnTo>
                    <a:lnTo>
                      <a:pt x="1409" y="128"/>
                    </a:lnTo>
                    <a:lnTo>
                      <a:pt x="1409" y="191"/>
                    </a:lnTo>
                    <a:lnTo>
                      <a:pt x="1409" y="208"/>
                    </a:lnTo>
                    <a:lnTo>
                      <a:pt x="1409" y="218"/>
                    </a:lnTo>
                    <a:lnTo>
                      <a:pt x="1409" y="254"/>
                    </a:lnTo>
                    <a:lnTo>
                      <a:pt x="1409" y="291"/>
                    </a:lnTo>
                    <a:lnTo>
                      <a:pt x="1409" y="317"/>
                    </a:lnTo>
                    <a:lnTo>
                      <a:pt x="1409" y="348"/>
                    </a:lnTo>
                    <a:lnTo>
                      <a:pt x="1409" y="379"/>
                    </a:lnTo>
                    <a:lnTo>
                      <a:pt x="1409" y="380"/>
                    </a:lnTo>
                    <a:lnTo>
                      <a:pt x="1409" y="385"/>
                    </a:lnTo>
                    <a:lnTo>
                      <a:pt x="1409" y="412"/>
                    </a:lnTo>
                    <a:lnTo>
                      <a:pt x="1409" y="475"/>
                    </a:lnTo>
                    <a:lnTo>
                      <a:pt x="1409" y="507"/>
                    </a:lnTo>
                    <a:lnTo>
                      <a:pt x="1409" y="519"/>
                    </a:lnTo>
                    <a:lnTo>
                      <a:pt x="1409" y="553"/>
                    </a:lnTo>
                    <a:lnTo>
                      <a:pt x="1409" y="610"/>
                    </a:lnTo>
                    <a:lnTo>
                      <a:pt x="1409" y="696"/>
                    </a:lnTo>
                    <a:lnTo>
                      <a:pt x="1409" y="728"/>
                    </a:lnTo>
                    <a:lnTo>
                      <a:pt x="1409" y="759"/>
                    </a:lnTo>
                    <a:lnTo>
                      <a:pt x="1409" y="791"/>
                    </a:lnTo>
                    <a:lnTo>
                      <a:pt x="1409" y="822"/>
                    </a:lnTo>
                    <a:lnTo>
                      <a:pt x="1409" y="835"/>
                    </a:lnTo>
                    <a:lnTo>
                      <a:pt x="1409" y="854"/>
                    </a:lnTo>
                    <a:lnTo>
                      <a:pt x="1409" y="869"/>
                    </a:lnTo>
                    <a:lnTo>
                      <a:pt x="1409" y="885"/>
                    </a:lnTo>
                    <a:lnTo>
                      <a:pt x="1409" y="912"/>
                    </a:lnTo>
                    <a:lnTo>
                      <a:pt x="1409" y="934"/>
                    </a:lnTo>
                    <a:lnTo>
                      <a:pt x="1409" y="980"/>
                    </a:lnTo>
                    <a:lnTo>
                      <a:pt x="1409" y="1011"/>
                    </a:lnTo>
                    <a:lnTo>
                      <a:pt x="1292" y="1011"/>
                    </a:lnTo>
                    <a:lnTo>
                      <a:pt x="1244" y="1012"/>
                    </a:lnTo>
                    <a:lnTo>
                      <a:pt x="1230" y="1012"/>
                    </a:lnTo>
                    <a:lnTo>
                      <a:pt x="1193" y="1012"/>
                    </a:lnTo>
                    <a:lnTo>
                      <a:pt x="1168" y="1012"/>
                    </a:lnTo>
                    <a:lnTo>
                      <a:pt x="1163" y="1012"/>
                    </a:lnTo>
                    <a:lnTo>
                      <a:pt x="1129" y="1012"/>
                    </a:lnTo>
                    <a:lnTo>
                      <a:pt x="1004" y="1012"/>
                    </a:lnTo>
                    <a:lnTo>
                      <a:pt x="979" y="1012"/>
                    </a:lnTo>
                    <a:lnTo>
                      <a:pt x="976" y="1012"/>
                    </a:lnTo>
                    <a:lnTo>
                      <a:pt x="960" y="1012"/>
                    </a:lnTo>
                    <a:lnTo>
                      <a:pt x="953" y="1011"/>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 name=""/>
              <p:cNvSpPr/>
              <p:nvPr/>
            </p:nvSpPr>
            <p:spPr>
              <a:xfrm>
                <a:off x="3633840" y="4157640"/>
                <a:ext cx="1881000" cy="2026800"/>
              </a:xfrm>
              <a:custGeom>
                <a:avLst/>
                <a:gdLst/>
                <a:ahLst/>
                <a:rect l="l" t="t" r="r" b="b"/>
                <a:pathLst>
                  <a:path w="2634" h="2680">
                    <a:moveTo>
                      <a:pt x="1383" y="2211"/>
                    </a:moveTo>
                    <a:lnTo>
                      <a:pt x="1363" y="2181"/>
                    </a:lnTo>
                    <a:lnTo>
                      <a:pt x="1337" y="2142"/>
                    </a:lnTo>
                    <a:lnTo>
                      <a:pt x="1295" y="2093"/>
                    </a:lnTo>
                    <a:lnTo>
                      <a:pt x="1284" y="2081"/>
                    </a:lnTo>
                    <a:lnTo>
                      <a:pt x="1266" y="2022"/>
                    </a:lnTo>
                    <a:lnTo>
                      <a:pt x="1270" y="2018"/>
                    </a:lnTo>
                    <a:lnTo>
                      <a:pt x="1216" y="1918"/>
                    </a:lnTo>
                    <a:lnTo>
                      <a:pt x="1203" y="1870"/>
                    </a:lnTo>
                    <a:lnTo>
                      <a:pt x="1182" y="1849"/>
                    </a:lnTo>
                    <a:lnTo>
                      <a:pt x="1177" y="1831"/>
                    </a:lnTo>
                    <a:lnTo>
                      <a:pt x="1133" y="1797"/>
                    </a:lnTo>
                    <a:lnTo>
                      <a:pt x="1124" y="1776"/>
                    </a:lnTo>
                    <a:lnTo>
                      <a:pt x="1108" y="1772"/>
                    </a:lnTo>
                    <a:lnTo>
                      <a:pt x="1101" y="1762"/>
                    </a:lnTo>
                    <a:lnTo>
                      <a:pt x="1086" y="1760"/>
                    </a:lnTo>
                    <a:lnTo>
                      <a:pt x="1081" y="1734"/>
                    </a:lnTo>
                    <a:lnTo>
                      <a:pt x="1075" y="1734"/>
                    </a:lnTo>
                    <a:lnTo>
                      <a:pt x="1049" y="1701"/>
                    </a:lnTo>
                    <a:lnTo>
                      <a:pt x="1028" y="1700"/>
                    </a:lnTo>
                    <a:lnTo>
                      <a:pt x="1028" y="1695"/>
                    </a:lnTo>
                    <a:lnTo>
                      <a:pt x="984" y="1695"/>
                    </a:lnTo>
                    <a:lnTo>
                      <a:pt x="939" y="1686"/>
                    </a:lnTo>
                    <a:lnTo>
                      <a:pt x="937" y="1691"/>
                    </a:lnTo>
                    <a:lnTo>
                      <a:pt x="927" y="1688"/>
                    </a:lnTo>
                    <a:lnTo>
                      <a:pt x="925" y="1693"/>
                    </a:lnTo>
                    <a:lnTo>
                      <a:pt x="870" y="1670"/>
                    </a:lnTo>
                    <a:lnTo>
                      <a:pt x="827" y="1703"/>
                    </a:lnTo>
                    <a:lnTo>
                      <a:pt x="813" y="1702"/>
                    </a:lnTo>
                    <a:lnTo>
                      <a:pt x="781" y="1741"/>
                    </a:lnTo>
                    <a:lnTo>
                      <a:pt x="755" y="1828"/>
                    </a:lnTo>
                    <a:lnTo>
                      <a:pt x="715" y="1875"/>
                    </a:lnTo>
                    <a:lnTo>
                      <a:pt x="703" y="1899"/>
                    </a:lnTo>
                    <a:lnTo>
                      <a:pt x="672" y="1889"/>
                    </a:lnTo>
                    <a:lnTo>
                      <a:pt x="658" y="1886"/>
                    </a:lnTo>
                    <a:lnTo>
                      <a:pt x="629" y="1859"/>
                    </a:lnTo>
                    <a:lnTo>
                      <a:pt x="583" y="1836"/>
                    </a:lnTo>
                    <a:lnTo>
                      <a:pt x="575" y="1825"/>
                    </a:lnTo>
                    <a:lnTo>
                      <a:pt x="533" y="1814"/>
                    </a:lnTo>
                    <a:lnTo>
                      <a:pt x="508" y="1797"/>
                    </a:lnTo>
                    <a:lnTo>
                      <a:pt x="482" y="1764"/>
                    </a:lnTo>
                    <a:lnTo>
                      <a:pt x="432" y="1732"/>
                    </a:lnTo>
                    <a:lnTo>
                      <a:pt x="394" y="1640"/>
                    </a:lnTo>
                    <a:lnTo>
                      <a:pt x="388" y="1576"/>
                    </a:lnTo>
                    <a:lnTo>
                      <a:pt x="355" y="1507"/>
                    </a:lnTo>
                    <a:lnTo>
                      <a:pt x="336" y="1481"/>
                    </a:lnTo>
                    <a:lnTo>
                      <a:pt x="331" y="1470"/>
                    </a:lnTo>
                    <a:lnTo>
                      <a:pt x="256" y="1425"/>
                    </a:lnTo>
                    <a:lnTo>
                      <a:pt x="206" y="1363"/>
                    </a:lnTo>
                    <a:lnTo>
                      <a:pt x="179" y="1346"/>
                    </a:lnTo>
                    <a:lnTo>
                      <a:pt x="131" y="1289"/>
                    </a:lnTo>
                    <a:lnTo>
                      <a:pt x="105" y="1280"/>
                    </a:lnTo>
                    <a:lnTo>
                      <a:pt x="85" y="1261"/>
                    </a:lnTo>
                    <a:lnTo>
                      <a:pt x="47" y="1198"/>
                    </a:lnTo>
                    <a:lnTo>
                      <a:pt x="30" y="1196"/>
                    </a:lnTo>
                    <a:lnTo>
                      <a:pt x="24" y="1189"/>
                    </a:lnTo>
                    <a:lnTo>
                      <a:pt x="0" y="1161"/>
                    </a:lnTo>
                    <a:lnTo>
                      <a:pt x="7" y="1155"/>
                    </a:lnTo>
                    <a:lnTo>
                      <a:pt x="2" y="1141"/>
                    </a:lnTo>
                    <a:lnTo>
                      <a:pt x="6" y="1135"/>
                    </a:lnTo>
                    <a:lnTo>
                      <a:pt x="55" y="1135"/>
                    </a:lnTo>
                    <a:lnTo>
                      <a:pt x="80" y="1134"/>
                    </a:lnTo>
                    <a:lnTo>
                      <a:pt x="105" y="1134"/>
                    </a:lnTo>
                    <a:lnTo>
                      <a:pt x="131" y="1134"/>
                    </a:lnTo>
                    <a:lnTo>
                      <a:pt x="256" y="1135"/>
                    </a:lnTo>
                    <a:lnTo>
                      <a:pt x="312" y="1135"/>
                    </a:lnTo>
                    <a:lnTo>
                      <a:pt x="348" y="1135"/>
                    </a:lnTo>
                    <a:lnTo>
                      <a:pt x="362" y="1135"/>
                    </a:lnTo>
                    <a:lnTo>
                      <a:pt x="461" y="1135"/>
                    </a:lnTo>
                    <a:lnTo>
                      <a:pt x="480" y="1135"/>
                    </a:lnTo>
                    <a:lnTo>
                      <a:pt x="528" y="1135"/>
                    </a:lnTo>
                    <a:lnTo>
                      <a:pt x="537" y="1135"/>
                    </a:lnTo>
                    <a:lnTo>
                      <a:pt x="583" y="1135"/>
                    </a:lnTo>
                    <a:lnTo>
                      <a:pt x="586" y="1135"/>
                    </a:lnTo>
                    <a:lnTo>
                      <a:pt x="589" y="1135"/>
                    </a:lnTo>
                    <a:lnTo>
                      <a:pt x="608" y="1135"/>
                    </a:lnTo>
                    <a:lnTo>
                      <a:pt x="660" y="1135"/>
                    </a:lnTo>
                    <a:lnTo>
                      <a:pt x="668" y="1135"/>
                    </a:lnTo>
                    <a:lnTo>
                      <a:pt x="709" y="1135"/>
                    </a:lnTo>
                    <a:lnTo>
                      <a:pt x="721" y="1135"/>
                    </a:lnTo>
                    <a:lnTo>
                      <a:pt x="721" y="1113"/>
                    </a:lnTo>
                    <a:lnTo>
                      <a:pt x="721" y="1072"/>
                    </a:lnTo>
                    <a:lnTo>
                      <a:pt x="721" y="1015"/>
                    </a:lnTo>
                    <a:lnTo>
                      <a:pt x="721" y="1003"/>
                    </a:lnTo>
                    <a:lnTo>
                      <a:pt x="721" y="977"/>
                    </a:lnTo>
                    <a:lnTo>
                      <a:pt x="721" y="928"/>
                    </a:lnTo>
                    <a:lnTo>
                      <a:pt x="721" y="893"/>
                    </a:lnTo>
                    <a:lnTo>
                      <a:pt x="721" y="851"/>
                    </a:lnTo>
                    <a:lnTo>
                      <a:pt x="723" y="788"/>
                    </a:lnTo>
                    <a:lnTo>
                      <a:pt x="723" y="785"/>
                    </a:lnTo>
                    <a:lnTo>
                      <a:pt x="723" y="757"/>
                    </a:lnTo>
                    <a:lnTo>
                      <a:pt x="723" y="749"/>
                    </a:lnTo>
                    <a:lnTo>
                      <a:pt x="723" y="739"/>
                    </a:lnTo>
                    <a:lnTo>
                      <a:pt x="724" y="714"/>
                    </a:lnTo>
                    <a:lnTo>
                      <a:pt x="724" y="704"/>
                    </a:lnTo>
                    <a:lnTo>
                      <a:pt x="724" y="675"/>
                    </a:lnTo>
                    <a:lnTo>
                      <a:pt x="725" y="631"/>
                    </a:lnTo>
                    <a:lnTo>
                      <a:pt x="725" y="567"/>
                    </a:lnTo>
                    <a:lnTo>
                      <a:pt x="725" y="554"/>
                    </a:lnTo>
                    <a:lnTo>
                      <a:pt x="725" y="552"/>
                    </a:lnTo>
                    <a:lnTo>
                      <a:pt x="725" y="523"/>
                    </a:lnTo>
                    <a:lnTo>
                      <a:pt x="725" y="504"/>
                    </a:lnTo>
                    <a:lnTo>
                      <a:pt x="725" y="442"/>
                    </a:lnTo>
                    <a:lnTo>
                      <a:pt x="725" y="413"/>
                    </a:lnTo>
                    <a:lnTo>
                      <a:pt x="725" y="410"/>
                    </a:lnTo>
                    <a:lnTo>
                      <a:pt x="725" y="390"/>
                    </a:lnTo>
                    <a:lnTo>
                      <a:pt x="725" y="378"/>
                    </a:lnTo>
                    <a:lnTo>
                      <a:pt x="725" y="347"/>
                    </a:lnTo>
                    <a:lnTo>
                      <a:pt x="725" y="332"/>
                    </a:lnTo>
                    <a:lnTo>
                      <a:pt x="726" y="310"/>
                    </a:lnTo>
                    <a:lnTo>
                      <a:pt x="725" y="295"/>
                    </a:lnTo>
                    <a:lnTo>
                      <a:pt x="726" y="221"/>
                    </a:lnTo>
                    <a:lnTo>
                      <a:pt x="726" y="192"/>
                    </a:lnTo>
                    <a:lnTo>
                      <a:pt x="726" y="189"/>
                    </a:lnTo>
                    <a:lnTo>
                      <a:pt x="726" y="183"/>
                    </a:lnTo>
                    <a:lnTo>
                      <a:pt x="726" y="112"/>
                    </a:lnTo>
                    <a:lnTo>
                      <a:pt x="726" y="0"/>
                    </a:lnTo>
                    <a:lnTo>
                      <a:pt x="733" y="0"/>
                    </a:lnTo>
                    <a:lnTo>
                      <a:pt x="811" y="0"/>
                    </a:lnTo>
                    <a:lnTo>
                      <a:pt x="860" y="0"/>
                    </a:lnTo>
                    <a:lnTo>
                      <a:pt x="902" y="0"/>
                    </a:lnTo>
                    <a:lnTo>
                      <a:pt x="910" y="0"/>
                    </a:lnTo>
                    <a:lnTo>
                      <a:pt x="913" y="0"/>
                    </a:lnTo>
                    <a:lnTo>
                      <a:pt x="929" y="0"/>
                    </a:lnTo>
                    <a:lnTo>
                      <a:pt x="955" y="0"/>
                    </a:lnTo>
                    <a:lnTo>
                      <a:pt x="964" y="0"/>
                    </a:lnTo>
                    <a:lnTo>
                      <a:pt x="1011" y="0"/>
                    </a:lnTo>
                    <a:lnTo>
                      <a:pt x="1061" y="0"/>
                    </a:lnTo>
                    <a:lnTo>
                      <a:pt x="1086" y="0"/>
                    </a:lnTo>
                    <a:lnTo>
                      <a:pt x="1119" y="0"/>
                    </a:lnTo>
                    <a:lnTo>
                      <a:pt x="1136" y="0"/>
                    </a:lnTo>
                    <a:lnTo>
                      <a:pt x="1146" y="0"/>
                    </a:lnTo>
                    <a:lnTo>
                      <a:pt x="1161" y="0"/>
                    </a:lnTo>
                    <a:lnTo>
                      <a:pt x="1212" y="0"/>
                    </a:lnTo>
                    <a:lnTo>
                      <a:pt x="1228" y="0"/>
                    </a:lnTo>
                    <a:lnTo>
                      <a:pt x="1262" y="0"/>
                    </a:lnTo>
                    <a:lnTo>
                      <a:pt x="1264" y="0"/>
                    </a:lnTo>
                    <a:lnTo>
                      <a:pt x="1337" y="0"/>
                    </a:lnTo>
                    <a:lnTo>
                      <a:pt x="1337" y="32"/>
                    </a:lnTo>
                    <a:lnTo>
                      <a:pt x="1337" y="112"/>
                    </a:lnTo>
                    <a:lnTo>
                      <a:pt x="1337" y="126"/>
                    </a:lnTo>
                    <a:lnTo>
                      <a:pt x="1337" y="147"/>
                    </a:lnTo>
                    <a:lnTo>
                      <a:pt x="1338" y="156"/>
                    </a:lnTo>
                    <a:lnTo>
                      <a:pt x="1338" y="170"/>
                    </a:lnTo>
                    <a:lnTo>
                      <a:pt x="1337" y="189"/>
                    </a:lnTo>
                    <a:lnTo>
                      <a:pt x="1337" y="222"/>
                    </a:lnTo>
                    <a:lnTo>
                      <a:pt x="1337" y="252"/>
                    </a:lnTo>
                    <a:lnTo>
                      <a:pt x="1338" y="260"/>
                    </a:lnTo>
                    <a:lnTo>
                      <a:pt x="1338" y="272"/>
                    </a:lnTo>
                    <a:lnTo>
                      <a:pt x="1338" y="306"/>
                    </a:lnTo>
                    <a:lnTo>
                      <a:pt x="1337" y="315"/>
                    </a:lnTo>
                    <a:lnTo>
                      <a:pt x="1337" y="332"/>
                    </a:lnTo>
                    <a:lnTo>
                      <a:pt x="1337" y="347"/>
                    </a:lnTo>
                    <a:lnTo>
                      <a:pt x="1337" y="371"/>
                    </a:lnTo>
                    <a:lnTo>
                      <a:pt x="1337" y="410"/>
                    </a:lnTo>
                    <a:lnTo>
                      <a:pt x="1337" y="426"/>
                    </a:lnTo>
                    <a:lnTo>
                      <a:pt x="1337" y="442"/>
                    </a:lnTo>
                    <a:lnTo>
                      <a:pt x="1338" y="490"/>
                    </a:lnTo>
                    <a:lnTo>
                      <a:pt x="1344" y="487"/>
                    </a:lnTo>
                    <a:lnTo>
                      <a:pt x="1345" y="487"/>
                    </a:lnTo>
                    <a:lnTo>
                      <a:pt x="1369" y="502"/>
                    </a:lnTo>
                    <a:lnTo>
                      <a:pt x="1388" y="525"/>
                    </a:lnTo>
                    <a:lnTo>
                      <a:pt x="1438" y="528"/>
                    </a:lnTo>
                    <a:lnTo>
                      <a:pt x="1443" y="531"/>
                    </a:lnTo>
                    <a:lnTo>
                      <a:pt x="1488" y="540"/>
                    </a:lnTo>
                    <a:lnTo>
                      <a:pt x="1489" y="540"/>
                    </a:lnTo>
                    <a:lnTo>
                      <a:pt x="1496" y="546"/>
                    </a:lnTo>
                    <a:lnTo>
                      <a:pt x="1499" y="575"/>
                    </a:lnTo>
                    <a:lnTo>
                      <a:pt x="1514" y="582"/>
                    </a:lnTo>
                    <a:lnTo>
                      <a:pt x="1527" y="580"/>
                    </a:lnTo>
                    <a:lnTo>
                      <a:pt x="1548" y="583"/>
                    </a:lnTo>
                    <a:lnTo>
                      <a:pt x="1589" y="601"/>
                    </a:lnTo>
                    <a:lnTo>
                      <a:pt x="1615" y="591"/>
                    </a:lnTo>
                    <a:lnTo>
                      <a:pt x="1617" y="593"/>
                    </a:lnTo>
                    <a:lnTo>
                      <a:pt x="1627" y="599"/>
                    </a:lnTo>
                    <a:lnTo>
                      <a:pt x="1639" y="611"/>
                    </a:lnTo>
                    <a:lnTo>
                      <a:pt x="1655" y="613"/>
                    </a:lnTo>
                    <a:lnTo>
                      <a:pt x="1691" y="599"/>
                    </a:lnTo>
                    <a:lnTo>
                      <a:pt x="1705" y="602"/>
                    </a:lnTo>
                    <a:lnTo>
                      <a:pt x="1712" y="596"/>
                    </a:lnTo>
                    <a:lnTo>
                      <a:pt x="1721" y="596"/>
                    </a:lnTo>
                    <a:lnTo>
                      <a:pt x="1725" y="631"/>
                    </a:lnTo>
                    <a:lnTo>
                      <a:pt x="1744" y="631"/>
                    </a:lnTo>
                    <a:lnTo>
                      <a:pt x="1744" y="658"/>
                    </a:lnTo>
                    <a:lnTo>
                      <a:pt x="1765" y="668"/>
                    </a:lnTo>
                    <a:lnTo>
                      <a:pt x="1815" y="638"/>
                    </a:lnTo>
                    <a:lnTo>
                      <a:pt x="1828" y="657"/>
                    </a:lnTo>
                    <a:lnTo>
                      <a:pt x="1835" y="653"/>
                    </a:lnTo>
                    <a:lnTo>
                      <a:pt x="1840" y="652"/>
                    </a:lnTo>
                    <a:lnTo>
                      <a:pt x="1844" y="652"/>
                    </a:lnTo>
                    <a:lnTo>
                      <a:pt x="1866" y="676"/>
                    </a:lnTo>
                    <a:lnTo>
                      <a:pt x="1906" y="662"/>
                    </a:lnTo>
                    <a:lnTo>
                      <a:pt x="1903" y="692"/>
                    </a:lnTo>
                    <a:lnTo>
                      <a:pt x="1916" y="702"/>
                    </a:lnTo>
                    <a:lnTo>
                      <a:pt x="1952" y="643"/>
                    </a:lnTo>
                    <a:lnTo>
                      <a:pt x="1954" y="642"/>
                    </a:lnTo>
                    <a:lnTo>
                      <a:pt x="1991" y="675"/>
                    </a:lnTo>
                    <a:lnTo>
                      <a:pt x="2022" y="657"/>
                    </a:lnTo>
                    <a:lnTo>
                      <a:pt x="2024" y="657"/>
                    </a:lnTo>
                    <a:lnTo>
                      <a:pt x="2019" y="664"/>
                    </a:lnTo>
                    <a:lnTo>
                      <a:pt x="2042" y="688"/>
                    </a:lnTo>
                    <a:lnTo>
                      <a:pt x="2058" y="687"/>
                    </a:lnTo>
                    <a:lnTo>
                      <a:pt x="2066" y="700"/>
                    </a:lnTo>
                    <a:lnTo>
                      <a:pt x="2092" y="691"/>
                    </a:lnTo>
                    <a:lnTo>
                      <a:pt x="2142" y="663"/>
                    </a:lnTo>
                    <a:lnTo>
                      <a:pt x="2173" y="671"/>
                    </a:lnTo>
                    <a:lnTo>
                      <a:pt x="2191" y="662"/>
                    </a:lnTo>
                    <a:lnTo>
                      <a:pt x="2190" y="662"/>
                    </a:lnTo>
                    <a:lnTo>
                      <a:pt x="2192" y="657"/>
                    </a:lnTo>
                    <a:lnTo>
                      <a:pt x="2221" y="651"/>
                    </a:lnTo>
                    <a:lnTo>
                      <a:pt x="2222" y="646"/>
                    </a:lnTo>
                    <a:lnTo>
                      <a:pt x="2230" y="647"/>
                    </a:lnTo>
                    <a:lnTo>
                      <a:pt x="2235" y="657"/>
                    </a:lnTo>
                    <a:lnTo>
                      <a:pt x="2233" y="659"/>
                    </a:lnTo>
                    <a:lnTo>
                      <a:pt x="2281" y="661"/>
                    </a:lnTo>
                    <a:lnTo>
                      <a:pt x="2288" y="662"/>
                    </a:lnTo>
                    <a:lnTo>
                      <a:pt x="2293" y="647"/>
                    </a:lnTo>
                    <a:lnTo>
                      <a:pt x="2312" y="646"/>
                    </a:lnTo>
                    <a:lnTo>
                      <a:pt x="2318" y="647"/>
                    </a:lnTo>
                    <a:lnTo>
                      <a:pt x="2318" y="654"/>
                    </a:lnTo>
                    <a:lnTo>
                      <a:pt x="2343" y="665"/>
                    </a:lnTo>
                    <a:lnTo>
                      <a:pt x="2369" y="694"/>
                    </a:lnTo>
                    <a:lnTo>
                      <a:pt x="2379" y="698"/>
                    </a:lnTo>
                    <a:lnTo>
                      <a:pt x="2378" y="689"/>
                    </a:lnTo>
                    <a:lnTo>
                      <a:pt x="2392" y="694"/>
                    </a:lnTo>
                    <a:lnTo>
                      <a:pt x="2392" y="703"/>
                    </a:lnTo>
                    <a:lnTo>
                      <a:pt x="2397" y="702"/>
                    </a:lnTo>
                    <a:lnTo>
                      <a:pt x="2394" y="705"/>
                    </a:lnTo>
                    <a:lnTo>
                      <a:pt x="2419" y="711"/>
                    </a:lnTo>
                    <a:lnTo>
                      <a:pt x="2439" y="727"/>
                    </a:lnTo>
                    <a:lnTo>
                      <a:pt x="2447" y="722"/>
                    </a:lnTo>
                    <a:lnTo>
                      <a:pt x="2469" y="745"/>
                    </a:lnTo>
                    <a:lnTo>
                      <a:pt x="2494" y="735"/>
                    </a:lnTo>
                    <a:lnTo>
                      <a:pt x="2536" y="744"/>
                    </a:lnTo>
                    <a:lnTo>
                      <a:pt x="2536" y="751"/>
                    </a:lnTo>
                    <a:lnTo>
                      <a:pt x="2536" y="788"/>
                    </a:lnTo>
                    <a:lnTo>
                      <a:pt x="2536" y="814"/>
                    </a:lnTo>
                    <a:lnTo>
                      <a:pt x="2536" y="820"/>
                    </a:lnTo>
                    <a:lnTo>
                      <a:pt x="2536" y="851"/>
                    </a:lnTo>
                    <a:lnTo>
                      <a:pt x="2536" y="878"/>
                    </a:lnTo>
                    <a:lnTo>
                      <a:pt x="2536" y="883"/>
                    </a:lnTo>
                    <a:lnTo>
                      <a:pt x="2536" y="913"/>
                    </a:lnTo>
                    <a:lnTo>
                      <a:pt x="2536" y="946"/>
                    </a:lnTo>
                    <a:lnTo>
                      <a:pt x="2536" y="950"/>
                    </a:lnTo>
                    <a:lnTo>
                      <a:pt x="2536" y="960"/>
                    </a:lnTo>
                    <a:lnTo>
                      <a:pt x="2536" y="977"/>
                    </a:lnTo>
                    <a:lnTo>
                      <a:pt x="2536" y="1009"/>
                    </a:lnTo>
                    <a:lnTo>
                      <a:pt x="2536" y="1036"/>
                    </a:lnTo>
                    <a:lnTo>
                      <a:pt x="2536" y="1040"/>
                    </a:lnTo>
                    <a:lnTo>
                      <a:pt x="2536" y="1072"/>
                    </a:lnTo>
                    <a:lnTo>
                      <a:pt x="2536" y="1086"/>
                    </a:lnTo>
                    <a:lnTo>
                      <a:pt x="2536" y="1135"/>
                    </a:lnTo>
                    <a:lnTo>
                      <a:pt x="2541" y="1138"/>
                    </a:lnTo>
                    <a:lnTo>
                      <a:pt x="2542" y="1140"/>
                    </a:lnTo>
                    <a:lnTo>
                      <a:pt x="2543" y="1141"/>
                    </a:lnTo>
                    <a:lnTo>
                      <a:pt x="2544" y="1145"/>
                    </a:lnTo>
                    <a:lnTo>
                      <a:pt x="2569" y="1174"/>
                    </a:lnTo>
                    <a:lnTo>
                      <a:pt x="2568" y="1174"/>
                    </a:lnTo>
                    <a:lnTo>
                      <a:pt x="2577" y="1198"/>
                    </a:lnTo>
                    <a:lnTo>
                      <a:pt x="2578" y="1239"/>
                    </a:lnTo>
                    <a:lnTo>
                      <a:pt x="2600" y="1261"/>
                    </a:lnTo>
                    <a:lnTo>
                      <a:pt x="2595" y="1265"/>
                    </a:lnTo>
                    <a:lnTo>
                      <a:pt x="2625" y="1343"/>
                    </a:lnTo>
                    <a:lnTo>
                      <a:pt x="2634" y="1340"/>
                    </a:lnTo>
                    <a:lnTo>
                      <a:pt x="2630" y="1387"/>
                    </a:lnTo>
                    <a:lnTo>
                      <a:pt x="2633" y="1420"/>
                    </a:lnTo>
                    <a:lnTo>
                      <a:pt x="2623" y="1450"/>
                    </a:lnTo>
                    <a:lnTo>
                      <a:pt x="2603" y="1513"/>
                    </a:lnTo>
                    <a:lnTo>
                      <a:pt x="2597" y="1538"/>
                    </a:lnTo>
                    <a:lnTo>
                      <a:pt x="2595" y="1539"/>
                    </a:lnTo>
                    <a:lnTo>
                      <a:pt x="2595" y="1559"/>
                    </a:lnTo>
                    <a:lnTo>
                      <a:pt x="2603" y="1578"/>
                    </a:lnTo>
                    <a:lnTo>
                      <a:pt x="2605" y="1608"/>
                    </a:lnTo>
                    <a:lnTo>
                      <a:pt x="2600" y="1626"/>
                    </a:lnTo>
                    <a:lnTo>
                      <a:pt x="2597" y="1632"/>
                    </a:lnTo>
                    <a:lnTo>
                      <a:pt x="2591" y="1639"/>
                    </a:lnTo>
                    <a:lnTo>
                      <a:pt x="2574" y="1673"/>
                    </a:lnTo>
                    <a:lnTo>
                      <a:pt x="2567" y="1679"/>
                    </a:lnTo>
                    <a:lnTo>
                      <a:pt x="2570" y="1705"/>
                    </a:lnTo>
                    <a:lnTo>
                      <a:pt x="2580" y="1729"/>
                    </a:lnTo>
                    <a:lnTo>
                      <a:pt x="2568" y="1722"/>
                    </a:lnTo>
                    <a:lnTo>
                      <a:pt x="2536" y="1721"/>
                    </a:lnTo>
                    <a:lnTo>
                      <a:pt x="2473" y="1750"/>
                    </a:lnTo>
                    <a:lnTo>
                      <a:pt x="2470" y="1752"/>
                    </a:lnTo>
                    <a:lnTo>
                      <a:pt x="2397" y="1801"/>
                    </a:lnTo>
                    <a:lnTo>
                      <a:pt x="2387" y="1797"/>
                    </a:lnTo>
                    <a:lnTo>
                      <a:pt x="2425" y="1765"/>
                    </a:lnTo>
                    <a:lnTo>
                      <a:pt x="2444" y="1759"/>
                    </a:lnTo>
                    <a:lnTo>
                      <a:pt x="2444" y="1754"/>
                    </a:lnTo>
                    <a:lnTo>
                      <a:pt x="2419" y="1752"/>
                    </a:lnTo>
                    <a:lnTo>
                      <a:pt x="2393" y="1759"/>
                    </a:lnTo>
                    <a:lnTo>
                      <a:pt x="2394" y="1696"/>
                    </a:lnTo>
                    <a:lnTo>
                      <a:pt x="2379" y="1701"/>
                    </a:lnTo>
                    <a:lnTo>
                      <a:pt x="2369" y="1723"/>
                    </a:lnTo>
                    <a:lnTo>
                      <a:pt x="2357" y="1721"/>
                    </a:lnTo>
                    <a:lnTo>
                      <a:pt x="2352" y="1720"/>
                    </a:lnTo>
                    <a:lnTo>
                      <a:pt x="2349" y="1719"/>
                    </a:lnTo>
                    <a:lnTo>
                      <a:pt x="2347" y="1721"/>
                    </a:lnTo>
                    <a:lnTo>
                      <a:pt x="2341" y="1733"/>
                    </a:lnTo>
                    <a:lnTo>
                      <a:pt x="2343" y="1745"/>
                    </a:lnTo>
                    <a:lnTo>
                      <a:pt x="2340" y="1752"/>
                    </a:lnTo>
                    <a:lnTo>
                      <a:pt x="2343" y="1759"/>
                    </a:lnTo>
                    <a:lnTo>
                      <a:pt x="2362" y="1766"/>
                    </a:lnTo>
                    <a:lnTo>
                      <a:pt x="2369" y="1794"/>
                    </a:lnTo>
                    <a:lnTo>
                      <a:pt x="2398" y="1808"/>
                    </a:lnTo>
                    <a:lnTo>
                      <a:pt x="2319" y="1872"/>
                    </a:lnTo>
                    <a:lnTo>
                      <a:pt x="2267" y="1923"/>
                    </a:lnTo>
                    <a:lnTo>
                      <a:pt x="2243" y="1935"/>
                    </a:lnTo>
                    <a:lnTo>
                      <a:pt x="2241" y="1936"/>
                    </a:lnTo>
                    <a:lnTo>
                      <a:pt x="2161" y="1986"/>
                    </a:lnTo>
                    <a:lnTo>
                      <a:pt x="2092" y="2025"/>
                    </a:lnTo>
                    <a:lnTo>
                      <a:pt x="2066" y="2047"/>
                    </a:lnTo>
                    <a:lnTo>
                      <a:pt x="2042" y="2070"/>
                    </a:lnTo>
                    <a:lnTo>
                      <a:pt x="2016" y="2086"/>
                    </a:lnTo>
                    <a:lnTo>
                      <a:pt x="1971" y="2128"/>
                    </a:lnTo>
                    <a:lnTo>
                      <a:pt x="1933" y="2179"/>
                    </a:lnTo>
                    <a:lnTo>
                      <a:pt x="1933" y="2185"/>
                    </a:lnTo>
                    <a:lnTo>
                      <a:pt x="1934" y="2186"/>
                    </a:lnTo>
                    <a:lnTo>
                      <a:pt x="1914" y="2212"/>
                    </a:lnTo>
                    <a:lnTo>
                      <a:pt x="1896" y="2250"/>
                    </a:lnTo>
                    <a:lnTo>
                      <a:pt x="1896" y="2251"/>
                    </a:lnTo>
                    <a:lnTo>
                      <a:pt x="1871" y="2325"/>
                    </a:lnTo>
                    <a:lnTo>
                      <a:pt x="1871" y="2326"/>
                    </a:lnTo>
                    <a:lnTo>
                      <a:pt x="1870" y="2333"/>
                    </a:lnTo>
                    <a:lnTo>
                      <a:pt x="1865" y="2395"/>
                    </a:lnTo>
                    <a:lnTo>
                      <a:pt x="1883" y="2497"/>
                    </a:lnTo>
                    <a:lnTo>
                      <a:pt x="1896" y="2544"/>
                    </a:lnTo>
                    <a:lnTo>
                      <a:pt x="1911" y="2648"/>
                    </a:lnTo>
                    <a:lnTo>
                      <a:pt x="1869" y="2680"/>
                    </a:lnTo>
                    <a:lnTo>
                      <a:pt x="1840" y="2674"/>
                    </a:lnTo>
                    <a:lnTo>
                      <a:pt x="1816" y="2648"/>
                    </a:lnTo>
                    <a:lnTo>
                      <a:pt x="1768" y="2630"/>
                    </a:lnTo>
                    <a:lnTo>
                      <a:pt x="1690" y="2630"/>
                    </a:lnTo>
                    <a:lnTo>
                      <a:pt x="1684" y="2616"/>
                    </a:lnTo>
                    <a:lnTo>
                      <a:pt x="1674" y="2616"/>
                    </a:lnTo>
                    <a:lnTo>
                      <a:pt x="1622" y="2583"/>
                    </a:lnTo>
                    <a:lnTo>
                      <a:pt x="1603" y="2585"/>
                    </a:lnTo>
                    <a:lnTo>
                      <a:pt x="1588" y="2572"/>
                    </a:lnTo>
                    <a:lnTo>
                      <a:pt x="1589" y="2565"/>
                    </a:lnTo>
                    <a:lnTo>
                      <a:pt x="1539" y="2549"/>
                    </a:lnTo>
                    <a:lnTo>
                      <a:pt x="1505" y="2504"/>
                    </a:lnTo>
                    <a:lnTo>
                      <a:pt x="1485" y="2437"/>
                    </a:lnTo>
                    <a:lnTo>
                      <a:pt x="1457" y="2396"/>
                    </a:lnTo>
                    <a:lnTo>
                      <a:pt x="1447" y="2329"/>
                    </a:lnTo>
                    <a:lnTo>
                      <a:pt x="1438" y="2270"/>
                    </a:lnTo>
                    <a:lnTo>
                      <a:pt x="1413" y="2234"/>
                    </a:lnTo>
                    <a:lnTo>
                      <a:pt x="1388" y="2218"/>
                    </a:lnTo>
                    <a:lnTo>
                      <a:pt x="1383" y="2211"/>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 name=""/>
              <p:cNvSpPr/>
              <p:nvPr/>
            </p:nvSpPr>
            <p:spPr>
              <a:xfrm>
                <a:off x="5445000" y="4822920"/>
                <a:ext cx="720720" cy="774000"/>
              </a:xfrm>
              <a:custGeom>
                <a:avLst/>
                <a:gdLst/>
                <a:ahLst/>
                <a:rect l="l" t="t" r="r" b="b"/>
                <a:pathLst>
                  <a:path w="1010" h="1024">
                    <a:moveTo>
                      <a:pt x="577" y="509"/>
                    </a:moveTo>
                    <a:lnTo>
                      <a:pt x="600" y="509"/>
                    </a:lnTo>
                    <a:lnTo>
                      <a:pt x="612" y="509"/>
                    </a:lnTo>
                    <a:lnTo>
                      <a:pt x="647" y="509"/>
                    </a:lnTo>
                    <a:lnTo>
                      <a:pt x="662" y="509"/>
                    </a:lnTo>
                    <a:lnTo>
                      <a:pt x="671" y="509"/>
                    </a:lnTo>
                    <a:lnTo>
                      <a:pt x="699" y="509"/>
                    </a:lnTo>
                    <a:lnTo>
                      <a:pt x="703" y="509"/>
                    </a:lnTo>
                    <a:lnTo>
                      <a:pt x="713" y="509"/>
                    </a:lnTo>
                    <a:lnTo>
                      <a:pt x="738" y="509"/>
                    </a:lnTo>
                    <a:lnTo>
                      <a:pt x="743" y="509"/>
                    </a:lnTo>
                    <a:lnTo>
                      <a:pt x="761" y="509"/>
                    </a:lnTo>
                    <a:lnTo>
                      <a:pt x="763" y="509"/>
                    </a:lnTo>
                    <a:lnTo>
                      <a:pt x="788" y="509"/>
                    </a:lnTo>
                    <a:lnTo>
                      <a:pt x="846" y="509"/>
                    </a:lnTo>
                    <a:lnTo>
                      <a:pt x="863" y="509"/>
                    </a:lnTo>
                    <a:lnTo>
                      <a:pt x="864" y="509"/>
                    </a:lnTo>
                    <a:lnTo>
                      <a:pt x="868" y="509"/>
                    </a:lnTo>
                    <a:lnTo>
                      <a:pt x="863" y="528"/>
                    </a:lnTo>
                    <a:lnTo>
                      <a:pt x="849" y="572"/>
                    </a:lnTo>
                    <a:lnTo>
                      <a:pt x="845" y="593"/>
                    </a:lnTo>
                    <a:lnTo>
                      <a:pt x="862" y="635"/>
                    </a:lnTo>
                    <a:lnTo>
                      <a:pt x="864" y="635"/>
                    </a:lnTo>
                    <a:lnTo>
                      <a:pt x="876" y="645"/>
                    </a:lnTo>
                    <a:lnTo>
                      <a:pt x="876" y="646"/>
                    </a:lnTo>
                    <a:lnTo>
                      <a:pt x="889" y="698"/>
                    </a:lnTo>
                    <a:lnTo>
                      <a:pt x="909" y="716"/>
                    </a:lnTo>
                    <a:lnTo>
                      <a:pt x="889" y="723"/>
                    </a:lnTo>
                    <a:lnTo>
                      <a:pt x="864" y="752"/>
                    </a:lnTo>
                    <a:lnTo>
                      <a:pt x="842" y="760"/>
                    </a:lnTo>
                    <a:lnTo>
                      <a:pt x="864" y="775"/>
                    </a:lnTo>
                    <a:lnTo>
                      <a:pt x="873" y="793"/>
                    </a:lnTo>
                    <a:lnTo>
                      <a:pt x="889" y="795"/>
                    </a:lnTo>
                    <a:lnTo>
                      <a:pt x="903" y="761"/>
                    </a:lnTo>
                    <a:lnTo>
                      <a:pt x="914" y="752"/>
                    </a:lnTo>
                    <a:lnTo>
                      <a:pt x="939" y="748"/>
                    </a:lnTo>
                    <a:lnTo>
                      <a:pt x="978" y="721"/>
                    </a:lnTo>
                    <a:lnTo>
                      <a:pt x="974" y="777"/>
                    </a:lnTo>
                    <a:lnTo>
                      <a:pt x="963" y="783"/>
                    </a:lnTo>
                    <a:lnTo>
                      <a:pt x="964" y="795"/>
                    </a:lnTo>
                    <a:lnTo>
                      <a:pt x="931" y="824"/>
                    </a:lnTo>
                    <a:lnTo>
                      <a:pt x="926" y="846"/>
                    </a:lnTo>
                    <a:lnTo>
                      <a:pt x="915" y="833"/>
                    </a:lnTo>
                    <a:lnTo>
                      <a:pt x="914" y="853"/>
                    </a:lnTo>
                    <a:lnTo>
                      <a:pt x="889" y="842"/>
                    </a:lnTo>
                    <a:lnTo>
                      <a:pt x="914" y="854"/>
                    </a:lnTo>
                    <a:lnTo>
                      <a:pt x="887" y="856"/>
                    </a:lnTo>
                    <a:lnTo>
                      <a:pt x="908" y="887"/>
                    </a:lnTo>
                    <a:lnTo>
                      <a:pt x="894" y="885"/>
                    </a:lnTo>
                    <a:lnTo>
                      <a:pt x="913" y="916"/>
                    </a:lnTo>
                    <a:lnTo>
                      <a:pt x="939" y="916"/>
                    </a:lnTo>
                    <a:lnTo>
                      <a:pt x="966" y="935"/>
                    </a:lnTo>
                    <a:lnTo>
                      <a:pt x="980" y="932"/>
                    </a:lnTo>
                    <a:lnTo>
                      <a:pt x="998" y="953"/>
                    </a:lnTo>
                    <a:lnTo>
                      <a:pt x="1010" y="959"/>
                    </a:lnTo>
                    <a:lnTo>
                      <a:pt x="1004" y="997"/>
                    </a:lnTo>
                    <a:lnTo>
                      <a:pt x="988" y="998"/>
                    </a:lnTo>
                    <a:lnTo>
                      <a:pt x="984" y="1021"/>
                    </a:lnTo>
                    <a:lnTo>
                      <a:pt x="984" y="1013"/>
                    </a:lnTo>
                    <a:lnTo>
                      <a:pt x="966" y="992"/>
                    </a:lnTo>
                    <a:lnTo>
                      <a:pt x="939" y="1024"/>
                    </a:lnTo>
                    <a:lnTo>
                      <a:pt x="935" y="1019"/>
                    </a:lnTo>
                    <a:lnTo>
                      <a:pt x="941" y="1013"/>
                    </a:lnTo>
                    <a:lnTo>
                      <a:pt x="939" y="992"/>
                    </a:lnTo>
                    <a:lnTo>
                      <a:pt x="933" y="992"/>
                    </a:lnTo>
                    <a:lnTo>
                      <a:pt x="916" y="958"/>
                    </a:lnTo>
                    <a:lnTo>
                      <a:pt x="864" y="936"/>
                    </a:lnTo>
                    <a:lnTo>
                      <a:pt x="833" y="939"/>
                    </a:lnTo>
                    <a:lnTo>
                      <a:pt x="796" y="972"/>
                    </a:lnTo>
                    <a:lnTo>
                      <a:pt x="796" y="973"/>
                    </a:lnTo>
                    <a:lnTo>
                      <a:pt x="763" y="993"/>
                    </a:lnTo>
                    <a:lnTo>
                      <a:pt x="738" y="999"/>
                    </a:lnTo>
                    <a:lnTo>
                      <a:pt x="757" y="993"/>
                    </a:lnTo>
                    <a:lnTo>
                      <a:pt x="766" y="982"/>
                    </a:lnTo>
                    <a:lnTo>
                      <a:pt x="751" y="950"/>
                    </a:lnTo>
                    <a:lnTo>
                      <a:pt x="738" y="947"/>
                    </a:lnTo>
                    <a:lnTo>
                      <a:pt x="731" y="964"/>
                    </a:lnTo>
                    <a:lnTo>
                      <a:pt x="713" y="959"/>
                    </a:lnTo>
                    <a:lnTo>
                      <a:pt x="678" y="982"/>
                    </a:lnTo>
                    <a:lnTo>
                      <a:pt x="652" y="1004"/>
                    </a:lnTo>
                    <a:lnTo>
                      <a:pt x="644" y="1003"/>
                    </a:lnTo>
                    <a:lnTo>
                      <a:pt x="626" y="975"/>
                    </a:lnTo>
                    <a:lnTo>
                      <a:pt x="591" y="977"/>
                    </a:lnTo>
                    <a:lnTo>
                      <a:pt x="537" y="930"/>
                    </a:lnTo>
                    <a:lnTo>
                      <a:pt x="550" y="936"/>
                    </a:lnTo>
                    <a:lnTo>
                      <a:pt x="565" y="919"/>
                    </a:lnTo>
                    <a:lnTo>
                      <a:pt x="559" y="894"/>
                    </a:lnTo>
                    <a:lnTo>
                      <a:pt x="512" y="878"/>
                    </a:lnTo>
                    <a:lnTo>
                      <a:pt x="501" y="882"/>
                    </a:lnTo>
                    <a:lnTo>
                      <a:pt x="501" y="856"/>
                    </a:lnTo>
                    <a:lnTo>
                      <a:pt x="486" y="855"/>
                    </a:lnTo>
                    <a:lnTo>
                      <a:pt x="486" y="828"/>
                    </a:lnTo>
                    <a:lnTo>
                      <a:pt x="461" y="825"/>
                    </a:lnTo>
                    <a:lnTo>
                      <a:pt x="436" y="832"/>
                    </a:lnTo>
                    <a:lnTo>
                      <a:pt x="440" y="827"/>
                    </a:lnTo>
                    <a:lnTo>
                      <a:pt x="435" y="824"/>
                    </a:lnTo>
                    <a:lnTo>
                      <a:pt x="436" y="803"/>
                    </a:lnTo>
                    <a:lnTo>
                      <a:pt x="416" y="803"/>
                    </a:lnTo>
                    <a:lnTo>
                      <a:pt x="411" y="814"/>
                    </a:lnTo>
                    <a:lnTo>
                      <a:pt x="379" y="826"/>
                    </a:lnTo>
                    <a:lnTo>
                      <a:pt x="411" y="859"/>
                    </a:lnTo>
                    <a:lnTo>
                      <a:pt x="443" y="856"/>
                    </a:lnTo>
                    <a:lnTo>
                      <a:pt x="461" y="868"/>
                    </a:lnTo>
                    <a:lnTo>
                      <a:pt x="459" y="890"/>
                    </a:lnTo>
                    <a:lnTo>
                      <a:pt x="436" y="886"/>
                    </a:lnTo>
                    <a:lnTo>
                      <a:pt x="403" y="867"/>
                    </a:lnTo>
                    <a:lnTo>
                      <a:pt x="383" y="866"/>
                    </a:lnTo>
                    <a:lnTo>
                      <a:pt x="361" y="877"/>
                    </a:lnTo>
                    <a:lnTo>
                      <a:pt x="286" y="868"/>
                    </a:lnTo>
                    <a:lnTo>
                      <a:pt x="217" y="835"/>
                    </a:lnTo>
                    <a:lnTo>
                      <a:pt x="157" y="817"/>
                    </a:lnTo>
                    <a:lnTo>
                      <a:pt x="59" y="829"/>
                    </a:lnTo>
                    <a:lnTo>
                      <a:pt x="44" y="851"/>
                    </a:lnTo>
                    <a:lnTo>
                      <a:pt x="34" y="827"/>
                    </a:lnTo>
                    <a:lnTo>
                      <a:pt x="31" y="801"/>
                    </a:lnTo>
                    <a:lnTo>
                      <a:pt x="38" y="795"/>
                    </a:lnTo>
                    <a:lnTo>
                      <a:pt x="55" y="761"/>
                    </a:lnTo>
                    <a:lnTo>
                      <a:pt x="61" y="754"/>
                    </a:lnTo>
                    <a:lnTo>
                      <a:pt x="64" y="748"/>
                    </a:lnTo>
                    <a:lnTo>
                      <a:pt x="69" y="730"/>
                    </a:lnTo>
                    <a:lnTo>
                      <a:pt x="67" y="700"/>
                    </a:lnTo>
                    <a:lnTo>
                      <a:pt x="59" y="681"/>
                    </a:lnTo>
                    <a:lnTo>
                      <a:pt x="59" y="661"/>
                    </a:lnTo>
                    <a:lnTo>
                      <a:pt x="61" y="660"/>
                    </a:lnTo>
                    <a:lnTo>
                      <a:pt x="67" y="635"/>
                    </a:lnTo>
                    <a:lnTo>
                      <a:pt x="87" y="572"/>
                    </a:lnTo>
                    <a:lnTo>
                      <a:pt x="97" y="542"/>
                    </a:lnTo>
                    <a:lnTo>
                      <a:pt x="94" y="509"/>
                    </a:lnTo>
                    <a:lnTo>
                      <a:pt x="98" y="462"/>
                    </a:lnTo>
                    <a:lnTo>
                      <a:pt x="89" y="465"/>
                    </a:lnTo>
                    <a:lnTo>
                      <a:pt x="59" y="387"/>
                    </a:lnTo>
                    <a:lnTo>
                      <a:pt x="64" y="383"/>
                    </a:lnTo>
                    <a:lnTo>
                      <a:pt x="42" y="361"/>
                    </a:lnTo>
                    <a:lnTo>
                      <a:pt x="41" y="320"/>
                    </a:lnTo>
                    <a:lnTo>
                      <a:pt x="32" y="296"/>
                    </a:lnTo>
                    <a:lnTo>
                      <a:pt x="33" y="296"/>
                    </a:lnTo>
                    <a:lnTo>
                      <a:pt x="8" y="267"/>
                    </a:lnTo>
                    <a:lnTo>
                      <a:pt x="7" y="263"/>
                    </a:lnTo>
                    <a:lnTo>
                      <a:pt x="6" y="262"/>
                    </a:lnTo>
                    <a:lnTo>
                      <a:pt x="5" y="260"/>
                    </a:lnTo>
                    <a:lnTo>
                      <a:pt x="0" y="257"/>
                    </a:lnTo>
                    <a:lnTo>
                      <a:pt x="0" y="208"/>
                    </a:lnTo>
                    <a:lnTo>
                      <a:pt x="0" y="194"/>
                    </a:lnTo>
                    <a:lnTo>
                      <a:pt x="0" y="162"/>
                    </a:lnTo>
                    <a:lnTo>
                      <a:pt x="0" y="158"/>
                    </a:lnTo>
                    <a:lnTo>
                      <a:pt x="0" y="131"/>
                    </a:lnTo>
                    <a:lnTo>
                      <a:pt x="0" y="99"/>
                    </a:lnTo>
                    <a:lnTo>
                      <a:pt x="0" y="82"/>
                    </a:lnTo>
                    <a:lnTo>
                      <a:pt x="0" y="72"/>
                    </a:lnTo>
                    <a:lnTo>
                      <a:pt x="0" y="68"/>
                    </a:lnTo>
                    <a:lnTo>
                      <a:pt x="0" y="35"/>
                    </a:lnTo>
                    <a:lnTo>
                      <a:pt x="0" y="5"/>
                    </a:lnTo>
                    <a:lnTo>
                      <a:pt x="0" y="0"/>
                    </a:lnTo>
                    <a:lnTo>
                      <a:pt x="9" y="0"/>
                    </a:lnTo>
                    <a:lnTo>
                      <a:pt x="23" y="0"/>
                    </a:lnTo>
                    <a:lnTo>
                      <a:pt x="47" y="0"/>
                    </a:lnTo>
                    <a:lnTo>
                      <a:pt x="73" y="0"/>
                    </a:lnTo>
                    <a:lnTo>
                      <a:pt x="75" y="0"/>
                    </a:lnTo>
                    <a:lnTo>
                      <a:pt x="105" y="0"/>
                    </a:lnTo>
                    <a:lnTo>
                      <a:pt x="109" y="0"/>
                    </a:lnTo>
                    <a:lnTo>
                      <a:pt x="111" y="0"/>
                    </a:lnTo>
                    <a:lnTo>
                      <a:pt x="142" y="0"/>
                    </a:lnTo>
                    <a:lnTo>
                      <a:pt x="158" y="0"/>
                    </a:lnTo>
                    <a:lnTo>
                      <a:pt x="162" y="0"/>
                    </a:lnTo>
                    <a:lnTo>
                      <a:pt x="166" y="0"/>
                    </a:lnTo>
                    <a:lnTo>
                      <a:pt x="172" y="0"/>
                    </a:lnTo>
                    <a:lnTo>
                      <a:pt x="212" y="0"/>
                    </a:lnTo>
                    <a:lnTo>
                      <a:pt x="248" y="1"/>
                    </a:lnTo>
                    <a:lnTo>
                      <a:pt x="249" y="1"/>
                    </a:lnTo>
                    <a:lnTo>
                      <a:pt x="265" y="1"/>
                    </a:lnTo>
                    <a:lnTo>
                      <a:pt x="310" y="2"/>
                    </a:lnTo>
                    <a:lnTo>
                      <a:pt x="377" y="3"/>
                    </a:lnTo>
                    <a:lnTo>
                      <a:pt x="397" y="3"/>
                    </a:lnTo>
                    <a:lnTo>
                      <a:pt x="494" y="3"/>
                    </a:lnTo>
                    <a:lnTo>
                      <a:pt x="496" y="3"/>
                    </a:lnTo>
                    <a:lnTo>
                      <a:pt x="520" y="3"/>
                    </a:lnTo>
                    <a:lnTo>
                      <a:pt x="524" y="3"/>
                    </a:lnTo>
                    <a:lnTo>
                      <a:pt x="529" y="3"/>
                    </a:lnTo>
                    <a:lnTo>
                      <a:pt x="531" y="3"/>
                    </a:lnTo>
                    <a:lnTo>
                      <a:pt x="559" y="3"/>
                    </a:lnTo>
                    <a:lnTo>
                      <a:pt x="567" y="3"/>
                    </a:lnTo>
                    <a:lnTo>
                      <a:pt x="572" y="4"/>
                    </a:lnTo>
                    <a:lnTo>
                      <a:pt x="579" y="4"/>
                    </a:lnTo>
                    <a:lnTo>
                      <a:pt x="587" y="109"/>
                    </a:lnTo>
                    <a:lnTo>
                      <a:pt x="611" y="99"/>
                    </a:lnTo>
                    <a:lnTo>
                      <a:pt x="603" y="112"/>
                    </a:lnTo>
                    <a:lnTo>
                      <a:pt x="598" y="115"/>
                    </a:lnTo>
                    <a:lnTo>
                      <a:pt x="612" y="135"/>
                    </a:lnTo>
                    <a:lnTo>
                      <a:pt x="589" y="131"/>
                    </a:lnTo>
                    <a:lnTo>
                      <a:pt x="612" y="144"/>
                    </a:lnTo>
                    <a:lnTo>
                      <a:pt x="612" y="208"/>
                    </a:lnTo>
                    <a:lnTo>
                      <a:pt x="587" y="204"/>
                    </a:lnTo>
                    <a:lnTo>
                      <a:pt x="587" y="225"/>
                    </a:lnTo>
                    <a:lnTo>
                      <a:pt x="601" y="225"/>
                    </a:lnTo>
                    <a:lnTo>
                      <a:pt x="601" y="226"/>
                    </a:lnTo>
                    <a:lnTo>
                      <a:pt x="601" y="225"/>
                    </a:lnTo>
                    <a:lnTo>
                      <a:pt x="609" y="225"/>
                    </a:lnTo>
                    <a:lnTo>
                      <a:pt x="606" y="227"/>
                    </a:lnTo>
                    <a:lnTo>
                      <a:pt x="606" y="228"/>
                    </a:lnTo>
                    <a:lnTo>
                      <a:pt x="587" y="239"/>
                    </a:lnTo>
                    <a:lnTo>
                      <a:pt x="594" y="257"/>
                    </a:lnTo>
                    <a:lnTo>
                      <a:pt x="564" y="289"/>
                    </a:lnTo>
                    <a:lnTo>
                      <a:pt x="562" y="290"/>
                    </a:lnTo>
                    <a:lnTo>
                      <a:pt x="558" y="320"/>
                    </a:lnTo>
                    <a:lnTo>
                      <a:pt x="548" y="320"/>
                    </a:lnTo>
                    <a:lnTo>
                      <a:pt x="541" y="320"/>
                    </a:lnTo>
                    <a:lnTo>
                      <a:pt x="537" y="323"/>
                    </a:lnTo>
                    <a:lnTo>
                      <a:pt x="535" y="324"/>
                    </a:lnTo>
                    <a:lnTo>
                      <a:pt x="512" y="347"/>
                    </a:lnTo>
                    <a:lnTo>
                      <a:pt x="512" y="417"/>
                    </a:lnTo>
                    <a:lnTo>
                      <a:pt x="494" y="461"/>
                    </a:lnTo>
                    <a:lnTo>
                      <a:pt x="486" y="476"/>
                    </a:lnTo>
                    <a:lnTo>
                      <a:pt x="489" y="507"/>
                    </a:lnTo>
                    <a:lnTo>
                      <a:pt x="484" y="509"/>
                    </a:lnTo>
                    <a:lnTo>
                      <a:pt x="537" y="509"/>
                    </a:lnTo>
                    <a:lnTo>
                      <a:pt x="562" y="509"/>
                    </a:lnTo>
                    <a:lnTo>
                      <a:pt x="577" y="509"/>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 name=""/>
              <p:cNvSpPr/>
              <p:nvPr/>
            </p:nvSpPr>
            <p:spPr>
              <a:xfrm>
                <a:off x="5362200" y="4157640"/>
                <a:ext cx="713520" cy="667800"/>
              </a:xfrm>
              <a:custGeom>
                <a:avLst/>
                <a:gdLst/>
                <a:ahLst/>
                <a:rect l="l" t="t" r="r" b="b"/>
                <a:pathLst>
                  <a:path w="1001" h="882">
                    <a:moveTo>
                      <a:pt x="25" y="187"/>
                    </a:moveTo>
                    <a:lnTo>
                      <a:pt x="27" y="200"/>
                    </a:lnTo>
                    <a:lnTo>
                      <a:pt x="28" y="208"/>
                    </a:lnTo>
                    <a:lnTo>
                      <a:pt x="29" y="217"/>
                    </a:lnTo>
                    <a:lnTo>
                      <a:pt x="34" y="249"/>
                    </a:lnTo>
                    <a:lnTo>
                      <a:pt x="34" y="252"/>
                    </a:lnTo>
                    <a:lnTo>
                      <a:pt x="38" y="278"/>
                    </a:lnTo>
                    <a:lnTo>
                      <a:pt x="38" y="279"/>
                    </a:lnTo>
                    <a:lnTo>
                      <a:pt x="37" y="281"/>
                    </a:lnTo>
                    <a:lnTo>
                      <a:pt x="37" y="284"/>
                    </a:lnTo>
                    <a:lnTo>
                      <a:pt x="37" y="315"/>
                    </a:lnTo>
                    <a:lnTo>
                      <a:pt x="35" y="395"/>
                    </a:lnTo>
                    <a:lnTo>
                      <a:pt x="34" y="408"/>
                    </a:lnTo>
                    <a:lnTo>
                      <a:pt x="34" y="410"/>
                    </a:lnTo>
                    <a:lnTo>
                      <a:pt x="33" y="447"/>
                    </a:lnTo>
                    <a:lnTo>
                      <a:pt x="33" y="457"/>
                    </a:lnTo>
                    <a:lnTo>
                      <a:pt x="33" y="468"/>
                    </a:lnTo>
                    <a:lnTo>
                      <a:pt x="32" y="503"/>
                    </a:lnTo>
                    <a:lnTo>
                      <a:pt x="32" y="514"/>
                    </a:lnTo>
                    <a:lnTo>
                      <a:pt x="30" y="567"/>
                    </a:lnTo>
                    <a:lnTo>
                      <a:pt x="30" y="583"/>
                    </a:lnTo>
                    <a:lnTo>
                      <a:pt x="30" y="599"/>
                    </a:lnTo>
                    <a:lnTo>
                      <a:pt x="29" y="641"/>
                    </a:lnTo>
                    <a:lnTo>
                      <a:pt x="29" y="646"/>
                    </a:lnTo>
                    <a:lnTo>
                      <a:pt x="28" y="652"/>
                    </a:lnTo>
                    <a:lnTo>
                      <a:pt x="28" y="658"/>
                    </a:lnTo>
                    <a:lnTo>
                      <a:pt x="27" y="722"/>
                    </a:lnTo>
                    <a:lnTo>
                      <a:pt x="49" y="745"/>
                    </a:lnTo>
                    <a:lnTo>
                      <a:pt x="74" y="735"/>
                    </a:lnTo>
                    <a:lnTo>
                      <a:pt x="116" y="744"/>
                    </a:lnTo>
                    <a:lnTo>
                      <a:pt x="116" y="751"/>
                    </a:lnTo>
                    <a:lnTo>
                      <a:pt x="116" y="788"/>
                    </a:lnTo>
                    <a:lnTo>
                      <a:pt x="116" y="814"/>
                    </a:lnTo>
                    <a:lnTo>
                      <a:pt x="116" y="820"/>
                    </a:lnTo>
                    <a:lnTo>
                      <a:pt x="116" y="851"/>
                    </a:lnTo>
                    <a:lnTo>
                      <a:pt x="116" y="878"/>
                    </a:lnTo>
                    <a:lnTo>
                      <a:pt x="125" y="878"/>
                    </a:lnTo>
                    <a:lnTo>
                      <a:pt x="139" y="878"/>
                    </a:lnTo>
                    <a:lnTo>
                      <a:pt x="163" y="878"/>
                    </a:lnTo>
                    <a:lnTo>
                      <a:pt x="189" y="878"/>
                    </a:lnTo>
                    <a:lnTo>
                      <a:pt x="191" y="878"/>
                    </a:lnTo>
                    <a:lnTo>
                      <a:pt x="221" y="878"/>
                    </a:lnTo>
                    <a:lnTo>
                      <a:pt x="225" y="878"/>
                    </a:lnTo>
                    <a:lnTo>
                      <a:pt x="227" y="878"/>
                    </a:lnTo>
                    <a:lnTo>
                      <a:pt x="258" y="878"/>
                    </a:lnTo>
                    <a:lnTo>
                      <a:pt x="274" y="878"/>
                    </a:lnTo>
                    <a:lnTo>
                      <a:pt x="278" y="878"/>
                    </a:lnTo>
                    <a:lnTo>
                      <a:pt x="282" y="878"/>
                    </a:lnTo>
                    <a:lnTo>
                      <a:pt x="288" y="878"/>
                    </a:lnTo>
                    <a:lnTo>
                      <a:pt x="328" y="878"/>
                    </a:lnTo>
                    <a:lnTo>
                      <a:pt x="364" y="879"/>
                    </a:lnTo>
                    <a:lnTo>
                      <a:pt x="365" y="879"/>
                    </a:lnTo>
                    <a:lnTo>
                      <a:pt x="381" y="879"/>
                    </a:lnTo>
                    <a:lnTo>
                      <a:pt x="426" y="880"/>
                    </a:lnTo>
                    <a:lnTo>
                      <a:pt x="493" y="881"/>
                    </a:lnTo>
                    <a:lnTo>
                      <a:pt x="513" y="881"/>
                    </a:lnTo>
                    <a:lnTo>
                      <a:pt x="610" y="881"/>
                    </a:lnTo>
                    <a:lnTo>
                      <a:pt x="612" y="881"/>
                    </a:lnTo>
                    <a:lnTo>
                      <a:pt x="636" y="881"/>
                    </a:lnTo>
                    <a:lnTo>
                      <a:pt x="640" y="881"/>
                    </a:lnTo>
                    <a:lnTo>
                      <a:pt x="645" y="881"/>
                    </a:lnTo>
                    <a:lnTo>
                      <a:pt x="647" y="881"/>
                    </a:lnTo>
                    <a:lnTo>
                      <a:pt x="675" y="881"/>
                    </a:lnTo>
                    <a:lnTo>
                      <a:pt x="683" y="881"/>
                    </a:lnTo>
                    <a:lnTo>
                      <a:pt x="688" y="882"/>
                    </a:lnTo>
                    <a:lnTo>
                      <a:pt x="695" y="882"/>
                    </a:lnTo>
                    <a:lnTo>
                      <a:pt x="695" y="880"/>
                    </a:lnTo>
                    <a:lnTo>
                      <a:pt x="703" y="785"/>
                    </a:lnTo>
                    <a:lnTo>
                      <a:pt x="693" y="787"/>
                    </a:lnTo>
                    <a:lnTo>
                      <a:pt x="703" y="763"/>
                    </a:lnTo>
                    <a:lnTo>
                      <a:pt x="681" y="771"/>
                    </a:lnTo>
                    <a:lnTo>
                      <a:pt x="691" y="754"/>
                    </a:lnTo>
                    <a:lnTo>
                      <a:pt x="685" y="749"/>
                    </a:lnTo>
                    <a:lnTo>
                      <a:pt x="684" y="748"/>
                    </a:lnTo>
                    <a:lnTo>
                      <a:pt x="683" y="748"/>
                    </a:lnTo>
                    <a:lnTo>
                      <a:pt x="682" y="741"/>
                    </a:lnTo>
                    <a:lnTo>
                      <a:pt x="703" y="704"/>
                    </a:lnTo>
                    <a:lnTo>
                      <a:pt x="703" y="685"/>
                    </a:lnTo>
                    <a:lnTo>
                      <a:pt x="728" y="689"/>
                    </a:lnTo>
                    <a:lnTo>
                      <a:pt x="712" y="636"/>
                    </a:lnTo>
                    <a:lnTo>
                      <a:pt x="728" y="627"/>
                    </a:lnTo>
                    <a:lnTo>
                      <a:pt x="738" y="601"/>
                    </a:lnTo>
                    <a:lnTo>
                      <a:pt x="738" y="600"/>
                    </a:lnTo>
                    <a:lnTo>
                      <a:pt x="761" y="567"/>
                    </a:lnTo>
                    <a:lnTo>
                      <a:pt x="778" y="557"/>
                    </a:lnTo>
                    <a:lnTo>
                      <a:pt x="775" y="541"/>
                    </a:lnTo>
                    <a:lnTo>
                      <a:pt x="793" y="538"/>
                    </a:lnTo>
                    <a:lnTo>
                      <a:pt x="790" y="549"/>
                    </a:lnTo>
                    <a:lnTo>
                      <a:pt x="793" y="552"/>
                    </a:lnTo>
                    <a:lnTo>
                      <a:pt x="815" y="499"/>
                    </a:lnTo>
                    <a:lnTo>
                      <a:pt x="811" y="469"/>
                    </a:lnTo>
                    <a:lnTo>
                      <a:pt x="819" y="463"/>
                    </a:lnTo>
                    <a:lnTo>
                      <a:pt x="822" y="473"/>
                    </a:lnTo>
                    <a:lnTo>
                      <a:pt x="837" y="458"/>
                    </a:lnTo>
                    <a:lnTo>
                      <a:pt x="815" y="447"/>
                    </a:lnTo>
                    <a:lnTo>
                      <a:pt x="821" y="441"/>
                    </a:lnTo>
                    <a:lnTo>
                      <a:pt x="829" y="448"/>
                    </a:lnTo>
                    <a:lnTo>
                      <a:pt x="838" y="441"/>
                    </a:lnTo>
                    <a:lnTo>
                      <a:pt x="835" y="435"/>
                    </a:lnTo>
                    <a:lnTo>
                      <a:pt x="847" y="421"/>
                    </a:lnTo>
                    <a:lnTo>
                      <a:pt x="849" y="420"/>
                    </a:lnTo>
                    <a:lnTo>
                      <a:pt x="852" y="417"/>
                    </a:lnTo>
                    <a:lnTo>
                      <a:pt x="868" y="413"/>
                    </a:lnTo>
                    <a:lnTo>
                      <a:pt x="879" y="404"/>
                    </a:lnTo>
                    <a:lnTo>
                      <a:pt x="879" y="392"/>
                    </a:lnTo>
                    <a:lnTo>
                      <a:pt x="867" y="380"/>
                    </a:lnTo>
                    <a:lnTo>
                      <a:pt x="901" y="345"/>
                    </a:lnTo>
                    <a:lnTo>
                      <a:pt x="913" y="347"/>
                    </a:lnTo>
                    <a:lnTo>
                      <a:pt x="911" y="287"/>
                    </a:lnTo>
                    <a:lnTo>
                      <a:pt x="904" y="274"/>
                    </a:lnTo>
                    <a:lnTo>
                      <a:pt x="901" y="284"/>
                    </a:lnTo>
                    <a:lnTo>
                      <a:pt x="893" y="282"/>
                    </a:lnTo>
                    <a:lnTo>
                      <a:pt x="901" y="268"/>
                    </a:lnTo>
                    <a:lnTo>
                      <a:pt x="920" y="252"/>
                    </a:lnTo>
                    <a:lnTo>
                      <a:pt x="929" y="237"/>
                    </a:lnTo>
                    <a:lnTo>
                      <a:pt x="947" y="243"/>
                    </a:lnTo>
                    <a:lnTo>
                      <a:pt x="954" y="188"/>
                    </a:lnTo>
                    <a:lnTo>
                      <a:pt x="980" y="150"/>
                    </a:lnTo>
                    <a:lnTo>
                      <a:pt x="1001" y="150"/>
                    </a:lnTo>
                    <a:lnTo>
                      <a:pt x="983" y="126"/>
                    </a:lnTo>
                    <a:lnTo>
                      <a:pt x="980" y="126"/>
                    </a:lnTo>
                    <a:lnTo>
                      <a:pt x="948" y="126"/>
                    </a:lnTo>
                    <a:lnTo>
                      <a:pt x="937" y="126"/>
                    </a:lnTo>
                    <a:lnTo>
                      <a:pt x="896" y="127"/>
                    </a:lnTo>
                    <a:lnTo>
                      <a:pt x="879" y="127"/>
                    </a:lnTo>
                    <a:lnTo>
                      <a:pt x="871" y="127"/>
                    </a:lnTo>
                    <a:lnTo>
                      <a:pt x="853" y="127"/>
                    </a:lnTo>
                    <a:lnTo>
                      <a:pt x="870" y="97"/>
                    </a:lnTo>
                    <a:lnTo>
                      <a:pt x="876" y="96"/>
                    </a:lnTo>
                    <a:lnTo>
                      <a:pt x="891" y="75"/>
                    </a:lnTo>
                    <a:lnTo>
                      <a:pt x="904" y="65"/>
                    </a:lnTo>
                    <a:lnTo>
                      <a:pt x="899" y="1"/>
                    </a:lnTo>
                    <a:lnTo>
                      <a:pt x="885" y="1"/>
                    </a:lnTo>
                    <a:lnTo>
                      <a:pt x="879" y="1"/>
                    </a:lnTo>
                    <a:lnTo>
                      <a:pt x="870" y="1"/>
                    </a:lnTo>
                    <a:lnTo>
                      <a:pt x="813" y="0"/>
                    </a:lnTo>
                    <a:lnTo>
                      <a:pt x="786" y="0"/>
                    </a:lnTo>
                    <a:lnTo>
                      <a:pt x="783" y="0"/>
                    </a:lnTo>
                    <a:lnTo>
                      <a:pt x="771" y="0"/>
                    </a:lnTo>
                    <a:lnTo>
                      <a:pt x="753" y="1"/>
                    </a:lnTo>
                    <a:lnTo>
                      <a:pt x="728" y="1"/>
                    </a:lnTo>
                    <a:lnTo>
                      <a:pt x="703" y="1"/>
                    </a:lnTo>
                    <a:lnTo>
                      <a:pt x="688" y="1"/>
                    </a:lnTo>
                    <a:lnTo>
                      <a:pt x="681" y="1"/>
                    </a:lnTo>
                    <a:lnTo>
                      <a:pt x="646" y="1"/>
                    </a:lnTo>
                    <a:lnTo>
                      <a:pt x="644" y="1"/>
                    </a:lnTo>
                    <a:lnTo>
                      <a:pt x="638" y="1"/>
                    </a:lnTo>
                    <a:lnTo>
                      <a:pt x="628" y="0"/>
                    </a:lnTo>
                    <a:lnTo>
                      <a:pt x="618" y="0"/>
                    </a:lnTo>
                    <a:lnTo>
                      <a:pt x="593" y="0"/>
                    </a:lnTo>
                    <a:lnTo>
                      <a:pt x="577" y="0"/>
                    </a:lnTo>
                    <a:lnTo>
                      <a:pt x="527" y="0"/>
                    </a:lnTo>
                    <a:lnTo>
                      <a:pt x="503" y="0"/>
                    </a:lnTo>
                    <a:lnTo>
                      <a:pt x="502" y="0"/>
                    </a:lnTo>
                    <a:lnTo>
                      <a:pt x="497" y="0"/>
                    </a:lnTo>
                    <a:lnTo>
                      <a:pt x="452" y="1"/>
                    </a:lnTo>
                    <a:lnTo>
                      <a:pt x="439" y="0"/>
                    </a:lnTo>
                    <a:lnTo>
                      <a:pt x="421" y="0"/>
                    </a:lnTo>
                    <a:lnTo>
                      <a:pt x="383" y="1"/>
                    </a:lnTo>
                    <a:lnTo>
                      <a:pt x="376" y="1"/>
                    </a:lnTo>
                    <a:lnTo>
                      <a:pt x="372" y="1"/>
                    </a:lnTo>
                    <a:lnTo>
                      <a:pt x="355" y="1"/>
                    </a:lnTo>
                    <a:lnTo>
                      <a:pt x="316" y="1"/>
                    </a:lnTo>
                    <a:lnTo>
                      <a:pt x="296" y="1"/>
                    </a:lnTo>
                    <a:lnTo>
                      <a:pt x="266" y="0"/>
                    </a:lnTo>
                    <a:lnTo>
                      <a:pt x="262" y="0"/>
                    </a:lnTo>
                    <a:lnTo>
                      <a:pt x="250" y="0"/>
                    </a:lnTo>
                    <a:lnTo>
                      <a:pt x="237" y="0"/>
                    </a:lnTo>
                    <a:lnTo>
                      <a:pt x="208" y="0"/>
                    </a:lnTo>
                    <a:lnTo>
                      <a:pt x="183" y="0"/>
                    </a:lnTo>
                    <a:lnTo>
                      <a:pt x="166" y="0"/>
                    </a:lnTo>
                    <a:lnTo>
                      <a:pt x="151" y="0"/>
                    </a:lnTo>
                    <a:lnTo>
                      <a:pt x="138" y="0"/>
                    </a:lnTo>
                    <a:lnTo>
                      <a:pt x="125" y="0"/>
                    </a:lnTo>
                    <a:lnTo>
                      <a:pt x="109" y="0"/>
                    </a:lnTo>
                    <a:lnTo>
                      <a:pt x="49" y="0"/>
                    </a:lnTo>
                    <a:lnTo>
                      <a:pt x="24" y="0"/>
                    </a:lnTo>
                    <a:lnTo>
                      <a:pt x="0" y="0"/>
                    </a:lnTo>
                    <a:lnTo>
                      <a:pt x="4" y="32"/>
                    </a:lnTo>
                    <a:lnTo>
                      <a:pt x="6" y="49"/>
                    </a:lnTo>
                    <a:lnTo>
                      <a:pt x="11" y="85"/>
                    </a:lnTo>
                    <a:lnTo>
                      <a:pt x="13" y="95"/>
                    </a:lnTo>
                    <a:lnTo>
                      <a:pt x="13" y="100"/>
                    </a:lnTo>
                    <a:lnTo>
                      <a:pt x="21" y="158"/>
                    </a:lnTo>
                    <a:lnTo>
                      <a:pt x="24" y="176"/>
                    </a:lnTo>
                    <a:lnTo>
                      <a:pt x="25" y="187"/>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 name=""/>
              <p:cNvSpPr/>
              <p:nvPr/>
            </p:nvSpPr>
            <p:spPr>
              <a:xfrm>
                <a:off x="5790600" y="4444920"/>
                <a:ext cx="507960" cy="918720"/>
              </a:xfrm>
              <a:custGeom>
                <a:avLst/>
                <a:gdLst/>
                <a:ahLst/>
                <a:rect l="l" t="t" r="r" b="b"/>
                <a:pathLst>
                  <a:path w="712" h="1215">
                    <a:moveTo>
                      <a:pt x="64" y="819"/>
                    </a:moveTo>
                    <a:lnTo>
                      <a:pt x="74" y="819"/>
                    </a:lnTo>
                    <a:lnTo>
                      <a:pt x="78" y="789"/>
                    </a:lnTo>
                    <a:lnTo>
                      <a:pt x="80" y="788"/>
                    </a:lnTo>
                    <a:lnTo>
                      <a:pt x="110" y="756"/>
                    </a:lnTo>
                    <a:lnTo>
                      <a:pt x="103" y="738"/>
                    </a:lnTo>
                    <a:lnTo>
                      <a:pt x="122" y="727"/>
                    </a:lnTo>
                    <a:lnTo>
                      <a:pt x="122" y="726"/>
                    </a:lnTo>
                    <a:lnTo>
                      <a:pt x="125" y="724"/>
                    </a:lnTo>
                    <a:lnTo>
                      <a:pt x="117" y="724"/>
                    </a:lnTo>
                    <a:lnTo>
                      <a:pt x="117" y="725"/>
                    </a:lnTo>
                    <a:lnTo>
                      <a:pt x="117" y="724"/>
                    </a:lnTo>
                    <a:lnTo>
                      <a:pt x="103" y="724"/>
                    </a:lnTo>
                    <a:lnTo>
                      <a:pt x="103" y="703"/>
                    </a:lnTo>
                    <a:lnTo>
                      <a:pt x="128" y="707"/>
                    </a:lnTo>
                    <a:lnTo>
                      <a:pt x="128" y="643"/>
                    </a:lnTo>
                    <a:lnTo>
                      <a:pt x="105" y="630"/>
                    </a:lnTo>
                    <a:lnTo>
                      <a:pt x="128" y="634"/>
                    </a:lnTo>
                    <a:lnTo>
                      <a:pt x="114" y="614"/>
                    </a:lnTo>
                    <a:lnTo>
                      <a:pt x="119" y="611"/>
                    </a:lnTo>
                    <a:lnTo>
                      <a:pt x="127" y="598"/>
                    </a:lnTo>
                    <a:lnTo>
                      <a:pt x="103" y="608"/>
                    </a:lnTo>
                    <a:lnTo>
                      <a:pt x="95" y="503"/>
                    </a:lnTo>
                    <a:lnTo>
                      <a:pt x="95" y="501"/>
                    </a:lnTo>
                    <a:lnTo>
                      <a:pt x="103" y="406"/>
                    </a:lnTo>
                    <a:lnTo>
                      <a:pt x="93" y="408"/>
                    </a:lnTo>
                    <a:lnTo>
                      <a:pt x="103" y="384"/>
                    </a:lnTo>
                    <a:lnTo>
                      <a:pt x="81" y="392"/>
                    </a:lnTo>
                    <a:lnTo>
                      <a:pt x="91" y="375"/>
                    </a:lnTo>
                    <a:lnTo>
                      <a:pt x="85" y="370"/>
                    </a:lnTo>
                    <a:lnTo>
                      <a:pt x="84" y="369"/>
                    </a:lnTo>
                    <a:lnTo>
                      <a:pt x="83" y="369"/>
                    </a:lnTo>
                    <a:lnTo>
                      <a:pt x="82" y="362"/>
                    </a:lnTo>
                    <a:lnTo>
                      <a:pt x="103" y="325"/>
                    </a:lnTo>
                    <a:lnTo>
                      <a:pt x="103" y="306"/>
                    </a:lnTo>
                    <a:lnTo>
                      <a:pt x="128" y="310"/>
                    </a:lnTo>
                    <a:lnTo>
                      <a:pt x="112" y="257"/>
                    </a:lnTo>
                    <a:lnTo>
                      <a:pt x="128" y="248"/>
                    </a:lnTo>
                    <a:lnTo>
                      <a:pt x="138" y="222"/>
                    </a:lnTo>
                    <a:lnTo>
                      <a:pt x="138" y="221"/>
                    </a:lnTo>
                    <a:lnTo>
                      <a:pt x="161" y="188"/>
                    </a:lnTo>
                    <a:lnTo>
                      <a:pt x="178" y="178"/>
                    </a:lnTo>
                    <a:lnTo>
                      <a:pt x="175" y="162"/>
                    </a:lnTo>
                    <a:lnTo>
                      <a:pt x="193" y="159"/>
                    </a:lnTo>
                    <a:lnTo>
                      <a:pt x="190" y="170"/>
                    </a:lnTo>
                    <a:lnTo>
                      <a:pt x="193" y="173"/>
                    </a:lnTo>
                    <a:lnTo>
                      <a:pt x="215" y="120"/>
                    </a:lnTo>
                    <a:lnTo>
                      <a:pt x="211" y="90"/>
                    </a:lnTo>
                    <a:lnTo>
                      <a:pt x="219" y="84"/>
                    </a:lnTo>
                    <a:lnTo>
                      <a:pt x="222" y="94"/>
                    </a:lnTo>
                    <a:lnTo>
                      <a:pt x="237" y="79"/>
                    </a:lnTo>
                    <a:lnTo>
                      <a:pt x="215" y="68"/>
                    </a:lnTo>
                    <a:lnTo>
                      <a:pt x="221" y="62"/>
                    </a:lnTo>
                    <a:lnTo>
                      <a:pt x="229" y="69"/>
                    </a:lnTo>
                    <a:lnTo>
                      <a:pt x="238" y="62"/>
                    </a:lnTo>
                    <a:lnTo>
                      <a:pt x="235" y="56"/>
                    </a:lnTo>
                    <a:lnTo>
                      <a:pt x="247" y="42"/>
                    </a:lnTo>
                    <a:lnTo>
                      <a:pt x="249" y="41"/>
                    </a:lnTo>
                    <a:lnTo>
                      <a:pt x="252" y="38"/>
                    </a:lnTo>
                    <a:lnTo>
                      <a:pt x="268" y="34"/>
                    </a:lnTo>
                    <a:lnTo>
                      <a:pt x="279" y="25"/>
                    </a:lnTo>
                    <a:lnTo>
                      <a:pt x="279" y="13"/>
                    </a:lnTo>
                    <a:lnTo>
                      <a:pt x="267" y="1"/>
                    </a:lnTo>
                    <a:lnTo>
                      <a:pt x="329" y="1"/>
                    </a:lnTo>
                    <a:lnTo>
                      <a:pt x="359" y="1"/>
                    </a:lnTo>
                    <a:lnTo>
                      <a:pt x="385" y="1"/>
                    </a:lnTo>
                    <a:lnTo>
                      <a:pt x="401" y="0"/>
                    </a:lnTo>
                    <a:lnTo>
                      <a:pt x="422" y="1"/>
                    </a:lnTo>
                    <a:lnTo>
                      <a:pt x="439" y="1"/>
                    </a:lnTo>
                    <a:lnTo>
                      <a:pt x="460" y="1"/>
                    </a:lnTo>
                    <a:lnTo>
                      <a:pt x="470" y="1"/>
                    </a:lnTo>
                    <a:lnTo>
                      <a:pt x="480" y="1"/>
                    </a:lnTo>
                    <a:lnTo>
                      <a:pt x="491" y="1"/>
                    </a:lnTo>
                    <a:lnTo>
                      <a:pt x="509" y="1"/>
                    </a:lnTo>
                    <a:lnTo>
                      <a:pt x="519" y="1"/>
                    </a:lnTo>
                    <a:lnTo>
                      <a:pt x="527" y="1"/>
                    </a:lnTo>
                    <a:lnTo>
                      <a:pt x="530" y="1"/>
                    </a:lnTo>
                    <a:lnTo>
                      <a:pt x="547" y="1"/>
                    </a:lnTo>
                    <a:lnTo>
                      <a:pt x="566" y="1"/>
                    </a:lnTo>
                    <a:lnTo>
                      <a:pt x="574" y="1"/>
                    </a:lnTo>
                    <a:lnTo>
                      <a:pt x="592" y="1"/>
                    </a:lnTo>
                    <a:lnTo>
                      <a:pt x="611" y="0"/>
                    </a:lnTo>
                    <a:lnTo>
                      <a:pt x="655" y="0"/>
                    </a:lnTo>
                    <a:lnTo>
                      <a:pt x="656" y="0"/>
                    </a:lnTo>
                    <a:lnTo>
                      <a:pt x="659" y="0"/>
                    </a:lnTo>
                    <a:lnTo>
                      <a:pt x="681" y="0"/>
                    </a:lnTo>
                    <a:lnTo>
                      <a:pt x="691" y="0"/>
                    </a:lnTo>
                    <a:lnTo>
                      <a:pt x="706" y="24"/>
                    </a:lnTo>
                    <a:lnTo>
                      <a:pt x="712" y="27"/>
                    </a:lnTo>
                    <a:lnTo>
                      <a:pt x="711" y="42"/>
                    </a:lnTo>
                    <a:lnTo>
                      <a:pt x="706" y="82"/>
                    </a:lnTo>
                    <a:lnTo>
                      <a:pt x="704" y="105"/>
                    </a:lnTo>
                    <a:lnTo>
                      <a:pt x="701" y="125"/>
                    </a:lnTo>
                    <a:lnTo>
                      <a:pt x="701" y="126"/>
                    </a:lnTo>
                    <a:lnTo>
                      <a:pt x="700" y="135"/>
                    </a:lnTo>
                    <a:lnTo>
                      <a:pt x="700" y="140"/>
                    </a:lnTo>
                    <a:lnTo>
                      <a:pt x="698" y="157"/>
                    </a:lnTo>
                    <a:lnTo>
                      <a:pt x="697" y="171"/>
                    </a:lnTo>
                    <a:lnTo>
                      <a:pt x="693" y="204"/>
                    </a:lnTo>
                    <a:lnTo>
                      <a:pt x="693" y="209"/>
                    </a:lnTo>
                    <a:lnTo>
                      <a:pt x="691" y="230"/>
                    </a:lnTo>
                    <a:lnTo>
                      <a:pt x="690" y="237"/>
                    </a:lnTo>
                    <a:lnTo>
                      <a:pt x="689" y="252"/>
                    </a:lnTo>
                    <a:lnTo>
                      <a:pt x="684" y="292"/>
                    </a:lnTo>
                    <a:lnTo>
                      <a:pt x="682" y="316"/>
                    </a:lnTo>
                    <a:lnTo>
                      <a:pt x="681" y="318"/>
                    </a:lnTo>
                    <a:lnTo>
                      <a:pt x="677" y="369"/>
                    </a:lnTo>
                    <a:lnTo>
                      <a:pt x="676" y="378"/>
                    </a:lnTo>
                    <a:lnTo>
                      <a:pt x="673" y="401"/>
                    </a:lnTo>
                    <a:lnTo>
                      <a:pt x="670" y="431"/>
                    </a:lnTo>
                    <a:lnTo>
                      <a:pt x="669" y="448"/>
                    </a:lnTo>
                    <a:lnTo>
                      <a:pt x="668" y="452"/>
                    </a:lnTo>
                    <a:lnTo>
                      <a:pt x="663" y="506"/>
                    </a:lnTo>
                    <a:lnTo>
                      <a:pt x="662" y="514"/>
                    </a:lnTo>
                    <a:lnTo>
                      <a:pt x="662" y="522"/>
                    </a:lnTo>
                    <a:lnTo>
                      <a:pt x="656" y="579"/>
                    </a:lnTo>
                    <a:lnTo>
                      <a:pt x="656" y="588"/>
                    </a:lnTo>
                    <a:lnTo>
                      <a:pt x="654" y="610"/>
                    </a:lnTo>
                    <a:lnTo>
                      <a:pt x="649" y="655"/>
                    </a:lnTo>
                    <a:lnTo>
                      <a:pt x="648" y="661"/>
                    </a:lnTo>
                    <a:lnTo>
                      <a:pt x="647" y="678"/>
                    </a:lnTo>
                    <a:lnTo>
                      <a:pt x="645" y="693"/>
                    </a:lnTo>
                    <a:lnTo>
                      <a:pt x="645" y="695"/>
                    </a:lnTo>
                    <a:lnTo>
                      <a:pt x="645" y="699"/>
                    </a:lnTo>
                    <a:lnTo>
                      <a:pt x="644" y="707"/>
                    </a:lnTo>
                    <a:lnTo>
                      <a:pt x="642" y="724"/>
                    </a:lnTo>
                    <a:lnTo>
                      <a:pt x="636" y="783"/>
                    </a:lnTo>
                    <a:lnTo>
                      <a:pt x="637" y="787"/>
                    </a:lnTo>
                    <a:lnTo>
                      <a:pt x="637" y="792"/>
                    </a:lnTo>
                    <a:lnTo>
                      <a:pt x="638" y="832"/>
                    </a:lnTo>
                    <a:lnTo>
                      <a:pt x="641" y="882"/>
                    </a:lnTo>
                    <a:lnTo>
                      <a:pt x="641" y="887"/>
                    </a:lnTo>
                    <a:lnTo>
                      <a:pt x="641" y="898"/>
                    </a:lnTo>
                    <a:lnTo>
                      <a:pt x="642" y="913"/>
                    </a:lnTo>
                    <a:lnTo>
                      <a:pt x="643" y="942"/>
                    </a:lnTo>
                    <a:lnTo>
                      <a:pt x="645" y="979"/>
                    </a:lnTo>
                    <a:lnTo>
                      <a:pt x="645" y="987"/>
                    </a:lnTo>
                    <a:lnTo>
                      <a:pt x="645" y="996"/>
                    </a:lnTo>
                    <a:lnTo>
                      <a:pt x="646" y="1009"/>
                    </a:lnTo>
                    <a:lnTo>
                      <a:pt x="649" y="1071"/>
                    </a:lnTo>
                    <a:lnTo>
                      <a:pt x="649" y="1075"/>
                    </a:lnTo>
                    <a:lnTo>
                      <a:pt x="650" y="1108"/>
                    </a:lnTo>
                    <a:lnTo>
                      <a:pt x="651" y="1141"/>
                    </a:lnTo>
                    <a:lnTo>
                      <a:pt x="652" y="1172"/>
                    </a:lnTo>
                    <a:lnTo>
                      <a:pt x="632" y="1179"/>
                    </a:lnTo>
                    <a:lnTo>
                      <a:pt x="581" y="1172"/>
                    </a:lnTo>
                    <a:lnTo>
                      <a:pt x="561" y="1158"/>
                    </a:lnTo>
                    <a:lnTo>
                      <a:pt x="560" y="1166"/>
                    </a:lnTo>
                    <a:lnTo>
                      <a:pt x="530" y="1163"/>
                    </a:lnTo>
                    <a:lnTo>
                      <a:pt x="472" y="1180"/>
                    </a:lnTo>
                    <a:lnTo>
                      <a:pt x="462" y="1166"/>
                    </a:lnTo>
                    <a:lnTo>
                      <a:pt x="466" y="1180"/>
                    </a:lnTo>
                    <a:lnTo>
                      <a:pt x="430" y="1214"/>
                    </a:lnTo>
                    <a:lnTo>
                      <a:pt x="425" y="1215"/>
                    </a:lnTo>
                    <a:lnTo>
                      <a:pt x="405" y="1197"/>
                    </a:lnTo>
                    <a:lnTo>
                      <a:pt x="392" y="1145"/>
                    </a:lnTo>
                    <a:lnTo>
                      <a:pt x="392" y="1144"/>
                    </a:lnTo>
                    <a:lnTo>
                      <a:pt x="380" y="1134"/>
                    </a:lnTo>
                    <a:lnTo>
                      <a:pt x="378" y="1134"/>
                    </a:lnTo>
                    <a:lnTo>
                      <a:pt x="361" y="1092"/>
                    </a:lnTo>
                    <a:lnTo>
                      <a:pt x="365" y="1071"/>
                    </a:lnTo>
                    <a:lnTo>
                      <a:pt x="379" y="1027"/>
                    </a:lnTo>
                    <a:lnTo>
                      <a:pt x="384" y="1008"/>
                    </a:lnTo>
                    <a:lnTo>
                      <a:pt x="380" y="1008"/>
                    </a:lnTo>
                    <a:lnTo>
                      <a:pt x="379" y="1008"/>
                    </a:lnTo>
                    <a:lnTo>
                      <a:pt x="362" y="1008"/>
                    </a:lnTo>
                    <a:lnTo>
                      <a:pt x="304" y="1008"/>
                    </a:lnTo>
                    <a:lnTo>
                      <a:pt x="279" y="1008"/>
                    </a:lnTo>
                    <a:lnTo>
                      <a:pt x="277" y="1008"/>
                    </a:lnTo>
                    <a:lnTo>
                      <a:pt x="259" y="1008"/>
                    </a:lnTo>
                    <a:lnTo>
                      <a:pt x="254" y="1008"/>
                    </a:lnTo>
                    <a:lnTo>
                      <a:pt x="229" y="1008"/>
                    </a:lnTo>
                    <a:lnTo>
                      <a:pt x="219" y="1008"/>
                    </a:lnTo>
                    <a:lnTo>
                      <a:pt x="215" y="1008"/>
                    </a:lnTo>
                    <a:lnTo>
                      <a:pt x="187" y="1008"/>
                    </a:lnTo>
                    <a:lnTo>
                      <a:pt x="178" y="1008"/>
                    </a:lnTo>
                    <a:lnTo>
                      <a:pt x="163" y="1008"/>
                    </a:lnTo>
                    <a:lnTo>
                      <a:pt x="128" y="1008"/>
                    </a:lnTo>
                    <a:lnTo>
                      <a:pt x="116" y="1008"/>
                    </a:lnTo>
                    <a:lnTo>
                      <a:pt x="93" y="1008"/>
                    </a:lnTo>
                    <a:lnTo>
                      <a:pt x="78" y="1008"/>
                    </a:lnTo>
                    <a:lnTo>
                      <a:pt x="53" y="1008"/>
                    </a:lnTo>
                    <a:lnTo>
                      <a:pt x="0" y="1008"/>
                    </a:lnTo>
                    <a:lnTo>
                      <a:pt x="5" y="1006"/>
                    </a:lnTo>
                    <a:lnTo>
                      <a:pt x="2" y="975"/>
                    </a:lnTo>
                    <a:lnTo>
                      <a:pt x="10" y="960"/>
                    </a:lnTo>
                    <a:lnTo>
                      <a:pt x="28" y="916"/>
                    </a:lnTo>
                    <a:lnTo>
                      <a:pt x="28" y="846"/>
                    </a:lnTo>
                    <a:lnTo>
                      <a:pt x="51" y="823"/>
                    </a:lnTo>
                    <a:lnTo>
                      <a:pt x="53" y="822"/>
                    </a:lnTo>
                    <a:lnTo>
                      <a:pt x="57" y="819"/>
                    </a:lnTo>
                    <a:lnTo>
                      <a:pt x="64" y="819"/>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 name=""/>
              <p:cNvSpPr/>
              <p:nvPr/>
            </p:nvSpPr>
            <p:spPr>
              <a:xfrm>
                <a:off x="4158000" y="4062600"/>
                <a:ext cx="1231200" cy="645480"/>
              </a:xfrm>
              <a:custGeom>
                <a:avLst/>
                <a:gdLst/>
                <a:ahLst/>
                <a:rect l="l" t="t" r="r" b="b"/>
                <a:pathLst>
                  <a:path w="1725" h="854">
                    <a:moveTo>
                      <a:pt x="1698" y="212"/>
                    </a:moveTo>
                    <a:lnTo>
                      <a:pt x="1693" y="176"/>
                    </a:lnTo>
                    <a:lnTo>
                      <a:pt x="1691" y="159"/>
                    </a:lnTo>
                    <a:lnTo>
                      <a:pt x="1687" y="127"/>
                    </a:lnTo>
                    <a:lnTo>
                      <a:pt x="1687" y="103"/>
                    </a:lnTo>
                    <a:lnTo>
                      <a:pt x="1687" y="90"/>
                    </a:lnTo>
                    <a:lnTo>
                      <a:pt x="1687" y="85"/>
                    </a:lnTo>
                    <a:lnTo>
                      <a:pt x="1687" y="82"/>
                    </a:lnTo>
                    <a:lnTo>
                      <a:pt x="1687" y="67"/>
                    </a:lnTo>
                    <a:lnTo>
                      <a:pt x="1687" y="60"/>
                    </a:lnTo>
                    <a:lnTo>
                      <a:pt x="1687" y="37"/>
                    </a:lnTo>
                    <a:lnTo>
                      <a:pt x="1687" y="11"/>
                    </a:lnTo>
                    <a:lnTo>
                      <a:pt x="1687" y="1"/>
                    </a:lnTo>
                    <a:lnTo>
                      <a:pt x="1686" y="1"/>
                    </a:lnTo>
                    <a:lnTo>
                      <a:pt x="1661" y="1"/>
                    </a:lnTo>
                    <a:lnTo>
                      <a:pt x="1609" y="1"/>
                    </a:lnTo>
                    <a:lnTo>
                      <a:pt x="1596" y="1"/>
                    </a:lnTo>
                    <a:lnTo>
                      <a:pt x="1560" y="1"/>
                    </a:lnTo>
                    <a:lnTo>
                      <a:pt x="1547" y="1"/>
                    </a:lnTo>
                    <a:lnTo>
                      <a:pt x="1528" y="1"/>
                    </a:lnTo>
                    <a:lnTo>
                      <a:pt x="1510" y="1"/>
                    </a:lnTo>
                    <a:lnTo>
                      <a:pt x="1505" y="1"/>
                    </a:lnTo>
                    <a:lnTo>
                      <a:pt x="1485" y="1"/>
                    </a:lnTo>
                    <a:lnTo>
                      <a:pt x="1476" y="1"/>
                    </a:lnTo>
                    <a:lnTo>
                      <a:pt x="1452" y="1"/>
                    </a:lnTo>
                    <a:lnTo>
                      <a:pt x="1434" y="1"/>
                    </a:lnTo>
                    <a:lnTo>
                      <a:pt x="1416" y="1"/>
                    </a:lnTo>
                    <a:lnTo>
                      <a:pt x="1409" y="1"/>
                    </a:lnTo>
                    <a:lnTo>
                      <a:pt x="1384" y="1"/>
                    </a:lnTo>
                    <a:lnTo>
                      <a:pt x="1321" y="1"/>
                    </a:lnTo>
                    <a:lnTo>
                      <a:pt x="1304" y="1"/>
                    </a:lnTo>
                    <a:lnTo>
                      <a:pt x="1283" y="1"/>
                    </a:lnTo>
                    <a:lnTo>
                      <a:pt x="1258" y="1"/>
                    </a:lnTo>
                    <a:lnTo>
                      <a:pt x="1233" y="1"/>
                    </a:lnTo>
                    <a:lnTo>
                      <a:pt x="1208" y="1"/>
                    </a:lnTo>
                    <a:lnTo>
                      <a:pt x="1178" y="1"/>
                    </a:lnTo>
                    <a:lnTo>
                      <a:pt x="1145" y="1"/>
                    </a:lnTo>
                    <a:lnTo>
                      <a:pt x="1133" y="1"/>
                    </a:lnTo>
                    <a:lnTo>
                      <a:pt x="1115" y="1"/>
                    </a:lnTo>
                    <a:lnTo>
                      <a:pt x="1107" y="1"/>
                    </a:lnTo>
                    <a:lnTo>
                      <a:pt x="1069" y="1"/>
                    </a:lnTo>
                    <a:lnTo>
                      <a:pt x="1047" y="1"/>
                    </a:lnTo>
                    <a:lnTo>
                      <a:pt x="1007" y="1"/>
                    </a:lnTo>
                    <a:lnTo>
                      <a:pt x="997" y="1"/>
                    </a:lnTo>
                    <a:lnTo>
                      <a:pt x="984" y="1"/>
                    </a:lnTo>
                    <a:lnTo>
                      <a:pt x="982" y="1"/>
                    </a:lnTo>
                    <a:lnTo>
                      <a:pt x="948" y="1"/>
                    </a:lnTo>
                    <a:lnTo>
                      <a:pt x="937" y="1"/>
                    </a:lnTo>
                    <a:lnTo>
                      <a:pt x="931" y="1"/>
                    </a:lnTo>
                    <a:lnTo>
                      <a:pt x="906" y="1"/>
                    </a:lnTo>
                    <a:lnTo>
                      <a:pt x="897" y="1"/>
                    </a:lnTo>
                    <a:lnTo>
                      <a:pt x="856" y="1"/>
                    </a:lnTo>
                    <a:lnTo>
                      <a:pt x="843" y="1"/>
                    </a:lnTo>
                    <a:lnTo>
                      <a:pt x="806" y="1"/>
                    </a:lnTo>
                    <a:lnTo>
                      <a:pt x="738" y="1"/>
                    </a:lnTo>
                    <a:lnTo>
                      <a:pt x="730" y="1"/>
                    </a:lnTo>
                    <a:lnTo>
                      <a:pt x="714" y="1"/>
                    </a:lnTo>
                    <a:lnTo>
                      <a:pt x="705" y="1"/>
                    </a:lnTo>
                    <a:lnTo>
                      <a:pt x="697" y="1"/>
                    </a:lnTo>
                    <a:lnTo>
                      <a:pt x="619" y="1"/>
                    </a:lnTo>
                    <a:lnTo>
                      <a:pt x="604" y="1"/>
                    </a:lnTo>
                    <a:lnTo>
                      <a:pt x="596" y="0"/>
                    </a:lnTo>
                    <a:lnTo>
                      <a:pt x="587" y="0"/>
                    </a:lnTo>
                    <a:lnTo>
                      <a:pt x="579" y="0"/>
                    </a:lnTo>
                    <a:lnTo>
                      <a:pt x="491" y="1"/>
                    </a:lnTo>
                    <a:lnTo>
                      <a:pt x="477" y="1"/>
                    </a:lnTo>
                    <a:lnTo>
                      <a:pt x="414" y="1"/>
                    </a:lnTo>
                    <a:lnTo>
                      <a:pt x="403" y="1"/>
                    </a:lnTo>
                    <a:lnTo>
                      <a:pt x="390" y="1"/>
                    </a:lnTo>
                    <a:lnTo>
                      <a:pt x="378" y="2"/>
                    </a:lnTo>
                    <a:lnTo>
                      <a:pt x="328" y="2"/>
                    </a:lnTo>
                    <a:lnTo>
                      <a:pt x="292" y="2"/>
                    </a:lnTo>
                    <a:lnTo>
                      <a:pt x="252" y="2"/>
                    </a:lnTo>
                    <a:lnTo>
                      <a:pt x="241" y="2"/>
                    </a:lnTo>
                    <a:lnTo>
                      <a:pt x="197" y="3"/>
                    </a:lnTo>
                    <a:lnTo>
                      <a:pt x="194" y="3"/>
                    </a:lnTo>
                    <a:lnTo>
                      <a:pt x="76" y="2"/>
                    </a:lnTo>
                    <a:lnTo>
                      <a:pt x="49" y="1"/>
                    </a:lnTo>
                    <a:lnTo>
                      <a:pt x="1" y="1"/>
                    </a:lnTo>
                    <a:lnTo>
                      <a:pt x="0" y="32"/>
                    </a:lnTo>
                    <a:lnTo>
                      <a:pt x="1" y="72"/>
                    </a:lnTo>
                    <a:lnTo>
                      <a:pt x="0" y="127"/>
                    </a:lnTo>
                    <a:lnTo>
                      <a:pt x="78" y="127"/>
                    </a:lnTo>
                    <a:lnTo>
                      <a:pt x="127" y="127"/>
                    </a:lnTo>
                    <a:lnTo>
                      <a:pt x="169" y="127"/>
                    </a:lnTo>
                    <a:lnTo>
                      <a:pt x="177" y="127"/>
                    </a:lnTo>
                    <a:lnTo>
                      <a:pt x="180" y="127"/>
                    </a:lnTo>
                    <a:lnTo>
                      <a:pt x="196" y="127"/>
                    </a:lnTo>
                    <a:lnTo>
                      <a:pt x="222" y="127"/>
                    </a:lnTo>
                    <a:lnTo>
                      <a:pt x="231" y="127"/>
                    </a:lnTo>
                    <a:lnTo>
                      <a:pt x="278" y="127"/>
                    </a:lnTo>
                    <a:lnTo>
                      <a:pt x="328" y="127"/>
                    </a:lnTo>
                    <a:lnTo>
                      <a:pt x="353" y="127"/>
                    </a:lnTo>
                    <a:lnTo>
                      <a:pt x="386" y="127"/>
                    </a:lnTo>
                    <a:lnTo>
                      <a:pt x="403" y="127"/>
                    </a:lnTo>
                    <a:lnTo>
                      <a:pt x="413" y="127"/>
                    </a:lnTo>
                    <a:lnTo>
                      <a:pt x="428" y="127"/>
                    </a:lnTo>
                    <a:lnTo>
                      <a:pt x="479" y="127"/>
                    </a:lnTo>
                    <a:lnTo>
                      <a:pt x="495" y="127"/>
                    </a:lnTo>
                    <a:lnTo>
                      <a:pt x="529" y="127"/>
                    </a:lnTo>
                    <a:lnTo>
                      <a:pt x="531" y="127"/>
                    </a:lnTo>
                    <a:lnTo>
                      <a:pt x="604" y="127"/>
                    </a:lnTo>
                    <a:lnTo>
                      <a:pt x="604" y="159"/>
                    </a:lnTo>
                    <a:lnTo>
                      <a:pt x="604" y="239"/>
                    </a:lnTo>
                    <a:lnTo>
                      <a:pt x="604" y="253"/>
                    </a:lnTo>
                    <a:lnTo>
                      <a:pt x="604" y="274"/>
                    </a:lnTo>
                    <a:lnTo>
                      <a:pt x="605" y="283"/>
                    </a:lnTo>
                    <a:lnTo>
                      <a:pt x="605" y="297"/>
                    </a:lnTo>
                    <a:lnTo>
                      <a:pt x="604" y="316"/>
                    </a:lnTo>
                    <a:lnTo>
                      <a:pt x="604" y="349"/>
                    </a:lnTo>
                    <a:lnTo>
                      <a:pt x="604" y="379"/>
                    </a:lnTo>
                    <a:lnTo>
                      <a:pt x="605" y="387"/>
                    </a:lnTo>
                    <a:lnTo>
                      <a:pt x="605" y="399"/>
                    </a:lnTo>
                    <a:lnTo>
                      <a:pt x="605" y="433"/>
                    </a:lnTo>
                    <a:lnTo>
                      <a:pt x="604" y="442"/>
                    </a:lnTo>
                    <a:lnTo>
                      <a:pt x="604" y="459"/>
                    </a:lnTo>
                    <a:lnTo>
                      <a:pt x="604" y="474"/>
                    </a:lnTo>
                    <a:lnTo>
                      <a:pt x="604" y="498"/>
                    </a:lnTo>
                    <a:lnTo>
                      <a:pt x="604" y="537"/>
                    </a:lnTo>
                    <a:lnTo>
                      <a:pt x="604" y="553"/>
                    </a:lnTo>
                    <a:lnTo>
                      <a:pt x="604" y="569"/>
                    </a:lnTo>
                    <a:lnTo>
                      <a:pt x="605" y="617"/>
                    </a:lnTo>
                    <a:lnTo>
                      <a:pt x="611" y="614"/>
                    </a:lnTo>
                    <a:lnTo>
                      <a:pt x="612" y="614"/>
                    </a:lnTo>
                    <a:lnTo>
                      <a:pt x="636" y="629"/>
                    </a:lnTo>
                    <a:lnTo>
                      <a:pt x="655" y="652"/>
                    </a:lnTo>
                    <a:lnTo>
                      <a:pt x="705" y="655"/>
                    </a:lnTo>
                    <a:lnTo>
                      <a:pt x="710" y="658"/>
                    </a:lnTo>
                    <a:lnTo>
                      <a:pt x="755" y="667"/>
                    </a:lnTo>
                    <a:lnTo>
                      <a:pt x="756" y="667"/>
                    </a:lnTo>
                    <a:lnTo>
                      <a:pt x="763" y="673"/>
                    </a:lnTo>
                    <a:lnTo>
                      <a:pt x="766" y="702"/>
                    </a:lnTo>
                    <a:lnTo>
                      <a:pt x="781" y="709"/>
                    </a:lnTo>
                    <a:lnTo>
                      <a:pt x="794" y="707"/>
                    </a:lnTo>
                    <a:lnTo>
                      <a:pt x="815" y="710"/>
                    </a:lnTo>
                    <a:lnTo>
                      <a:pt x="856" y="728"/>
                    </a:lnTo>
                    <a:lnTo>
                      <a:pt x="882" y="718"/>
                    </a:lnTo>
                    <a:lnTo>
                      <a:pt x="884" y="720"/>
                    </a:lnTo>
                    <a:lnTo>
                      <a:pt x="894" y="726"/>
                    </a:lnTo>
                    <a:lnTo>
                      <a:pt x="906" y="738"/>
                    </a:lnTo>
                    <a:lnTo>
                      <a:pt x="922" y="740"/>
                    </a:lnTo>
                    <a:lnTo>
                      <a:pt x="958" y="726"/>
                    </a:lnTo>
                    <a:lnTo>
                      <a:pt x="972" y="729"/>
                    </a:lnTo>
                    <a:lnTo>
                      <a:pt x="979" y="723"/>
                    </a:lnTo>
                    <a:lnTo>
                      <a:pt x="988" y="723"/>
                    </a:lnTo>
                    <a:lnTo>
                      <a:pt x="992" y="758"/>
                    </a:lnTo>
                    <a:lnTo>
                      <a:pt x="1011" y="758"/>
                    </a:lnTo>
                    <a:lnTo>
                      <a:pt x="1011" y="785"/>
                    </a:lnTo>
                    <a:lnTo>
                      <a:pt x="1032" y="795"/>
                    </a:lnTo>
                    <a:lnTo>
                      <a:pt x="1082" y="765"/>
                    </a:lnTo>
                    <a:lnTo>
                      <a:pt x="1095" y="784"/>
                    </a:lnTo>
                    <a:lnTo>
                      <a:pt x="1102" y="780"/>
                    </a:lnTo>
                    <a:lnTo>
                      <a:pt x="1107" y="779"/>
                    </a:lnTo>
                    <a:lnTo>
                      <a:pt x="1111" y="779"/>
                    </a:lnTo>
                    <a:lnTo>
                      <a:pt x="1133" y="803"/>
                    </a:lnTo>
                    <a:lnTo>
                      <a:pt x="1173" y="789"/>
                    </a:lnTo>
                    <a:lnTo>
                      <a:pt x="1170" y="819"/>
                    </a:lnTo>
                    <a:lnTo>
                      <a:pt x="1183" y="829"/>
                    </a:lnTo>
                    <a:lnTo>
                      <a:pt x="1219" y="770"/>
                    </a:lnTo>
                    <a:lnTo>
                      <a:pt x="1221" y="769"/>
                    </a:lnTo>
                    <a:lnTo>
                      <a:pt x="1258" y="802"/>
                    </a:lnTo>
                    <a:lnTo>
                      <a:pt x="1289" y="784"/>
                    </a:lnTo>
                    <a:lnTo>
                      <a:pt x="1291" y="784"/>
                    </a:lnTo>
                    <a:lnTo>
                      <a:pt x="1286" y="791"/>
                    </a:lnTo>
                    <a:lnTo>
                      <a:pt x="1309" y="815"/>
                    </a:lnTo>
                    <a:lnTo>
                      <a:pt x="1325" y="814"/>
                    </a:lnTo>
                    <a:lnTo>
                      <a:pt x="1333" y="827"/>
                    </a:lnTo>
                    <a:lnTo>
                      <a:pt x="1359" y="818"/>
                    </a:lnTo>
                    <a:lnTo>
                      <a:pt x="1409" y="790"/>
                    </a:lnTo>
                    <a:lnTo>
                      <a:pt x="1440" y="798"/>
                    </a:lnTo>
                    <a:lnTo>
                      <a:pt x="1458" y="789"/>
                    </a:lnTo>
                    <a:lnTo>
                      <a:pt x="1457" y="789"/>
                    </a:lnTo>
                    <a:lnTo>
                      <a:pt x="1459" y="784"/>
                    </a:lnTo>
                    <a:lnTo>
                      <a:pt x="1488" y="778"/>
                    </a:lnTo>
                    <a:lnTo>
                      <a:pt x="1489" y="773"/>
                    </a:lnTo>
                    <a:lnTo>
                      <a:pt x="1497" y="774"/>
                    </a:lnTo>
                    <a:lnTo>
                      <a:pt x="1502" y="784"/>
                    </a:lnTo>
                    <a:lnTo>
                      <a:pt x="1500" y="786"/>
                    </a:lnTo>
                    <a:lnTo>
                      <a:pt x="1548" y="788"/>
                    </a:lnTo>
                    <a:lnTo>
                      <a:pt x="1555" y="789"/>
                    </a:lnTo>
                    <a:lnTo>
                      <a:pt x="1560" y="774"/>
                    </a:lnTo>
                    <a:lnTo>
                      <a:pt x="1579" y="773"/>
                    </a:lnTo>
                    <a:lnTo>
                      <a:pt x="1585" y="774"/>
                    </a:lnTo>
                    <a:lnTo>
                      <a:pt x="1585" y="781"/>
                    </a:lnTo>
                    <a:lnTo>
                      <a:pt x="1610" y="792"/>
                    </a:lnTo>
                    <a:lnTo>
                      <a:pt x="1636" y="821"/>
                    </a:lnTo>
                    <a:lnTo>
                      <a:pt x="1646" y="825"/>
                    </a:lnTo>
                    <a:lnTo>
                      <a:pt x="1645" y="816"/>
                    </a:lnTo>
                    <a:lnTo>
                      <a:pt x="1659" y="821"/>
                    </a:lnTo>
                    <a:lnTo>
                      <a:pt x="1659" y="830"/>
                    </a:lnTo>
                    <a:lnTo>
                      <a:pt x="1664" y="829"/>
                    </a:lnTo>
                    <a:lnTo>
                      <a:pt x="1661" y="832"/>
                    </a:lnTo>
                    <a:lnTo>
                      <a:pt x="1686" y="838"/>
                    </a:lnTo>
                    <a:lnTo>
                      <a:pt x="1706" y="854"/>
                    </a:lnTo>
                    <a:lnTo>
                      <a:pt x="1714" y="849"/>
                    </a:lnTo>
                    <a:lnTo>
                      <a:pt x="1715" y="785"/>
                    </a:lnTo>
                    <a:lnTo>
                      <a:pt x="1715" y="779"/>
                    </a:lnTo>
                    <a:lnTo>
                      <a:pt x="1716" y="773"/>
                    </a:lnTo>
                    <a:lnTo>
                      <a:pt x="1716" y="768"/>
                    </a:lnTo>
                    <a:lnTo>
                      <a:pt x="1717" y="726"/>
                    </a:lnTo>
                    <a:lnTo>
                      <a:pt x="1717" y="710"/>
                    </a:lnTo>
                    <a:lnTo>
                      <a:pt x="1717" y="694"/>
                    </a:lnTo>
                    <a:lnTo>
                      <a:pt x="1719" y="641"/>
                    </a:lnTo>
                    <a:lnTo>
                      <a:pt x="1719" y="630"/>
                    </a:lnTo>
                    <a:lnTo>
                      <a:pt x="1720" y="595"/>
                    </a:lnTo>
                    <a:lnTo>
                      <a:pt x="1720" y="584"/>
                    </a:lnTo>
                    <a:lnTo>
                      <a:pt x="1720" y="574"/>
                    </a:lnTo>
                    <a:lnTo>
                      <a:pt x="1721" y="537"/>
                    </a:lnTo>
                    <a:lnTo>
                      <a:pt x="1721" y="535"/>
                    </a:lnTo>
                    <a:lnTo>
                      <a:pt x="1722" y="522"/>
                    </a:lnTo>
                    <a:lnTo>
                      <a:pt x="1724" y="442"/>
                    </a:lnTo>
                    <a:lnTo>
                      <a:pt x="1724" y="411"/>
                    </a:lnTo>
                    <a:lnTo>
                      <a:pt x="1724" y="408"/>
                    </a:lnTo>
                    <a:lnTo>
                      <a:pt x="1725" y="406"/>
                    </a:lnTo>
                    <a:lnTo>
                      <a:pt x="1725" y="405"/>
                    </a:lnTo>
                    <a:lnTo>
                      <a:pt x="1721" y="379"/>
                    </a:lnTo>
                    <a:lnTo>
                      <a:pt x="1721" y="376"/>
                    </a:lnTo>
                    <a:lnTo>
                      <a:pt x="1716" y="344"/>
                    </a:lnTo>
                    <a:lnTo>
                      <a:pt x="1715" y="335"/>
                    </a:lnTo>
                    <a:lnTo>
                      <a:pt x="1714" y="327"/>
                    </a:lnTo>
                    <a:lnTo>
                      <a:pt x="1712" y="314"/>
                    </a:lnTo>
                    <a:lnTo>
                      <a:pt x="1711" y="303"/>
                    </a:lnTo>
                    <a:lnTo>
                      <a:pt x="1708" y="285"/>
                    </a:lnTo>
                    <a:lnTo>
                      <a:pt x="1700" y="227"/>
                    </a:lnTo>
                    <a:lnTo>
                      <a:pt x="1700" y="222"/>
                    </a:lnTo>
                    <a:lnTo>
                      <a:pt x="1698" y="212"/>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 name=""/>
              <p:cNvSpPr/>
              <p:nvPr/>
            </p:nvSpPr>
            <p:spPr>
              <a:xfrm>
                <a:off x="5807520" y="3013560"/>
                <a:ext cx="576720" cy="1048680"/>
              </a:xfrm>
              <a:custGeom>
                <a:avLst/>
                <a:gdLst/>
                <a:ahLst/>
                <a:rect l="l" t="t" r="r" b="b"/>
                <a:pathLst>
                  <a:path w="807" h="1389">
                    <a:moveTo>
                      <a:pt x="2" y="582"/>
                    </a:moveTo>
                    <a:lnTo>
                      <a:pt x="2" y="571"/>
                    </a:lnTo>
                    <a:lnTo>
                      <a:pt x="3" y="570"/>
                    </a:lnTo>
                    <a:lnTo>
                      <a:pt x="14" y="541"/>
                    </a:lnTo>
                    <a:lnTo>
                      <a:pt x="17" y="539"/>
                    </a:lnTo>
                    <a:lnTo>
                      <a:pt x="19" y="537"/>
                    </a:lnTo>
                    <a:lnTo>
                      <a:pt x="28" y="533"/>
                    </a:lnTo>
                    <a:lnTo>
                      <a:pt x="28" y="486"/>
                    </a:lnTo>
                    <a:lnTo>
                      <a:pt x="66" y="472"/>
                    </a:lnTo>
                    <a:lnTo>
                      <a:pt x="75" y="466"/>
                    </a:lnTo>
                    <a:lnTo>
                      <a:pt x="78" y="464"/>
                    </a:lnTo>
                    <a:lnTo>
                      <a:pt x="80" y="457"/>
                    </a:lnTo>
                    <a:lnTo>
                      <a:pt x="81" y="443"/>
                    </a:lnTo>
                    <a:lnTo>
                      <a:pt x="113" y="380"/>
                    </a:lnTo>
                    <a:lnTo>
                      <a:pt x="113" y="362"/>
                    </a:lnTo>
                    <a:lnTo>
                      <a:pt x="103" y="339"/>
                    </a:lnTo>
                    <a:lnTo>
                      <a:pt x="80" y="317"/>
                    </a:lnTo>
                    <a:lnTo>
                      <a:pt x="89" y="296"/>
                    </a:lnTo>
                    <a:lnTo>
                      <a:pt x="91" y="286"/>
                    </a:lnTo>
                    <a:lnTo>
                      <a:pt x="103" y="272"/>
                    </a:lnTo>
                    <a:lnTo>
                      <a:pt x="146" y="266"/>
                    </a:lnTo>
                    <a:lnTo>
                      <a:pt x="204" y="250"/>
                    </a:lnTo>
                    <a:lnTo>
                      <a:pt x="229" y="235"/>
                    </a:lnTo>
                    <a:lnTo>
                      <a:pt x="241" y="196"/>
                    </a:lnTo>
                    <a:lnTo>
                      <a:pt x="243" y="191"/>
                    </a:lnTo>
                    <a:lnTo>
                      <a:pt x="254" y="184"/>
                    </a:lnTo>
                    <a:lnTo>
                      <a:pt x="256" y="183"/>
                    </a:lnTo>
                    <a:lnTo>
                      <a:pt x="270" y="160"/>
                    </a:lnTo>
                    <a:lnTo>
                      <a:pt x="274" y="146"/>
                    </a:lnTo>
                    <a:lnTo>
                      <a:pt x="276" y="128"/>
                    </a:lnTo>
                    <a:lnTo>
                      <a:pt x="276" y="126"/>
                    </a:lnTo>
                    <a:lnTo>
                      <a:pt x="273" y="120"/>
                    </a:lnTo>
                    <a:lnTo>
                      <a:pt x="270" y="97"/>
                    </a:lnTo>
                    <a:lnTo>
                      <a:pt x="249" y="84"/>
                    </a:lnTo>
                    <a:lnTo>
                      <a:pt x="240" y="79"/>
                    </a:lnTo>
                    <a:lnTo>
                      <a:pt x="226" y="72"/>
                    </a:lnTo>
                    <a:lnTo>
                      <a:pt x="221" y="65"/>
                    </a:lnTo>
                    <a:lnTo>
                      <a:pt x="209" y="32"/>
                    </a:lnTo>
                    <a:lnTo>
                      <a:pt x="179" y="12"/>
                    </a:lnTo>
                    <a:lnTo>
                      <a:pt x="174" y="2"/>
                    </a:lnTo>
                    <a:lnTo>
                      <a:pt x="175" y="0"/>
                    </a:lnTo>
                    <a:lnTo>
                      <a:pt x="187" y="0"/>
                    </a:lnTo>
                    <a:lnTo>
                      <a:pt x="209" y="0"/>
                    </a:lnTo>
                    <a:lnTo>
                      <a:pt x="218" y="0"/>
                    </a:lnTo>
                    <a:lnTo>
                      <a:pt x="278" y="0"/>
                    </a:lnTo>
                    <a:lnTo>
                      <a:pt x="294" y="0"/>
                    </a:lnTo>
                    <a:lnTo>
                      <a:pt x="319" y="1"/>
                    </a:lnTo>
                    <a:lnTo>
                      <a:pt x="329" y="1"/>
                    </a:lnTo>
                    <a:lnTo>
                      <a:pt x="337" y="1"/>
                    </a:lnTo>
                    <a:lnTo>
                      <a:pt x="380" y="1"/>
                    </a:lnTo>
                    <a:lnTo>
                      <a:pt x="405" y="2"/>
                    </a:lnTo>
                    <a:lnTo>
                      <a:pt x="425" y="2"/>
                    </a:lnTo>
                    <a:lnTo>
                      <a:pt x="426" y="2"/>
                    </a:lnTo>
                    <a:lnTo>
                      <a:pt x="430" y="2"/>
                    </a:lnTo>
                    <a:lnTo>
                      <a:pt x="432" y="2"/>
                    </a:lnTo>
                    <a:lnTo>
                      <a:pt x="455" y="2"/>
                    </a:lnTo>
                    <a:lnTo>
                      <a:pt x="498" y="3"/>
                    </a:lnTo>
                    <a:lnTo>
                      <a:pt x="518" y="3"/>
                    </a:lnTo>
                    <a:lnTo>
                      <a:pt x="531" y="4"/>
                    </a:lnTo>
                    <a:lnTo>
                      <a:pt x="545" y="4"/>
                    </a:lnTo>
                    <a:lnTo>
                      <a:pt x="551" y="4"/>
                    </a:lnTo>
                    <a:lnTo>
                      <a:pt x="554" y="4"/>
                    </a:lnTo>
                    <a:lnTo>
                      <a:pt x="556" y="4"/>
                    </a:lnTo>
                    <a:lnTo>
                      <a:pt x="564" y="4"/>
                    </a:lnTo>
                    <a:lnTo>
                      <a:pt x="571" y="3"/>
                    </a:lnTo>
                    <a:lnTo>
                      <a:pt x="581" y="3"/>
                    </a:lnTo>
                    <a:lnTo>
                      <a:pt x="645" y="3"/>
                    </a:lnTo>
                    <a:lnTo>
                      <a:pt x="654" y="3"/>
                    </a:lnTo>
                    <a:lnTo>
                      <a:pt x="656" y="3"/>
                    </a:lnTo>
                    <a:lnTo>
                      <a:pt x="667" y="3"/>
                    </a:lnTo>
                    <a:lnTo>
                      <a:pt x="681" y="3"/>
                    </a:lnTo>
                    <a:lnTo>
                      <a:pt x="707" y="3"/>
                    </a:lnTo>
                    <a:lnTo>
                      <a:pt x="746" y="4"/>
                    </a:lnTo>
                    <a:lnTo>
                      <a:pt x="745" y="34"/>
                    </a:lnTo>
                    <a:lnTo>
                      <a:pt x="743" y="65"/>
                    </a:lnTo>
                    <a:lnTo>
                      <a:pt x="755" y="90"/>
                    </a:lnTo>
                    <a:lnTo>
                      <a:pt x="777" y="128"/>
                    </a:lnTo>
                    <a:lnTo>
                      <a:pt x="786" y="160"/>
                    </a:lnTo>
                    <a:lnTo>
                      <a:pt x="802" y="201"/>
                    </a:lnTo>
                    <a:lnTo>
                      <a:pt x="802" y="240"/>
                    </a:lnTo>
                    <a:lnTo>
                      <a:pt x="802" y="246"/>
                    </a:lnTo>
                    <a:lnTo>
                      <a:pt x="802" y="262"/>
                    </a:lnTo>
                    <a:lnTo>
                      <a:pt x="802" y="286"/>
                    </a:lnTo>
                    <a:lnTo>
                      <a:pt x="802" y="296"/>
                    </a:lnTo>
                    <a:lnTo>
                      <a:pt x="802" y="305"/>
                    </a:lnTo>
                    <a:lnTo>
                      <a:pt x="802" y="310"/>
                    </a:lnTo>
                    <a:lnTo>
                      <a:pt x="802" y="317"/>
                    </a:lnTo>
                    <a:lnTo>
                      <a:pt x="802" y="338"/>
                    </a:lnTo>
                    <a:lnTo>
                      <a:pt x="802" y="349"/>
                    </a:lnTo>
                    <a:lnTo>
                      <a:pt x="802" y="358"/>
                    </a:lnTo>
                    <a:lnTo>
                      <a:pt x="802" y="378"/>
                    </a:lnTo>
                    <a:lnTo>
                      <a:pt x="802" y="380"/>
                    </a:lnTo>
                    <a:lnTo>
                      <a:pt x="802" y="394"/>
                    </a:lnTo>
                    <a:lnTo>
                      <a:pt x="802" y="447"/>
                    </a:lnTo>
                    <a:lnTo>
                      <a:pt x="802" y="475"/>
                    </a:lnTo>
                    <a:lnTo>
                      <a:pt x="802" y="489"/>
                    </a:lnTo>
                    <a:lnTo>
                      <a:pt x="802" y="509"/>
                    </a:lnTo>
                    <a:lnTo>
                      <a:pt x="802" y="512"/>
                    </a:lnTo>
                    <a:lnTo>
                      <a:pt x="802" y="531"/>
                    </a:lnTo>
                    <a:lnTo>
                      <a:pt x="801" y="553"/>
                    </a:lnTo>
                    <a:lnTo>
                      <a:pt x="801" y="595"/>
                    </a:lnTo>
                    <a:lnTo>
                      <a:pt x="801" y="601"/>
                    </a:lnTo>
                    <a:lnTo>
                      <a:pt x="801" y="616"/>
                    </a:lnTo>
                    <a:lnTo>
                      <a:pt x="801" y="662"/>
                    </a:lnTo>
                    <a:lnTo>
                      <a:pt x="801" y="680"/>
                    </a:lnTo>
                    <a:lnTo>
                      <a:pt x="801" y="709"/>
                    </a:lnTo>
                    <a:lnTo>
                      <a:pt x="801" y="731"/>
                    </a:lnTo>
                    <a:lnTo>
                      <a:pt x="801" y="758"/>
                    </a:lnTo>
                    <a:lnTo>
                      <a:pt x="801" y="764"/>
                    </a:lnTo>
                    <a:lnTo>
                      <a:pt x="801" y="797"/>
                    </a:lnTo>
                    <a:lnTo>
                      <a:pt x="786" y="819"/>
                    </a:lnTo>
                    <a:lnTo>
                      <a:pt x="788" y="822"/>
                    </a:lnTo>
                    <a:lnTo>
                      <a:pt x="792" y="820"/>
                    </a:lnTo>
                    <a:lnTo>
                      <a:pt x="781" y="845"/>
                    </a:lnTo>
                    <a:lnTo>
                      <a:pt x="782" y="858"/>
                    </a:lnTo>
                    <a:lnTo>
                      <a:pt x="792" y="885"/>
                    </a:lnTo>
                    <a:lnTo>
                      <a:pt x="803" y="909"/>
                    </a:lnTo>
                    <a:lnTo>
                      <a:pt x="798" y="913"/>
                    </a:lnTo>
                    <a:lnTo>
                      <a:pt x="798" y="916"/>
                    </a:lnTo>
                    <a:lnTo>
                      <a:pt x="801" y="922"/>
                    </a:lnTo>
                    <a:lnTo>
                      <a:pt x="807" y="951"/>
                    </a:lnTo>
                    <a:lnTo>
                      <a:pt x="782" y="989"/>
                    </a:lnTo>
                    <a:lnTo>
                      <a:pt x="777" y="994"/>
                    </a:lnTo>
                    <a:lnTo>
                      <a:pt x="772" y="1011"/>
                    </a:lnTo>
                    <a:lnTo>
                      <a:pt x="757" y="1018"/>
                    </a:lnTo>
                    <a:lnTo>
                      <a:pt x="758" y="1032"/>
                    </a:lnTo>
                    <a:lnTo>
                      <a:pt x="751" y="1044"/>
                    </a:lnTo>
                    <a:lnTo>
                      <a:pt x="715" y="1074"/>
                    </a:lnTo>
                    <a:lnTo>
                      <a:pt x="709" y="1072"/>
                    </a:lnTo>
                    <a:lnTo>
                      <a:pt x="710" y="1074"/>
                    </a:lnTo>
                    <a:lnTo>
                      <a:pt x="710" y="1079"/>
                    </a:lnTo>
                    <a:lnTo>
                      <a:pt x="712" y="1105"/>
                    </a:lnTo>
                    <a:lnTo>
                      <a:pt x="707" y="1124"/>
                    </a:lnTo>
                    <a:lnTo>
                      <a:pt x="688" y="1164"/>
                    </a:lnTo>
                    <a:lnTo>
                      <a:pt x="691" y="1168"/>
                    </a:lnTo>
                    <a:lnTo>
                      <a:pt x="701" y="1187"/>
                    </a:lnTo>
                    <a:lnTo>
                      <a:pt x="681" y="1211"/>
                    </a:lnTo>
                    <a:lnTo>
                      <a:pt x="676" y="1231"/>
                    </a:lnTo>
                    <a:lnTo>
                      <a:pt x="680" y="1244"/>
                    </a:lnTo>
                    <a:lnTo>
                      <a:pt x="681" y="1245"/>
                    </a:lnTo>
                    <a:lnTo>
                      <a:pt x="682" y="1245"/>
                    </a:lnTo>
                    <a:lnTo>
                      <a:pt x="694" y="1262"/>
                    </a:lnTo>
                    <a:lnTo>
                      <a:pt x="681" y="1270"/>
                    </a:lnTo>
                    <a:lnTo>
                      <a:pt x="656" y="1274"/>
                    </a:lnTo>
                    <a:lnTo>
                      <a:pt x="634" y="1287"/>
                    </a:lnTo>
                    <a:lnTo>
                      <a:pt x="633" y="1288"/>
                    </a:lnTo>
                    <a:lnTo>
                      <a:pt x="631" y="1286"/>
                    </a:lnTo>
                    <a:lnTo>
                      <a:pt x="623" y="1282"/>
                    </a:lnTo>
                    <a:lnTo>
                      <a:pt x="606" y="1325"/>
                    </a:lnTo>
                    <a:lnTo>
                      <a:pt x="619" y="1357"/>
                    </a:lnTo>
                    <a:lnTo>
                      <a:pt x="608" y="1372"/>
                    </a:lnTo>
                    <a:lnTo>
                      <a:pt x="606" y="1372"/>
                    </a:lnTo>
                    <a:lnTo>
                      <a:pt x="593" y="1370"/>
                    </a:lnTo>
                    <a:lnTo>
                      <a:pt x="581" y="1359"/>
                    </a:lnTo>
                    <a:lnTo>
                      <a:pt x="556" y="1350"/>
                    </a:lnTo>
                    <a:lnTo>
                      <a:pt x="520" y="1332"/>
                    </a:lnTo>
                    <a:lnTo>
                      <a:pt x="519" y="1332"/>
                    </a:lnTo>
                    <a:lnTo>
                      <a:pt x="505" y="1332"/>
                    </a:lnTo>
                    <a:lnTo>
                      <a:pt x="478" y="1364"/>
                    </a:lnTo>
                    <a:lnTo>
                      <a:pt x="471" y="1372"/>
                    </a:lnTo>
                    <a:lnTo>
                      <a:pt x="469" y="1378"/>
                    </a:lnTo>
                    <a:lnTo>
                      <a:pt x="473" y="1389"/>
                    </a:lnTo>
                    <a:lnTo>
                      <a:pt x="454" y="1371"/>
                    </a:lnTo>
                    <a:lnTo>
                      <a:pt x="453" y="1389"/>
                    </a:lnTo>
                    <a:lnTo>
                      <a:pt x="443" y="1387"/>
                    </a:lnTo>
                    <a:lnTo>
                      <a:pt x="430" y="1379"/>
                    </a:lnTo>
                    <a:lnTo>
                      <a:pt x="413" y="1326"/>
                    </a:lnTo>
                    <a:lnTo>
                      <a:pt x="407" y="1326"/>
                    </a:lnTo>
                    <a:lnTo>
                      <a:pt x="405" y="1325"/>
                    </a:lnTo>
                    <a:lnTo>
                      <a:pt x="403" y="1310"/>
                    </a:lnTo>
                    <a:lnTo>
                      <a:pt x="408" y="1305"/>
                    </a:lnTo>
                    <a:lnTo>
                      <a:pt x="414" y="1303"/>
                    </a:lnTo>
                    <a:lnTo>
                      <a:pt x="420" y="1294"/>
                    </a:lnTo>
                    <a:lnTo>
                      <a:pt x="400" y="1246"/>
                    </a:lnTo>
                    <a:lnTo>
                      <a:pt x="401" y="1245"/>
                    </a:lnTo>
                    <a:lnTo>
                      <a:pt x="405" y="1233"/>
                    </a:lnTo>
                    <a:lnTo>
                      <a:pt x="372" y="1200"/>
                    </a:lnTo>
                    <a:lnTo>
                      <a:pt x="370" y="1186"/>
                    </a:lnTo>
                    <a:lnTo>
                      <a:pt x="345" y="1168"/>
                    </a:lnTo>
                    <a:lnTo>
                      <a:pt x="329" y="1166"/>
                    </a:lnTo>
                    <a:lnTo>
                      <a:pt x="317" y="1168"/>
                    </a:lnTo>
                    <a:lnTo>
                      <a:pt x="304" y="1146"/>
                    </a:lnTo>
                    <a:lnTo>
                      <a:pt x="279" y="1122"/>
                    </a:lnTo>
                    <a:lnTo>
                      <a:pt x="263" y="1115"/>
                    </a:lnTo>
                    <a:lnTo>
                      <a:pt x="255" y="1107"/>
                    </a:lnTo>
                    <a:lnTo>
                      <a:pt x="254" y="1105"/>
                    </a:lnTo>
                    <a:lnTo>
                      <a:pt x="232" y="1081"/>
                    </a:lnTo>
                    <a:lnTo>
                      <a:pt x="231" y="1074"/>
                    </a:lnTo>
                    <a:lnTo>
                      <a:pt x="235" y="1040"/>
                    </a:lnTo>
                    <a:lnTo>
                      <a:pt x="250" y="1011"/>
                    </a:lnTo>
                    <a:lnTo>
                      <a:pt x="251" y="1006"/>
                    </a:lnTo>
                    <a:lnTo>
                      <a:pt x="253" y="1003"/>
                    </a:lnTo>
                    <a:lnTo>
                      <a:pt x="254" y="1000"/>
                    </a:lnTo>
                    <a:lnTo>
                      <a:pt x="268" y="979"/>
                    </a:lnTo>
                    <a:lnTo>
                      <a:pt x="268" y="970"/>
                    </a:lnTo>
                    <a:lnTo>
                      <a:pt x="268" y="948"/>
                    </a:lnTo>
                    <a:lnTo>
                      <a:pt x="271" y="942"/>
                    </a:lnTo>
                    <a:lnTo>
                      <a:pt x="279" y="936"/>
                    </a:lnTo>
                    <a:lnTo>
                      <a:pt x="280" y="935"/>
                    </a:lnTo>
                    <a:lnTo>
                      <a:pt x="281" y="934"/>
                    </a:lnTo>
                    <a:lnTo>
                      <a:pt x="279" y="921"/>
                    </a:lnTo>
                    <a:lnTo>
                      <a:pt x="254" y="905"/>
                    </a:lnTo>
                    <a:lnTo>
                      <a:pt x="249" y="904"/>
                    </a:lnTo>
                    <a:lnTo>
                      <a:pt x="237" y="901"/>
                    </a:lnTo>
                    <a:lnTo>
                      <a:pt x="229" y="897"/>
                    </a:lnTo>
                    <a:lnTo>
                      <a:pt x="214" y="893"/>
                    </a:lnTo>
                    <a:lnTo>
                      <a:pt x="195" y="916"/>
                    </a:lnTo>
                    <a:lnTo>
                      <a:pt x="187" y="918"/>
                    </a:lnTo>
                    <a:lnTo>
                      <a:pt x="171" y="901"/>
                    </a:lnTo>
                    <a:lnTo>
                      <a:pt x="167" y="885"/>
                    </a:lnTo>
                    <a:lnTo>
                      <a:pt x="165" y="853"/>
                    </a:lnTo>
                    <a:lnTo>
                      <a:pt x="159" y="828"/>
                    </a:lnTo>
                    <a:lnTo>
                      <a:pt x="153" y="818"/>
                    </a:lnTo>
                    <a:lnTo>
                      <a:pt x="135" y="798"/>
                    </a:lnTo>
                    <a:lnTo>
                      <a:pt x="116" y="784"/>
                    </a:lnTo>
                    <a:lnTo>
                      <a:pt x="103" y="777"/>
                    </a:lnTo>
                    <a:lnTo>
                      <a:pt x="82" y="749"/>
                    </a:lnTo>
                    <a:lnTo>
                      <a:pt x="72" y="746"/>
                    </a:lnTo>
                    <a:lnTo>
                      <a:pt x="68" y="734"/>
                    </a:lnTo>
                    <a:lnTo>
                      <a:pt x="51" y="721"/>
                    </a:lnTo>
                    <a:lnTo>
                      <a:pt x="48" y="717"/>
                    </a:lnTo>
                    <a:lnTo>
                      <a:pt x="41" y="712"/>
                    </a:lnTo>
                    <a:lnTo>
                      <a:pt x="40" y="711"/>
                    </a:lnTo>
                    <a:lnTo>
                      <a:pt x="29" y="695"/>
                    </a:lnTo>
                    <a:lnTo>
                      <a:pt x="30" y="693"/>
                    </a:lnTo>
                    <a:lnTo>
                      <a:pt x="28" y="681"/>
                    </a:lnTo>
                    <a:lnTo>
                      <a:pt x="13" y="664"/>
                    </a:lnTo>
                    <a:lnTo>
                      <a:pt x="16" y="646"/>
                    </a:lnTo>
                    <a:lnTo>
                      <a:pt x="8" y="632"/>
                    </a:lnTo>
                    <a:lnTo>
                      <a:pt x="0" y="601"/>
                    </a:lnTo>
                    <a:lnTo>
                      <a:pt x="2" y="582"/>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 name=""/>
              <p:cNvSpPr/>
              <p:nvPr/>
            </p:nvSpPr>
            <p:spPr>
              <a:xfrm>
                <a:off x="5072760" y="2824200"/>
                <a:ext cx="932040" cy="594000"/>
              </a:xfrm>
              <a:custGeom>
                <a:avLst/>
                <a:gdLst/>
                <a:ahLst/>
                <a:rect l="l" t="t" r="r" b="b"/>
                <a:pathLst>
                  <a:path w="1305" h="788">
                    <a:moveTo>
                      <a:pt x="630" y="0"/>
                    </a:moveTo>
                    <a:lnTo>
                      <a:pt x="599" y="0"/>
                    </a:lnTo>
                    <a:lnTo>
                      <a:pt x="558" y="0"/>
                    </a:lnTo>
                    <a:lnTo>
                      <a:pt x="554" y="0"/>
                    </a:lnTo>
                    <a:lnTo>
                      <a:pt x="534" y="0"/>
                    </a:lnTo>
                    <a:lnTo>
                      <a:pt x="533" y="0"/>
                    </a:lnTo>
                    <a:lnTo>
                      <a:pt x="529" y="0"/>
                    </a:lnTo>
                    <a:lnTo>
                      <a:pt x="479" y="0"/>
                    </a:lnTo>
                    <a:lnTo>
                      <a:pt x="478" y="0"/>
                    </a:lnTo>
                    <a:lnTo>
                      <a:pt x="453" y="0"/>
                    </a:lnTo>
                    <a:lnTo>
                      <a:pt x="440" y="0"/>
                    </a:lnTo>
                    <a:lnTo>
                      <a:pt x="397" y="0"/>
                    </a:lnTo>
                    <a:lnTo>
                      <a:pt x="378" y="0"/>
                    </a:lnTo>
                    <a:lnTo>
                      <a:pt x="357" y="0"/>
                    </a:lnTo>
                    <a:lnTo>
                      <a:pt x="353" y="0"/>
                    </a:lnTo>
                    <a:lnTo>
                      <a:pt x="345" y="0"/>
                    </a:lnTo>
                    <a:lnTo>
                      <a:pt x="302" y="0"/>
                    </a:lnTo>
                    <a:lnTo>
                      <a:pt x="277" y="0"/>
                    </a:lnTo>
                    <a:lnTo>
                      <a:pt x="249" y="0"/>
                    </a:lnTo>
                    <a:lnTo>
                      <a:pt x="236" y="0"/>
                    </a:lnTo>
                    <a:lnTo>
                      <a:pt x="183" y="0"/>
                    </a:lnTo>
                    <a:lnTo>
                      <a:pt x="176" y="0"/>
                    </a:lnTo>
                    <a:lnTo>
                      <a:pt x="154" y="0"/>
                    </a:lnTo>
                    <a:lnTo>
                      <a:pt x="140" y="0"/>
                    </a:lnTo>
                    <a:lnTo>
                      <a:pt x="126" y="0"/>
                    </a:lnTo>
                    <a:lnTo>
                      <a:pt x="116" y="0"/>
                    </a:lnTo>
                    <a:lnTo>
                      <a:pt x="76" y="0"/>
                    </a:lnTo>
                    <a:lnTo>
                      <a:pt x="51" y="0"/>
                    </a:lnTo>
                    <a:lnTo>
                      <a:pt x="35" y="0"/>
                    </a:lnTo>
                    <a:lnTo>
                      <a:pt x="26" y="0"/>
                    </a:lnTo>
                    <a:lnTo>
                      <a:pt x="6" y="0"/>
                    </a:lnTo>
                    <a:lnTo>
                      <a:pt x="21" y="32"/>
                    </a:lnTo>
                    <a:lnTo>
                      <a:pt x="15" y="61"/>
                    </a:lnTo>
                    <a:lnTo>
                      <a:pt x="26" y="71"/>
                    </a:lnTo>
                    <a:lnTo>
                      <a:pt x="37" y="95"/>
                    </a:lnTo>
                    <a:lnTo>
                      <a:pt x="35" y="106"/>
                    </a:lnTo>
                    <a:lnTo>
                      <a:pt x="26" y="114"/>
                    </a:lnTo>
                    <a:lnTo>
                      <a:pt x="26" y="137"/>
                    </a:lnTo>
                    <a:lnTo>
                      <a:pt x="18" y="150"/>
                    </a:lnTo>
                    <a:lnTo>
                      <a:pt x="0" y="201"/>
                    </a:lnTo>
                    <a:lnTo>
                      <a:pt x="26" y="229"/>
                    </a:lnTo>
                    <a:lnTo>
                      <a:pt x="26" y="238"/>
                    </a:lnTo>
                    <a:lnTo>
                      <a:pt x="31" y="253"/>
                    </a:lnTo>
                    <a:lnTo>
                      <a:pt x="37" y="256"/>
                    </a:lnTo>
                    <a:lnTo>
                      <a:pt x="54" y="309"/>
                    </a:lnTo>
                    <a:lnTo>
                      <a:pt x="60" y="316"/>
                    </a:lnTo>
                    <a:lnTo>
                      <a:pt x="60" y="317"/>
                    </a:lnTo>
                    <a:lnTo>
                      <a:pt x="55" y="325"/>
                    </a:lnTo>
                    <a:lnTo>
                      <a:pt x="69" y="348"/>
                    </a:lnTo>
                    <a:lnTo>
                      <a:pt x="71" y="367"/>
                    </a:lnTo>
                    <a:lnTo>
                      <a:pt x="78" y="379"/>
                    </a:lnTo>
                    <a:lnTo>
                      <a:pt x="89" y="379"/>
                    </a:lnTo>
                    <a:lnTo>
                      <a:pt x="98" y="413"/>
                    </a:lnTo>
                    <a:lnTo>
                      <a:pt x="101" y="415"/>
                    </a:lnTo>
                    <a:lnTo>
                      <a:pt x="107" y="442"/>
                    </a:lnTo>
                    <a:lnTo>
                      <a:pt x="102" y="459"/>
                    </a:lnTo>
                    <a:lnTo>
                      <a:pt x="103" y="474"/>
                    </a:lnTo>
                    <a:lnTo>
                      <a:pt x="126" y="495"/>
                    </a:lnTo>
                    <a:lnTo>
                      <a:pt x="127" y="503"/>
                    </a:lnTo>
                    <a:lnTo>
                      <a:pt x="125" y="505"/>
                    </a:lnTo>
                    <a:lnTo>
                      <a:pt x="126" y="512"/>
                    </a:lnTo>
                    <a:lnTo>
                      <a:pt x="139" y="532"/>
                    </a:lnTo>
                    <a:lnTo>
                      <a:pt x="151" y="559"/>
                    </a:lnTo>
                    <a:lnTo>
                      <a:pt x="143" y="568"/>
                    </a:lnTo>
                    <a:lnTo>
                      <a:pt x="142" y="583"/>
                    </a:lnTo>
                    <a:lnTo>
                      <a:pt x="151" y="584"/>
                    </a:lnTo>
                    <a:lnTo>
                      <a:pt x="153" y="589"/>
                    </a:lnTo>
                    <a:lnTo>
                      <a:pt x="150" y="591"/>
                    </a:lnTo>
                    <a:lnTo>
                      <a:pt x="153" y="600"/>
                    </a:lnTo>
                    <a:lnTo>
                      <a:pt x="150" y="616"/>
                    </a:lnTo>
                    <a:lnTo>
                      <a:pt x="151" y="618"/>
                    </a:lnTo>
                    <a:lnTo>
                      <a:pt x="151" y="619"/>
                    </a:lnTo>
                    <a:lnTo>
                      <a:pt x="153" y="631"/>
                    </a:lnTo>
                    <a:lnTo>
                      <a:pt x="164" y="656"/>
                    </a:lnTo>
                    <a:lnTo>
                      <a:pt x="164" y="657"/>
                    </a:lnTo>
                    <a:lnTo>
                      <a:pt x="161" y="663"/>
                    </a:lnTo>
                    <a:lnTo>
                      <a:pt x="160" y="686"/>
                    </a:lnTo>
                    <a:lnTo>
                      <a:pt x="150" y="694"/>
                    </a:lnTo>
                    <a:lnTo>
                      <a:pt x="176" y="730"/>
                    </a:lnTo>
                    <a:lnTo>
                      <a:pt x="173" y="736"/>
                    </a:lnTo>
                    <a:lnTo>
                      <a:pt x="176" y="736"/>
                    </a:lnTo>
                    <a:lnTo>
                      <a:pt x="227" y="737"/>
                    </a:lnTo>
                    <a:lnTo>
                      <a:pt x="252" y="737"/>
                    </a:lnTo>
                    <a:lnTo>
                      <a:pt x="277" y="738"/>
                    </a:lnTo>
                    <a:lnTo>
                      <a:pt x="286" y="738"/>
                    </a:lnTo>
                    <a:lnTo>
                      <a:pt x="327" y="738"/>
                    </a:lnTo>
                    <a:lnTo>
                      <a:pt x="344" y="739"/>
                    </a:lnTo>
                    <a:lnTo>
                      <a:pt x="378" y="739"/>
                    </a:lnTo>
                    <a:lnTo>
                      <a:pt x="401" y="739"/>
                    </a:lnTo>
                    <a:lnTo>
                      <a:pt x="428" y="740"/>
                    </a:lnTo>
                    <a:lnTo>
                      <a:pt x="434" y="740"/>
                    </a:lnTo>
                    <a:lnTo>
                      <a:pt x="478" y="739"/>
                    </a:lnTo>
                    <a:lnTo>
                      <a:pt x="482" y="739"/>
                    </a:lnTo>
                    <a:lnTo>
                      <a:pt x="525" y="739"/>
                    </a:lnTo>
                    <a:lnTo>
                      <a:pt x="529" y="739"/>
                    </a:lnTo>
                    <a:lnTo>
                      <a:pt x="574" y="738"/>
                    </a:lnTo>
                    <a:lnTo>
                      <a:pt x="575" y="738"/>
                    </a:lnTo>
                    <a:lnTo>
                      <a:pt x="579" y="738"/>
                    </a:lnTo>
                    <a:lnTo>
                      <a:pt x="618" y="737"/>
                    </a:lnTo>
                    <a:lnTo>
                      <a:pt x="629" y="737"/>
                    </a:lnTo>
                    <a:lnTo>
                      <a:pt x="641" y="737"/>
                    </a:lnTo>
                    <a:lnTo>
                      <a:pt x="654" y="737"/>
                    </a:lnTo>
                    <a:lnTo>
                      <a:pt x="679" y="737"/>
                    </a:lnTo>
                    <a:lnTo>
                      <a:pt x="710" y="736"/>
                    </a:lnTo>
                    <a:lnTo>
                      <a:pt x="730" y="735"/>
                    </a:lnTo>
                    <a:lnTo>
                      <a:pt x="780" y="735"/>
                    </a:lnTo>
                    <a:lnTo>
                      <a:pt x="787" y="734"/>
                    </a:lnTo>
                    <a:lnTo>
                      <a:pt x="803" y="734"/>
                    </a:lnTo>
                    <a:lnTo>
                      <a:pt x="830" y="734"/>
                    </a:lnTo>
                    <a:lnTo>
                      <a:pt x="861" y="733"/>
                    </a:lnTo>
                    <a:lnTo>
                      <a:pt x="881" y="732"/>
                    </a:lnTo>
                    <a:lnTo>
                      <a:pt x="883" y="732"/>
                    </a:lnTo>
                    <a:lnTo>
                      <a:pt x="895" y="732"/>
                    </a:lnTo>
                    <a:lnTo>
                      <a:pt x="919" y="731"/>
                    </a:lnTo>
                    <a:lnTo>
                      <a:pt x="927" y="731"/>
                    </a:lnTo>
                    <a:lnTo>
                      <a:pt x="942" y="731"/>
                    </a:lnTo>
                    <a:lnTo>
                      <a:pt x="986" y="729"/>
                    </a:lnTo>
                    <a:lnTo>
                      <a:pt x="987" y="732"/>
                    </a:lnTo>
                    <a:lnTo>
                      <a:pt x="988" y="732"/>
                    </a:lnTo>
                    <a:lnTo>
                      <a:pt x="1007" y="746"/>
                    </a:lnTo>
                    <a:lnTo>
                      <a:pt x="1031" y="782"/>
                    </a:lnTo>
                    <a:lnTo>
                      <a:pt x="1048" y="788"/>
                    </a:lnTo>
                    <a:lnTo>
                      <a:pt x="1057" y="784"/>
                    </a:lnTo>
                    <a:lnTo>
                      <a:pt x="1057" y="737"/>
                    </a:lnTo>
                    <a:lnTo>
                      <a:pt x="1095" y="723"/>
                    </a:lnTo>
                    <a:lnTo>
                      <a:pt x="1104" y="717"/>
                    </a:lnTo>
                    <a:lnTo>
                      <a:pt x="1107" y="715"/>
                    </a:lnTo>
                    <a:lnTo>
                      <a:pt x="1109" y="708"/>
                    </a:lnTo>
                    <a:lnTo>
                      <a:pt x="1110" y="694"/>
                    </a:lnTo>
                    <a:lnTo>
                      <a:pt x="1142" y="631"/>
                    </a:lnTo>
                    <a:lnTo>
                      <a:pt x="1142" y="613"/>
                    </a:lnTo>
                    <a:lnTo>
                      <a:pt x="1132" y="590"/>
                    </a:lnTo>
                    <a:lnTo>
                      <a:pt x="1109" y="568"/>
                    </a:lnTo>
                    <a:lnTo>
                      <a:pt x="1118" y="547"/>
                    </a:lnTo>
                    <a:lnTo>
                      <a:pt x="1120" y="537"/>
                    </a:lnTo>
                    <a:lnTo>
                      <a:pt x="1132" y="523"/>
                    </a:lnTo>
                    <a:lnTo>
                      <a:pt x="1175" y="517"/>
                    </a:lnTo>
                    <a:lnTo>
                      <a:pt x="1233" y="501"/>
                    </a:lnTo>
                    <a:lnTo>
                      <a:pt x="1258" y="486"/>
                    </a:lnTo>
                    <a:lnTo>
                      <a:pt x="1270" y="447"/>
                    </a:lnTo>
                    <a:lnTo>
                      <a:pt x="1272" y="442"/>
                    </a:lnTo>
                    <a:lnTo>
                      <a:pt x="1283" y="435"/>
                    </a:lnTo>
                    <a:lnTo>
                      <a:pt x="1285" y="434"/>
                    </a:lnTo>
                    <a:lnTo>
                      <a:pt x="1299" y="411"/>
                    </a:lnTo>
                    <a:lnTo>
                      <a:pt x="1303" y="397"/>
                    </a:lnTo>
                    <a:lnTo>
                      <a:pt x="1305" y="379"/>
                    </a:lnTo>
                    <a:lnTo>
                      <a:pt x="1305" y="377"/>
                    </a:lnTo>
                    <a:lnTo>
                      <a:pt x="1302" y="371"/>
                    </a:lnTo>
                    <a:lnTo>
                      <a:pt x="1299" y="348"/>
                    </a:lnTo>
                    <a:lnTo>
                      <a:pt x="1278" y="335"/>
                    </a:lnTo>
                    <a:lnTo>
                      <a:pt x="1269" y="330"/>
                    </a:lnTo>
                    <a:lnTo>
                      <a:pt x="1255" y="323"/>
                    </a:lnTo>
                    <a:lnTo>
                      <a:pt x="1250" y="316"/>
                    </a:lnTo>
                    <a:lnTo>
                      <a:pt x="1238" y="283"/>
                    </a:lnTo>
                    <a:lnTo>
                      <a:pt x="1208" y="263"/>
                    </a:lnTo>
                    <a:lnTo>
                      <a:pt x="1203" y="253"/>
                    </a:lnTo>
                    <a:lnTo>
                      <a:pt x="1204" y="251"/>
                    </a:lnTo>
                    <a:lnTo>
                      <a:pt x="1192" y="221"/>
                    </a:lnTo>
                    <a:lnTo>
                      <a:pt x="1182" y="216"/>
                    </a:lnTo>
                    <a:lnTo>
                      <a:pt x="1153" y="209"/>
                    </a:lnTo>
                    <a:lnTo>
                      <a:pt x="1120" y="190"/>
                    </a:lnTo>
                    <a:lnTo>
                      <a:pt x="1115" y="158"/>
                    </a:lnTo>
                    <a:lnTo>
                      <a:pt x="1101" y="130"/>
                    </a:lnTo>
                    <a:lnTo>
                      <a:pt x="1100" y="127"/>
                    </a:lnTo>
                    <a:lnTo>
                      <a:pt x="1097" y="107"/>
                    </a:lnTo>
                    <a:lnTo>
                      <a:pt x="1096" y="107"/>
                    </a:lnTo>
                    <a:lnTo>
                      <a:pt x="1120" y="64"/>
                    </a:lnTo>
                    <a:lnTo>
                      <a:pt x="1092" y="24"/>
                    </a:lnTo>
                    <a:lnTo>
                      <a:pt x="1091" y="20"/>
                    </a:lnTo>
                    <a:lnTo>
                      <a:pt x="1088" y="0"/>
                    </a:lnTo>
                    <a:lnTo>
                      <a:pt x="1082" y="0"/>
                    </a:lnTo>
                    <a:lnTo>
                      <a:pt x="1067" y="0"/>
                    </a:lnTo>
                    <a:lnTo>
                      <a:pt x="1009" y="0"/>
                    </a:lnTo>
                    <a:lnTo>
                      <a:pt x="1006" y="0"/>
                    </a:lnTo>
                    <a:lnTo>
                      <a:pt x="985" y="0"/>
                    </a:lnTo>
                    <a:lnTo>
                      <a:pt x="915" y="0"/>
                    </a:lnTo>
                    <a:lnTo>
                      <a:pt x="841" y="0"/>
                    </a:lnTo>
                    <a:lnTo>
                      <a:pt x="820" y="0"/>
                    </a:lnTo>
                    <a:lnTo>
                      <a:pt x="730" y="0"/>
                    </a:lnTo>
                    <a:lnTo>
                      <a:pt x="725" y="0"/>
                    </a:lnTo>
                    <a:lnTo>
                      <a:pt x="720" y="0"/>
                    </a:lnTo>
                    <a:lnTo>
                      <a:pt x="654" y="0"/>
                    </a:lnTo>
                    <a:lnTo>
                      <a:pt x="649" y="0"/>
                    </a:lnTo>
                    <a:lnTo>
                      <a:pt x="630" y="0"/>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 name=""/>
              <p:cNvSpPr/>
              <p:nvPr/>
            </p:nvSpPr>
            <p:spPr>
              <a:xfrm>
                <a:off x="4294800" y="3490920"/>
                <a:ext cx="1070280" cy="572760"/>
              </a:xfrm>
              <a:custGeom>
                <a:avLst/>
                <a:gdLst/>
                <a:ahLst/>
                <a:rect l="l" t="t" r="r" b="b"/>
                <a:pathLst>
                  <a:path w="1499" h="759">
                    <a:moveTo>
                      <a:pt x="1497" y="242"/>
                    </a:moveTo>
                    <a:lnTo>
                      <a:pt x="1497" y="259"/>
                    </a:lnTo>
                    <a:lnTo>
                      <a:pt x="1497" y="276"/>
                    </a:lnTo>
                    <a:lnTo>
                      <a:pt x="1497" y="291"/>
                    </a:lnTo>
                    <a:lnTo>
                      <a:pt x="1497" y="316"/>
                    </a:lnTo>
                    <a:lnTo>
                      <a:pt x="1497" y="319"/>
                    </a:lnTo>
                    <a:lnTo>
                      <a:pt x="1497" y="347"/>
                    </a:lnTo>
                    <a:lnTo>
                      <a:pt x="1496" y="379"/>
                    </a:lnTo>
                    <a:lnTo>
                      <a:pt x="1496" y="384"/>
                    </a:lnTo>
                    <a:lnTo>
                      <a:pt x="1496" y="407"/>
                    </a:lnTo>
                    <a:lnTo>
                      <a:pt x="1496" y="442"/>
                    </a:lnTo>
                    <a:lnTo>
                      <a:pt x="1496" y="467"/>
                    </a:lnTo>
                    <a:lnTo>
                      <a:pt x="1496" y="490"/>
                    </a:lnTo>
                    <a:lnTo>
                      <a:pt x="1496" y="495"/>
                    </a:lnTo>
                    <a:lnTo>
                      <a:pt x="1496" y="521"/>
                    </a:lnTo>
                    <a:lnTo>
                      <a:pt x="1495" y="559"/>
                    </a:lnTo>
                    <a:lnTo>
                      <a:pt x="1495" y="587"/>
                    </a:lnTo>
                    <a:lnTo>
                      <a:pt x="1495" y="592"/>
                    </a:lnTo>
                    <a:lnTo>
                      <a:pt x="1495" y="631"/>
                    </a:lnTo>
                    <a:lnTo>
                      <a:pt x="1495" y="662"/>
                    </a:lnTo>
                    <a:lnTo>
                      <a:pt x="1495" y="665"/>
                    </a:lnTo>
                    <a:lnTo>
                      <a:pt x="1495" y="672"/>
                    </a:lnTo>
                    <a:lnTo>
                      <a:pt x="1495" y="715"/>
                    </a:lnTo>
                    <a:lnTo>
                      <a:pt x="1495" y="735"/>
                    </a:lnTo>
                    <a:lnTo>
                      <a:pt x="1495" y="743"/>
                    </a:lnTo>
                    <a:lnTo>
                      <a:pt x="1495" y="749"/>
                    </a:lnTo>
                    <a:lnTo>
                      <a:pt x="1495" y="757"/>
                    </a:lnTo>
                    <a:lnTo>
                      <a:pt x="1494" y="757"/>
                    </a:lnTo>
                    <a:lnTo>
                      <a:pt x="1469" y="757"/>
                    </a:lnTo>
                    <a:lnTo>
                      <a:pt x="1417" y="757"/>
                    </a:lnTo>
                    <a:lnTo>
                      <a:pt x="1404" y="757"/>
                    </a:lnTo>
                    <a:lnTo>
                      <a:pt x="1368" y="757"/>
                    </a:lnTo>
                    <a:lnTo>
                      <a:pt x="1355" y="757"/>
                    </a:lnTo>
                    <a:lnTo>
                      <a:pt x="1336" y="757"/>
                    </a:lnTo>
                    <a:lnTo>
                      <a:pt x="1318" y="757"/>
                    </a:lnTo>
                    <a:lnTo>
                      <a:pt x="1313" y="757"/>
                    </a:lnTo>
                    <a:lnTo>
                      <a:pt x="1293" y="757"/>
                    </a:lnTo>
                    <a:lnTo>
                      <a:pt x="1284" y="757"/>
                    </a:lnTo>
                    <a:lnTo>
                      <a:pt x="1260" y="757"/>
                    </a:lnTo>
                    <a:lnTo>
                      <a:pt x="1242" y="757"/>
                    </a:lnTo>
                    <a:lnTo>
                      <a:pt x="1224" y="757"/>
                    </a:lnTo>
                    <a:lnTo>
                      <a:pt x="1217" y="757"/>
                    </a:lnTo>
                    <a:lnTo>
                      <a:pt x="1192" y="757"/>
                    </a:lnTo>
                    <a:lnTo>
                      <a:pt x="1129" y="757"/>
                    </a:lnTo>
                    <a:lnTo>
                      <a:pt x="1112" y="757"/>
                    </a:lnTo>
                    <a:lnTo>
                      <a:pt x="1091" y="757"/>
                    </a:lnTo>
                    <a:lnTo>
                      <a:pt x="1066" y="757"/>
                    </a:lnTo>
                    <a:lnTo>
                      <a:pt x="1041" y="757"/>
                    </a:lnTo>
                    <a:lnTo>
                      <a:pt x="1016" y="757"/>
                    </a:lnTo>
                    <a:lnTo>
                      <a:pt x="986" y="757"/>
                    </a:lnTo>
                    <a:lnTo>
                      <a:pt x="953" y="757"/>
                    </a:lnTo>
                    <a:lnTo>
                      <a:pt x="941" y="757"/>
                    </a:lnTo>
                    <a:lnTo>
                      <a:pt x="923" y="757"/>
                    </a:lnTo>
                    <a:lnTo>
                      <a:pt x="915" y="757"/>
                    </a:lnTo>
                    <a:lnTo>
                      <a:pt x="877" y="757"/>
                    </a:lnTo>
                    <a:lnTo>
                      <a:pt x="855" y="757"/>
                    </a:lnTo>
                    <a:lnTo>
                      <a:pt x="815" y="757"/>
                    </a:lnTo>
                    <a:lnTo>
                      <a:pt x="805" y="757"/>
                    </a:lnTo>
                    <a:lnTo>
                      <a:pt x="792" y="757"/>
                    </a:lnTo>
                    <a:lnTo>
                      <a:pt x="790" y="757"/>
                    </a:lnTo>
                    <a:lnTo>
                      <a:pt x="756" y="757"/>
                    </a:lnTo>
                    <a:lnTo>
                      <a:pt x="745" y="757"/>
                    </a:lnTo>
                    <a:lnTo>
                      <a:pt x="739" y="757"/>
                    </a:lnTo>
                    <a:lnTo>
                      <a:pt x="714" y="757"/>
                    </a:lnTo>
                    <a:lnTo>
                      <a:pt x="705" y="757"/>
                    </a:lnTo>
                    <a:lnTo>
                      <a:pt x="664" y="757"/>
                    </a:lnTo>
                    <a:lnTo>
                      <a:pt x="651" y="757"/>
                    </a:lnTo>
                    <a:lnTo>
                      <a:pt x="614" y="757"/>
                    </a:lnTo>
                    <a:lnTo>
                      <a:pt x="546" y="757"/>
                    </a:lnTo>
                    <a:lnTo>
                      <a:pt x="538" y="757"/>
                    </a:lnTo>
                    <a:lnTo>
                      <a:pt x="522" y="757"/>
                    </a:lnTo>
                    <a:lnTo>
                      <a:pt x="513" y="757"/>
                    </a:lnTo>
                    <a:lnTo>
                      <a:pt x="505" y="757"/>
                    </a:lnTo>
                    <a:lnTo>
                      <a:pt x="427" y="757"/>
                    </a:lnTo>
                    <a:lnTo>
                      <a:pt x="412" y="757"/>
                    </a:lnTo>
                    <a:lnTo>
                      <a:pt x="404" y="756"/>
                    </a:lnTo>
                    <a:lnTo>
                      <a:pt x="395" y="756"/>
                    </a:lnTo>
                    <a:lnTo>
                      <a:pt x="387" y="756"/>
                    </a:lnTo>
                    <a:lnTo>
                      <a:pt x="299" y="757"/>
                    </a:lnTo>
                    <a:lnTo>
                      <a:pt x="285" y="757"/>
                    </a:lnTo>
                    <a:lnTo>
                      <a:pt x="222" y="757"/>
                    </a:lnTo>
                    <a:lnTo>
                      <a:pt x="211" y="757"/>
                    </a:lnTo>
                    <a:lnTo>
                      <a:pt x="198" y="757"/>
                    </a:lnTo>
                    <a:lnTo>
                      <a:pt x="186" y="758"/>
                    </a:lnTo>
                    <a:lnTo>
                      <a:pt x="136" y="758"/>
                    </a:lnTo>
                    <a:lnTo>
                      <a:pt x="100" y="758"/>
                    </a:lnTo>
                    <a:lnTo>
                      <a:pt x="60" y="758"/>
                    </a:lnTo>
                    <a:lnTo>
                      <a:pt x="49" y="758"/>
                    </a:lnTo>
                    <a:lnTo>
                      <a:pt x="5" y="759"/>
                    </a:lnTo>
                    <a:lnTo>
                      <a:pt x="2" y="759"/>
                    </a:lnTo>
                    <a:lnTo>
                      <a:pt x="1" y="725"/>
                    </a:lnTo>
                    <a:lnTo>
                      <a:pt x="2" y="694"/>
                    </a:lnTo>
                    <a:lnTo>
                      <a:pt x="2" y="659"/>
                    </a:lnTo>
                    <a:lnTo>
                      <a:pt x="2" y="631"/>
                    </a:lnTo>
                    <a:lnTo>
                      <a:pt x="2" y="599"/>
                    </a:lnTo>
                    <a:lnTo>
                      <a:pt x="2" y="595"/>
                    </a:lnTo>
                    <a:lnTo>
                      <a:pt x="2" y="571"/>
                    </a:lnTo>
                    <a:lnTo>
                      <a:pt x="1" y="505"/>
                    </a:lnTo>
                    <a:lnTo>
                      <a:pt x="1" y="473"/>
                    </a:lnTo>
                    <a:lnTo>
                      <a:pt x="1" y="439"/>
                    </a:lnTo>
                    <a:lnTo>
                      <a:pt x="1" y="437"/>
                    </a:lnTo>
                    <a:lnTo>
                      <a:pt x="1" y="410"/>
                    </a:lnTo>
                    <a:lnTo>
                      <a:pt x="1" y="393"/>
                    </a:lnTo>
                    <a:lnTo>
                      <a:pt x="1" y="350"/>
                    </a:lnTo>
                    <a:lnTo>
                      <a:pt x="1" y="347"/>
                    </a:lnTo>
                    <a:lnTo>
                      <a:pt x="1" y="329"/>
                    </a:lnTo>
                    <a:lnTo>
                      <a:pt x="1" y="303"/>
                    </a:lnTo>
                    <a:lnTo>
                      <a:pt x="1" y="253"/>
                    </a:lnTo>
                    <a:lnTo>
                      <a:pt x="1" y="241"/>
                    </a:lnTo>
                    <a:lnTo>
                      <a:pt x="1" y="233"/>
                    </a:lnTo>
                    <a:lnTo>
                      <a:pt x="1" y="221"/>
                    </a:lnTo>
                    <a:lnTo>
                      <a:pt x="1" y="219"/>
                    </a:lnTo>
                    <a:lnTo>
                      <a:pt x="0" y="158"/>
                    </a:lnTo>
                    <a:lnTo>
                      <a:pt x="0" y="126"/>
                    </a:lnTo>
                    <a:lnTo>
                      <a:pt x="0" y="109"/>
                    </a:lnTo>
                    <a:lnTo>
                      <a:pt x="0" y="108"/>
                    </a:lnTo>
                    <a:lnTo>
                      <a:pt x="0" y="0"/>
                    </a:lnTo>
                    <a:lnTo>
                      <a:pt x="129" y="0"/>
                    </a:lnTo>
                    <a:lnTo>
                      <a:pt x="136" y="0"/>
                    </a:lnTo>
                    <a:lnTo>
                      <a:pt x="146" y="0"/>
                    </a:lnTo>
                    <a:lnTo>
                      <a:pt x="186" y="0"/>
                    </a:lnTo>
                    <a:lnTo>
                      <a:pt x="236" y="0"/>
                    </a:lnTo>
                    <a:lnTo>
                      <a:pt x="260" y="0"/>
                    </a:lnTo>
                    <a:lnTo>
                      <a:pt x="262" y="0"/>
                    </a:lnTo>
                    <a:lnTo>
                      <a:pt x="264" y="0"/>
                    </a:lnTo>
                    <a:lnTo>
                      <a:pt x="300" y="0"/>
                    </a:lnTo>
                    <a:lnTo>
                      <a:pt x="337" y="0"/>
                    </a:lnTo>
                    <a:lnTo>
                      <a:pt x="373" y="0"/>
                    </a:lnTo>
                    <a:lnTo>
                      <a:pt x="377" y="0"/>
                    </a:lnTo>
                    <a:lnTo>
                      <a:pt x="387" y="0"/>
                    </a:lnTo>
                    <a:lnTo>
                      <a:pt x="449" y="0"/>
                    </a:lnTo>
                    <a:lnTo>
                      <a:pt x="487" y="0"/>
                    </a:lnTo>
                    <a:lnTo>
                      <a:pt x="538" y="0"/>
                    </a:lnTo>
                    <a:lnTo>
                      <a:pt x="551" y="0"/>
                    </a:lnTo>
                    <a:lnTo>
                      <a:pt x="578" y="0"/>
                    </a:lnTo>
                    <a:lnTo>
                      <a:pt x="588" y="0"/>
                    </a:lnTo>
                    <a:lnTo>
                      <a:pt x="600" y="0"/>
                    </a:lnTo>
                    <a:lnTo>
                      <a:pt x="639" y="0"/>
                    </a:lnTo>
                    <a:lnTo>
                      <a:pt x="664" y="0"/>
                    </a:lnTo>
                    <a:lnTo>
                      <a:pt x="669" y="0"/>
                    </a:lnTo>
                    <a:lnTo>
                      <a:pt x="689" y="0"/>
                    </a:lnTo>
                    <a:lnTo>
                      <a:pt x="713" y="0"/>
                    </a:lnTo>
                    <a:lnTo>
                      <a:pt x="714" y="0"/>
                    </a:lnTo>
                    <a:lnTo>
                      <a:pt x="739" y="0"/>
                    </a:lnTo>
                    <a:lnTo>
                      <a:pt x="760" y="0"/>
                    </a:lnTo>
                    <a:lnTo>
                      <a:pt x="790" y="0"/>
                    </a:lnTo>
                    <a:lnTo>
                      <a:pt x="815" y="0"/>
                    </a:lnTo>
                    <a:lnTo>
                      <a:pt x="829" y="0"/>
                    </a:lnTo>
                    <a:lnTo>
                      <a:pt x="840" y="0"/>
                    </a:lnTo>
                    <a:lnTo>
                      <a:pt x="851" y="0"/>
                    </a:lnTo>
                    <a:lnTo>
                      <a:pt x="890" y="0"/>
                    </a:lnTo>
                    <a:lnTo>
                      <a:pt x="940" y="0"/>
                    </a:lnTo>
                    <a:lnTo>
                      <a:pt x="942" y="0"/>
                    </a:lnTo>
                    <a:lnTo>
                      <a:pt x="966" y="0"/>
                    </a:lnTo>
                    <a:lnTo>
                      <a:pt x="991" y="0"/>
                    </a:lnTo>
                    <a:lnTo>
                      <a:pt x="1033" y="0"/>
                    </a:lnTo>
                    <a:lnTo>
                      <a:pt x="1041" y="0"/>
                    </a:lnTo>
                    <a:lnTo>
                      <a:pt x="1055" y="0"/>
                    </a:lnTo>
                    <a:lnTo>
                      <a:pt x="1066" y="0"/>
                    </a:lnTo>
                    <a:lnTo>
                      <a:pt x="1117" y="0"/>
                    </a:lnTo>
                    <a:lnTo>
                      <a:pt x="1124" y="0"/>
                    </a:lnTo>
                    <a:lnTo>
                      <a:pt x="1142" y="0"/>
                    </a:lnTo>
                    <a:lnTo>
                      <a:pt x="1167" y="0"/>
                    </a:lnTo>
                    <a:lnTo>
                      <a:pt x="1169" y="0"/>
                    </a:lnTo>
                    <a:lnTo>
                      <a:pt x="1192" y="0"/>
                    </a:lnTo>
                    <a:lnTo>
                      <a:pt x="1215" y="0"/>
                    </a:lnTo>
                    <a:lnTo>
                      <a:pt x="1217" y="0"/>
                    </a:lnTo>
                    <a:lnTo>
                      <a:pt x="1242" y="0"/>
                    </a:lnTo>
                    <a:lnTo>
                      <a:pt x="1260" y="0"/>
                    </a:lnTo>
                    <a:lnTo>
                      <a:pt x="1350" y="0"/>
                    </a:lnTo>
                    <a:lnTo>
                      <a:pt x="1356" y="0"/>
                    </a:lnTo>
                    <a:lnTo>
                      <a:pt x="1393" y="32"/>
                    </a:lnTo>
                    <a:lnTo>
                      <a:pt x="1413" y="32"/>
                    </a:lnTo>
                    <a:lnTo>
                      <a:pt x="1420" y="26"/>
                    </a:lnTo>
                    <a:lnTo>
                      <a:pt x="1433" y="32"/>
                    </a:lnTo>
                    <a:lnTo>
                      <a:pt x="1443" y="46"/>
                    </a:lnTo>
                    <a:lnTo>
                      <a:pt x="1444" y="68"/>
                    </a:lnTo>
                    <a:lnTo>
                      <a:pt x="1418" y="82"/>
                    </a:lnTo>
                    <a:lnTo>
                      <a:pt x="1407" y="95"/>
                    </a:lnTo>
                    <a:lnTo>
                      <a:pt x="1398" y="118"/>
                    </a:lnTo>
                    <a:lnTo>
                      <a:pt x="1408" y="126"/>
                    </a:lnTo>
                    <a:lnTo>
                      <a:pt x="1416" y="139"/>
                    </a:lnTo>
                    <a:lnTo>
                      <a:pt x="1425" y="147"/>
                    </a:lnTo>
                    <a:lnTo>
                      <a:pt x="1443" y="158"/>
                    </a:lnTo>
                    <a:lnTo>
                      <a:pt x="1444" y="182"/>
                    </a:lnTo>
                    <a:lnTo>
                      <a:pt x="1464" y="202"/>
                    </a:lnTo>
                    <a:lnTo>
                      <a:pt x="1469" y="209"/>
                    </a:lnTo>
                    <a:lnTo>
                      <a:pt x="1494" y="213"/>
                    </a:lnTo>
                    <a:lnTo>
                      <a:pt x="1499" y="212"/>
                    </a:lnTo>
                    <a:lnTo>
                      <a:pt x="1498" y="221"/>
                    </a:lnTo>
                    <a:lnTo>
                      <a:pt x="1498" y="222"/>
                    </a:lnTo>
                    <a:lnTo>
                      <a:pt x="1497" y="224"/>
                    </a:lnTo>
                    <a:lnTo>
                      <a:pt x="1497" y="242"/>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 name=""/>
              <p:cNvSpPr/>
              <p:nvPr/>
            </p:nvSpPr>
            <p:spPr>
              <a:xfrm>
                <a:off x="4987080" y="1702440"/>
                <a:ext cx="1105920" cy="1121400"/>
              </a:xfrm>
              <a:custGeom>
                <a:avLst/>
                <a:gdLst/>
                <a:ahLst/>
                <a:rect l="l" t="t" r="r" b="b"/>
                <a:pathLst>
                  <a:path w="1549" h="1484">
                    <a:moveTo>
                      <a:pt x="156" y="1155"/>
                    </a:moveTo>
                    <a:lnTo>
                      <a:pt x="156" y="1111"/>
                    </a:lnTo>
                    <a:lnTo>
                      <a:pt x="156" y="1038"/>
                    </a:lnTo>
                    <a:lnTo>
                      <a:pt x="153" y="1023"/>
                    </a:lnTo>
                    <a:lnTo>
                      <a:pt x="147" y="1014"/>
                    </a:lnTo>
                    <a:lnTo>
                      <a:pt x="121" y="1002"/>
                    </a:lnTo>
                    <a:lnTo>
                      <a:pt x="79" y="958"/>
                    </a:lnTo>
                    <a:lnTo>
                      <a:pt x="76" y="948"/>
                    </a:lnTo>
                    <a:lnTo>
                      <a:pt x="116" y="916"/>
                    </a:lnTo>
                    <a:lnTo>
                      <a:pt x="134" y="870"/>
                    </a:lnTo>
                    <a:lnTo>
                      <a:pt x="131" y="853"/>
                    </a:lnTo>
                    <a:lnTo>
                      <a:pt x="131" y="848"/>
                    </a:lnTo>
                    <a:lnTo>
                      <a:pt x="121" y="765"/>
                    </a:lnTo>
                    <a:lnTo>
                      <a:pt x="98" y="727"/>
                    </a:lnTo>
                    <a:lnTo>
                      <a:pt x="91" y="696"/>
                    </a:lnTo>
                    <a:lnTo>
                      <a:pt x="89" y="694"/>
                    </a:lnTo>
                    <a:lnTo>
                      <a:pt x="87" y="694"/>
                    </a:lnTo>
                    <a:lnTo>
                      <a:pt x="91" y="633"/>
                    </a:lnTo>
                    <a:lnTo>
                      <a:pt x="82" y="601"/>
                    </a:lnTo>
                    <a:lnTo>
                      <a:pt x="78" y="563"/>
                    </a:lnTo>
                    <a:lnTo>
                      <a:pt x="79" y="554"/>
                    </a:lnTo>
                    <a:lnTo>
                      <a:pt x="80" y="554"/>
                    </a:lnTo>
                    <a:lnTo>
                      <a:pt x="80" y="541"/>
                    </a:lnTo>
                    <a:lnTo>
                      <a:pt x="77" y="518"/>
                    </a:lnTo>
                    <a:lnTo>
                      <a:pt x="80" y="516"/>
                    </a:lnTo>
                    <a:lnTo>
                      <a:pt x="75" y="508"/>
                    </a:lnTo>
                    <a:lnTo>
                      <a:pt x="77" y="507"/>
                    </a:lnTo>
                    <a:lnTo>
                      <a:pt x="76" y="475"/>
                    </a:lnTo>
                    <a:lnTo>
                      <a:pt x="75" y="475"/>
                    </a:lnTo>
                    <a:lnTo>
                      <a:pt x="71" y="445"/>
                    </a:lnTo>
                    <a:lnTo>
                      <a:pt x="69" y="432"/>
                    </a:lnTo>
                    <a:lnTo>
                      <a:pt x="42" y="380"/>
                    </a:lnTo>
                    <a:lnTo>
                      <a:pt x="21" y="308"/>
                    </a:lnTo>
                    <a:lnTo>
                      <a:pt x="17" y="305"/>
                    </a:lnTo>
                    <a:lnTo>
                      <a:pt x="18" y="300"/>
                    </a:lnTo>
                    <a:lnTo>
                      <a:pt x="22" y="297"/>
                    </a:lnTo>
                    <a:lnTo>
                      <a:pt x="19" y="243"/>
                    </a:lnTo>
                    <a:lnTo>
                      <a:pt x="13" y="212"/>
                    </a:lnTo>
                    <a:lnTo>
                      <a:pt x="8" y="131"/>
                    </a:lnTo>
                    <a:lnTo>
                      <a:pt x="10" y="128"/>
                    </a:lnTo>
                    <a:lnTo>
                      <a:pt x="0" y="97"/>
                    </a:lnTo>
                    <a:lnTo>
                      <a:pt x="166" y="97"/>
                    </a:lnTo>
                    <a:lnTo>
                      <a:pt x="383" y="97"/>
                    </a:lnTo>
                    <a:lnTo>
                      <a:pt x="417" y="97"/>
                    </a:lnTo>
                    <a:lnTo>
                      <a:pt x="418" y="0"/>
                    </a:lnTo>
                    <a:lnTo>
                      <a:pt x="457" y="3"/>
                    </a:lnTo>
                    <a:lnTo>
                      <a:pt x="485" y="16"/>
                    </a:lnTo>
                    <a:lnTo>
                      <a:pt x="510" y="150"/>
                    </a:lnTo>
                    <a:lnTo>
                      <a:pt x="531" y="168"/>
                    </a:lnTo>
                    <a:lnTo>
                      <a:pt x="563" y="172"/>
                    </a:lnTo>
                    <a:lnTo>
                      <a:pt x="594" y="172"/>
                    </a:lnTo>
                    <a:lnTo>
                      <a:pt x="599" y="183"/>
                    </a:lnTo>
                    <a:lnTo>
                      <a:pt x="681" y="190"/>
                    </a:lnTo>
                    <a:lnTo>
                      <a:pt x="691" y="219"/>
                    </a:lnTo>
                    <a:lnTo>
                      <a:pt x="741" y="215"/>
                    </a:lnTo>
                    <a:lnTo>
                      <a:pt x="759" y="206"/>
                    </a:lnTo>
                    <a:lnTo>
                      <a:pt x="757" y="201"/>
                    </a:lnTo>
                    <a:lnTo>
                      <a:pt x="809" y="187"/>
                    </a:lnTo>
                    <a:lnTo>
                      <a:pt x="833" y="191"/>
                    </a:lnTo>
                    <a:lnTo>
                      <a:pt x="860" y="190"/>
                    </a:lnTo>
                    <a:lnTo>
                      <a:pt x="905" y="213"/>
                    </a:lnTo>
                    <a:lnTo>
                      <a:pt x="924" y="212"/>
                    </a:lnTo>
                    <a:lnTo>
                      <a:pt x="926" y="238"/>
                    </a:lnTo>
                    <a:lnTo>
                      <a:pt x="951" y="238"/>
                    </a:lnTo>
                    <a:lnTo>
                      <a:pt x="977" y="292"/>
                    </a:lnTo>
                    <a:lnTo>
                      <a:pt x="998" y="286"/>
                    </a:lnTo>
                    <a:lnTo>
                      <a:pt x="994" y="262"/>
                    </a:lnTo>
                    <a:lnTo>
                      <a:pt x="1036" y="259"/>
                    </a:lnTo>
                    <a:lnTo>
                      <a:pt x="1052" y="268"/>
                    </a:lnTo>
                    <a:lnTo>
                      <a:pt x="1056" y="286"/>
                    </a:lnTo>
                    <a:lnTo>
                      <a:pt x="1092" y="298"/>
                    </a:lnTo>
                    <a:lnTo>
                      <a:pt x="1153" y="332"/>
                    </a:lnTo>
                    <a:lnTo>
                      <a:pt x="1198" y="329"/>
                    </a:lnTo>
                    <a:lnTo>
                      <a:pt x="1247" y="301"/>
                    </a:lnTo>
                    <a:lnTo>
                      <a:pt x="1284" y="287"/>
                    </a:lnTo>
                    <a:lnTo>
                      <a:pt x="1303" y="326"/>
                    </a:lnTo>
                    <a:lnTo>
                      <a:pt x="1328" y="321"/>
                    </a:lnTo>
                    <a:lnTo>
                      <a:pt x="1385" y="325"/>
                    </a:lnTo>
                    <a:lnTo>
                      <a:pt x="1425" y="321"/>
                    </a:lnTo>
                    <a:lnTo>
                      <a:pt x="1479" y="352"/>
                    </a:lnTo>
                    <a:lnTo>
                      <a:pt x="1505" y="343"/>
                    </a:lnTo>
                    <a:lnTo>
                      <a:pt x="1549" y="347"/>
                    </a:lnTo>
                    <a:lnTo>
                      <a:pt x="1454" y="393"/>
                    </a:lnTo>
                    <a:lnTo>
                      <a:pt x="1354" y="422"/>
                    </a:lnTo>
                    <a:lnTo>
                      <a:pt x="1303" y="445"/>
                    </a:lnTo>
                    <a:lnTo>
                      <a:pt x="1249" y="484"/>
                    </a:lnTo>
                    <a:lnTo>
                      <a:pt x="1203" y="529"/>
                    </a:lnTo>
                    <a:lnTo>
                      <a:pt x="1178" y="552"/>
                    </a:lnTo>
                    <a:lnTo>
                      <a:pt x="1093" y="616"/>
                    </a:lnTo>
                    <a:lnTo>
                      <a:pt x="1052" y="642"/>
                    </a:lnTo>
                    <a:lnTo>
                      <a:pt x="1038" y="664"/>
                    </a:lnTo>
                    <a:lnTo>
                      <a:pt x="1050" y="674"/>
                    </a:lnTo>
                    <a:lnTo>
                      <a:pt x="1034" y="664"/>
                    </a:lnTo>
                    <a:lnTo>
                      <a:pt x="1002" y="688"/>
                    </a:lnTo>
                    <a:lnTo>
                      <a:pt x="993" y="686"/>
                    </a:lnTo>
                    <a:lnTo>
                      <a:pt x="993" y="696"/>
                    </a:lnTo>
                    <a:lnTo>
                      <a:pt x="993" y="727"/>
                    </a:lnTo>
                    <a:lnTo>
                      <a:pt x="993" y="748"/>
                    </a:lnTo>
                    <a:lnTo>
                      <a:pt x="993" y="814"/>
                    </a:lnTo>
                    <a:lnTo>
                      <a:pt x="993" y="835"/>
                    </a:lnTo>
                    <a:lnTo>
                      <a:pt x="901" y="893"/>
                    </a:lnTo>
                    <a:lnTo>
                      <a:pt x="883" y="921"/>
                    </a:lnTo>
                    <a:lnTo>
                      <a:pt x="883" y="922"/>
                    </a:lnTo>
                    <a:lnTo>
                      <a:pt x="882" y="922"/>
                    </a:lnTo>
                    <a:lnTo>
                      <a:pt x="874" y="943"/>
                    </a:lnTo>
                    <a:lnTo>
                      <a:pt x="901" y="965"/>
                    </a:lnTo>
                    <a:lnTo>
                      <a:pt x="909" y="979"/>
                    </a:lnTo>
                    <a:lnTo>
                      <a:pt x="901" y="1032"/>
                    </a:lnTo>
                    <a:lnTo>
                      <a:pt x="899" y="1042"/>
                    </a:lnTo>
                    <a:lnTo>
                      <a:pt x="901" y="1050"/>
                    </a:lnTo>
                    <a:lnTo>
                      <a:pt x="899" y="1053"/>
                    </a:lnTo>
                    <a:lnTo>
                      <a:pt x="902" y="1074"/>
                    </a:lnTo>
                    <a:lnTo>
                      <a:pt x="897" y="1106"/>
                    </a:lnTo>
                    <a:lnTo>
                      <a:pt x="897" y="1140"/>
                    </a:lnTo>
                    <a:lnTo>
                      <a:pt x="890" y="1169"/>
                    </a:lnTo>
                    <a:lnTo>
                      <a:pt x="905" y="1178"/>
                    </a:lnTo>
                    <a:lnTo>
                      <a:pt x="911" y="1183"/>
                    </a:lnTo>
                    <a:lnTo>
                      <a:pt x="951" y="1214"/>
                    </a:lnTo>
                    <a:lnTo>
                      <a:pt x="988" y="1221"/>
                    </a:lnTo>
                    <a:lnTo>
                      <a:pt x="989" y="1223"/>
                    </a:lnTo>
                    <a:lnTo>
                      <a:pt x="991" y="1232"/>
                    </a:lnTo>
                    <a:lnTo>
                      <a:pt x="1003" y="1243"/>
                    </a:lnTo>
                    <a:lnTo>
                      <a:pt x="1008" y="1246"/>
                    </a:lnTo>
                    <a:lnTo>
                      <a:pt x="1026" y="1251"/>
                    </a:lnTo>
                    <a:lnTo>
                      <a:pt x="1035" y="1255"/>
                    </a:lnTo>
                    <a:lnTo>
                      <a:pt x="1052" y="1263"/>
                    </a:lnTo>
                    <a:lnTo>
                      <a:pt x="1075" y="1295"/>
                    </a:lnTo>
                    <a:lnTo>
                      <a:pt x="1080" y="1309"/>
                    </a:lnTo>
                    <a:lnTo>
                      <a:pt x="1109" y="1326"/>
                    </a:lnTo>
                    <a:lnTo>
                      <a:pt x="1127" y="1344"/>
                    </a:lnTo>
                    <a:lnTo>
                      <a:pt x="1141" y="1351"/>
                    </a:lnTo>
                    <a:lnTo>
                      <a:pt x="1153" y="1354"/>
                    </a:lnTo>
                    <a:lnTo>
                      <a:pt x="1165" y="1358"/>
                    </a:lnTo>
                    <a:lnTo>
                      <a:pt x="1168" y="1362"/>
                    </a:lnTo>
                    <a:lnTo>
                      <a:pt x="1178" y="1372"/>
                    </a:lnTo>
                    <a:lnTo>
                      <a:pt x="1194" y="1395"/>
                    </a:lnTo>
                    <a:lnTo>
                      <a:pt x="1196" y="1396"/>
                    </a:lnTo>
                    <a:lnTo>
                      <a:pt x="1203" y="1413"/>
                    </a:lnTo>
                    <a:lnTo>
                      <a:pt x="1203" y="1418"/>
                    </a:lnTo>
                    <a:lnTo>
                      <a:pt x="1201" y="1427"/>
                    </a:lnTo>
                    <a:lnTo>
                      <a:pt x="1199" y="1455"/>
                    </a:lnTo>
                    <a:lnTo>
                      <a:pt x="1207" y="1463"/>
                    </a:lnTo>
                    <a:lnTo>
                      <a:pt x="1209" y="1484"/>
                    </a:lnTo>
                    <a:lnTo>
                      <a:pt x="1203" y="1484"/>
                    </a:lnTo>
                    <a:lnTo>
                      <a:pt x="1188" y="1484"/>
                    </a:lnTo>
                    <a:lnTo>
                      <a:pt x="1130" y="1484"/>
                    </a:lnTo>
                    <a:lnTo>
                      <a:pt x="1127" y="1484"/>
                    </a:lnTo>
                    <a:lnTo>
                      <a:pt x="1106" y="1484"/>
                    </a:lnTo>
                    <a:lnTo>
                      <a:pt x="1036" y="1484"/>
                    </a:lnTo>
                    <a:lnTo>
                      <a:pt x="962" y="1484"/>
                    </a:lnTo>
                    <a:lnTo>
                      <a:pt x="941" y="1484"/>
                    </a:lnTo>
                    <a:lnTo>
                      <a:pt x="851" y="1484"/>
                    </a:lnTo>
                    <a:lnTo>
                      <a:pt x="846" y="1484"/>
                    </a:lnTo>
                    <a:lnTo>
                      <a:pt x="841" y="1484"/>
                    </a:lnTo>
                    <a:lnTo>
                      <a:pt x="775" y="1484"/>
                    </a:lnTo>
                    <a:lnTo>
                      <a:pt x="770" y="1484"/>
                    </a:lnTo>
                    <a:lnTo>
                      <a:pt x="751" y="1484"/>
                    </a:lnTo>
                    <a:lnTo>
                      <a:pt x="720" y="1484"/>
                    </a:lnTo>
                    <a:lnTo>
                      <a:pt x="679" y="1484"/>
                    </a:lnTo>
                    <a:lnTo>
                      <a:pt x="675" y="1484"/>
                    </a:lnTo>
                    <a:lnTo>
                      <a:pt x="655" y="1484"/>
                    </a:lnTo>
                    <a:lnTo>
                      <a:pt x="654" y="1484"/>
                    </a:lnTo>
                    <a:lnTo>
                      <a:pt x="650" y="1484"/>
                    </a:lnTo>
                    <a:lnTo>
                      <a:pt x="600" y="1484"/>
                    </a:lnTo>
                    <a:lnTo>
                      <a:pt x="599" y="1484"/>
                    </a:lnTo>
                    <a:lnTo>
                      <a:pt x="574" y="1484"/>
                    </a:lnTo>
                    <a:lnTo>
                      <a:pt x="561" y="1484"/>
                    </a:lnTo>
                    <a:lnTo>
                      <a:pt x="518" y="1484"/>
                    </a:lnTo>
                    <a:lnTo>
                      <a:pt x="499" y="1484"/>
                    </a:lnTo>
                    <a:lnTo>
                      <a:pt x="478" y="1484"/>
                    </a:lnTo>
                    <a:lnTo>
                      <a:pt x="474" y="1484"/>
                    </a:lnTo>
                    <a:lnTo>
                      <a:pt x="466" y="1484"/>
                    </a:lnTo>
                    <a:lnTo>
                      <a:pt x="423" y="1484"/>
                    </a:lnTo>
                    <a:lnTo>
                      <a:pt x="398" y="1484"/>
                    </a:lnTo>
                    <a:lnTo>
                      <a:pt x="370" y="1484"/>
                    </a:lnTo>
                    <a:lnTo>
                      <a:pt x="357" y="1484"/>
                    </a:lnTo>
                    <a:lnTo>
                      <a:pt x="304" y="1484"/>
                    </a:lnTo>
                    <a:lnTo>
                      <a:pt x="297" y="1484"/>
                    </a:lnTo>
                    <a:lnTo>
                      <a:pt x="275" y="1484"/>
                    </a:lnTo>
                    <a:lnTo>
                      <a:pt x="261" y="1484"/>
                    </a:lnTo>
                    <a:lnTo>
                      <a:pt x="247" y="1484"/>
                    </a:lnTo>
                    <a:lnTo>
                      <a:pt x="237" y="1484"/>
                    </a:lnTo>
                    <a:lnTo>
                      <a:pt x="197" y="1484"/>
                    </a:lnTo>
                    <a:lnTo>
                      <a:pt x="172" y="1484"/>
                    </a:lnTo>
                    <a:lnTo>
                      <a:pt x="156" y="1484"/>
                    </a:lnTo>
                    <a:lnTo>
                      <a:pt x="156" y="1452"/>
                    </a:lnTo>
                    <a:lnTo>
                      <a:pt x="156" y="1421"/>
                    </a:lnTo>
                    <a:lnTo>
                      <a:pt x="156" y="1396"/>
                    </a:lnTo>
                    <a:lnTo>
                      <a:pt x="156" y="1358"/>
                    </a:lnTo>
                    <a:lnTo>
                      <a:pt x="156" y="1326"/>
                    </a:lnTo>
                    <a:lnTo>
                      <a:pt x="156" y="1308"/>
                    </a:lnTo>
                    <a:lnTo>
                      <a:pt x="156" y="1221"/>
                    </a:lnTo>
                    <a:lnTo>
                      <a:pt x="156" y="1200"/>
                    </a:lnTo>
                    <a:lnTo>
                      <a:pt x="156" y="1198"/>
                    </a:lnTo>
                    <a:lnTo>
                      <a:pt x="156" y="1155"/>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 name=""/>
              <p:cNvSpPr/>
              <p:nvPr/>
            </p:nvSpPr>
            <p:spPr>
              <a:xfrm>
                <a:off x="5196960" y="3374640"/>
                <a:ext cx="957600" cy="879480"/>
              </a:xfrm>
              <a:custGeom>
                <a:avLst/>
                <a:gdLst/>
                <a:ahLst/>
                <a:rect l="l" t="t" r="r" b="b"/>
                <a:pathLst>
                  <a:path w="1342" h="1164">
                    <a:moveTo>
                      <a:pt x="310" y="10"/>
                    </a:moveTo>
                    <a:lnTo>
                      <a:pt x="353" y="10"/>
                    </a:lnTo>
                    <a:lnTo>
                      <a:pt x="357" y="10"/>
                    </a:lnTo>
                    <a:lnTo>
                      <a:pt x="402" y="9"/>
                    </a:lnTo>
                    <a:lnTo>
                      <a:pt x="403" y="9"/>
                    </a:lnTo>
                    <a:lnTo>
                      <a:pt x="407" y="9"/>
                    </a:lnTo>
                    <a:lnTo>
                      <a:pt x="446" y="8"/>
                    </a:lnTo>
                    <a:lnTo>
                      <a:pt x="457" y="8"/>
                    </a:lnTo>
                    <a:lnTo>
                      <a:pt x="469" y="8"/>
                    </a:lnTo>
                    <a:lnTo>
                      <a:pt x="482" y="8"/>
                    </a:lnTo>
                    <a:lnTo>
                      <a:pt x="507" y="8"/>
                    </a:lnTo>
                    <a:lnTo>
                      <a:pt x="538" y="7"/>
                    </a:lnTo>
                    <a:lnTo>
                      <a:pt x="558" y="6"/>
                    </a:lnTo>
                    <a:lnTo>
                      <a:pt x="608" y="6"/>
                    </a:lnTo>
                    <a:lnTo>
                      <a:pt x="615" y="5"/>
                    </a:lnTo>
                    <a:lnTo>
                      <a:pt x="631" y="5"/>
                    </a:lnTo>
                    <a:lnTo>
                      <a:pt x="658" y="5"/>
                    </a:lnTo>
                    <a:lnTo>
                      <a:pt x="689" y="4"/>
                    </a:lnTo>
                    <a:lnTo>
                      <a:pt x="709" y="3"/>
                    </a:lnTo>
                    <a:lnTo>
                      <a:pt x="711" y="3"/>
                    </a:lnTo>
                    <a:lnTo>
                      <a:pt x="723" y="3"/>
                    </a:lnTo>
                    <a:lnTo>
                      <a:pt x="747" y="2"/>
                    </a:lnTo>
                    <a:lnTo>
                      <a:pt x="755" y="2"/>
                    </a:lnTo>
                    <a:lnTo>
                      <a:pt x="770" y="2"/>
                    </a:lnTo>
                    <a:lnTo>
                      <a:pt x="814" y="0"/>
                    </a:lnTo>
                    <a:lnTo>
                      <a:pt x="815" y="3"/>
                    </a:lnTo>
                    <a:lnTo>
                      <a:pt x="816" y="3"/>
                    </a:lnTo>
                    <a:lnTo>
                      <a:pt x="835" y="17"/>
                    </a:lnTo>
                    <a:lnTo>
                      <a:pt x="859" y="53"/>
                    </a:lnTo>
                    <a:lnTo>
                      <a:pt x="876" y="59"/>
                    </a:lnTo>
                    <a:lnTo>
                      <a:pt x="874" y="61"/>
                    </a:lnTo>
                    <a:lnTo>
                      <a:pt x="871" y="63"/>
                    </a:lnTo>
                    <a:lnTo>
                      <a:pt x="860" y="92"/>
                    </a:lnTo>
                    <a:lnTo>
                      <a:pt x="859" y="93"/>
                    </a:lnTo>
                    <a:lnTo>
                      <a:pt x="859" y="104"/>
                    </a:lnTo>
                    <a:lnTo>
                      <a:pt x="857" y="123"/>
                    </a:lnTo>
                    <a:lnTo>
                      <a:pt x="865" y="154"/>
                    </a:lnTo>
                    <a:lnTo>
                      <a:pt x="873" y="168"/>
                    </a:lnTo>
                    <a:lnTo>
                      <a:pt x="870" y="186"/>
                    </a:lnTo>
                    <a:lnTo>
                      <a:pt x="885" y="203"/>
                    </a:lnTo>
                    <a:lnTo>
                      <a:pt x="887" y="215"/>
                    </a:lnTo>
                    <a:lnTo>
                      <a:pt x="886" y="217"/>
                    </a:lnTo>
                    <a:lnTo>
                      <a:pt x="897" y="233"/>
                    </a:lnTo>
                    <a:lnTo>
                      <a:pt x="898" y="234"/>
                    </a:lnTo>
                    <a:lnTo>
                      <a:pt x="905" y="239"/>
                    </a:lnTo>
                    <a:lnTo>
                      <a:pt x="908" y="243"/>
                    </a:lnTo>
                    <a:lnTo>
                      <a:pt x="925" y="256"/>
                    </a:lnTo>
                    <a:lnTo>
                      <a:pt x="929" y="268"/>
                    </a:lnTo>
                    <a:lnTo>
                      <a:pt x="939" y="271"/>
                    </a:lnTo>
                    <a:lnTo>
                      <a:pt x="960" y="299"/>
                    </a:lnTo>
                    <a:lnTo>
                      <a:pt x="973" y="306"/>
                    </a:lnTo>
                    <a:lnTo>
                      <a:pt x="992" y="320"/>
                    </a:lnTo>
                    <a:lnTo>
                      <a:pt x="1010" y="340"/>
                    </a:lnTo>
                    <a:lnTo>
                      <a:pt x="1016" y="350"/>
                    </a:lnTo>
                    <a:lnTo>
                      <a:pt x="1022" y="375"/>
                    </a:lnTo>
                    <a:lnTo>
                      <a:pt x="1024" y="407"/>
                    </a:lnTo>
                    <a:lnTo>
                      <a:pt x="1028" y="423"/>
                    </a:lnTo>
                    <a:lnTo>
                      <a:pt x="1044" y="440"/>
                    </a:lnTo>
                    <a:lnTo>
                      <a:pt x="1052" y="438"/>
                    </a:lnTo>
                    <a:lnTo>
                      <a:pt x="1071" y="415"/>
                    </a:lnTo>
                    <a:lnTo>
                      <a:pt x="1086" y="419"/>
                    </a:lnTo>
                    <a:lnTo>
                      <a:pt x="1094" y="423"/>
                    </a:lnTo>
                    <a:lnTo>
                      <a:pt x="1106" y="426"/>
                    </a:lnTo>
                    <a:lnTo>
                      <a:pt x="1111" y="427"/>
                    </a:lnTo>
                    <a:lnTo>
                      <a:pt x="1136" y="443"/>
                    </a:lnTo>
                    <a:lnTo>
                      <a:pt x="1138" y="456"/>
                    </a:lnTo>
                    <a:lnTo>
                      <a:pt x="1137" y="457"/>
                    </a:lnTo>
                    <a:lnTo>
                      <a:pt x="1136" y="458"/>
                    </a:lnTo>
                    <a:lnTo>
                      <a:pt x="1128" y="464"/>
                    </a:lnTo>
                    <a:lnTo>
                      <a:pt x="1125" y="470"/>
                    </a:lnTo>
                    <a:lnTo>
                      <a:pt x="1125" y="492"/>
                    </a:lnTo>
                    <a:lnTo>
                      <a:pt x="1125" y="501"/>
                    </a:lnTo>
                    <a:lnTo>
                      <a:pt x="1111" y="522"/>
                    </a:lnTo>
                    <a:lnTo>
                      <a:pt x="1110" y="525"/>
                    </a:lnTo>
                    <a:lnTo>
                      <a:pt x="1108" y="528"/>
                    </a:lnTo>
                    <a:lnTo>
                      <a:pt x="1107" y="533"/>
                    </a:lnTo>
                    <a:lnTo>
                      <a:pt x="1092" y="562"/>
                    </a:lnTo>
                    <a:lnTo>
                      <a:pt x="1088" y="596"/>
                    </a:lnTo>
                    <a:lnTo>
                      <a:pt x="1089" y="603"/>
                    </a:lnTo>
                    <a:lnTo>
                      <a:pt x="1111" y="627"/>
                    </a:lnTo>
                    <a:lnTo>
                      <a:pt x="1112" y="629"/>
                    </a:lnTo>
                    <a:lnTo>
                      <a:pt x="1120" y="637"/>
                    </a:lnTo>
                    <a:lnTo>
                      <a:pt x="1136" y="644"/>
                    </a:lnTo>
                    <a:lnTo>
                      <a:pt x="1161" y="668"/>
                    </a:lnTo>
                    <a:lnTo>
                      <a:pt x="1174" y="690"/>
                    </a:lnTo>
                    <a:lnTo>
                      <a:pt x="1186" y="688"/>
                    </a:lnTo>
                    <a:lnTo>
                      <a:pt x="1202" y="690"/>
                    </a:lnTo>
                    <a:lnTo>
                      <a:pt x="1227" y="708"/>
                    </a:lnTo>
                    <a:lnTo>
                      <a:pt x="1229" y="722"/>
                    </a:lnTo>
                    <a:lnTo>
                      <a:pt x="1262" y="755"/>
                    </a:lnTo>
                    <a:lnTo>
                      <a:pt x="1258" y="767"/>
                    </a:lnTo>
                    <a:lnTo>
                      <a:pt x="1257" y="768"/>
                    </a:lnTo>
                    <a:lnTo>
                      <a:pt x="1277" y="816"/>
                    </a:lnTo>
                    <a:lnTo>
                      <a:pt x="1271" y="825"/>
                    </a:lnTo>
                    <a:lnTo>
                      <a:pt x="1265" y="827"/>
                    </a:lnTo>
                    <a:lnTo>
                      <a:pt x="1260" y="832"/>
                    </a:lnTo>
                    <a:lnTo>
                      <a:pt x="1262" y="847"/>
                    </a:lnTo>
                    <a:lnTo>
                      <a:pt x="1264" y="848"/>
                    </a:lnTo>
                    <a:lnTo>
                      <a:pt x="1270" y="848"/>
                    </a:lnTo>
                    <a:lnTo>
                      <a:pt x="1287" y="901"/>
                    </a:lnTo>
                    <a:lnTo>
                      <a:pt x="1300" y="909"/>
                    </a:lnTo>
                    <a:lnTo>
                      <a:pt x="1310" y="911"/>
                    </a:lnTo>
                    <a:lnTo>
                      <a:pt x="1311" y="893"/>
                    </a:lnTo>
                    <a:lnTo>
                      <a:pt x="1330" y="911"/>
                    </a:lnTo>
                    <a:lnTo>
                      <a:pt x="1337" y="915"/>
                    </a:lnTo>
                    <a:lnTo>
                      <a:pt x="1342" y="924"/>
                    </a:lnTo>
                    <a:lnTo>
                      <a:pt x="1342" y="925"/>
                    </a:lnTo>
                    <a:lnTo>
                      <a:pt x="1339" y="939"/>
                    </a:lnTo>
                    <a:lnTo>
                      <a:pt x="1337" y="943"/>
                    </a:lnTo>
                    <a:lnTo>
                      <a:pt x="1338" y="965"/>
                    </a:lnTo>
                    <a:lnTo>
                      <a:pt x="1338" y="973"/>
                    </a:lnTo>
                    <a:lnTo>
                      <a:pt x="1324" y="975"/>
                    </a:lnTo>
                    <a:lnTo>
                      <a:pt x="1327" y="999"/>
                    </a:lnTo>
                    <a:lnTo>
                      <a:pt x="1312" y="1020"/>
                    </a:lnTo>
                    <a:lnTo>
                      <a:pt x="1297" y="1004"/>
                    </a:lnTo>
                    <a:lnTo>
                      <a:pt x="1289" y="1006"/>
                    </a:lnTo>
                    <a:lnTo>
                      <a:pt x="1287" y="1008"/>
                    </a:lnTo>
                    <a:lnTo>
                      <a:pt x="1279" y="1037"/>
                    </a:lnTo>
                    <a:lnTo>
                      <a:pt x="1278" y="1037"/>
                    </a:lnTo>
                    <a:lnTo>
                      <a:pt x="1265" y="1038"/>
                    </a:lnTo>
                    <a:lnTo>
                      <a:pt x="1262" y="1018"/>
                    </a:lnTo>
                    <a:lnTo>
                      <a:pt x="1254" y="1038"/>
                    </a:lnTo>
                    <a:lnTo>
                      <a:pt x="1260" y="1069"/>
                    </a:lnTo>
                    <a:lnTo>
                      <a:pt x="1253" y="1078"/>
                    </a:lnTo>
                    <a:lnTo>
                      <a:pt x="1254" y="1100"/>
                    </a:lnTo>
                    <a:lnTo>
                      <a:pt x="1222" y="1100"/>
                    </a:lnTo>
                    <a:lnTo>
                      <a:pt x="1236" y="1116"/>
                    </a:lnTo>
                    <a:lnTo>
                      <a:pt x="1243" y="1132"/>
                    </a:lnTo>
                    <a:lnTo>
                      <a:pt x="1237" y="1136"/>
                    </a:lnTo>
                    <a:lnTo>
                      <a:pt x="1215" y="1163"/>
                    </a:lnTo>
                    <a:lnTo>
                      <a:pt x="1212" y="1163"/>
                    </a:lnTo>
                    <a:lnTo>
                      <a:pt x="1180" y="1163"/>
                    </a:lnTo>
                    <a:lnTo>
                      <a:pt x="1169" y="1163"/>
                    </a:lnTo>
                    <a:lnTo>
                      <a:pt x="1128" y="1164"/>
                    </a:lnTo>
                    <a:lnTo>
                      <a:pt x="1111" y="1164"/>
                    </a:lnTo>
                    <a:lnTo>
                      <a:pt x="1103" y="1164"/>
                    </a:lnTo>
                    <a:lnTo>
                      <a:pt x="1085" y="1164"/>
                    </a:lnTo>
                    <a:lnTo>
                      <a:pt x="1102" y="1134"/>
                    </a:lnTo>
                    <a:lnTo>
                      <a:pt x="1108" y="1133"/>
                    </a:lnTo>
                    <a:lnTo>
                      <a:pt x="1123" y="1112"/>
                    </a:lnTo>
                    <a:lnTo>
                      <a:pt x="1136" y="1102"/>
                    </a:lnTo>
                    <a:lnTo>
                      <a:pt x="1131" y="1038"/>
                    </a:lnTo>
                    <a:lnTo>
                      <a:pt x="1117" y="1038"/>
                    </a:lnTo>
                    <a:lnTo>
                      <a:pt x="1111" y="1038"/>
                    </a:lnTo>
                    <a:lnTo>
                      <a:pt x="1102" y="1038"/>
                    </a:lnTo>
                    <a:lnTo>
                      <a:pt x="1045" y="1037"/>
                    </a:lnTo>
                    <a:lnTo>
                      <a:pt x="1018" y="1037"/>
                    </a:lnTo>
                    <a:lnTo>
                      <a:pt x="1015" y="1037"/>
                    </a:lnTo>
                    <a:lnTo>
                      <a:pt x="1003" y="1037"/>
                    </a:lnTo>
                    <a:lnTo>
                      <a:pt x="985" y="1038"/>
                    </a:lnTo>
                    <a:lnTo>
                      <a:pt x="960" y="1038"/>
                    </a:lnTo>
                    <a:lnTo>
                      <a:pt x="935" y="1038"/>
                    </a:lnTo>
                    <a:lnTo>
                      <a:pt x="920" y="1038"/>
                    </a:lnTo>
                    <a:lnTo>
                      <a:pt x="913" y="1038"/>
                    </a:lnTo>
                    <a:lnTo>
                      <a:pt x="878" y="1038"/>
                    </a:lnTo>
                    <a:lnTo>
                      <a:pt x="876" y="1038"/>
                    </a:lnTo>
                    <a:lnTo>
                      <a:pt x="870" y="1038"/>
                    </a:lnTo>
                    <a:lnTo>
                      <a:pt x="860" y="1037"/>
                    </a:lnTo>
                    <a:lnTo>
                      <a:pt x="850" y="1037"/>
                    </a:lnTo>
                    <a:lnTo>
                      <a:pt x="825" y="1037"/>
                    </a:lnTo>
                    <a:lnTo>
                      <a:pt x="809" y="1037"/>
                    </a:lnTo>
                    <a:lnTo>
                      <a:pt x="759" y="1037"/>
                    </a:lnTo>
                    <a:lnTo>
                      <a:pt x="735" y="1037"/>
                    </a:lnTo>
                    <a:lnTo>
                      <a:pt x="734" y="1037"/>
                    </a:lnTo>
                    <a:lnTo>
                      <a:pt x="729" y="1037"/>
                    </a:lnTo>
                    <a:lnTo>
                      <a:pt x="684" y="1038"/>
                    </a:lnTo>
                    <a:lnTo>
                      <a:pt x="671" y="1037"/>
                    </a:lnTo>
                    <a:lnTo>
                      <a:pt x="653" y="1037"/>
                    </a:lnTo>
                    <a:lnTo>
                      <a:pt x="615" y="1038"/>
                    </a:lnTo>
                    <a:lnTo>
                      <a:pt x="608" y="1038"/>
                    </a:lnTo>
                    <a:lnTo>
                      <a:pt x="604" y="1038"/>
                    </a:lnTo>
                    <a:lnTo>
                      <a:pt x="587" y="1038"/>
                    </a:lnTo>
                    <a:lnTo>
                      <a:pt x="548" y="1038"/>
                    </a:lnTo>
                    <a:lnTo>
                      <a:pt x="528" y="1038"/>
                    </a:lnTo>
                    <a:lnTo>
                      <a:pt x="498" y="1037"/>
                    </a:lnTo>
                    <a:lnTo>
                      <a:pt x="494" y="1037"/>
                    </a:lnTo>
                    <a:lnTo>
                      <a:pt x="482" y="1037"/>
                    </a:lnTo>
                    <a:lnTo>
                      <a:pt x="469" y="1037"/>
                    </a:lnTo>
                    <a:lnTo>
                      <a:pt x="440" y="1037"/>
                    </a:lnTo>
                    <a:lnTo>
                      <a:pt x="415" y="1037"/>
                    </a:lnTo>
                    <a:lnTo>
                      <a:pt x="398" y="1037"/>
                    </a:lnTo>
                    <a:lnTo>
                      <a:pt x="383" y="1037"/>
                    </a:lnTo>
                    <a:lnTo>
                      <a:pt x="370" y="1037"/>
                    </a:lnTo>
                    <a:lnTo>
                      <a:pt x="357" y="1037"/>
                    </a:lnTo>
                    <a:lnTo>
                      <a:pt x="341" y="1037"/>
                    </a:lnTo>
                    <a:lnTo>
                      <a:pt x="281" y="1037"/>
                    </a:lnTo>
                    <a:lnTo>
                      <a:pt x="256" y="1037"/>
                    </a:lnTo>
                    <a:lnTo>
                      <a:pt x="232" y="1037"/>
                    </a:lnTo>
                    <a:lnTo>
                      <a:pt x="232" y="1013"/>
                    </a:lnTo>
                    <a:lnTo>
                      <a:pt x="232" y="1000"/>
                    </a:lnTo>
                    <a:lnTo>
                      <a:pt x="232" y="995"/>
                    </a:lnTo>
                    <a:lnTo>
                      <a:pt x="232" y="992"/>
                    </a:lnTo>
                    <a:lnTo>
                      <a:pt x="232" y="977"/>
                    </a:lnTo>
                    <a:lnTo>
                      <a:pt x="232" y="970"/>
                    </a:lnTo>
                    <a:lnTo>
                      <a:pt x="232" y="947"/>
                    </a:lnTo>
                    <a:lnTo>
                      <a:pt x="232" y="921"/>
                    </a:lnTo>
                    <a:lnTo>
                      <a:pt x="232" y="911"/>
                    </a:lnTo>
                    <a:lnTo>
                      <a:pt x="232" y="903"/>
                    </a:lnTo>
                    <a:lnTo>
                      <a:pt x="232" y="897"/>
                    </a:lnTo>
                    <a:lnTo>
                      <a:pt x="232" y="889"/>
                    </a:lnTo>
                    <a:lnTo>
                      <a:pt x="232" y="869"/>
                    </a:lnTo>
                    <a:lnTo>
                      <a:pt x="232" y="826"/>
                    </a:lnTo>
                    <a:lnTo>
                      <a:pt x="232" y="819"/>
                    </a:lnTo>
                    <a:lnTo>
                      <a:pt x="232" y="816"/>
                    </a:lnTo>
                    <a:lnTo>
                      <a:pt x="232" y="785"/>
                    </a:lnTo>
                    <a:lnTo>
                      <a:pt x="232" y="746"/>
                    </a:lnTo>
                    <a:lnTo>
                      <a:pt x="232" y="741"/>
                    </a:lnTo>
                    <a:lnTo>
                      <a:pt x="232" y="713"/>
                    </a:lnTo>
                    <a:lnTo>
                      <a:pt x="233" y="675"/>
                    </a:lnTo>
                    <a:lnTo>
                      <a:pt x="233" y="649"/>
                    </a:lnTo>
                    <a:lnTo>
                      <a:pt x="233" y="644"/>
                    </a:lnTo>
                    <a:lnTo>
                      <a:pt x="233" y="621"/>
                    </a:lnTo>
                    <a:lnTo>
                      <a:pt x="233" y="596"/>
                    </a:lnTo>
                    <a:lnTo>
                      <a:pt x="233" y="561"/>
                    </a:lnTo>
                    <a:lnTo>
                      <a:pt x="233" y="538"/>
                    </a:lnTo>
                    <a:lnTo>
                      <a:pt x="233" y="533"/>
                    </a:lnTo>
                    <a:lnTo>
                      <a:pt x="234" y="501"/>
                    </a:lnTo>
                    <a:lnTo>
                      <a:pt x="234" y="473"/>
                    </a:lnTo>
                    <a:lnTo>
                      <a:pt x="234" y="470"/>
                    </a:lnTo>
                    <a:lnTo>
                      <a:pt x="234" y="445"/>
                    </a:lnTo>
                    <a:lnTo>
                      <a:pt x="234" y="430"/>
                    </a:lnTo>
                    <a:lnTo>
                      <a:pt x="234" y="413"/>
                    </a:lnTo>
                    <a:lnTo>
                      <a:pt x="234" y="396"/>
                    </a:lnTo>
                    <a:lnTo>
                      <a:pt x="234" y="378"/>
                    </a:lnTo>
                    <a:lnTo>
                      <a:pt x="235" y="376"/>
                    </a:lnTo>
                    <a:lnTo>
                      <a:pt x="235" y="375"/>
                    </a:lnTo>
                    <a:lnTo>
                      <a:pt x="236" y="366"/>
                    </a:lnTo>
                    <a:lnTo>
                      <a:pt x="231" y="367"/>
                    </a:lnTo>
                    <a:lnTo>
                      <a:pt x="206" y="363"/>
                    </a:lnTo>
                    <a:lnTo>
                      <a:pt x="201" y="356"/>
                    </a:lnTo>
                    <a:lnTo>
                      <a:pt x="181" y="336"/>
                    </a:lnTo>
                    <a:lnTo>
                      <a:pt x="180" y="312"/>
                    </a:lnTo>
                    <a:lnTo>
                      <a:pt x="162" y="301"/>
                    </a:lnTo>
                    <a:lnTo>
                      <a:pt x="153" y="293"/>
                    </a:lnTo>
                    <a:lnTo>
                      <a:pt x="145" y="280"/>
                    </a:lnTo>
                    <a:lnTo>
                      <a:pt x="135" y="272"/>
                    </a:lnTo>
                    <a:lnTo>
                      <a:pt x="144" y="249"/>
                    </a:lnTo>
                    <a:lnTo>
                      <a:pt x="155" y="236"/>
                    </a:lnTo>
                    <a:lnTo>
                      <a:pt x="181" y="222"/>
                    </a:lnTo>
                    <a:lnTo>
                      <a:pt x="180" y="200"/>
                    </a:lnTo>
                    <a:lnTo>
                      <a:pt x="170" y="186"/>
                    </a:lnTo>
                    <a:lnTo>
                      <a:pt x="157" y="180"/>
                    </a:lnTo>
                    <a:lnTo>
                      <a:pt x="150" y="186"/>
                    </a:lnTo>
                    <a:lnTo>
                      <a:pt x="130" y="186"/>
                    </a:lnTo>
                    <a:lnTo>
                      <a:pt x="93" y="154"/>
                    </a:lnTo>
                    <a:lnTo>
                      <a:pt x="80" y="147"/>
                    </a:lnTo>
                    <a:lnTo>
                      <a:pt x="55" y="91"/>
                    </a:lnTo>
                    <a:lnTo>
                      <a:pt x="44" y="88"/>
                    </a:lnTo>
                    <a:lnTo>
                      <a:pt x="30" y="76"/>
                    </a:lnTo>
                    <a:lnTo>
                      <a:pt x="19" y="13"/>
                    </a:lnTo>
                    <a:lnTo>
                      <a:pt x="13" y="22"/>
                    </a:lnTo>
                    <a:lnTo>
                      <a:pt x="4" y="22"/>
                    </a:lnTo>
                    <a:lnTo>
                      <a:pt x="0" y="8"/>
                    </a:lnTo>
                    <a:lnTo>
                      <a:pt x="1" y="7"/>
                    </a:lnTo>
                    <a:lnTo>
                      <a:pt x="4" y="7"/>
                    </a:lnTo>
                    <a:lnTo>
                      <a:pt x="55" y="8"/>
                    </a:lnTo>
                    <a:lnTo>
                      <a:pt x="80" y="8"/>
                    </a:lnTo>
                    <a:lnTo>
                      <a:pt x="105" y="9"/>
                    </a:lnTo>
                    <a:lnTo>
                      <a:pt x="114" y="9"/>
                    </a:lnTo>
                    <a:lnTo>
                      <a:pt x="155" y="9"/>
                    </a:lnTo>
                    <a:lnTo>
                      <a:pt x="172" y="10"/>
                    </a:lnTo>
                    <a:lnTo>
                      <a:pt x="206" y="10"/>
                    </a:lnTo>
                    <a:lnTo>
                      <a:pt x="229" y="10"/>
                    </a:lnTo>
                    <a:lnTo>
                      <a:pt x="256" y="11"/>
                    </a:lnTo>
                    <a:lnTo>
                      <a:pt x="262" y="11"/>
                    </a:lnTo>
                    <a:lnTo>
                      <a:pt x="306" y="10"/>
                    </a:lnTo>
                    <a:lnTo>
                      <a:pt x="310" y="10"/>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 name=""/>
              <p:cNvSpPr/>
              <p:nvPr/>
            </p:nvSpPr>
            <p:spPr>
              <a:xfrm>
                <a:off x="4006440" y="2918160"/>
                <a:ext cx="1256040" cy="572760"/>
              </a:xfrm>
              <a:custGeom>
                <a:avLst/>
                <a:gdLst/>
                <a:ahLst/>
                <a:rect l="l" t="t" r="r" b="b"/>
                <a:pathLst>
                  <a:path w="1759" h="757">
                    <a:moveTo>
                      <a:pt x="1072" y="757"/>
                    </a:moveTo>
                    <a:lnTo>
                      <a:pt x="1067" y="757"/>
                    </a:lnTo>
                    <a:lnTo>
                      <a:pt x="1042" y="757"/>
                    </a:lnTo>
                    <a:lnTo>
                      <a:pt x="1003" y="757"/>
                    </a:lnTo>
                    <a:lnTo>
                      <a:pt x="991" y="757"/>
                    </a:lnTo>
                    <a:lnTo>
                      <a:pt x="981" y="757"/>
                    </a:lnTo>
                    <a:lnTo>
                      <a:pt x="954" y="757"/>
                    </a:lnTo>
                    <a:lnTo>
                      <a:pt x="941" y="757"/>
                    </a:lnTo>
                    <a:lnTo>
                      <a:pt x="890" y="757"/>
                    </a:lnTo>
                    <a:lnTo>
                      <a:pt x="852" y="757"/>
                    </a:lnTo>
                    <a:lnTo>
                      <a:pt x="790" y="757"/>
                    </a:lnTo>
                    <a:lnTo>
                      <a:pt x="780" y="757"/>
                    </a:lnTo>
                    <a:lnTo>
                      <a:pt x="776" y="757"/>
                    </a:lnTo>
                    <a:lnTo>
                      <a:pt x="740" y="757"/>
                    </a:lnTo>
                    <a:lnTo>
                      <a:pt x="703" y="757"/>
                    </a:lnTo>
                    <a:lnTo>
                      <a:pt x="667" y="757"/>
                    </a:lnTo>
                    <a:lnTo>
                      <a:pt x="665" y="757"/>
                    </a:lnTo>
                    <a:lnTo>
                      <a:pt x="663" y="757"/>
                    </a:lnTo>
                    <a:lnTo>
                      <a:pt x="639" y="757"/>
                    </a:lnTo>
                    <a:lnTo>
                      <a:pt x="589" y="757"/>
                    </a:lnTo>
                    <a:lnTo>
                      <a:pt x="549" y="757"/>
                    </a:lnTo>
                    <a:lnTo>
                      <a:pt x="539" y="757"/>
                    </a:lnTo>
                    <a:lnTo>
                      <a:pt x="532" y="757"/>
                    </a:lnTo>
                    <a:lnTo>
                      <a:pt x="403" y="757"/>
                    </a:lnTo>
                    <a:lnTo>
                      <a:pt x="403" y="669"/>
                    </a:lnTo>
                    <a:lnTo>
                      <a:pt x="403" y="646"/>
                    </a:lnTo>
                    <a:lnTo>
                      <a:pt x="403" y="631"/>
                    </a:lnTo>
                    <a:lnTo>
                      <a:pt x="403" y="600"/>
                    </a:lnTo>
                    <a:lnTo>
                      <a:pt x="403" y="582"/>
                    </a:lnTo>
                    <a:lnTo>
                      <a:pt x="403" y="568"/>
                    </a:lnTo>
                    <a:lnTo>
                      <a:pt x="403" y="505"/>
                    </a:lnTo>
                    <a:lnTo>
                      <a:pt x="288" y="505"/>
                    </a:lnTo>
                    <a:lnTo>
                      <a:pt x="287" y="505"/>
                    </a:lnTo>
                    <a:lnTo>
                      <a:pt x="282" y="505"/>
                    </a:lnTo>
                    <a:lnTo>
                      <a:pt x="135" y="505"/>
                    </a:lnTo>
                    <a:lnTo>
                      <a:pt x="96" y="505"/>
                    </a:lnTo>
                    <a:lnTo>
                      <a:pt x="98" y="505"/>
                    </a:lnTo>
                    <a:lnTo>
                      <a:pt x="86" y="505"/>
                    </a:lnTo>
                    <a:lnTo>
                      <a:pt x="0" y="505"/>
                    </a:lnTo>
                    <a:lnTo>
                      <a:pt x="0" y="474"/>
                    </a:lnTo>
                    <a:lnTo>
                      <a:pt x="0" y="428"/>
                    </a:lnTo>
                    <a:lnTo>
                      <a:pt x="0" y="406"/>
                    </a:lnTo>
                    <a:lnTo>
                      <a:pt x="0" y="379"/>
                    </a:lnTo>
                    <a:lnTo>
                      <a:pt x="0" y="363"/>
                    </a:lnTo>
                    <a:lnTo>
                      <a:pt x="0" y="348"/>
                    </a:lnTo>
                    <a:lnTo>
                      <a:pt x="0" y="329"/>
                    </a:lnTo>
                    <a:lnTo>
                      <a:pt x="0" y="316"/>
                    </a:lnTo>
                    <a:lnTo>
                      <a:pt x="0" y="285"/>
                    </a:lnTo>
                    <a:lnTo>
                      <a:pt x="0" y="253"/>
                    </a:lnTo>
                    <a:lnTo>
                      <a:pt x="0" y="222"/>
                    </a:lnTo>
                    <a:lnTo>
                      <a:pt x="0" y="190"/>
                    </a:lnTo>
                    <a:lnTo>
                      <a:pt x="0" y="104"/>
                    </a:lnTo>
                    <a:lnTo>
                      <a:pt x="0" y="47"/>
                    </a:lnTo>
                    <a:lnTo>
                      <a:pt x="0" y="13"/>
                    </a:lnTo>
                    <a:lnTo>
                      <a:pt x="0" y="1"/>
                    </a:lnTo>
                    <a:lnTo>
                      <a:pt x="8" y="1"/>
                    </a:lnTo>
                    <a:lnTo>
                      <a:pt x="11" y="0"/>
                    </a:lnTo>
                    <a:lnTo>
                      <a:pt x="110" y="0"/>
                    </a:lnTo>
                    <a:lnTo>
                      <a:pt x="162" y="0"/>
                    </a:lnTo>
                    <a:lnTo>
                      <a:pt x="169" y="1"/>
                    </a:lnTo>
                    <a:lnTo>
                      <a:pt x="212" y="1"/>
                    </a:lnTo>
                    <a:lnTo>
                      <a:pt x="237" y="1"/>
                    </a:lnTo>
                    <a:lnTo>
                      <a:pt x="242" y="1"/>
                    </a:lnTo>
                    <a:lnTo>
                      <a:pt x="254" y="1"/>
                    </a:lnTo>
                    <a:lnTo>
                      <a:pt x="317" y="1"/>
                    </a:lnTo>
                    <a:lnTo>
                      <a:pt x="363" y="1"/>
                    </a:lnTo>
                    <a:lnTo>
                      <a:pt x="397" y="1"/>
                    </a:lnTo>
                    <a:lnTo>
                      <a:pt x="463" y="2"/>
                    </a:lnTo>
                    <a:lnTo>
                      <a:pt x="479" y="2"/>
                    </a:lnTo>
                    <a:lnTo>
                      <a:pt x="569" y="1"/>
                    </a:lnTo>
                    <a:lnTo>
                      <a:pt x="649" y="1"/>
                    </a:lnTo>
                    <a:lnTo>
                      <a:pt x="715" y="1"/>
                    </a:lnTo>
                    <a:lnTo>
                      <a:pt x="776" y="1"/>
                    </a:lnTo>
                    <a:lnTo>
                      <a:pt x="909" y="1"/>
                    </a:lnTo>
                    <a:lnTo>
                      <a:pt x="966" y="1"/>
                    </a:lnTo>
                    <a:lnTo>
                      <a:pt x="1117" y="1"/>
                    </a:lnTo>
                    <a:lnTo>
                      <a:pt x="1142" y="24"/>
                    </a:lnTo>
                    <a:lnTo>
                      <a:pt x="1155" y="30"/>
                    </a:lnTo>
                    <a:lnTo>
                      <a:pt x="1168" y="33"/>
                    </a:lnTo>
                    <a:lnTo>
                      <a:pt x="1187" y="41"/>
                    </a:lnTo>
                    <a:lnTo>
                      <a:pt x="1218" y="60"/>
                    </a:lnTo>
                    <a:lnTo>
                      <a:pt x="1245" y="36"/>
                    </a:lnTo>
                    <a:lnTo>
                      <a:pt x="1291" y="39"/>
                    </a:lnTo>
                    <a:lnTo>
                      <a:pt x="1296" y="40"/>
                    </a:lnTo>
                    <a:lnTo>
                      <a:pt x="1318" y="37"/>
                    </a:lnTo>
                    <a:lnTo>
                      <a:pt x="1321" y="38"/>
                    </a:lnTo>
                    <a:lnTo>
                      <a:pt x="1369" y="37"/>
                    </a:lnTo>
                    <a:lnTo>
                      <a:pt x="1387" y="51"/>
                    </a:lnTo>
                    <a:lnTo>
                      <a:pt x="1394" y="59"/>
                    </a:lnTo>
                    <a:lnTo>
                      <a:pt x="1416" y="61"/>
                    </a:lnTo>
                    <a:lnTo>
                      <a:pt x="1458" y="75"/>
                    </a:lnTo>
                    <a:lnTo>
                      <a:pt x="1478" y="95"/>
                    </a:lnTo>
                    <a:lnTo>
                      <a:pt x="1493" y="121"/>
                    </a:lnTo>
                    <a:lnTo>
                      <a:pt x="1516" y="127"/>
                    </a:lnTo>
                    <a:lnTo>
                      <a:pt x="1531" y="130"/>
                    </a:lnTo>
                    <a:lnTo>
                      <a:pt x="1548" y="183"/>
                    </a:lnTo>
                    <a:lnTo>
                      <a:pt x="1554" y="190"/>
                    </a:lnTo>
                    <a:lnTo>
                      <a:pt x="1554" y="191"/>
                    </a:lnTo>
                    <a:lnTo>
                      <a:pt x="1549" y="199"/>
                    </a:lnTo>
                    <a:lnTo>
                      <a:pt x="1563" y="222"/>
                    </a:lnTo>
                    <a:lnTo>
                      <a:pt x="1565" y="241"/>
                    </a:lnTo>
                    <a:lnTo>
                      <a:pt x="1572" y="253"/>
                    </a:lnTo>
                    <a:lnTo>
                      <a:pt x="1583" y="253"/>
                    </a:lnTo>
                    <a:lnTo>
                      <a:pt x="1592" y="287"/>
                    </a:lnTo>
                    <a:lnTo>
                      <a:pt x="1595" y="289"/>
                    </a:lnTo>
                    <a:lnTo>
                      <a:pt x="1601" y="316"/>
                    </a:lnTo>
                    <a:lnTo>
                      <a:pt x="1596" y="333"/>
                    </a:lnTo>
                    <a:lnTo>
                      <a:pt x="1597" y="348"/>
                    </a:lnTo>
                    <a:lnTo>
                      <a:pt x="1620" y="369"/>
                    </a:lnTo>
                    <a:lnTo>
                      <a:pt x="1621" y="377"/>
                    </a:lnTo>
                    <a:lnTo>
                      <a:pt x="1619" y="379"/>
                    </a:lnTo>
                    <a:lnTo>
                      <a:pt x="1620" y="386"/>
                    </a:lnTo>
                    <a:lnTo>
                      <a:pt x="1633" y="406"/>
                    </a:lnTo>
                    <a:lnTo>
                      <a:pt x="1645" y="433"/>
                    </a:lnTo>
                    <a:lnTo>
                      <a:pt x="1637" y="442"/>
                    </a:lnTo>
                    <a:lnTo>
                      <a:pt x="1636" y="457"/>
                    </a:lnTo>
                    <a:lnTo>
                      <a:pt x="1645" y="458"/>
                    </a:lnTo>
                    <a:lnTo>
                      <a:pt x="1647" y="463"/>
                    </a:lnTo>
                    <a:lnTo>
                      <a:pt x="1644" y="465"/>
                    </a:lnTo>
                    <a:lnTo>
                      <a:pt x="1647" y="474"/>
                    </a:lnTo>
                    <a:lnTo>
                      <a:pt x="1644" y="490"/>
                    </a:lnTo>
                    <a:lnTo>
                      <a:pt x="1645" y="492"/>
                    </a:lnTo>
                    <a:lnTo>
                      <a:pt x="1645" y="493"/>
                    </a:lnTo>
                    <a:lnTo>
                      <a:pt x="1647" y="505"/>
                    </a:lnTo>
                    <a:lnTo>
                      <a:pt x="1658" y="530"/>
                    </a:lnTo>
                    <a:lnTo>
                      <a:pt x="1658" y="531"/>
                    </a:lnTo>
                    <a:lnTo>
                      <a:pt x="1655" y="537"/>
                    </a:lnTo>
                    <a:lnTo>
                      <a:pt x="1654" y="560"/>
                    </a:lnTo>
                    <a:lnTo>
                      <a:pt x="1644" y="568"/>
                    </a:lnTo>
                    <a:lnTo>
                      <a:pt x="1670" y="604"/>
                    </a:lnTo>
                    <a:lnTo>
                      <a:pt x="1667" y="610"/>
                    </a:lnTo>
                    <a:lnTo>
                      <a:pt x="1666" y="611"/>
                    </a:lnTo>
                    <a:lnTo>
                      <a:pt x="1670" y="625"/>
                    </a:lnTo>
                    <a:lnTo>
                      <a:pt x="1679" y="625"/>
                    </a:lnTo>
                    <a:lnTo>
                      <a:pt x="1685" y="616"/>
                    </a:lnTo>
                    <a:lnTo>
                      <a:pt x="1696" y="679"/>
                    </a:lnTo>
                    <a:lnTo>
                      <a:pt x="1710" y="691"/>
                    </a:lnTo>
                    <a:lnTo>
                      <a:pt x="1721" y="694"/>
                    </a:lnTo>
                    <a:lnTo>
                      <a:pt x="1746" y="750"/>
                    </a:lnTo>
                    <a:lnTo>
                      <a:pt x="1759" y="757"/>
                    </a:lnTo>
                    <a:lnTo>
                      <a:pt x="1753" y="757"/>
                    </a:lnTo>
                    <a:lnTo>
                      <a:pt x="1663" y="757"/>
                    </a:lnTo>
                    <a:lnTo>
                      <a:pt x="1645" y="757"/>
                    </a:lnTo>
                    <a:lnTo>
                      <a:pt x="1620" y="757"/>
                    </a:lnTo>
                    <a:lnTo>
                      <a:pt x="1618" y="757"/>
                    </a:lnTo>
                    <a:lnTo>
                      <a:pt x="1595" y="757"/>
                    </a:lnTo>
                    <a:lnTo>
                      <a:pt x="1572" y="757"/>
                    </a:lnTo>
                    <a:lnTo>
                      <a:pt x="1570" y="757"/>
                    </a:lnTo>
                    <a:lnTo>
                      <a:pt x="1545" y="757"/>
                    </a:lnTo>
                    <a:lnTo>
                      <a:pt x="1527" y="757"/>
                    </a:lnTo>
                    <a:lnTo>
                      <a:pt x="1520" y="757"/>
                    </a:lnTo>
                    <a:lnTo>
                      <a:pt x="1469" y="757"/>
                    </a:lnTo>
                    <a:lnTo>
                      <a:pt x="1458" y="757"/>
                    </a:lnTo>
                    <a:lnTo>
                      <a:pt x="1444" y="757"/>
                    </a:lnTo>
                    <a:lnTo>
                      <a:pt x="1436" y="757"/>
                    </a:lnTo>
                    <a:lnTo>
                      <a:pt x="1394" y="757"/>
                    </a:lnTo>
                    <a:lnTo>
                      <a:pt x="1369" y="757"/>
                    </a:lnTo>
                    <a:lnTo>
                      <a:pt x="1345" y="757"/>
                    </a:lnTo>
                    <a:lnTo>
                      <a:pt x="1343" y="757"/>
                    </a:lnTo>
                    <a:lnTo>
                      <a:pt x="1293" y="757"/>
                    </a:lnTo>
                    <a:lnTo>
                      <a:pt x="1254" y="757"/>
                    </a:lnTo>
                    <a:lnTo>
                      <a:pt x="1243" y="757"/>
                    </a:lnTo>
                    <a:lnTo>
                      <a:pt x="1232" y="757"/>
                    </a:lnTo>
                    <a:lnTo>
                      <a:pt x="1218" y="757"/>
                    </a:lnTo>
                    <a:lnTo>
                      <a:pt x="1193" y="757"/>
                    </a:lnTo>
                    <a:lnTo>
                      <a:pt x="1163" y="757"/>
                    </a:lnTo>
                    <a:lnTo>
                      <a:pt x="1142" y="757"/>
                    </a:lnTo>
                    <a:lnTo>
                      <a:pt x="1117" y="757"/>
                    </a:lnTo>
                    <a:lnTo>
                      <a:pt x="1116" y="757"/>
                    </a:lnTo>
                    <a:lnTo>
                      <a:pt x="1092" y="757"/>
                    </a:lnTo>
                    <a:lnTo>
                      <a:pt x="1072" y="757"/>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 name=""/>
              <p:cNvSpPr/>
              <p:nvPr/>
            </p:nvSpPr>
            <p:spPr>
              <a:xfrm>
                <a:off x="4008240" y="1775160"/>
                <a:ext cx="1074240" cy="585000"/>
              </a:xfrm>
              <a:custGeom>
                <a:avLst/>
                <a:gdLst/>
                <a:ahLst/>
                <a:rect l="l" t="t" r="r" b="b"/>
                <a:pathLst>
                  <a:path w="1506" h="773">
                    <a:moveTo>
                      <a:pt x="412" y="770"/>
                    </a:moveTo>
                    <a:lnTo>
                      <a:pt x="563" y="770"/>
                    </a:lnTo>
                    <a:lnTo>
                      <a:pt x="588" y="770"/>
                    </a:lnTo>
                    <a:lnTo>
                      <a:pt x="712" y="770"/>
                    </a:lnTo>
                    <a:lnTo>
                      <a:pt x="714" y="770"/>
                    </a:lnTo>
                    <a:lnTo>
                      <a:pt x="715" y="770"/>
                    </a:lnTo>
                    <a:lnTo>
                      <a:pt x="813" y="771"/>
                    </a:lnTo>
                    <a:lnTo>
                      <a:pt x="814" y="771"/>
                    </a:lnTo>
                    <a:lnTo>
                      <a:pt x="839" y="771"/>
                    </a:lnTo>
                    <a:lnTo>
                      <a:pt x="871" y="771"/>
                    </a:lnTo>
                    <a:lnTo>
                      <a:pt x="890" y="771"/>
                    </a:lnTo>
                    <a:lnTo>
                      <a:pt x="965" y="771"/>
                    </a:lnTo>
                    <a:lnTo>
                      <a:pt x="1015" y="772"/>
                    </a:lnTo>
                    <a:lnTo>
                      <a:pt x="1016" y="772"/>
                    </a:lnTo>
                    <a:lnTo>
                      <a:pt x="1066" y="772"/>
                    </a:lnTo>
                    <a:lnTo>
                      <a:pt x="1071" y="772"/>
                    </a:lnTo>
                    <a:lnTo>
                      <a:pt x="1141" y="772"/>
                    </a:lnTo>
                    <a:lnTo>
                      <a:pt x="1167" y="772"/>
                    </a:lnTo>
                    <a:lnTo>
                      <a:pt x="1215" y="772"/>
                    </a:lnTo>
                    <a:lnTo>
                      <a:pt x="1217" y="772"/>
                    </a:lnTo>
                    <a:lnTo>
                      <a:pt x="1221" y="772"/>
                    </a:lnTo>
                    <a:lnTo>
                      <a:pt x="1317" y="773"/>
                    </a:lnTo>
                    <a:lnTo>
                      <a:pt x="1368" y="773"/>
                    </a:lnTo>
                    <a:lnTo>
                      <a:pt x="1372" y="773"/>
                    </a:lnTo>
                    <a:lnTo>
                      <a:pt x="1418" y="773"/>
                    </a:lnTo>
                    <a:lnTo>
                      <a:pt x="1468" y="772"/>
                    </a:lnTo>
                    <a:lnTo>
                      <a:pt x="1506" y="773"/>
                    </a:lnTo>
                    <a:lnTo>
                      <a:pt x="1503" y="756"/>
                    </a:lnTo>
                    <a:lnTo>
                      <a:pt x="1503" y="751"/>
                    </a:lnTo>
                    <a:lnTo>
                      <a:pt x="1493" y="668"/>
                    </a:lnTo>
                    <a:lnTo>
                      <a:pt x="1470" y="630"/>
                    </a:lnTo>
                    <a:lnTo>
                      <a:pt x="1463" y="599"/>
                    </a:lnTo>
                    <a:lnTo>
                      <a:pt x="1461" y="597"/>
                    </a:lnTo>
                    <a:lnTo>
                      <a:pt x="1459" y="597"/>
                    </a:lnTo>
                    <a:lnTo>
                      <a:pt x="1463" y="536"/>
                    </a:lnTo>
                    <a:lnTo>
                      <a:pt x="1454" y="504"/>
                    </a:lnTo>
                    <a:lnTo>
                      <a:pt x="1450" y="466"/>
                    </a:lnTo>
                    <a:lnTo>
                      <a:pt x="1451" y="457"/>
                    </a:lnTo>
                    <a:lnTo>
                      <a:pt x="1452" y="457"/>
                    </a:lnTo>
                    <a:lnTo>
                      <a:pt x="1452" y="444"/>
                    </a:lnTo>
                    <a:lnTo>
                      <a:pt x="1449" y="421"/>
                    </a:lnTo>
                    <a:lnTo>
                      <a:pt x="1452" y="419"/>
                    </a:lnTo>
                    <a:lnTo>
                      <a:pt x="1447" y="411"/>
                    </a:lnTo>
                    <a:lnTo>
                      <a:pt x="1449" y="410"/>
                    </a:lnTo>
                    <a:lnTo>
                      <a:pt x="1448" y="378"/>
                    </a:lnTo>
                    <a:lnTo>
                      <a:pt x="1447" y="378"/>
                    </a:lnTo>
                    <a:lnTo>
                      <a:pt x="1443" y="348"/>
                    </a:lnTo>
                    <a:lnTo>
                      <a:pt x="1441" y="335"/>
                    </a:lnTo>
                    <a:lnTo>
                      <a:pt x="1414" y="283"/>
                    </a:lnTo>
                    <a:lnTo>
                      <a:pt x="1393" y="211"/>
                    </a:lnTo>
                    <a:lnTo>
                      <a:pt x="1389" y="208"/>
                    </a:lnTo>
                    <a:lnTo>
                      <a:pt x="1390" y="203"/>
                    </a:lnTo>
                    <a:lnTo>
                      <a:pt x="1394" y="200"/>
                    </a:lnTo>
                    <a:lnTo>
                      <a:pt x="1391" y="146"/>
                    </a:lnTo>
                    <a:lnTo>
                      <a:pt x="1385" y="115"/>
                    </a:lnTo>
                    <a:lnTo>
                      <a:pt x="1380" y="34"/>
                    </a:lnTo>
                    <a:lnTo>
                      <a:pt x="1382" y="31"/>
                    </a:lnTo>
                    <a:lnTo>
                      <a:pt x="1372" y="0"/>
                    </a:lnTo>
                    <a:lnTo>
                      <a:pt x="1227" y="0"/>
                    </a:lnTo>
                    <a:lnTo>
                      <a:pt x="1016" y="0"/>
                    </a:lnTo>
                    <a:lnTo>
                      <a:pt x="910" y="0"/>
                    </a:lnTo>
                    <a:lnTo>
                      <a:pt x="778" y="0"/>
                    </a:lnTo>
                    <a:lnTo>
                      <a:pt x="540" y="0"/>
                    </a:lnTo>
                    <a:lnTo>
                      <a:pt x="513" y="0"/>
                    </a:lnTo>
                    <a:lnTo>
                      <a:pt x="408" y="0"/>
                    </a:lnTo>
                    <a:lnTo>
                      <a:pt x="223" y="0"/>
                    </a:lnTo>
                    <a:lnTo>
                      <a:pt x="0" y="0"/>
                    </a:lnTo>
                    <a:lnTo>
                      <a:pt x="0" y="63"/>
                    </a:lnTo>
                    <a:lnTo>
                      <a:pt x="0" y="84"/>
                    </a:lnTo>
                    <a:lnTo>
                      <a:pt x="0" y="92"/>
                    </a:lnTo>
                    <a:lnTo>
                      <a:pt x="0" y="94"/>
                    </a:lnTo>
                    <a:lnTo>
                      <a:pt x="0" y="126"/>
                    </a:lnTo>
                    <a:lnTo>
                      <a:pt x="0" y="154"/>
                    </a:lnTo>
                    <a:lnTo>
                      <a:pt x="1" y="220"/>
                    </a:lnTo>
                    <a:lnTo>
                      <a:pt x="1" y="252"/>
                    </a:lnTo>
                    <a:lnTo>
                      <a:pt x="1" y="253"/>
                    </a:lnTo>
                    <a:lnTo>
                      <a:pt x="1" y="283"/>
                    </a:lnTo>
                    <a:lnTo>
                      <a:pt x="1" y="315"/>
                    </a:lnTo>
                    <a:lnTo>
                      <a:pt x="1" y="404"/>
                    </a:lnTo>
                    <a:lnTo>
                      <a:pt x="1" y="410"/>
                    </a:lnTo>
                    <a:lnTo>
                      <a:pt x="1" y="421"/>
                    </a:lnTo>
                    <a:lnTo>
                      <a:pt x="1" y="473"/>
                    </a:lnTo>
                    <a:lnTo>
                      <a:pt x="0" y="567"/>
                    </a:lnTo>
                    <a:lnTo>
                      <a:pt x="0" y="594"/>
                    </a:lnTo>
                    <a:lnTo>
                      <a:pt x="1" y="620"/>
                    </a:lnTo>
                    <a:lnTo>
                      <a:pt x="1" y="630"/>
                    </a:lnTo>
                    <a:lnTo>
                      <a:pt x="0" y="685"/>
                    </a:lnTo>
                    <a:lnTo>
                      <a:pt x="0" y="693"/>
                    </a:lnTo>
                    <a:lnTo>
                      <a:pt x="1" y="732"/>
                    </a:lnTo>
                    <a:lnTo>
                      <a:pt x="1" y="770"/>
                    </a:lnTo>
                    <a:lnTo>
                      <a:pt x="10" y="770"/>
                    </a:lnTo>
                    <a:lnTo>
                      <a:pt x="85" y="770"/>
                    </a:lnTo>
                    <a:lnTo>
                      <a:pt x="212" y="770"/>
                    </a:lnTo>
                    <a:lnTo>
                      <a:pt x="223" y="770"/>
                    </a:lnTo>
                    <a:lnTo>
                      <a:pt x="311" y="770"/>
                    </a:lnTo>
                    <a:lnTo>
                      <a:pt x="387" y="770"/>
                    </a:lnTo>
                    <a:lnTo>
                      <a:pt x="412" y="770"/>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 name=""/>
              <p:cNvSpPr/>
              <p:nvPr/>
            </p:nvSpPr>
            <p:spPr>
              <a:xfrm>
                <a:off x="4006440" y="2357280"/>
                <a:ext cx="1093320" cy="658800"/>
              </a:xfrm>
              <a:custGeom>
                <a:avLst/>
                <a:gdLst/>
                <a:ahLst/>
                <a:rect l="l" t="t" r="r" b="b"/>
                <a:pathLst>
                  <a:path w="1532" h="873">
                    <a:moveTo>
                      <a:pt x="1388" y="794"/>
                    </a:moveTo>
                    <a:lnTo>
                      <a:pt x="1395" y="802"/>
                    </a:lnTo>
                    <a:lnTo>
                      <a:pt x="1417" y="804"/>
                    </a:lnTo>
                    <a:lnTo>
                      <a:pt x="1459" y="818"/>
                    </a:lnTo>
                    <a:lnTo>
                      <a:pt x="1479" y="838"/>
                    </a:lnTo>
                    <a:lnTo>
                      <a:pt x="1494" y="864"/>
                    </a:lnTo>
                    <a:lnTo>
                      <a:pt x="1517" y="870"/>
                    </a:lnTo>
                    <a:lnTo>
                      <a:pt x="1532" y="873"/>
                    </a:lnTo>
                    <a:lnTo>
                      <a:pt x="1526" y="870"/>
                    </a:lnTo>
                    <a:lnTo>
                      <a:pt x="1521" y="855"/>
                    </a:lnTo>
                    <a:lnTo>
                      <a:pt x="1521" y="846"/>
                    </a:lnTo>
                    <a:lnTo>
                      <a:pt x="1495" y="818"/>
                    </a:lnTo>
                    <a:lnTo>
                      <a:pt x="1513" y="767"/>
                    </a:lnTo>
                    <a:lnTo>
                      <a:pt x="1521" y="754"/>
                    </a:lnTo>
                    <a:lnTo>
                      <a:pt x="1521" y="731"/>
                    </a:lnTo>
                    <a:lnTo>
                      <a:pt x="1530" y="723"/>
                    </a:lnTo>
                    <a:lnTo>
                      <a:pt x="1532" y="712"/>
                    </a:lnTo>
                    <a:lnTo>
                      <a:pt x="1521" y="688"/>
                    </a:lnTo>
                    <a:lnTo>
                      <a:pt x="1510" y="678"/>
                    </a:lnTo>
                    <a:lnTo>
                      <a:pt x="1516" y="649"/>
                    </a:lnTo>
                    <a:lnTo>
                      <a:pt x="1501" y="617"/>
                    </a:lnTo>
                    <a:lnTo>
                      <a:pt x="1521" y="617"/>
                    </a:lnTo>
                    <a:lnTo>
                      <a:pt x="1530" y="617"/>
                    </a:lnTo>
                    <a:lnTo>
                      <a:pt x="1530" y="585"/>
                    </a:lnTo>
                    <a:lnTo>
                      <a:pt x="1530" y="554"/>
                    </a:lnTo>
                    <a:lnTo>
                      <a:pt x="1530" y="529"/>
                    </a:lnTo>
                    <a:lnTo>
                      <a:pt x="1530" y="491"/>
                    </a:lnTo>
                    <a:lnTo>
                      <a:pt x="1530" y="459"/>
                    </a:lnTo>
                    <a:lnTo>
                      <a:pt x="1530" y="441"/>
                    </a:lnTo>
                    <a:lnTo>
                      <a:pt x="1530" y="354"/>
                    </a:lnTo>
                    <a:lnTo>
                      <a:pt x="1530" y="333"/>
                    </a:lnTo>
                    <a:lnTo>
                      <a:pt x="1530" y="331"/>
                    </a:lnTo>
                    <a:lnTo>
                      <a:pt x="1530" y="288"/>
                    </a:lnTo>
                    <a:lnTo>
                      <a:pt x="1530" y="244"/>
                    </a:lnTo>
                    <a:lnTo>
                      <a:pt x="1530" y="171"/>
                    </a:lnTo>
                    <a:lnTo>
                      <a:pt x="1527" y="156"/>
                    </a:lnTo>
                    <a:lnTo>
                      <a:pt x="1521" y="147"/>
                    </a:lnTo>
                    <a:lnTo>
                      <a:pt x="1495" y="135"/>
                    </a:lnTo>
                    <a:lnTo>
                      <a:pt x="1453" y="91"/>
                    </a:lnTo>
                    <a:lnTo>
                      <a:pt x="1450" y="81"/>
                    </a:lnTo>
                    <a:lnTo>
                      <a:pt x="1490" y="49"/>
                    </a:lnTo>
                    <a:lnTo>
                      <a:pt x="1508" y="3"/>
                    </a:lnTo>
                    <a:lnTo>
                      <a:pt x="1470" y="2"/>
                    </a:lnTo>
                    <a:lnTo>
                      <a:pt x="1420" y="3"/>
                    </a:lnTo>
                    <a:lnTo>
                      <a:pt x="1374" y="3"/>
                    </a:lnTo>
                    <a:lnTo>
                      <a:pt x="1370" y="3"/>
                    </a:lnTo>
                    <a:lnTo>
                      <a:pt x="1319" y="3"/>
                    </a:lnTo>
                    <a:lnTo>
                      <a:pt x="1223" y="2"/>
                    </a:lnTo>
                    <a:lnTo>
                      <a:pt x="1219" y="2"/>
                    </a:lnTo>
                    <a:lnTo>
                      <a:pt x="1217" y="2"/>
                    </a:lnTo>
                    <a:lnTo>
                      <a:pt x="1169" y="2"/>
                    </a:lnTo>
                    <a:lnTo>
                      <a:pt x="1143" y="2"/>
                    </a:lnTo>
                    <a:lnTo>
                      <a:pt x="1073" y="2"/>
                    </a:lnTo>
                    <a:lnTo>
                      <a:pt x="1068" y="2"/>
                    </a:lnTo>
                    <a:lnTo>
                      <a:pt x="1018" y="2"/>
                    </a:lnTo>
                    <a:lnTo>
                      <a:pt x="1017" y="2"/>
                    </a:lnTo>
                    <a:lnTo>
                      <a:pt x="967" y="1"/>
                    </a:lnTo>
                    <a:lnTo>
                      <a:pt x="892" y="1"/>
                    </a:lnTo>
                    <a:lnTo>
                      <a:pt x="873" y="1"/>
                    </a:lnTo>
                    <a:lnTo>
                      <a:pt x="841" y="1"/>
                    </a:lnTo>
                    <a:lnTo>
                      <a:pt x="816" y="1"/>
                    </a:lnTo>
                    <a:lnTo>
                      <a:pt x="815" y="1"/>
                    </a:lnTo>
                    <a:lnTo>
                      <a:pt x="717" y="0"/>
                    </a:lnTo>
                    <a:lnTo>
                      <a:pt x="716" y="0"/>
                    </a:lnTo>
                    <a:lnTo>
                      <a:pt x="714" y="0"/>
                    </a:lnTo>
                    <a:lnTo>
                      <a:pt x="590" y="0"/>
                    </a:lnTo>
                    <a:lnTo>
                      <a:pt x="565" y="0"/>
                    </a:lnTo>
                    <a:lnTo>
                      <a:pt x="414" y="0"/>
                    </a:lnTo>
                    <a:lnTo>
                      <a:pt x="389" y="0"/>
                    </a:lnTo>
                    <a:lnTo>
                      <a:pt x="313" y="0"/>
                    </a:lnTo>
                    <a:lnTo>
                      <a:pt x="225" y="0"/>
                    </a:lnTo>
                    <a:lnTo>
                      <a:pt x="214" y="0"/>
                    </a:lnTo>
                    <a:lnTo>
                      <a:pt x="87" y="0"/>
                    </a:lnTo>
                    <a:lnTo>
                      <a:pt x="12" y="0"/>
                    </a:lnTo>
                    <a:lnTo>
                      <a:pt x="3" y="0"/>
                    </a:lnTo>
                    <a:lnTo>
                      <a:pt x="3" y="17"/>
                    </a:lnTo>
                    <a:lnTo>
                      <a:pt x="3" y="49"/>
                    </a:lnTo>
                    <a:lnTo>
                      <a:pt x="4" y="175"/>
                    </a:lnTo>
                    <a:lnTo>
                      <a:pt x="4" y="185"/>
                    </a:lnTo>
                    <a:lnTo>
                      <a:pt x="4" y="238"/>
                    </a:lnTo>
                    <a:lnTo>
                      <a:pt x="4" y="239"/>
                    </a:lnTo>
                    <a:lnTo>
                      <a:pt x="0" y="239"/>
                    </a:lnTo>
                    <a:lnTo>
                      <a:pt x="1" y="302"/>
                    </a:lnTo>
                    <a:lnTo>
                      <a:pt x="1" y="347"/>
                    </a:lnTo>
                    <a:lnTo>
                      <a:pt x="1" y="365"/>
                    </a:lnTo>
                    <a:lnTo>
                      <a:pt x="1" y="428"/>
                    </a:lnTo>
                    <a:lnTo>
                      <a:pt x="1" y="445"/>
                    </a:lnTo>
                    <a:lnTo>
                      <a:pt x="1" y="455"/>
                    </a:lnTo>
                    <a:lnTo>
                      <a:pt x="1" y="491"/>
                    </a:lnTo>
                    <a:lnTo>
                      <a:pt x="1" y="528"/>
                    </a:lnTo>
                    <a:lnTo>
                      <a:pt x="1" y="554"/>
                    </a:lnTo>
                    <a:lnTo>
                      <a:pt x="1" y="585"/>
                    </a:lnTo>
                    <a:lnTo>
                      <a:pt x="1" y="616"/>
                    </a:lnTo>
                    <a:lnTo>
                      <a:pt x="1" y="617"/>
                    </a:lnTo>
                    <a:lnTo>
                      <a:pt x="1" y="622"/>
                    </a:lnTo>
                    <a:lnTo>
                      <a:pt x="1" y="649"/>
                    </a:lnTo>
                    <a:lnTo>
                      <a:pt x="1" y="712"/>
                    </a:lnTo>
                    <a:lnTo>
                      <a:pt x="1" y="744"/>
                    </a:lnTo>
                    <a:lnTo>
                      <a:pt x="9" y="744"/>
                    </a:lnTo>
                    <a:lnTo>
                      <a:pt x="12" y="743"/>
                    </a:lnTo>
                    <a:lnTo>
                      <a:pt x="111" y="743"/>
                    </a:lnTo>
                    <a:lnTo>
                      <a:pt x="163" y="743"/>
                    </a:lnTo>
                    <a:lnTo>
                      <a:pt x="170" y="744"/>
                    </a:lnTo>
                    <a:lnTo>
                      <a:pt x="213" y="744"/>
                    </a:lnTo>
                    <a:lnTo>
                      <a:pt x="238" y="744"/>
                    </a:lnTo>
                    <a:lnTo>
                      <a:pt x="243" y="744"/>
                    </a:lnTo>
                    <a:lnTo>
                      <a:pt x="255" y="744"/>
                    </a:lnTo>
                    <a:lnTo>
                      <a:pt x="318" y="744"/>
                    </a:lnTo>
                    <a:lnTo>
                      <a:pt x="364" y="744"/>
                    </a:lnTo>
                    <a:lnTo>
                      <a:pt x="398" y="744"/>
                    </a:lnTo>
                    <a:lnTo>
                      <a:pt x="464" y="745"/>
                    </a:lnTo>
                    <a:lnTo>
                      <a:pt x="480" y="745"/>
                    </a:lnTo>
                    <a:lnTo>
                      <a:pt x="570" y="744"/>
                    </a:lnTo>
                    <a:lnTo>
                      <a:pt x="650" y="744"/>
                    </a:lnTo>
                    <a:lnTo>
                      <a:pt x="716" y="744"/>
                    </a:lnTo>
                    <a:lnTo>
                      <a:pt x="777" y="744"/>
                    </a:lnTo>
                    <a:lnTo>
                      <a:pt x="910" y="744"/>
                    </a:lnTo>
                    <a:lnTo>
                      <a:pt x="967" y="744"/>
                    </a:lnTo>
                    <a:lnTo>
                      <a:pt x="1118" y="744"/>
                    </a:lnTo>
                    <a:lnTo>
                      <a:pt x="1143" y="767"/>
                    </a:lnTo>
                    <a:lnTo>
                      <a:pt x="1156" y="773"/>
                    </a:lnTo>
                    <a:lnTo>
                      <a:pt x="1169" y="776"/>
                    </a:lnTo>
                    <a:lnTo>
                      <a:pt x="1188" y="784"/>
                    </a:lnTo>
                    <a:lnTo>
                      <a:pt x="1219" y="803"/>
                    </a:lnTo>
                    <a:lnTo>
                      <a:pt x="1246" y="779"/>
                    </a:lnTo>
                    <a:lnTo>
                      <a:pt x="1292" y="782"/>
                    </a:lnTo>
                    <a:lnTo>
                      <a:pt x="1297" y="783"/>
                    </a:lnTo>
                    <a:lnTo>
                      <a:pt x="1319" y="780"/>
                    </a:lnTo>
                    <a:lnTo>
                      <a:pt x="1322" y="781"/>
                    </a:lnTo>
                    <a:lnTo>
                      <a:pt x="1370" y="780"/>
                    </a:lnTo>
                    <a:lnTo>
                      <a:pt x="1388" y="794"/>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1" name=""/>
              <p:cNvSpPr/>
              <p:nvPr/>
            </p:nvSpPr>
            <p:spPr>
              <a:xfrm>
                <a:off x="5610960" y="2163600"/>
                <a:ext cx="849240" cy="852480"/>
              </a:xfrm>
              <a:custGeom>
                <a:avLst/>
                <a:gdLst/>
                <a:ahLst/>
                <a:rect l="l" t="t" r="r" b="b"/>
                <a:pathLst>
                  <a:path w="1189" h="1128">
                    <a:moveTo>
                      <a:pt x="827" y="1128"/>
                    </a:moveTo>
                    <a:lnTo>
                      <a:pt x="821" y="1128"/>
                    </a:lnTo>
                    <a:lnTo>
                      <a:pt x="807" y="1128"/>
                    </a:lnTo>
                    <a:lnTo>
                      <a:pt x="794" y="1127"/>
                    </a:lnTo>
                    <a:lnTo>
                      <a:pt x="774" y="1127"/>
                    </a:lnTo>
                    <a:lnTo>
                      <a:pt x="731" y="1126"/>
                    </a:lnTo>
                    <a:lnTo>
                      <a:pt x="708" y="1126"/>
                    </a:lnTo>
                    <a:lnTo>
                      <a:pt x="706" y="1126"/>
                    </a:lnTo>
                    <a:lnTo>
                      <a:pt x="702" y="1126"/>
                    </a:lnTo>
                    <a:lnTo>
                      <a:pt x="701" y="1126"/>
                    </a:lnTo>
                    <a:lnTo>
                      <a:pt x="681" y="1126"/>
                    </a:lnTo>
                    <a:lnTo>
                      <a:pt x="656" y="1125"/>
                    </a:lnTo>
                    <a:lnTo>
                      <a:pt x="613" y="1125"/>
                    </a:lnTo>
                    <a:lnTo>
                      <a:pt x="605" y="1125"/>
                    </a:lnTo>
                    <a:lnTo>
                      <a:pt x="595" y="1125"/>
                    </a:lnTo>
                    <a:lnTo>
                      <a:pt x="570" y="1124"/>
                    </a:lnTo>
                    <a:lnTo>
                      <a:pt x="554" y="1124"/>
                    </a:lnTo>
                    <a:lnTo>
                      <a:pt x="494" y="1124"/>
                    </a:lnTo>
                    <a:lnTo>
                      <a:pt x="485" y="1124"/>
                    </a:lnTo>
                    <a:lnTo>
                      <a:pt x="463" y="1124"/>
                    </a:lnTo>
                    <a:lnTo>
                      <a:pt x="451" y="1124"/>
                    </a:lnTo>
                    <a:lnTo>
                      <a:pt x="439" y="1094"/>
                    </a:lnTo>
                    <a:lnTo>
                      <a:pt x="429" y="1089"/>
                    </a:lnTo>
                    <a:lnTo>
                      <a:pt x="400" y="1082"/>
                    </a:lnTo>
                    <a:lnTo>
                      <a:pt x="367" y="1063"/>
                    </a:lnTo>
                    <a:lnTo>
                      <a:pt x="362" y="1031"/>
                    </a:lnTo>
                    <a:lnTo>
                      <a:pt x="348" y="1003"/>
                    </a:lnTo>
                    <a:lnTo>
                      <a:pt x="347" y="1000"/>
                    </a:lnTo>
                    <a:lnTo>
                      <a:pt x="344" y="980"/>
                    </a:lnTo>
                    <a:lnTo>
                      <a:pt x="343" y="980"/>
                    </a:lnTo>
                    <a:lnTo>
                      <a:pt x="367" y="937"/>
                    </a:lnTo>
                    <a:lnTo>
                      <a:pt x="339" y="897"/>
                    </a:lnTo>
                    <a:lnTo>
                      <a:pt x="338" y="893"/>
                    </a:lnTo>
                    <a:lnTo>
                      <a:pt x="335" y="873"/>
                    </a:lnTo>
                    <a:lnTo>
                      <a:pt x="333" y="852"/>
                    </a:lnTo>
                    <a:lnTo>
                      <a:pt x="325" y="844"/>
                    </a:lnTo>
                    <a:lnTo>
                      <a:pt x="327" y="816"/>
                    </a:lnTo>
                    <a:lnTo>
                      <a:pt x="329" y="807"/>
                    </a:lnTo>
                    <a:lnTo>
                      <a:pt x="329" y="802"/>
                    </a:lnTo>
                    <a:lnTo>
                      <a:pt x="322" y="785"/>
                    </a:lnTo>
                    <a:lnTo>
                      <a:pt x="320" y="784"/>
                    </a:lnTo>
                    <a:lnTo>
                      <a:pt x="304" y="761"/>
                    </a:lnTo>
                    <a:lnTo>
                      <a:pt x="294" y="751"/>
                    </a:lnTo>
                    <a:lnTo>
                      <a:pt x="291" y="747"/>
                    </a:lnTo>
                    <a:lnTo>
                      <a:pt x="279" y="743"/>
                    </a:lnTo>
                    <a:lnTo>
                      <a:pt x="267" y="740"/>
                    </a:lnTo>
                    <a:lnTo>
                      <a:pt x="253" y="733"/>
                    </a:lnTo>
                    <a:lnTo>
                      <a:pt x="235" y="715"/>
                    </a:lnTo>
                    <a:lnTo>
                      <a:pt x="206" y="698"/>
                    </a:lnTo>
                    <a:lnTo>
                      <a:pt x="201" y="684"/>
                    </a:lnTo>
                    <a:lnTo>
                      <a:pt x="178" y="652"/>
                    </a:lnTo>
                    <a:lnTo>
                      <a:pt x="161" y="644"/>
                    </a:lnTo>
                    <a:lnTo>
                      <a:pt x="152" y="640"/>
                    </a:lnTo>
                    <a:lnTo>
                      <a:pt x="134" y="635"/>
                    </a:lnTo>
                    <a:lnTo>
                      <a:pt x="129" y="632"/>
                    </a:lnTo>
                    <a:lnTo>
                      <a:pt x="117" y="621"/>
                    </a:lnTo>
                    <a:lnTo>
                      <a:pt x="115" y="612"/>
                    </a:lnTo>
                    <a:lnTo>
                      <a:pt x="114" y="610"/>
                    </a:lnTo>
                    <a:lnTo>
                      <a:pt x="77" y="603"/>
                    </a:lnTo>
                    <a:lnTo>
                      <a:pt x="37" y="572"/>
                    </a:lnTo>
                    <a:lnTo>
                      <a:pt x="31" y="567"/>
                    </a:lnTo>
                    <a:lnTo>
                      <a:pt x="16" y="558"/>
                    </a:lnTo>
                    <a:lnTo>
                      <a:pt x="23" y="529"/>
                    </a:lnTo>
                    <a:lnTo>
                      <a:pt x="23" y="495"/>
                    </a:lnTo>
                    <a:lnTo>
                      <a:pt x="28" y="463"/>
                    </a:lnTo>
                    <a:lnTo>
                      <a:pt x="25" y="442"/>
                    </a:lnTo>
                    <a:lnTo>
                      <a:pt x="27" y="439"/>
                    </a:lnTo>
                    <a:lnTo>
                      <a:pt x="25" y="431"/>
                    </a:lnTo>
                    <a:lnTo>
                      <a:pt x="27" y="421"/>
                    </a:lnTo>
                    <a:lnTo>
                      <a:pt x="35" y="368"/>
                    </a:lnTo>
                    <a:lnTo>
                      <a:pt x="27" y="354"/>
                    </a:lnTo>
                    <a:lnTo>
                      <a:pt x="0" y="332"/>
                    </a:lnTo>
                    <a:lnTo>
                      <a:pt x="8" y="311"/>
                    </a:lnTo>
                    <a:lnTo>
                      <a:pt x="9" y="311"/>
                    </a:lnTo>
                    <a:lnTo>
                      <a:pt x="9" y="310"/>
                    </a:lnTo>
                    <a:lnTo>
                      <a:pt x="27" y="282"/>
                    </a:lnTo>
                    <a:lnTo>
                      <a:pt x="119" y="224"/>
                    </a:lnTo>
                    <a:lnTo>
                      <a:pt x="119" y="203"/>
                    </a:lnTo>
                    <a:lnTo>
                      <a:pt x="119" y="137"/>
                    </a:lnTo>
                    <a:lnTo>
                      <a:pt x="119" y="116"/>
                    </a:lnTo>
                    <a:lnTo>
                      <a:pt x="119" y="85"/>
                    </a:lnTo>
                    <a:lnTo>
                      <a:pt x="119" y="75"/>
                    </a:lnTo>
                    <a:lnTo>
                      <a:pt x="128" y="77"/>
                    </a:lnTo>
                    <a:lnTo>
                      <a:pt x="160" y="53"/>
                    </a:lnTo>
                    <a:lnTo>
                      <a:pt x="176" y="63"/>
                    </a:lnTo>
                    <a:lnTo>
                      <a:pt x="178" y="66"/>
                    </a:lnTo>
                    <a:lnTo>
                      <a:pt x="218" y="68"/>
                    </a:lnTo>
                    <a:lnTo>
                      <a:pt x="268" y="52"/>
                    </a:lnTo>
                    <a:lnTo>
                      <a:pt x="303" y="42"/>
                    </a:lnTo>
                    <a:lnTo>
                      <a:pt x="339" y="22"/>
                    </a:lnTo>
                    <a:lnTo>
                      <a:pt x="354" y="26"/>
                    </a:lnTo>
                    <a:lnTo>
                      <a:pt x="404" y="0"/>
                    </a:lnTo>
                    <a:lnTo>
                      <a:pt x="425" y="22"/>
                    </a:lnTo>
                    <a:lnTo>
                      <a:pt x="402" y="53"/>
                    </a:lnTo>
                    <a:lnTo>
                      <a:pt x="404" y="71"/>
                    </a:lnTo>
                    <a:lnTo>
                      <a:pt x="394" y="85"/>
                    </a:lnTo>
                    <a:lnTo>
                      <a:pt x="394" y="95"/>
                    </a:lnTo>
                    <a:lnTo>
                      <a:pt x="420" y="85"/>
                    </a:lnTo>
                    <a:lnTo>
                      <a:pt x="429" y="66"/>
                    </a:lnTo>
                    <a:lnTo>
                      <a:pt x="470" y="95"/>
                    </a:lnTo>
                    <a:lnTo>
                      <a:pt x="480" y="94"/>
                    </a:lnTo>
                    <a:lnTo>
                      <a:pt x="493" y="101"/>
                    </a:lnTo>
                    <a:lnTo>
                      <a:pt x="496" y="99"/>
                    </a:lnTo>
                    <a:lnTo>
                      <a:pt x="537" y="116"/>
                    </a:lnTo>
                    <a:lnTo>
                      <a:pt x="555" y="150"/>
                    </a:lnTo>
                    <a:lnTo>
                      <a:pt x="595" y="167"/>
                    </a:lnTo>
                    <a:lnTo>
                      <a:pt x="609" y="170"/>
                    </a:lnTo>
                    <a:lnTo>
                      <a:pt x="763" y="207"/>
                    </a:lnTo>
                    <a:lnTo>
                      <a:pt x="783" y="218"/>
                    </a:lnTo>
                    <a:lnTo>
                      <a:pt x="795" y="224"/>
                    </a:lnTo>
                    <a:lnTo>
                      <a:pt x="813" y="234"/>
                    </a:lnTo>
                    <a:lnTo>
                      <a:pt x="834" y="235"/>
                    </a:lnTo>
                    <a:lnTo>
                      <a:pt x="845" y="239"/>
                    </a:lnTo>
                    <a:lnTo>
                      <a:pt x="857" y="245"/>
                    </a:lnTo>
                    <a:lnTo>
                      <a:pt x="882" y="243"/>
                    </a:lnTo>
                    <a:lnTo>
                      <a:pt x="932" y="251"/>
                    </a:lnTo>
                    <a:lnTo>
                      <a:pt x="959" y="262"/>
                    </a:lnTo>
                    <a:lnTo>
                      <a:pt x="968" y="274"/>
                    </a:lnTo>
                    <a:lnTo>
                      <a:pt x="957" y="291"/>
                    </a:lnTo>
                    <a:lnTo>
                      <a:pt x="971" y="298"/>
                    </a:lnTo>
                    <a:lnTo>
                      <a:pt x="985" y="294"/>
                    </a:lnTo>
                    <a:lnTo>
                      <a:pt x="985" y="300"/>
                    </a:lnTo>
                    <a:lnTo>
                      <a:pt x="1009" y="305"/>
                    </a:lnTo>
                    <a:lnTo>
                      <a:pt x="1014" y="312"/>
                    </a:lnTo>
                    <a:lnTo>
                      <a:pt x="1048" y="463"/>
                    </a:lnTo>
                    <a:lnTo>
                      <a:pt x="1066" y="470"/>
                    </a:lnTo>
                    <a:lnTo>
                      <a:pt x="1058" y="488"/>
                    </a:lnTo>
                    <a:lnTo>
                      <a:pt x="1058" y="495"/>
                    </a:lnTo>
                    <a:lnTo>
                      <a:pt x="1030" y="503"/>
                    </a:lnTo>
                    <a:lnTo>
                      <a:pt x="988" y="561"/>
                    </a:lnTo>
                    <a:lnTo>
                      <a:pt x="988" y="562"/>
                    </a:lnTo>
                    <a:lnTo>
                      <a:pt x="985" y="576"/>
                    </a:lnTo>
                    <a:lnTo>
                      <a:pt x="982" y="592"/>
                    </a:lnTo>
                    <a:lnTo>
                      <a:pt x="1007" y="595"/>
                    </a:lnTo>
                    <a:lnTo>
                      <a:pt x="1030" y="584"/>
                    </a:lnTo>
                    <a:lnTo>
                      <a:pt x="1033" y="581"/>
                    </a:lnTo>
                    <a:lnTo>
                      <a:pt x="1036" y="576"/>
                    </a:lnTo>
                    <a:lnTo>
                      <a:pt x="1044" y="558"/>
                    </a:lnTo>
                    <a:lnTo>
                      <a:pt x="1083" y="529"/>
                    </a:lnTo>
                    <a:lnTo>
                      <a:pt x="1127" y="478"/>
                    </a:lnTo>
                    <a:lnTo>
                      <a:pt x="1134" y="461"/>
                    </a:lnTo>
                    <a:lnTo>
                      <a:pt x="1160" y="441"/>
                    </a:lnTo>
                    <a:lnTo>
                      <a:pt x="1162" y="431"/>
                    </a:lnTo>
                    <a:lnTo>
                      <a:pt x="1185" y="419"/>
                    </a:lnTo>
                    <a:lnTo>
                      <a:pt x="1189" y="433"/>
                    </a:lnTo>
                    <a:lnTo>
                      <a:pt x="1108" y="576"/>
                    </a:lnTo>
                    <a:lnTo>
                      <a:pt x="1108" y="578"/>
                    </a:lnTo>
                    <a:lnTo>
                      <a:pt x="1087" y="621"/>
                    </a:lnTo>
                    <a:lnTo>
                      <a:pt x="1075" y="664"/>
                    </a:lnTo>
                    <a:lnTo>
                      <a:pt x="1080" y="684"/>
                    </a:lnTo>
                    <a:lnTo>
                      <a:pt x="1045" y="747"/>
                    </a:lnTo>
                    <a:lnTo>
                      <a:pt x="1037" y="774"/>
                    </a:lnTo>
                    <a:lnTo>
                      <a:pt x="1042" y="810"/>
                    </a:lnTo>
                    <a:lnTo>
                      <a:pt x="1033" y="843"/>
                    </a:lnTo>
                    <a:lnTo>
                      <a:pt x="1025" y="862"/>
                    </a:lnTo>
                    <a:lnTo>
                      <a:pt x="1024" y="873"/>
                    </a:lnTo>
                    <a:lnTo>
                      <a:pt x="1008" y="905"/>
                    </a:lnTo>
                    <a:lnTo>
                      <a:pt x="1001" y="937"/>
                    </a:lnTo>
                    <a:lnTo>
                      <a:pt x="1004" y="951"/>
                    </a:lnTo>
                    <a:lnTo>
                      <a:pt x="1003" y="968"/>
                    </a:lnTo>
                    <a:lnTo>
                      <a:pt x="1006" y="1000"/>
                    </a:lnTo>
                    <a:lnTo>
                      <a:pt x="1018" y="1040"/>
                    </a:lnTo>
                    <a:lnTo>
                      <a:pt x="1027" y="1063"/>
                    </a:lnTo>
                    <a:lnTo>
                      <a:pt x="1022" y="1084"/>
                    </a:lnTo>
                    <a:lnTo>
                      <a:pt x="1019" y="1094"/>
                    </a:lnTo>
                    <a:lnTo>
                      <a:pt x="1022" y="1128"/>
                    </a:lnTo>
                    <a:lnTo>
                      <a:pt x="983" y="1127"/>
                    </a:lnTo>
                    <a:lnTo>
                      <a:pt x="957" y="1127"/>
                    </a:lnTo>
                    <a:lnTo>
                      <a:pt x="943" y="1127"/>
                    </a:lnTo>
                    <a:lnTo>
                      <a:pt x="932" y="1127"/>
                    </a:lnTo>
                    <a:lnTo>
                      <a:pt x="930" y="1127"/>
                    </a:lnTo>
                    <a:lnTo>
                      <a:pt x="921" y="1127"/>
                    </a:lnTo>
                    <a:lnTo>
                      <a:pt x="857" y="1127"/>
                    </a:lnTo>
                    <a:lnTo>
                      <a:pt x="847" y="1127"/>
                    </a:lnTo>
                    <a:lnTo>
                      <a:pt x="840" y="1128"/>
                    </a:lnTo>
                    <a:lnTo>
                      <a:pt x="832" y="1128"/>
                    </a:lnTo>
                    <a:lnTo>
                      <a:pt x="830" y="1128"/>
                    </a:lnTo>
                    <a:lnTo>
                      <a:pt x="827" y="1128"/>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 name=""/>
              <p:cNvSpPr/>
              <p:nvPr/>
            </p:nvSpPr>
            <p:spPr>
              <a:xfrm>
                <a:off x="6298560" y="3155400"/>
                <a:ext cx="475200" cy="757080"/>
              </a:xfrm>
              <a:custGeom>
                <a:avLst/>
                <a:gdLst/>
                <a:ahLst/>
                <a:rect l="l" t="t" r="r" b="b"/>
                <a:pathLst>
                  <a:path w="666" h="1003">
                    <a:moveTo>
                      <a:pt x="662" y="300"/>
                    </a:moveTo>
                    <a:lnTo>
                      <a:pt x="662" y="318"/>
                    </a:lnTo>
                    <a:lnTo>
                      <a:pt x="662" y="341"/>
                    </a:lnTo>
                    <a:lnTo>
                      <a:pt x="662" y="355"/>
                    </a:lnTo>
                    <a:lnTo>
                      <a:pt x="662" y="366"/>
                    </a:lnTo>
                    <a:lnTo>
                      <a:pt x="661" y="381"/>
                    </a:lnTo>
                    <a:lnTo>
                      <a:pt x="661" y="413"/>
                    </a:lnTo>
                    <a:lnTo>
                      <a:pt x="660" y="443"/>
                    </a:lnTo>
                    <a:lnTo>
                      <a:pt x="660" y="444"/>
                    </a:lnTo>
                    <a:lnTo>
                      <a:pt x="660" y="465"/>
                    </a:lnTo>
                    <a:lnTo>
                      <a:pt x="660" y="476"/>
                    </a:lnTo>
                    <a:lnTo>
                      <a:pt x="660" y="489"/>
                    </a:lnTo>
                    <a:lnTo>
                      <a:pt x="660" y="513"/>
                    </a:lnTo>
                    <a:lnTo>
                      <a:pt x="659" y="543"/>
                    </a:lnTo>
                    <a:lnTo>
                      <a:pt x="659" y="547"/>
                    </a:lnTo>
                    <a:lnTo>
                      <a:pt x="659" y="553"/>
                    </a:lnTo>
                    <a:lnTo>
                      <a:pt x="659" y="565"/>
                    </a:lnTo>
                    <a:lnTo>
                      <a:pt x="659" y="570"/>
                    </a:lnTo>
                    <a:lnTo>
                      <a:pt x="659" y="580"/>
                    </a:lnTo>
                    <a:lnTo>
                      <a:pt x="659" y="620"/>
                    </a:lnTo>
                    <a:lnTo>
                      <a:pt x="658" y="652"/>
                    </a:lnTo>
                    <a:lnTo>
                      <a:pt x="658" y="665"/>
                    </a:lnTo>
                    <a:lnTo>
                      <a:pt x="658" y="670"/>
                    </a:lnTo>
                    <a:lnTo>
                      <a:pt x="647" y="679"/>
                    </a:lnTo>
                    <a:lnTo>
                      <a:pt x="647" y="689"/>
                    </a:lnTo>
                    <a:lnTo>
                      <a:pt x="653" y="696"/>
                    </a:lnTo>
                    <a:lnTo>
                      <a:pt x="647" y="716"/>
                    </a:lnTo>
                    <a:lnTo>
                      <a:pt x="648" y="722"/>
                    </a:lnTo>
                    <a:lnTo>
                      <a:pt x="666" y="728"/>
                    </a:lnTo>
                    <a:lnTo>
                      <a:pt x="663" y="733"/>
                    </a:lnTo>
                    <a:lnTo>
                      <a:pt x="647" y="749"/>
                    </a:lnTo>
                    <a:lnTo>
                      <a:pt x="622" y="753"/>
                    </a:lnTo>
                    <a:lnTo>
                      <a:pt x="617" y="757"/>
                    </a:lnTo>
                    <a:lnTo>
                      <a:pt x="611" y="760"/>
                    </a:lnTo>
                    <a:lnTo>
                      <a:pt x="597" y="770"/>
                    </a:lnTo>
                    <a:lnTo>
                      <a:pt x="582" y="774"/>
                    </a:lnTo>
                    <a:lnTo>
                      <a:pt x="572" y="764"/>
                    </a:lnTo>
                    <a:lnTo>
                      <a:pt x="570" y="763"/>
                    </a:lnTo>
                    <a:lnTo>
                      <a:pt x="555" y="763"/>
                    </a:lnTo>
                    <a:lnTo>
                      <a:pt x="547" y="764"/>
                    </a:lnTo>
                    <a:lnTo>
                      <a:pt x="534" y="791"/>
                    </a:lnTo>
                    <a:lnTo>
                      <a:pt x="536" y="801"/>
                    </a:lnTo>
                    <a:lnTo>
                      <a:pt x="537" y="802"/>
                    </a:lnTo>
                    <a:lnTo>
                      <a:pt x="535" y="817"/>
                    </a:lnTo>
                    <a:lnTo>
                      <a:pt x="523" y="830"/>
                    </a:lnTo>
                    <a:lnTo>
                      <a:pt x="496" y="845"/>
                    </a:lnTo>
                    <a:lnTo>
                      <a:pt x="494" y="853"/>
                    </a:lnTo>
                    <a:lnTo>
                      <a:pt x="471" y="881"/>
                    </a:lnTo>
                    <a:lnTo>
                      <a:pt x="468" y="878"/>
                    </a:lnTo>
                    <a:lnTo>
                      <a:pt x="463" y="876"/>
                    </a:lnTo>
                    <a:lnTo>
                      <a:pt x="454" y="885"/>
                    </a:lnTo>
                    <a:lnTo>
                      <a:pt x="454" y="886"/>
                    </a:lnTo>
                    <a:lnTo>
                      <a:pt x="441" y="903"/>
                    </a:lnTo>
                    <a:lnTo>
                      <a:pt x="439" y="916"/>
                    </a:lnTo>
                    <a:lnTo>
                      <a:pt x="440" y="917"/>
                    </a:lnTo>
                    <a:lnTo>
                      <a:pt x="432" y="948"/>
                    </a:lnTo>
                    <a:lnTo>
                      <a:pt x="431" y="948"/>
                    </a:lnTo>
                    <a:lnTo>
                      <a:pt x="422" y="949"/>
                    </a:lnTo>
                    <a:lnTo>
                      <a:pt x="421" y="949"/>
                    </a:lnTo>
                    <a:lnTo>
                      <a:pt x="371" y="937"/>
                    </a:lnTo>
                    <a:lnTo>
                      <a:pt x="366" y="917"/>
                    </a:lnTo>
                    <a:lnTo>
                      <a:pt x="355" y="903"/>
                    </a:lnTo>
                    <a:lnTo>
                      <a:pt x="346" y="900"/>
                    </a:lnTo>
                    <a:lnTo>
                      <a:pt x="346" y="916"/>
                    </a:lnTo>
                    <a:lnTo>
                      <a:pt x="328" y="919"/>
                    </a:lnTo>
                    <a:lnTo>
                      <a:pt x="327" y="921"/>
                    </a:lnTo>
                    <a:lnTo>
                      <a:pt x="328" y="924"/>
                    </a:lnTo>
                    <a:lnTo>
                      <a:pt x="322" y="937"/>
                    </a:lnTo>
                    <a:lnTo>
                      <a:pt x="318" y="938"/>
                    </a:lnTo>
                    <a:lnTo>
                      <a:pt x="300" y="980"/>
                    </a:lnTo>
                    <a:lnTo>
                      <a:pt x="289" y="989"/>
                    </a:lnTo>
                    <a:lnTo>
                      <a:pt x="289" y="980"/>
                    </a:lnTo>
                    <a:lnTo>
                      <a:pt x="270" y="971"/>
                    </a:lnTo>
                    <a:lnTo>
                      <a:pt x="257" y="949"/>
                    </a:lnTo>
                    <a:lnTo>
                      <a:pt x="245" y="955"/>
                    </a:lnTo>
                    <a:lnTo>
                      <a:pt x="224" y="966"/>
                    </a:lnTo>
                    <a:lnTo>
                      <a:pt x="220" y="968"/>
                    </a:lnTo>
                    <a:lnTo>
                      <a:pt x="195" y="1003"/>
                    </a:lnTo>
                    <a:lnTo>
                      <a:pt x="166" y="980"/>
                    </a:lnTo>
                    <a:lnTo>
                      <a:pt x="159" y="975"/>
                    </a:lnTo>
                    <a:lnTo>
                      <a:pt x="142" y="964"/>
                    </a:lnTo>
                    <a:lnTo>
                      <a:pt x="140" y="964"/>
                    </a:lnTo>
                    <a:lnTo>
                      <a:pt x="129" y="964"/>
                    </a:lnTo>
                    <a:lnTo>
                      <a:pt x="94" y="967"/>
                    </a:lnTo>
                    <a:lnTo>
                      <a:pt x="94" y="992"/>
                    </a:lnTo>
                    <a:lnTo>
                      <a:pt x="79" y="975"/>
                    </a:lnTo>
                    <a:lnTo>
                      <a:pt x="68" y="976"/>
                    </a:lnTo>
                    <a:lnTo>
                      <a:pt x="44" y="968"/>
                    </a:lnTo>
                    <a:lnTo>
                      <a:pt x="33" y="974"/>
                    </a:lnTo>
                    <a:lnTo>
                      <a:pt x="31" y="981"/>
                    </a:lnTo>
                    <a:lnTo>
                      <a:pt x="19" y="1000"/>
                    </a:lnTo>
                    <a:lnTo>
                      <a:pt x="13" y="999"/>
                    </a:lnTo>
                    <a:lnTo>
                      <a:pt x="3" y="980"/>
                    </a:lnTo>
                    <a:lnTo>
                      <a:pt x="0" y="976"/>
                    </a:lnTo>
                    <a:lnTo>
                      <a:pt x="19" y="936"/>
                    </a:lnTo>
                    <a:lnTo>
                      <a:pt x="24" y="917"/>
                    </a:lnTo>
                    <a:lnTo>
                      <a:pt x="22" y="891"/>
                    </a:lnTo>
                    <a:lnTo>
                      <a:pt x="22" y="886"/>
                    </a:lnTo>
                    <a:lnTo>
                      <a:pt x="21" y="884"/>
                    </a:lnTo>
                    <a:lnTo>
                      <a:pt x="27" y="886"/>
                    </a:lnTo>
                    <a:lnTo>
                      <a:pt x="63" y="856"/>
                    </a:lnTo>
                    <a:lnTo>
                      <a:pt x="70" y="844"/>
                    </a:lnTo>
                    <a:lnTo>
                      <a:pt x="69" y="830"/>
                    </a:lnTo>
                    <a:lnTo>
                      <a:pt x="84" y="823"/>
                    </a:lnTo>
                    <a:lnTo>
                      <a:pt x="89" y="806"/>
                    </a:lnTo>
                    <a:lnTo>
                      <a:pt x="94" y="801"/>
                    </a:lnTo>
                    <a:lnTo>
                      <a:pt x="119" y="763"/>
                    </a:lnTo>
                    <a:lnTo>
                      <a:pt x="113" y="734"/>
                    </a:lnTo>
                    <a:lnTo>
                      <a:pt x="110" y="728"/>
                    </a:lnTo>
                    <a:lnTo>
                      <a:pt x="110" y="725"/>
                    </a:lnTo>
                    <a:lnTo>
                      <a:pt x="115" y="721"/>
                    </a:lnTo>
                    <a:lnTo>
                      <a:pt x="104" y="697"/>
                    </a:lnTo>
                    <a:lnTo>
                      <a:pt x="94" y="670"/>
                    </a:lnTo>
                    <a:lnTo>
                      <a:pt x="93" y="657"/>
                    </a:lnTo>
                    <a:lnTo>
                      <a:pt x="104" y="632"/>
                    </a:lnTo>
                    <a:lnTo>
                      <a:pt x="100" y="634"/>
                    </a:lnTo>
                    <a:lnTo>
                      <a:pt x="98" y="631"/>
                    </a:lnTo>
                    <a:lnTo>
                      <a:pt x="113" y="609"/>
                    </a:lnTo>
                    <a:lnTo>
                      <a:pt x="113" y="576"/>
                    </a:lnTo>
                    <a:lnTo>
                      <a:pt x="113" y="570"/>
                    </a:lnTo>
                    <a:lnTo>
                      <a:pt x="113" y="543"/>
                    </a:lnTo>
                    <a:lnTo>
                      <a:pt x="113" y="521"/>
                    </a:lnTo>
                    <a:lnTo>
                      <a:pt x="113" y="492"/>
                    </a:lnTo>
                    <a:lnTo>
                      <a:pt x="113" y="474"/>
                    </a:lnTo>
                    <a:lnTo>
                      <a:pt x="113" y="428"/>
                    </a:lnTo>
                    <a:lnTo>
                      <a:pt x="113" y="413"/>
                    </a:lnTo>
                    <a:lnTo>
                      <a:pt x="113" y="407"/>
                    </a:lnTo>
                    <a:lnTo>
                      <a:pt x="113" y="365"/>
                    </a:lnTo>
                    <a:lnTo>
                      <a:pt x="114" y="343"/>
                    </a:lnTo>
                    <a:lnTo>
                      <a:pt x="114" y="324"/>
                    </a:lnTo>
                    <a:lnTo>
                      <a:pt x="114" y="321"/>
                    </a:lnTo>
                    <a:lnTo>
                      <a:pt x="114" y="301"/>
                    </a:lnTo>
                    <a:lnTo>
                      <a:pt x="114" y="287"/>
                    </a:lnTo>
                    <a:lnTo>
                      <a:pt x="114" y="259"/>
                    </a:lnTo>
                    <a:lnTo>
                      <a:pt x="114" y="206"/>
                    </a:lnTo>
                    <a:lnTo>
                      <a:pt x="114" y="192"/>
                    </a:lnTo>
                    <a:lnTo>
                      <a:pt x="114" y="190"/>
                    </a:lnTo>
                    <a:lnTo>
                      <a:pt x="114" y="170"/>
                    </a:lnTo>
                    <a:lnTo>
                      <a:pt x="114" y="161"/>
                    </a:lnTo>
                    <a:lnTo>
                      <a:pt x="114" y="150"/>
                    </a:lnTo>
                    <a:lnTo>
                      <a:pt x="114" y="129"/>
                    </a:lnTo>
                    <a:lnTo>
                      <a:pt x="114" y="122"/>
                    </a:lnTo>
                    <a:lnTo>
                      <a:pt x="114" y="117"/>
                    </a:lnTo>
                    <a:lnTo>
                      <a:pt x="114" y="108"/>
                    </a:lnTo>
                    <a:lnTo>
                      <a:pt x="114" y="98"/>
                    </a:lnTo>
                    <a:lnTo>
                      <a:pt x="114" y="74"/>
                    </a:lnTo>
                    <a:lnTo>
                      <a:pt x="114" y="58"/>
                    </a:lnTo>
                    <a:lnTo>
                      <a:pt x="114" y="52"/>
                    </a:lnTo>
                    <a:lnTo>
                      <a:pt x="114" y="13"/>
                    </a:lnTo>
                    <a:lnTo>
                      <a:pt x="116" y="15"/>
                    </a:lnTo>
                    <a:lnTo>
                      <a:pt x="144" y="33"/>
                    </a:lnTo>
                    <a:lnTo>
                      <a:pt x="175" y="35"/>
                    </a:lnTo>
                    <a:lnTo>
                      <a:pt x="183" y="33"/>
                    </a:lnTo>
                    <a:lnTo>
                      <a:pt x="187" y="32"/>
                    </a:lnTo>
                    <a:lnTo>
                      <a:pt x="233" y="13"/>
                    </a:lnTo>
                    <a:lnTo>
                      <a:pt x="243" y="7"/>
                    </a:lnTo>
                    <a:lnTo>
                      <a:pt x="255" y="1"/>
                    </a:lnTo>
                    <a:lnTo>
                      <a:pt x="270" y="1"/>
                    </a:lnTo>
                    <a:lnTo>
                      <a:pt x="295" y="1"/>
                    </a:lnTo>
                    <a:lnTo>
                      <a:pt x="316" y="1"/>
                    </a:lnTo>
                    <a:lnTo>
                      <a:pt x="346" y="1"/>
                    </a:lnTo>
                    <a:lnTo>
                      <a:pt x="371" y="1"/>
                    </a:lnTo>
                    <a:lnTo>
                      <a:pt x="376" y="1"/>
                    </a:lnTo>
                    <a:lnTo>
                      <a:pt x="409" y="0"/>
                    </a:lnTo>
                    <a:lnTo>
                      <a:pt x="421" y="1"/>
                    </a:lnTo>
                    <a:lnTo>
                      <a:pt x="470" y="1"/>
                    </a:lnTo>
                    <a:lnTo>
                      <a:pt x="471" y="1"/>
                    </a:lnTo>
                    <a:lnTo>
                      <a:pt x="489" y="1"/>
                    </a:lnTo>
                    <a:lnTo>
                      <a:pt x="522" y="1"/>
                    </a:lnTo>
                    <a:lnTo>
                      <a:pt x="547" y="1"/>
                    </a:lnTo>
                    <a:lnTo>
                      <a:pt x="563" y="1"/>
                    </a:lnTo>
                    <a:lnTo>
                      <a:pt x="572" y="1"/>
                    </a:lnTo>
                    <a:lnTo>
                      <a:pt x="577" y="1"/>
                    </a:lnTo>
                    <a:lnTo>
                      <a:pt x="583" y="1"/>
                    </a:lnTo>
                    <a:lnTo>
                      <a:pt x="597" y="1"/>
                    </a:lnTo>
                    <a:lnTo>
                      <a:pt x="622" y="1"/>
                    </a:lnTo>
                    <a:lnTo>
                      <a:pt x="657" y="1"/>
                    </a:lnTo>
                    <a:lnTo>
                      <a:pt x="661" y="1"/>
                    </a:lnTo>
                    <a:lnTo>
                      <a:pt x="661" y="17"/>
                    </a:lnTo>
                    <a:lnTo>
                      <a:pt x="662" y="59"/>
                    </a:lnTo>
                    <a:lnTo>
                      <a:pt x="662" y="85"/>
                    </a:lnTo>
                    <a:lnTo>
                      <a:pt x="662" y="98"/>
                    </a:lnTo>
                    <a:lnTo>
                      <a:pt x="662" y="102"/>
                    </a:lnTo>
                    <a:lnTo>
                      <a:pt x="662" y="124"/>
                    </a:lnTo>
                    <a:lnTo>
                      <a:pt x="662" y="129"/>
                    </a:lnTo>
                    <a:lnTo>
                      <a:pt x="662" y="161"/>
                    </a:lnTo>
                    <a:lnTo>
                      <a:pt x="662" y="192"/>
                    </a:lnTo>
                    <a:lnTo>
                      <a:pt x="662" y="195"/>
                    </a:lnTo>
                    <a:lnTo>
                      <a:pt x="662" y="212"/>
                    </a:lnTo>
                    <a:lnTo>
                      <a:pt x="662" y="224"/>
                    </a:lnTo>
                    <a:lnTo>
                      <a:pt x="662" y="255"/>
                    </a:lnTo>
                    <a:lnTo>
                      <a:pt x="662" y="261"/>
                    </a:lnTo>
                    <a:lnTo>
                      <a:pt x="662" y="287"/>
                    </a:lnTo>
                    <a:lnTo>
                      <a:pt x="662" y="300"/>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 name=""/>
              <p:cNvSpPr/>
              <p:nvPr/>
            </p:nvSpPr>
            <p:spPr>
              <a:xfrm>
                <a:off x="6244560" y="4442040"/>
                <a:ext cx="512280" cy="912600"/>
              </a:xfrm>
              <a:custGeom>
                <a:avLst/>
                <a:gdLst/>
                <a:ahLst/>
                <a:rect l="l" t="t" r="r" b="b"/>
                <a:pathLst>
                  <a:path w="718" h="1207">
                    <a:moveTo>
                      <a:pt x="9" y="982"/>
                    </a:moveTo>
                    <a:lnTo>
                      <a:pt x="9" y="990"/>
                    </a:lnTo>
                    <a:lnTo>
                      <a:pt x="9" y="999"/>
                    </a:lnTo>
                    <a:lnTo>
                      <a:pt x="10" y="1012"/>
                    </a:lnTo>
                    <a:lnTo>
                      <a:pt x="13" y="1074"/>
                    </a:lnTo>
                    <a:lnTo>
                      <a:pt x="13" y="1078"/>
                    </a:lnTo>
                    <a:lnTo>
                      <a:pt x="14" y="1111"/>
                    </a:lnTo>
                    <a:lnTo>
                      <a:pt x="15" y="1144"/>
                    </a:lnTo>
                    <a:lnTo>
                      <a:pt x="16" y="1175"/>
                    </a:lnTo>
                    <a:lnTo>
                      <a:pt x="20" y="1166"/>
                    </a:lnTo>
                    <a:lnTo>
                      <a:pt x="45" y="1168"/>
                    </a:lnTo>
                    <a:lnTo>
                      <a:pt x="54" y="1183"/>
                    </a:lnTo>
                    <a:lnTo>
                      <a:pt x="70" y="1177"/>
                    </a:lnTo>
                    <a:lnTo>
                      <a:pt x="75" y="1137"/>
                    </a:lnTo>
                    <a:lnTo>
                      <a:pt x="94" y="1092"/>
                    </a:lnTo>
                    <a:lnTo>
                      <a:pt x="112" y="1106"/>
                    </a:lnTo>
                    <a:lnTo>
                      <a:pt x="111" y="1137"/>
                    </a:lnTo>
                    <a:lnTo>
                      <a:pt x="90" y="1207"/>
                    </a:lnTo>
                    <a:lnTo>
                      <a:pt x="187" y="1194"/>
                    </a:lnTo>
                    <a:lnTo>
                      <a:pt x="221" y="1150"/>
                    </a:lnTo>
                    <a:lnTo>
                      <a:pt x="210" y="1137"/>
                    </a:lnTo>
                    <a:lnTo>
                      <a:pt x="218" y="1106"/>
                    </a:lnTo>
                    <a:lnTo>
                      <a:pt x="171" y="1050"/>
                    </a:lnTo>
                    <a:lnTo>
                      <a:pt x="176" y="1012"/>
                    </a:lnTo>
                    <a:lnTo>
                      <a:pt x="245" y="1012"/>
                    </a:lnTo>
                    <a:lnTo>
                      <a:pt x="249" y="1012"/>
                    </a:lnTo>
                    <a:lnTo>
                      <a:pt x="264" y="1011"/>
                    </a:lnTo>
                    <a:lnTo>
                      <a:pt x="269" y="1011"/>
                    </a:lnTo>
                    <a:lnTo>
                      <a:pt x="297" y="1011"/>
                    </a:lnTo>
                    <a:lnTo>
                      <a:pt x="340" y="1012"/>
                    </a:lnTo>
                    <a:lnTo>
                      <a:pt x="353" y="1012"/>
                    </a:lnTo>
                    <a:lnTo>
                      <a:pt x="356" y="1012"/>
                    </a:lnTo>
                    <a:lnTo>
                      <a:pt x="360" y="1012"/>
                    </a:lnTo>
                    <a:lnTo>
                      <a:pt x="385" y="1012"/>
                    </a:lnTo>
                    <a:lnTo>
                      <a:pt x="391" y="1013"/>
                    </a:lnTo>
                    <a:lnTo>
                      <a:pt x="420" y="1013"/>
                    </a:lnTo>
                    <a:lnTo>
                      <a:pt x="423" y="1013"/>
                    </a:lnTo>
                    <a:lnTo>
                      <a:pt x="448" y="1013"/>
                    </a:lnTo>
                    <a:lnTo>
                      <a:pt x="460" y="1013"/>
                    </a:lnTo>
                    <a:lnTo>
                      <a:pt x="465" y="1013"/>
                    </a:lnTo>
                    <a:lnTo>
                      <a:pt x="473" y="1013"/>
                    </a:lnTo>
                    <a:lnTo>
                      <a:pt x="491" y="1013"/>
                    </a:lnTo>
                    <a:lnTo>
                      <a:pt x="509" y="1013"/>
                    </a:lnTo>
                    <a:lnTo>
                      <a:pt x="545" y="1012"/>
                    </a:lnTo>
                    <a:lnTo>
                      <a:pt x="599" y="1012"/>
                    </a:lnTo>
                    <a:lnTo>
                      <a:pt x="601" y="1012"/>
                    </a:lnTo>
                    <a:lnTo>
                      <a:pt x="649" y="1011"/>
                    </a:lnTo>
                    <a:lnTo>
                      <a:pt x="667" y="1011"/>
                    </a:lnTo>
                    <a:lnTo>
                      <a:pt x="699" y="1011"/>
                    </a:lnTo>
                    <a:lnTo>
                      <a:pt x="699" y="1009"/>
                    </a:lnTo>
                    <a:lnTo>
                      <a:pt x="699" y="1008"/>
                    </a:lnTo>
                    <a:lnTo>
                      <a:pt x="693" y="992"/>
                    </a:lnTo>
                    <a:lnTo>
                      <a:pt x="688" y="980"/>
                    </a:lnTo>
                    <a:lnTo>
                      <a:pt x="678" y="948"/>
                    </a:lnTo>
                    <a:lnTo>
                      <a:pt x="682" y="933"/>
                    </a:lnTo>
                    <a:lnTo>
                      <a:pt x="682" y="917"/>
                    </a:lnTo>
                    <a:lnTo>
                      <a:pt x="688" y="885"/>
                    </a:lnTo>
                    <a:lnTo>
                      <a:pt x="690" y="881"/>
                    </a:lnTo>
                    <a:lnTo>
                      <a:pt x="686" y="853"/>
                    </a:lnTo>
                    <a:lnTo>
                      <a:pt x="674" y="836"/>
                    </a:lnTo>
                    <a:lnTo>
                      <a:pt x="674" y="819"/>
                    </a:lnTo>
                    <a:lnTo>
                      <a:pt x="674" y="818"/>
                    </a:lnTo>
                    <a:lnTo>
                      <a:pt x="674" y="817"/>
                    </a:lnTo>
                    <a:lnTo>
                      <a:pt x="671" y="814"/>
                    </a:lnTo>
                    <a:lnTo>
                      <a:pt x="673" y="791"/>
                    </a:lnTo>
                    <a:lnTo>
                      <a:pt x="674" y="786"/>
                    </a:lnTo>
                    <a:lnTo>
                      <a:pt x="686" y="761"/>
                    </a:lnTo>
                    <a:lnTo>
                      <a:pt x="686" y="759"/>
                    </a:lnTo>
                    <a:lnTo>
                      <a:pt x="688" y="743"/>
                    </a:lnTo>
                    <a:lnTo>
                      <a:pt x="687" y="727"/>
                    </a:lnTo>
                    <a:lnTo>
                      <a:pt x="699" y="713"/>
                    </a:lnTo>
                    <a:lnTo>
                      <a:pt x="715" y="701"/>
                    </a:lnTo>
                    <a:lnTo>
                      <a:pt x="718" y="696"/>
                    </a:lnTo>
                    <a:lnTo>
                      <a:pt x="699" y="678"/>
                    </a:lnTo>
                    <a:lnTo>
                      <a:pt x="705" y="664"/>
                    </a:lnTo>
                    <a:lnTo>
                      <a:pt x="700" y="633"/>
                    </a:lnTo>
                    <a:lnTo>
                      <a:pt x="699" y="631"/>
                    </a:lnTo>
                    <a:lnTo>
                      <a:pt x="699" y="630"/>
                    </a:lnTo>
                    <a:lnTo>
                      <a:pt x="683" y="606"/>
                    </a:lnTo>
                    <a:lnTo>
                      <a:pt x="679" y="599"/>
                    </a:lnTo>
                    <a:lnTo>
                      <a:pt x="674" y="572"/>
                    </a:lnTo>
                    <a:lnTo>
                      <a:pt x="672" y="571"/>
                    </a:lnTo>
                    <a:lnTo>
                      <a:pt x="671" y="570"/>
                    </a:lnTo>
                    <a:lnTo>
                      <a:pt x="674" y="563"/>
                    </a:lnTo>
                    <a:lnTo>
                      <a:pt x="662" y="539"/>
                    </a:lnTo>
                    <a:lnTo>
                      <a:pt x="659" y="518"/>
                    </a:lnTo>
                    <a:lnTo>
                      <a:pt x="657" y="509"/>
                    </a:lnTo>
                    <a:lnTo>
                      <a:pt x="652" y="480"/>
                    </a:lnTo>
                    <a:lnTo>
                      <a:pt x="652" y="475"/>
                    </a:lnTo>
                    <a:lnTo>
                      <a:pt x="652" y="474"/>
                    </a:lnTo>
                    <a:lnTo>
                      <a:pt x="648" y="452"/>
                    </a:lnTo>
                    <a:lnTo>
                      <a:pt x="642" y="412"/>
                    </a:lnTo>
                    <a:lnTo>
                      <a:pt x="640" y="399"/>
                    </a:lnTo>
                    <a:lnTo>
                      <a:pt x="638" y="385"/>
                    </a:lnTo>
                    <a:lnTo>
                      <a:pt x="637" y="381"/>
                    </a:lnTo>
                    <a:lnTo>
                      <a:pt x="632" y="349"/>
                    </a:lnTo>
                    <a:lnTo>
                      <a:pt x="631" y="342"/>
                    </a:lnTo>
                    <a:lnTo>
                      <a:pt x="624" y="294"/>
                    </a:lnTo>
                    <a:lnTo>
                      <a:pt x="623" y="290"/>
                    </a:lnTo>
                    <a:lnTo>
                      <a:pt x="621" y="279"/>
                    </a:lnTo>
                    <a:lnTo>
                      <a:pt x="619" y="264"/>
                    </a:lnTo>
                    <a:lnTo>
                      <a:pt x="618" y="255"/>
                    </a:lnTo>
                    <a:lnTo>
                      <a:pt x="616" y="247"/>
                    </a:lnTo>
                    <a:lnTo>
                      <a:pt x="614" y="234"/>
                    </a:lnTo>
                    <a:lnTo>
                      <a:pt x="611" y="213"/>
                    </a:lnTo>
                    <a:lnTo>
                      <a:pt x="609" y="197"/>
                    </a:lnTo>
                    <a:lnTo>
                      <a:pt x="606" y="182"/>
                    </a:lnTo>
                    <a:lnTo>
                      <a:pt x="601" y="153"/>
                    </a:lnTo>
                    <a:lnTo>
                      <a:pt x="599" y="138"/>
                    </a:lnTo>
                    <a:lnTo>
                      <a:pt x="596" y="123"/>
                    </a:lnTo>
                    <a:lnTo>
                      <a:pt x="593" y="106"/>
                    </a:lnTo>
                    <a:lnTo>
                      <a:pt x="592" y="97"/>
                    </a:lnTo>
                    <a:lnTo>
                      <a:pt x="586" y="65"/>
                    </a:lnTo>
                    <a:lnTo>
                      <a:pt x="583" y="47"/>
                    </a:lnTo>
                    <a:lnTo>
                      <a:pt x="582" y="38"/>
                    </a:lnTo>
                    <a:lnTo>
                      <a:pt x="581" y="34"/>
                    </a:lnTo>
                    <a:lnTo>
                      <a:pt x="577" y="6"/>
                    </a:lnTo>
                    <a:lnTo>
                      <a:pt x="573" y="6"/>
                    </a:lnTo>
                    <a:lnTo>
                      <a:pt x="530" y="5"/>
                    </a:lnTo>
                    <a:lnTo>
                      <a:pt x="524" y="5"/>
                    </a:lnTo>
                    <a:lnTo>
                      <a:pt x="485" y="5"/>
                    </a:lnTo>
                    <a:lnTo>
                      <a:pt x="443" y="5"/>
                    </a:lnTo>
                    <a:lnTo>
                      <a:pt x="435" y="5"/>
                    </a:lnTo>
                    <a:lnTo>
                      <a:pt x="434" y="5"/>
                    </a:lnTo>
                    <a:lnTo>
                      <a:pt x="423" y="4"/>
                    </a:lnTo>
                    <a:lnTo>
                      <a:pt x="397" y="5"/>
                    </a:lnTo>
                    <a:lnTo>
                      <a:pt x="340" y="4"/>
                    </a:lnTo>
                    <a:lnTo>
                      <a:pt x="330" y="4"/>
                    </a:lnTo>
                    <a:lnTo>
                      <a:pt x="325" y="4"/>
                    </a:lnTo>
                    <a:lnTo>
                      <a:pt x="312" y="4"/>
                    </a:lnTo>
                    <a:lnTo>
                      <a:pt x="254" y="3"/>
                    </a:lnTo>
                    <a:lnTo>
                      <a:pt x="253" y="3"/>
                    </a:lnTo>
                    <a:lnTo>
                      <a:pt x="252" y="3"/>
                    </a:lnTo>
                    <a:lnTo>
                      <a:pt x="247" y="2"/>
                    </a:lnTo>
                    <a:lnTo>
                      <a:pt x="221" y="2"/>
                    </a:lnTo>
                    <a:lnTo>
                      <a:pt x="175" y="1"/>
                    </a:lnTo>
                    <a:lnTo>
                      <a:pt x="160" y="1"/>
                    </a:lnTo>
                    <a:lnTo>
                      <a:pt x="115" y="1"/>
                    </a:lnTo>
                    <a:lnTo>
                      <a:pt x="99" y="1"/>
                    </a:lnTo>
                    <a:lnTo>
                      <a:pt x="55" y="0"/>
                    </a:lnTo>
                    <a:lnTo>
                      <a:pt x="55" y="1"/>
                    </a:lnTo>
                    <a:lnTo>
                      <a:pt x="55" y="3"/>
                    </a:lnTo>
                    <a:lnTo>
                      <a:pt x="70" y="27"/>
                    </a:lnTo>
                    <a:lnTo>
                      <a:pt x="76" y="30"/>
                    </a:lnTo>
                    <a:lnTo>
                      <a:pt x="75" y="45"/>
                    </a:lnTo>
                    <a:lnTo>
                      <a:pt x="70" y="85"/>
                    </a:lnTo>
                    <a:lnTo>
                      <a:pt x="68" y="108"/>
                    </a:lnTo>
                    <a:lnTo>
                      <a:pt x="65" y="128"/>
                    </a:lnTo>
                    <a:lnTo>
                      <a:pt x="65" y="129"/>
                    </a:lnTo>
                    <a:lnTo>
                      <a:pt x="64" y="138"/>
                    </a:lnTo>
                    <a:lnTo>
                      <a:pt x="64" y="143"/>
                    </a:lnTo>
                    <a:lnTo>
                      <a:pt x="62" y="160"/>
                    </a:lnTo>
                    <a:lnTo>
                      <a:pt x="61" y="174"/>
                    </a:lnTo>
                    <a:lnTo>
                      <a:pt x="57" y="207"/>
                    </a:lnTo>
                    <a:lnTo>
                      <a:pt x="57" y="212"/>
                    </a:lnTo>
                    <a:lnTo>
                      <a:pt x="55" y="233"/>
                    </a:lnTo>
                    <a:lnTo>
                      <a:pt x="54" y="240"/>
                    </a:lnTo>
                    <a:lnTo>
                      <a:pt x="53" y="255"/>
                    </a:lnTo>
                    <a:lnTo>
                      <a:pt x="48" y="295"/>
                    </a:lnTo>
                    <a:lnTo>
                      <a:pt x="46" y="319"/>
                    </a:lnTo>
                    <a:lnTo>
                      <a:pt x="45" y="321"/>
                    </a:lnTo>
                    <a:lnTo>
                      <a:pt x="41" y="372"/>
                    </a:lnTo>
                    <a:lnTo>
                      <a:pt x="40" y="381"/>
                    </a:lnTo>
                    <a:lnTo>
                      <a:pt x="37" y="404"/>
                    </a:lnTo>
                    <a:lnTo>
                      <a:pt x="34" y="434"/>
                    </a:lnTo>
                    <a:lnTo>
                      <a:pt x="33" y="451"/>
                    </a:lnTo>
                    <a:lnTo>
                      <a:pt x="32" y="455"/>
                    </a:lnTo>
                    <a:lnTo>
                      <a:pt x="27" y="509"/>
                    </a:lnTo>
                    <a:lnTo>
                      <a:pt x="26" y="517"/>
                    </a:lnTo>
                    <a:lnTo>
                      <a:pt x="26" y="525"/>
                    </a:lnTo>
                    <a:lnTo>
                      <a:pt x="20" y="582"/>
                    </a:lnTo>
                    <a:lnTo>
                      <a:pt x="20" y="591"/>
                    </a:lnTo>
                    <a:lnTo>
                      <a:pt x="18" y="613"/>
                    </a:lnTo>
                    <a:lnTo>
                      <a:pt x="13" y="658"/>
                    </a:lnTo>
                    <a:lnTo>
                      <a:pt x="12" y="664"/>
                    </a:lnTo>
                    <a:lnTo>
                      <a:pt x="11" y="681"/>
                    </a:lnTo>
                    <a:lnTo>
                      <a:pt x="9" y="696"/>
                    </a:lnTo>
                    <a:lnTo>
                      <a:pt x="9" y="698"/>
                    </a:lnTo>
                    <a:lnTo>
                      <a:pt x="9" y="702"/>
                    </a:lnTo>
                    <a:lnTo>
                      <a:pt x="8" y="710"/>
                    </a:lnTo>
                    <a:lnTo>
                      <a:pt x="6" y="727"/>
                    </a:lnTo>
                    <a:lnTo>
                      <a:pt x="0" y="786"/>
                    </a:lnTo>
                    <a:lnTo>
                      <a:pt x="1" y="790"/>
                    </a:lnTo>
                    <a:lnTo>
                      <a:pt x="1" y="795"/>
                    </a:lnTo>
                    <a:lnTo>
                      <a:pt x="2" y="835"/>
                    </a:lnTo>
                    <a:lnTo>
                      <a:pt x="5" y="885"/>
                    </a:lnTo>
                    <a:lnTo>
                      <a:pt x="5" y="890"/>
                    </a:lnTo>
                    <a:lnTo>
                      <a:pt x="5" y="901"/>
                    </a:lnTo>
                    <a:lnTo>
                      <a:pt x="6" y="916"/>
                    </a:lnTo>
                    <a:lnTo>
                      <a:pt x="7" y="945"/>
                    </a:lnTo>
                    <a:lnTo>
                      <a:pt x="9" y="982"/>
                    </a:lnTo>
                    <a:close/>
                  </a:path>
                </a:pathLst>
              </a:custGeom>
              <a:solidFill>
                <a:srgbClr val="c9ffd3"/>
              </a:solidFill>
              <a:ln w="1440">
                <a:solidFill>
                  <a:srgbClr val="808080"/>
                </a:solidFill>
                <a:round/>
              </a:ln>
              <a:effectLst>
                <a:outerShdw dist="107932" dir="2700000" blurRad="0" rotWithShape="0">
                  <a:srgbClr val="80808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 name=""/>
              <p:cNvSpPr/>
              <p:nvPr/>
            </p:nvSpPr>
            <p:spPr>
              <a:xfrm>
                <a:off x="6365520" y="5206680"/>
                <a:ext cx="1090440" cy="1163880"/>
              </a:xfrm>
              <a:custGeom>
                <a:avLst/>
                <a:gdLst/>
                <a:ahLst/>
                <a:rect l="l" t="t" r="r" b="b"/>
                <a:pathLst>
                  <a:path w="1529" h="1539">
                    <a:moveTo>
                      <a:pt x="328" y="184"/>
                    </a:moveTo>
                    <a:lnTo>
                      <a:pt x="402" y="233"/>
                    </a:lnTo>
                    <a:lnTo>
                      <a:pt x="428" y="261"/>
                    </a:lnTo>
                    <a:lnTo>
                      <a:pt x="450" y="271"/>
                    </a:lnTo>
                    <a:lnTo>
                      <a:pt x="453" y="326"/>
                    </a:lnTo>
                    <a:lnTo>
                      <a:pt x="450" y="284"/>
                    </a:lnTo>
                    <a:lnTo>
                      <a:pt x="453" y="331"/>
                    </a:lnTo>
                    <a:lnTo>
                      <a:pt x="483" y="333"/>
                    </a:lnTo>
                    <a:lnTo>
                      <a:pt x="503" y="346"/>
                    </a:lnTo>
                    <a:lnTo>
                      <a:pt x="503" y="324"/>
                    </a:lnTo>
                    <a:lnTo>
                      <a:pt x="528" y="324"/>
                    </a:lnTo>
                    <a:lnTo>
                      <a:pt x="552" y="311"/>
                    </a:lnTo>
                    <a:lnTo>
                      <a:pt x="545" y="320"/>
                    </a:lnTo>
                    <a:lnTo>
                      <a:pt x="628" y="273"/>
                    </a:lnTo>
                    <a:lnTo>
                      <a:pt x="654" y="279"/>
                    </a:lnTo>
                    <a:lnTo>
                      <a:pt x="658" y="260"/>
                    </a:lnTo>
                    <a:lnTo>
                      <a:pt x="657" y="253"/>
                    </a:lnTo>
                    <a:lnTo>
                      <a:pt x="679" y="231"/>
                    </a:lnTo>
                    <a:lnTo>
                      <a:pt x="714" y="228"/>
                    </a:lnTo>
                    <a:lnTo>
                      <a:pt x="729" y="231"/>
                    </a:lnTo>
                    <a:lnTo>
                      <a:pt x="731" y="232"/>
                    </a:lnTo>
                    <a:lnTo>
                      <a:pt x="802" y="284"/>
                    </a:lnTo>
                    <a:lnTo>
                      <a:pt x="813" y="313"/>
                    </a:lnTo>
                    <a:lnTo>
                      <a:pt x="845" y="337"/>
                    </a:lnTo>
                    <a:lnTo>
                      <a:pt x="855" y="380"/>
                    </a:lnTo>
                    <a:lnTo>
                      <a:pt x="879" y="396"/>
                    </a:lnTo>
                    <a:lnTo>
                      <a:pt x="897" y="432"/>
                    </a:lnTo>
                    <a:lnTo>
                      <a:pt x="915" y="441"/>
                    </a:lnTo>
                    <a:lnTo>
                      <a:pt x="912" y="473"/>
                    </a:lnTo>
                    <a:lnTo>
                      <a:pt x="925" y="473"/>
                    </a:lnTo>
                    <a:lnTo>
                      <a:pt x="931" y="465"/>
                    </a:lnTo>
                    <a:lnTo>
                      <a:pt x="955" y="464"/>
                    </a:lnTo>
                    <a:lnTo>
                      <a:pt x="969" y="473"/>
                    </a:lnTo>
                    <a:lnTo>
                      <a:pt x="978" y="508"/>
                    </a:lnTo>
                    <a:lnTo>
                      <a:pt x="994" y="530"/>
                    </a:lnTo>
                    <a:lnTo>
                      <a:pt x="979" y="555"/>
                    </a:lnTo>
                    <a:lnTo>
                      <a:pt x="992" y="567"/>
                    </a:lnTo>
                    <a:lnTo>
                      <a:pt x="987" y="576"/>
                    </a:lnTo>
                    <a:lnTo>
                      <a:pt x="996" y="582"/>
                    </a:lnTo>
                    <a:lnTo>
                      <a:pt x="997" y="584"/>
                    </a:lnTo>
                    <a:lnTo>
                      <a:pt x="995" y="647"/>
                    </a:lnTo>
                    <a:lnTo>
                      <a:pt x="978" y="695"/>
                    </a:lnTo>
                    <a:lnTo>
                      <a:pt x="970" y="713"/>
                    </a:lnTo>
                    <a:lnTo>
                      <a:pt x="974" y="725"/>
                    </a:lnTo>
                    <a:lnTo>
                      <a:pt x="963" y="733"/>
                    </a:lnTo>
                    <a:lnTo>
                      <a:pt x="961" y="788"/>
                    </a:lnTo>
                    <a:lnTo>
                      <a:pt x="978" y="820"/>
                    </a:lnTo>
                    <a:lnTo>
                      <a:pt x="982" y="847"/>
                    </a:lnTo>
                    <a:lnTo>
                      <a:pt x="988" y="853"/>
                    </a:lnTo>
                    <a:lnTo>
                      <a:pt x="1006" y="822"/>
                    </a:lnTo>
                    <a:lnTo>
                      <a:pt x="1011" y="788"/>
                    </a:lnTo>
                    <a:lnTo>
                      <a:pt x="1006" y="779"/>
                    </a:lnTo>
                    <a:lnTo>
                      <a:pt x="987" y="770"/>
                    </a:lnTo>
                    <a:lnTo>
                      <a:pt x="1001" y="765"/>
                    </a:lnTo>
                    <a:lnTo>
                      <a:pt x="1031" y="801"/>
                    </a:lnTo>
                    <a:lnTo>
                      <a:pt x="1034" y="788"/>
                    </a:lnTo>
                    <a:lnTo>
                      <a:pt x="1051" y="788"/>
                    </a:lnTo>
                    <a:lnTo>
                      <a:pt x="1020" y="846"/>
                    </a:lnTo>
                    <a:lnTo>
                      <a:pt x="1006" y="860"/>
                    </a:lnTo>
                    <a:lnTo>
                      <a:pt x="1006" y="868"/>
                    </a:lnTo>
                    <a:lnTo>
                      <a:pt x="982" y="873"/>
                    </a:lnTo>
                    <a:lnTo>
                      <a:pt x="1002" y="911"/>
                    </a:lnTo>
                    <a:lnTo>
                      <a:pt x="1024" y="946"/>
                    </a:lnTo>
                    <a:lnTo>
                      <a:pt x="1056" y="1022"/>
                    </a:lnTo>
                    <a:lnTo>
                      <a:pt x="1066" y="1040"/>
                    </a:lnTo>
                    <a:lnTo>
                      <a:pt x="1077" y="1062"/>
                    </a:lnTo>
                    <a:lnTo>
                      <a:pt x="1094" y="1135"/>
                    </a:lnTo>
                    <a:lnTo>
                      <a:pt x="1107" y="1151"/>
                    </a:lnTo>
                    <a:lnTo>
                      <a:pt x="1129" y="1147"/>
                    </a:lnTo>
                    <a:lnTo>
                      <a:pt x="1132" y="1139"/>
                    </a:lnTo>
                    <a:lnTo>
                      <a:pt x="1163" y="1178"/>
                    </a:lnTo>
                    <a:lnTo>
                      <a:pt x="1171" y="1229"/>
                    </a:lnTo>
                    <a:lnTo>
                      <a:pt x="1196" y="1300"/>
                    </a:lnTo>
                    <a:lnTo>
                      <a:pt x="1197" y="1292"/>
                    </a:lnTo>
                    <a:lnTo>
                      <a:pt x="1207" y="1289"/>
                    </a:lnTo>
                    <a:lnTo>
                      <a:pt x="1239" y="1311"/>
                    </a:lnTo>
                    <a:lnTo>
                      <a:pt x="1253" y="1317"/>
                    </a:lnTo>
                    <a:lnTo>
                      <a:pt x="1282" y="1357"/>
                    </a:lnTo>
                    <a:lnTo>
                      <a:pt x="1308" y="1427"/>
                    </a:lnTo>
                    <a:lnTo>
                      <a:pt x="1302" y="1431"/>
                    </a:lnTo>
                    <a:lnTo>
                      <a:pt x="1298" y="1457"/>
                    </a:lnTo>
                    <a:lnTo>
                      <a:pt x="1315" y="1484"/>
                    </a:lnTo>
                    <a:lnTo>
                      <a:pt x="1332" y="1482"/>
                    </a:lnTo>
                    <a:lnTo>
                      <a:pt x="1361" y="1469"/>
                    </a:lnTo>
                    <a:lnTo>
                      <a:pt x="1373" y="1472"/>
                    </a:lnTo>
                    <a:lnTo>
                      <a:pt x="1373" y="1477"/>
                    </a:lnTo>
                    <a:lnTo>
                      <a:pt x="1394" y="1478"/>
                    </a:lnTo>
                    <a:lnTo>
                      <a:pt x="1382" y="1504"/>
                    </a:lnTo>
                    <a:lnTo>
                      <a:pt x="1389" y="1513"/>
                    </a:lnTo>
                    <a:lnTo>
                      <a:pt x="1405" y="1507"/>
                    </a:lnTo>
                    <a:lnTo>
                      <a:pt x="1404" y="1476"/>
                    </a:lnTo>
                    <a:lnTo>
                      <a:pt x="1409" y="1464"/>
                    </a:lnTo>
                    <a:lnTo>
                      <a:pt x="1412" y="1468"/>
                    </a:lnTo>
                    <a:lnTo>
                      <a:pt x="1437" y="1461"/>
                    </a:lnTo>
                    <a:lnTo>
                      <a:pt x="1434" y="1503"/>
                    </a:lnTo>
                    <a:lnTo>
                      <a:pt x="1422" y="1511"/>
                    </a:lnTo>
                    <a:lnTo>
                      <a:pt x="1424" y="1516"/>
                    </a:lnTo>
                    <a:lnTo>
                      <a:pt x="1403" y="1539"/>
                    </a:lnTo>
                    <a:lnTo>
                      <a:pt x="1421" y="1524"/>
                    </a:lnTo>
                    <a:lnTo>
                      <a:pt x="1460" y="1479"/>
                    </a:lnTo>
                    <a:lnTo>
                      <a:pt x="1485" y="1427"/>
                    </a:lnTo>
                    <a:lnTo>
                      <a:pt x="1499" y="1387"/>
                    </a:lnTo>
                    <a:lnTo>
                      <a:pt x="1500" y="1383"/>
                    </a:lnTo>
                    <a:lnTo>
                      <a:pt x="1482" y="1424"/>
                    </a:lnTo>
                    <a:lnTo>
                      <a:pt x="1460" y="1435"/>
                    </a:lnTo>
                    <a:lnTo>
                      <a:pt x="1473" y="1419"/>
                    </a:lnTo>
                    <a:lnTo>
                      <a:pt x="1467" y="1387"/>
                    </a:lnTo>
                    <a:lnTo>
                      <a:pt x="1485" y="1339"/>
                    </a:lnTo>
                    <a:lnTo>
                      <a:pt x="1500" y="1334"/>
                    </a:lnTo>
                    <a:lnTo>
                      <a:pt x="1504" y="1345"/>
                    </a:lnTo>
                    <a:lnTo>
                      <a:pt x="1511" y="1267"/>
                    </a:lnTo>
                    <a:lnTo>
                      <a:pt x="1512" y="1261"/>
                    </a:lnTo>
                    <a:lnTo>
                      <a:pt x="1520" y="1180"/>
                    </a:lnTo>
                    <a:lnTo>
                      <a:pt x="1529" y="1062"/>
                    </a:lnTo>
                    <a:lnTo>
                      <a:pt x="1519" y="1016"/>
                    </a:lnTo>
                    <a:lnTo>
                      <a:pt x="1495" y="943"/>
                    </a:lnTo>
                    <a:lnTo>
                      <a:pt x="1471" y="869"/>
                    </a:lnTo>
                    <a:lnTo>
                      <a:pt x="1471" y="868"/>
                    </a:lnTo>
                    <a:lnTo>
                      <a:pt x="1445" y="792"/>
                    </a:lnTo>
                    <a:lnTo>
                      <a:pt x="1419" y="725"/>
                    </a:lnTo>
                    <a:lnTo>
                      <a:pt x="1413" y="669"/>
                    </a:lnTo>
                    <a:lnTo>
                      <a:pt x="1425" y="631"/>
                    </a:lnTo>
                    <a:lnTo>
                      <a:pt x="1388" y="557"/>
                    </a:lnTo>
                    <a:lnTo>
                      <a:pt x="1337" y="460"/>
                    </a:lnTo>
                    <a:lnTo>
                      <a:pt x="1314" y="402"/>
                    </a:lnTo>
                    <a:lnTo>
                      <a:pt x="1312" y="397"/>
                    </a:lnTo>
                    <a:lnTo>
                      <a:pt x="1290" y="335"/>
                    </a:lnTo>
                    <a:lnTo>
                      <a:pt x="1287" y="335"/>
                    </a:lnTo>
                    <a:lnTo>
                      <a:pt x="1284" y="315"/>
                    </a:lnTo>
                    <a:lnTo>
                      <a:pt x="1276" y="275"/>
                    </a:lnTo>
                    <a:lnTo>
                      <a:pt x="1256" y="189"/>
                    </a:lnTo>
                    <a:lnTo>
                      <a:pt x="1248" y="127"/>
                    </a:lnTo>
                    <a:lnTo>
                      <a:pt x="1244" y="126"/>
                    </a:lnTo>
                    <a:lnTo>
                      <a:pt x="1244" y="124"/>
                    </a:lnTo>
                    <a:lnTo>
                      <a:pt x="1244" y="75"/>
                    </a:lnTo>
                    <a:lnTo>
                      <a:pt x="1243" y="73"/>
                    </a:lnTo>
                    <a:lnTo>
                      <a:pt x="1186" y="63"/>
                    </a:lnTo>
                    <a:lnTo>
                      <a:pt x="1157" y="51"/>
                    </a:lnTo>
                    <a:lnTo>
                      <a:pt x="1151" y="43"/>
                    </a:lnTo>
                    <a:lnTo>
                      <a:pt x="1124" y="63"/>
                    </a:lnTo>
                    <a:lnTo>
                      <a:pt x="1129" y="126"/>
                    </a:lnTo>
                    <a:lnTo>
                      <a:pt x="1122" y="161"/>
                    </a:lnTo>
                    <a:lnTo>
                      <a:pt x="1095" y="158"/>
                    </a:lnTo>
                    <a:lnTo>
                      <a:pt x="1089" y="126"/>
                    </a:lnTo>
                    <a:lnTo>
                      <a:pt x="1088" y="109"/>
                    </a:lnTo>
                    <a:lnTo>
                      <a:pt x="1081" y="108"/>
                    </a:lnTo>
                    <a:lnTo>
                      <a:pt x="1056" y="106"/>
                    </a:lnTo>
                    <a:lnTo>
                      <a:pt x="1047" y="106"/>
                    </a:lnTo>
                    <a:lnTo>
                      <a:pt x="1039" y="105"/>
                    </a:lnTo>
                    <a:lnTo>
                      <a:pt x="1031" y="104"/>
                    </a:lnTo>
                    <a:lnTo>
                      <a:pt x="1014" y="103"/>
                    </a:lnTo>
                    <a:lnTo>
                      <a:pt x="997" y="102"/>
                    </a:lnTo>
                    <a:lnTo>
                      <a:pt x="993" y="102"/>
                    </a:lnTo>
                    <a:lnTo>
                      <a:pt x="981" y="101"/>
                    </a:lnTo>
                    <a:lnTo>
                      <a:pt x="956" y="99"/>
                    </a:lnTo>
                    <a:lnTo>
                      <a:pt x="903" y="95"/>
                    </a:lnTo>
                    <a:lnTo>
                      <a:pt x="891" y="94"/>
                    </a:lnTo>
                    <a:lnTo>
                      <a:pt x="880" y="93"/>
                    </a:lnTo>
                    <a:lnTo>
                      <a:pt x="868" y="92"/>
                    </a:lnTo>
                    <a:lnTo>
                      <a:pt x="862" y="92"/>
                    </a:lnTo>
                    <a:lnTo>
                      <a:pt x="859" y="92"/>
                    </a:lnTo>
                    <a:lnTo>
                      <a:pt x="852" y="91"/>
                    </a:lnTo>
                    <a:lnTo>
                      <a:pt x="830" y="90"/>
                    </a:lnTo>
                    <a:lnTo>
                      <a:pt x="807" y="88"/>
                    </a:lnTo>
                    <a:lnTo>
                      <a:pt x="801" y="88"/>
                    </a:lnTo>
                    <a:lnTo>
                      <a:pt x="793" y="87"/>
                    </a:lnTo>
                    <a:lnTo>
                      <a:pt x="781" y="86"/>
                    </a:lnTo>
                    <a:lnTo>
                      <a:pt x="755" y="84"/>
                    </a:lnTo>
                    <a:lnTo>
                      <a:pt x="741" y="84"/>
                    </a:lnTo>
                    <a:lnTo>
                      <a:pt x="728" y="83"/>
                    </a:lnTo>
                    <a:lnTo>
                      <a:pt x="726" y="83"/>
                    </a:lnTo>
                    <a:lnTo>
                      <a:pt x="719" y="82"/>
                    </a:lnTo>
                    <a:lnTo>
                      <a:pt x="713" y="82"/>
                    </a:lnTo>
                    <a:lnTo>
                      <a:pt x="690" y="80"/>
                    </a:lnTo>
                    <a:lnTo>
                      <a:pt x="678" y="80"/>
                    </a:lnTo>
                    <a:lnTo>
                      <a:pt x="673" y="79"/>
                    </a:lnTo>
                    <a:lnTo>
                      <a:pt x="666" y="79"/>
                    </a:lnTo>
                    <a:lnTo>
                      <a:pt x="654" y="78"/>
                    </a:lnTo>
                    <a:lnTo>
                      <a:pt x="653" y="78"/>
                    </a:lnTo>
                    <a:lnTo>
                      <a:pt x="634" y="78"/>
                    </a:lnTo>
                    <a:lnTo>
                      <a:pt x="600" y="75"/>
                    </a:lnTo>
                    <a:lnTo>
                      <a:pt x="556" y="73"/>
                    </a:lnTo>
                    <a:lnTo>
                      <a:pt x="555" y="73"/>
                    </a:lnTo>
                    <a:lnTo>
                      <a:pt x="553" y="69"/>
                    </a:lnTo>
                    <a:lnTo>
                      <a:pt x="528" y="7"/>
                    </a:lnTo>
                    <a:lnTo>
                      <a:pt x="528" y="0"/>
                    </a:lnTo>
                    <a:lnTo>
                      <a:pt x="496" y="0"/>
                    </a:lnTo>
                    <a:lnTo>
                      <a:pt x="478" y="0"/>
                    </a:lnTo>
                    <a:lnTo>
                      <a:pt x="430" y="1"/>
                    </a:lnTo>
                    <a:lnTo>
                      <a:pt x="428" y="1"/>
                    </a:lnTo>
                    <a:lnTo>
                      <a:pt x="374" y="1"/>
                    </a:lnTo>
                    <a:lnTo>
                      <a:pt x="338" y="2"/>
                    </a:lnTo>
                    <a:lnTo>
                      <a:pt x="320" y="2"/>
                    </a:lnTo>
                    <a:lnTo>
                      <a:pt x="302" y="2"/>
                    </a:lnTo>
                    <a:lnTo>
                      <a:pt x="294" y="2"/>
                    </a:lnTo>
                    <a:lnTo>
                      <a:pt x="289" y="2"/>
                    </a:lnTo>
                    <a:lnTo>
                      <a:pt x="277" y="2"/>
                    </a:lnTo>
                    <a:lnTo>
                      <a:pt x="252" y="2"/>
                    </a:lnTo>
                    <a:lnTo>
                      <a:pt x="249" y="2"/>
                    </a:lnTo>
                    <a:lnTo>
                      <a:pt x="220" y="2"/>
                    </a:lnTo>
                    <a:lnTo>
                      <a:pt x="214" y="1"/>
                    </a:lnTo>
                    <a:lnTo>
                      <a:pt x="189" y="1"/>
                    </a:lnTo>
                    <a:lnTo>
                      <a:pt x="185" y="1"/>
                    </a:lnTo>
                    <a:lnTo>
                      <a:pt x="182" y="1"/>
                    </a:lnTo>
                    <a:lnTo>
                      <a:pt x="169" y="1"/>
                    </a:lnTo>
                    <a:lnTo>
                      <a:pt x="126" y="0"/>
                    </a:lnTo>
                    <a:lnTo>
                      <a:pt x="98" y="0"/>
                    </a:lnTo>
                    <a:lnTo>
                      <a:pt x="93" y="0"/>
                    </a:lnTo>
                    <a:lnTo>
                      <a:pt x="78" y="1"/>
                    </a:lnTo>
                    <a:lnTo>
                      <a:pt x="74" y="1"/>
                    </a:lnTo>
                    <a:lnTo>
                      <a:pt x="5" y="1"/>
                    </a:lnTo>
                    <a:lnTo>
                      <a:pt x="0" y="39"/>
                    </a:lnTo>
                    <a:lnTo>
                      <a:pt x="47" y="95"/>
                    </a:lnTo>
                    <a:lnTo>
                      <a:pt x="39" y="126"/>
                    </a:lnTo>
                    <a:lnTo>
                      <a:pt x="50" y="139"/>
                    </a:lnTo>
                    <a:lnTo>
                      <a:pt x="16" y="183"/>
                    </a:lnTo>
                    <a:lnTo>
                      <a:pt x="50" y="175"/>
                    </a:lnTo>
                    <a:lnTo>
                      <a:pt x="156" y="156"/>
                    </a:lnTo>
                    <a:lnTo>
                      <a:pt x="166" y="155"/>
                    </a:lnTo>
                    <a:lnTo>
                      <a:pt x="225" y="156"/>
                    </a:lnTo>
                    <a:lnTo>
                      <a:pt x="247" y="157"/>
                    </a:lnTo>
                    <a:lnTo>
                      <a:pt x="250" y="157"/>
                    </a:lnTo>
                    <a:lnTo>
                      <a:pt x="251" y="157"/>
                    </a:lnTo>
                    <a:lnTo>
                      <a:pt x="328" y="184"/>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 name=""/>
              <p:cNvSpPr/>
              <p:nvPr/>
            </p:nvSpPr>
            <p:spPr>
              <a:xfrm>
                <a:off x="7200720" y="6390360"/>
                <a:ext cx="73800" cy="46800"/>
              </a:xfrm>
              <a:custGeom>
                <a:avLst/>
                <a:gdLst/>
                <a:ahLst/>
                <a:rect l="l" t="t" r="r" b="b"/>
                <a:pathLst>
                  <a:path w="103" h="63">
                    <a:moveTo>
                      <a:pt x="0" y="63"/>
                    </a:moveTo>
                    <a:lnTo>
                      <a:pt x="58" y="44"/>
                    </a:lnTo>
                    <a:lnTo>
                      <a:pt x="62" y="33"/>
                    </a:lnTo>
                    <a:lnTo>
                      <a:pt x="83" y="43"/>
                    </a:lnTo>
                    <a:lnTo>
                      <a:pt x="103" y="35"/>
                    </a:lnTo>
                    <a:lnTo>
                      <a:pt x="88" y="13"/>
                    </a:lnTo>
                    <a:lnTo>
                      <a:pt x="64" y="0"/>
                    </a:lnTo>
                    <a:lnTo>
                      <a:pt x="63" y="16"/>
                    </a:lnTo>
                    <a:lnTo>
                      <a:pt x="57" y="24"/>
                    </a:lnTo>
                    <a:lnTo>
                      <a:pt x="44" y="15"/>
                    </a:lnTo>
                    <a:lnTo>
                      <a:pt x="13" y="34"/>
                    </a:lnTo>
                    <a:lnTo>
                      <a:pt x="12" y="54"/>
                    </a:lnTo>
                    <a:lnTo>
                      <a:pt x="0" y="63"/>
                    </a:lnTo>
                    <a:close/>
                  </a:path>
                </a:pathLst>
              </a:custGeom>
              <a:solidFill>
                <a:srgbClr val="ffffff"/>
              </a:solidFill>
              <a:ln w="1440">
                <a:solidFill>
                  <a:srgbClr val="808080"/>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Arial"/>
                </a:endParaRPr>
              </a:p>
            </p:txBody>
          </p:sp>
          <p:sp>
            <p:nvSpPr>
              <p:cNvPr id="56" name=""/>
              <p:cNvSpPr/>
              <p:nvPr/>
            </p:nvSpPr>
            <p:spPr>
              <a:xfrm>
                <a:off x="7299000" y="6390360"/>
                <a:ext cx="34200" cy="19440"/>
              </a:xfrm>
              <a:custGeom>
                <a:avLst/>
                <a:gdLst/>
                <a:ahLst/>
                <a:rect l="l" t="t" r="r" b="b"/>
                <a:pathLst>
                  <a:path w="48" h="26">
                    <a:moveTo>
                      <a:pt x="0" y="21"/>
                    </a:moveTo>
                    <a:lnTo>
                      <a:pt x="3" y="26"/>
                    </a:lnTo>
                    <a:lnTo>
                      <a:pt x="48" y="0"/>
                    </a:lnTo>
                    <a:lnTo>
                      <a:pt x="27" y="10"/>
                    </a:lnTo>
                    <a:lnTo>
                      <a:pt x="0" y="21"/>
                    </a:lnTo>
                    <a:close/>
                  </a:path>
                </a:pathLst>
              </a:custGeom>
              <a:solidFill>
                <a:srgbClr val="ffffff"/>
              </a:solidFill>
              <a:ln w="1440">
                <a:solidFill>
                  <a:srgbClr val="808080"/>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57" name=""/>
              <p:cNvSpPr/>
              <p:nvPr/>
            </p:nvSpPr>
            <p:spPr>
              <a:xfrm>
                <a:off x="7339320" y="6381360"/>
                <a:ext cx="8280" cy="7200"/>
              </a:xfrm>
              <a:custGeom>
                <a:avLst/>
                <a:gdLst/>
                <a:ahLst/>
                <a:rect l="l" t="t" r="r" b="b"/>
                <a:pathLst>
                  <a:path w="13" h="10">
                    <a:moveTo>
                      <a:pt x="0" y="10"/>
                    </a:moveTo>
                    <a:lnTo>
                      <a:pt x="13" y="0"/>
                    </a:lnTo>
                    <a:lnTo>
                      <a:pt x="11" y="8"/>
                    </a:lnTo>
                    <a:lnTo>
                      <a:pt x="0" y="10"/>
                    </a:lnTo>
                    <a:close/>
                  </a:path>
                </a:pathLst>
              </a:custGeom>
              <a:solidFill>
                <a:srgbClr val="ffffff"/>
              </a:solidFill>
              <a:ln w="1440">
                <a:solidFill>
                  <a:srgbClr val="808080"/>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58" name=""/>
              <p:cNvSpPr/>
              <p:nvPr/>
            </p:nvSpPr>
            <p:spPr>
              <a:xfrm>
                <a:off x="7267680" y="6397920"/>
                <a:ext cx="5760" cy="4320"/>
              </a:xfrm>
              <a:custGeom>
                <a:avLst/>
                <a:gdLst/>
                <a:ahLst/>
                <a:rect l="l" t="t" r="r" b="b"/>
                <a:pathLst>
                  <a:path w="8" h="7">
                    <a:moveTo>
                      <a:pt x="0" y="0"/>
                    </a:moveTo>
                    <a:lnTo>
                      <a:pt x="3" y="7"/>
                    </a:lnTo>
                    <a:lnTo>
                      <a:pt x="8" y="1"/>
                    </a:lnTo>
                    <a:lnTo>
                      <a:pt x="0" y="0"/>
                    </a:lnTo>
                    <a:close/>
                  </a:path>
                </a:pathLst>
              </a:custGeom>
              <a:solidFill>
                <a:srgbClr val="ffffff"/>
              </a:solidFill>
              <a:ln w="1440">
                <a:solidFill>
                  <a:srgbClr val="808080"/>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59" name=""/>
              <p:cNvSpPr/>
              <p:nvPr/>
            </p:nvSpPr>
            <p:spPr>
              <a:xfrm>
                <a:off x="7353360" y="6372360"/>
                <a:ext cx="8280" cy="7200"/>
              </a:xfrm>
              <a:custGeom>
                <a:avLst/>
                <a:gdLst/>
                <a:ahLst/>
                <a:rect l="l" t="t" r="r" b="b"/>
                <a:pathLst>
                  <a:path w="12" h="10">
                    <a:moveTo>
                      <a:pt x="0" y="10"/>
                    </a:moveTo>
                    <a:lnTo>
                      <a:pt x="12" y="1"/>
                    </a:lnTo>
                    <a:lnTo>
                      <a:pt x="12" y="0"/>
                    </a:lnTo>
                    <a:lnTo>
                      <a:pt x="0" y="10"/>
                    </a:lnTo>
                    <a:close/>
                  </a:path>
                </a:pathLst>
              </a:custGeom>
              <a:solidFill>
                <a:srgbClr val="ffffff"/>
              </a:solidFill>
              <a:ln w="1440">
                <a:solidFill>
                  <a:srgbClr val="808080"/>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60" name=""/>
              <p:cNvSpPr/>
              <p:nvPr/>
            </p:nvSpPr>
            <p:spPr>
              <a:xfrm>
                <a:off x="7352280" y="6381360"/>
                <a:ext cx="1080" cy="1080"/>
              </a:xfrm>
              <a:custGeom>
                <a:avLst/>
                <a:gdLst/>
                <a:ahLst/>
                <a:rect l="l" t="t" r="r" b="b"/>
                <a:pathLst>
                  <a:path w="1" h="1">
                    <a:moveTo>
                      <a:pt x="0" y="1"/>
                    </a:moveTo>
                    <a:lnTo>
                      <a:pt x="1" y="1"/>
                    </a:lnTo>
                    <a:lnTo>
                      <a:pt x="1" y="0"/>
                    </a:lnTo>
                    <a:lnTo>
                      <a:pt x="0" y="1"/>
                    </a:lnTo>
                    <a:close/>
                  </a:path>
                </a:pathLst>
              </a:custGeom>
              <a:solidFill>
                <a:srgbClr val="ffffff"/>
              </a:solidFill>
              <a:ln w="1440">
                <a:solidFill>
                  <a:srgbClr val="80808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1" name=""/>
              <p:cNvSpPr/>
              <p:nvPr/>
            </p:nvSpPr>
            <p:spPr>
              <a:xfrm>
                <a:off x="6655680" y="4443120"/>
                <a:ext cx="683280" cy="885600"/>
              </a:xfrm>
              <a:custGeom>
                <a:avLst/>
                <a:gdLst/>
                <a:ahLst/>
                <a:rect l="l" t="t" r="r" b="b"/>
                <a:pathLst>
                  <a:path w="958" h="1170">
                    <a:moveTo>
                      <a:pt x="160" y="3"/>
                    </a:moveTo>
                    <a:lnTo>
                      <a:pt x="167" y="3"/>
                    </a:lnTo>
                    <a:lnTo>
                      <a:pt x="172" y="3"/>
                    </a:lnTo>
                    <a:lnTo>
                      <a:pt x="181" y="3"/>
                    </a:lnTo>
                    <a:lnTo>
                      <a:pt x="198" y="3"/>
                    </a:lnTo>
                    <a:lnTo>
                      <a:pt x="226" y="3"/>
                    </a:lnTo>
                    <a:lnTo>
                      <a:pt x="248" y="3"/>
                    </a:lnTo>
                    <a:lnTo>
                      <a:pt x="259" y="3"/>
                    </a:lnTo>
                    <a:lnTo>
                      <a:pt x="273" y="3"/>
                    </a:lnTo>
                    <a:lnTo>
                      <a:pt x="297" y="3"/>
                    </a:lnTo>
                    <a:lnTo>
                      <a:pt x="298" y="3"/>
                    </a:lnTo>
                    <a:lnTo>
                      <a:pt x="322" y="4"/>
                    </a:lnTo>
                    <a:lnTo>
                      <a:pt x="333" y="4"/>
                    </a:lnTo>
                    <a:lnTo>
                      <a:pt x="336" y="4"/>
                    </a:lnTo>
                    <a:lnTo>
                      <a:pt x="400" y="4"/>
                    </a:lnTo>
                    <a:lnTo>
                      <a:pt x="400" y="2"/>
                    </a:lnTo>
                    <a:lnTo>
                      <a:pt x="414" y="2"/>
                    </a:lnTo>
                    <a:lnTo>
                      <a:pt x="424" y="2"/>
                    </a:lnTo>
                    <a:lnTo>
                      <a:pt x="427" y="2"/>
                    </a:lnTo>
                    <a:lnTo>
                      <a:pt x="460" y="1"/>
                    </a:lnTo>
                    <a:lnTo>
                      <a:pt x="490" y="0"/>
                    </a:lnTo>
                    <a:lnTo>
                      <a:pt x="503" y="0"/>
                    </a:lnTo>
                    <a:lnTo>
                      <a:pt x="499" y="16"/>
                    </a:lnTo>
                    <a:lnTo>
                      <a:pt x="474" y="37"/>
                    </a:lnTo>
                    <a:lnTo>
                      <a:pt x="454" y="72"/>
                    </a:lnTo>
                    <a:lnTo>
                      <a:pt x="456" y="79"/>
                    </a:lnTo>
                    <a:lnTo>
                      <a:pt x="476" y="95"/>
                    </a:lnTo>
                    <a:lnTo>
                      <a:pt x="499" y="111"/>
                    </a:lnTo>
                    <a:lnTo>
                      <a:pt x="504" y="117"/>
                    </a:lnTo>
                    <a:lnTo>
                      <a:pt x="514" y="126"/>
                    </a:lnTo>
                    <a:lnTo>
                      <a:pt x="514" y="127"/>
                    </a:lnTo>
                    <a:lnTo>
                      <a:pt x="514" y="128"/>
                    </a:lnTo>
                    <a:lnTo>
                      <a:pt x="518" y="131"/>
                    </a:lnTo>
                    <a:lnTo>
                      <a:pt x="525" y="133"/>
                    </a:lnTo>
                    <a:lnTo>
                      <a:pt x="526" y="132"/>
                    </a:lnTo>
                    <a:lnTo>
                      <a:pt x="550" y="136"/>
                    </a:lnTo>
                    <a:lnTo>
                      <a:pt x="558" y="158"/>
                    </a:lnTo>
                    <a:lnTo>
                      <a:pt x="570" y="179"/>
                    </a:lnTo>
                    <a:lnTo>
                      <a:pt x="575" y="184"/>
                    </a:lnTo>
                    <a:lnTo>
                      <a:pt x="576" y="189"/>
                    </a:lnTo>
                    <a:lnTo>
                      <a:pt x="577" y="200"/>
                    </a:lnTo>
                    <a:lnTo>
                      <a:pt x="591" y="221"/>
                    </a:lnTo>
                    <a:lnTo>
                      <a:pt x="600" y="237"/>
                    </a:lnTo>
                    <a:lnTo>
                      <a:pt x="606" y="249"/>
                    </a:lnTo>
                    <a:lnTo>
                      <a:pt x="607" y="251"/>
                    </a:lnTo>
                    <a:lnTo>
                      <a:pt x="607" y="253"/>
                    </a:lnTo>
                    <a:lnTo>
                      <a:pt x="612" y="264"/>
                    </a:lnTo>
                    <a:lnTo>
                      <a:pt x="650" y="291"/>
                    </a:lnTo>
                    <a:lnTo>
                      <a:pt x="675" y="314"/>
                    </a:lnTo>
                    <a:lnTo>
                      <a:pt x="682" y="332"/>
                    </a:lnTo>
                    <a:lnTo>
                      <a:pt x="687" y="347"/>
                    </a:lnTo>
                    <a:lnTo>
                      <a:pt x="701" y="356"/>
                    </a:lnTo>
                    <a:lnTo>
                      <a:pt x="703" y="354"/>
                    </a:lnTo>
                    <a:lnTo>
                      <a:pt x="719" y="366"/>
                    </a:lnTo>
                    <a:lnTo>
                      <a:pt x="719" y="367"/>
                    </a:lnTo>
                    <a:lnTo>
                      <a:pt x="720" y="367"/>
                    </a:lnTo>
                    <a:lnTo>
                      <a:pt x="721" y="368"/>
                    </a:lnTo>
                    <a:lnTo>
                      <a:pt x="741" y="410"/>
                    </a:lnTo>
                    <a:lnTo>
                      <a:pt x="752" y="426"/>
                    </a:lnTo>
                    <a:lnTo>
                      <a:pt x="756" y="442"/>
                    </a:lnTo>
                    <a:lnTo>
                      <a:pt x="775" y="455"/>
                    </a:lnTo>
                    <a:lnTo>
                      <a:pt x="776" y="468"/>
                    </a:lnTo>
                    <a:lnTo>
                      <a:pt x="782" y="473"/>
                    </a:lnTo>
                    <a:lnTo>
                      <a:pt x="803" y="481"/>
                    </a:lnTo>
                    <a:lnTo>
                      <a:pt x="818" y="493"/>
                    </a:lnTo>
                    <a:lnTo>
                      <a:pt x="828" y="502"/>
                    </a:lnTo>
                    <a:lnTo>
                      <a:pt x="826" y="522"/>
                    </a:lnTo>
                    <a:lnTo>
                      <a:pt x="845" y="569"/>
                    </a:lnTo>
                    <a:lnTo>
                      <a:pt x="844" y="599"/>
                    </a:lnTo>
                    <a:lnTo>
                      <a:pt x="849" y="607"/>
                    </a:lnTo>
                    <a:lnTo>
                      <a:pt x="852" y="608"/>
                    </a:lnTo>
                    <a:lnTo>
                      <a:pt x="870" y="617"/>
                    </a:lnTo>
                    <a:lnTo>
                      <a:pt x="902" y="679"/>
                    </a:lnTo>
                    <a:lnTo>
                      <a:pt x="897" y="694"/>
                    </a:lnTo>
                    <a:lnTo>
                      <a:pt x="898" y="700"/>
                    </a:lnTo>
                    <a:lnTo>
                      <a:pt x="904" y="726"/>
                    </a:lnTo>
                    <a:lnTo>
                      <a:pt x="927" y="732"/>
                    </a:lnTo>
                    <a:lnTo>
                      <a:pt x="948" y="745"/>
                    </a:lnTo>
                    <a:lnTo>
                      <a:pt x="957" y="747"/>
                    </a:lnTo>
                    <a:lnTo>
                      <a:pt x="958" y="758"/>
                    </a:lnTo>
                    <a:lnTo>
                      <a:pt x="927" y="792"/>
                    </a:lnTo>
                    <a:lnTo>
                      <a:pt x="915" y="788"/>
                    </a:lnTo>
                    <a:lnTo>
                      <a:pt x="919" y="803"/>
                    </a:lnTo>
                    <a:lnTo>
                      <a:pt x="901" y="826"/>
                    </a:lnTo>
                    <a:lnTo>
                      <a:pt x="896" y="824"/>
                    </a:lnTo>
                    <a:lnTo>
                      <a:pt x="894" y="824"/>
                    </a:lnTo>
                    <a:lnTo>
                      <a:pt x="890" y="827"/>
                    </a:lnTo>
                    <a:lnTo>
                      <a:pt x="899" y="833"/>
                    </a:lnTo>
                    <a:lnTo>
                      <a:pt x="900" y="851"/>
                    </a:lnTo>
                    <a:lnTo>
                      <a:pt x="892" y="869"/>
                    </a:lnTo>
                    <a:lnTo>
                      <a:pt x="888" y="865"/>
                    </a:lnTo>
                    <a:lnTo>
                      <a:pt x="875" y="870"/>
                    </a:lnTo>
                    <a:lnTo>
                      <a:pt x="877" y="876"/>
                    </a:lnTo>
                    <a:lnTo>
                      <a:pt x="892" y="878"/>
                    </a:lnTo>
                    <a:lnTo>
                      <a:pt x="873" y="913"/>
                    </a:lnTo>
                    <a:lnTo>
                      <a:pt x="868" y="915"/>
                    </a:lnTo>
                    <a:lnTo>
                      <a:pt x="871" y="935"/>
                    </a:lnTo>
                    <a:lnTo>
                      <a:pt x="874" y="942"/>
                    </a:lnTo>
                    <a:lnTo>
                      <a:pt x="852" y="973"/>
                    </a:lnTo>
                    <a:lnTo>
                      <a:pt x="838" y="978"/>
                    </a:lnTo>
                    <a:lnTo>
                      <a:pt x="845" y="979"/>
                    </a:lnTo>
                    <a:lnTo>
                      <a:pt x="839" y="1006"/>
                    </a:lnTo>
                    <a:lnTo>
                      <a:pt x="834" y="1009"/>
                    </a:lnTo>
                    <a:lnTo>
                      <a:pt x="845" y="1015"/>
                    </a:lnTo>
                    <a:lnTo>
                      <a:pt x="837" y="1082"/>
                    </a:lnTo>
                    <a:lnTo>
                      <a:pt x="780" y="1072"/>
                    </a:lnTo>
                    <a:lnTo>
                      <a:pt x="751" y="1060"/>
                    </a:lnTo>
                    <a:lnTo>
                      <a:pt x="745" y="1052"/>
                    </a:lnTo>
                    <a:lnTo>
                      <a:pt x="718" y="1072"/>
                    </a:lnTo>
                    <a:lnTo>
                      <a:pt x="723" y="1135"/>
                    </a:lnTo>
                    <a:lnTo>
                      <a:pt x="716" y="1170"/>
                    </a:lnTo>
                    <a:lnTo>
                      <a:pt x="689" y="1167"/>
                    </a:lnTo>
                    <a:lnTo>
                      <a:pt x="683" y="1135"/>
                    </a:lnTo>
                    <a:lnTo>
                      <a:pt x="682" y="1118"/>
                    </a:lnTo>
                    <a:lnTo>
                      <a:pt x="675" y="1117"/>
                    </a:lnTo>
                    <a:lnTo>
                      <a:pt x="650" y="1115"/>
                    </a:lnTo>
                    <a:lnTo>
                      <a:pt x="641" y="1115"/>
                    </a:lnTo>
                    <a:lnTo>
                      <a:pt x="633" y="1114"/>
                    </a:lnTo>
                    <a:lnTo>
                      <a:pt x="625" y="1113"/>
                    </a:lnTo>
                    <a:lnTo>
                      <a:pt x="608" y="1112"/>
                    </a:lnTo>
                    <a:lnTo>
                      <a:pt x="591" y="1111"/>
                    </a:lnTo>
                    <a:lnTo>
                      <a:pt x="587" y="1111"/>
                    </a:lnTo>
                    <a:lnTo>
                      <a:pt x="575" y="1110"/>
                    </a:lnTo>
                    <a:lnTo>
                      <a:pt x="550" y="1108"/>
                    </a:lnTo>
                    <a:lnTo>
                      <a:pt x="497" y="1104"/>
                    </a:lnTo>
                    <a:lnTo>
                      <a:pt x="485" y="1103"/>
                    </a:lnTo>
                    <a:lnTo>
                      <a:pt x="474" y="1102"/>
                    </a:lnTo>
                    <a:lnTo>
                      <a:pt x="462" y="1101"/>
                    </a:lnTo>
                    <a:lnTo>
                      <a:pt x="456" y="1101"/>
                    </a:lnTo>
                    <a:lnTo>
                      <a:pt x="453" y="1101"/>
                    </a:lnTo>
                    <a:lnTo>
                      <a:pt x="446" y="1100"/>
                    </a:lnTo>
                    <a:lnTo>
                      <a:pt x="424" y="1099"/>
                    </a:lnTo>
                    <a:lnTo>
                      <a:pt x="401" y="1097"/>
                    </a:lnTo>
                    <a:lnTo>
                      <a:pt x="395" y="1097"/>
                    </a:lnTo>
                    <a:lnTo>
                      <a:pt x="387" y="1096"/>
                    </a:lnTo>
                    <a:lnTo>
                      <a:pt x="375" y="1095"/>
                    </a:lnTo>
                    <a:lnTo>
                      <a:pt x="349" y="1093"/>
                    </a:lnTo>
                    <a:lnTo>
                      <a:pt x="335" y="1093"/>
                    </a:lnTo>
                    <a:lnTo>
                      <a:pt x="322" y="1092"/>
                    </a:lnTo>
                    <a:lnTo>
                      <a:pt x="320" y="1092"/>
                    </a:lnTo>
                    <a:lnTo>
                      <a:pt x="313" y="1091"/>
                    </a:lnTo>
                    <a:lnTo>
                      <a:pt x="307" y="1091"/>
                    </a:lnTo>
                    <a:lnTo>
                      <a:pt x="284" y="1089"/>
                    </a:lnTo>
                    <a:lnTo>
                      <a:pt x="272" y="1089"/>
                    </a:lnTo>
                    <a:lnTo>
                      <a:pt x="267" y="1088"/>
                    </a:lnTo>
                    <a:lnTo>
                      <a:pt x="260" y="1088"/>
                    </a:lnTo>
                    <a:lnTo>
                      <a:pt x="248" y="1087"/>
                    </a:lnTo>
                    <a:lnTo>
                      <a:pt x="247" y="1087"/>
                    </a:lnTo>
                    <a:lnTo>
                      <a:pt x="228" y="1087"/>
                    </a:lnTo>
                    <a:lnTo>
                      <a:pt x="194" y="1084"/>
                    </a:lnTo>
                    <a:lnTo>
                      <a:pt x="150" y="1082"/>
                    </a:lnTo>
                    <a:lnTo>
                      <a:pt x="149" y="1082"/>
                    </a:lnTo>
                    <a:lnTo>
                      <a:pt x="147" y="1078"/>
                    </a:lnTo>
                    <a:lnTo>
                      <a:pt x="122" y="1016"/>
                    </a:lnTo>
                    <a:lnTo>
                      <a:pt x="122" y="1009"/>
                    </a:lnTo>
                    <a:lnTo>
                      <a:pt x="122" y="1007"/>
                    </a:lnTo>
                    <a:lnTo>
                      <a:pt x="122" y="1006"/>
                    </a:lnTo>
                    <a:lnTo>
                      <a:pt x="116" y="990"/>
                    </a:lnTo>
                    <a:lnTo>
                      <a:pt x="111" y="978"/>
                    </a:lnTo>
                    <a:lnTo>
                      <a:pt x="101" y="946"/>
                    </a:lnTo>
                    <a:lnTo>
                      <a:pt x="105" y="931"/>
                    </a:lnTo>
                    <a:lnTo>
                      <a:pt x="105" y="915"/>
                    </a:lnTo>
                    <a:lnTo>
                      <a:pt x="111" y="883"/>
                    </a:lnTo>
                    <a:lnTo>
                      <a:pt x="113" y="879"/>
                    </a:lnTo>
                    <a:lnTo>
                      <a:pt x="109" y="851"/>
                    </a:lnTo>
                    <a:lnTo>
                      <a:pt x="97" y="834"/>
                    </a:lnTo>
                    <a:lnTo>
                      <a:pt x="97" y="817"/>
                    </a:lnTo>
                    <a:lnTo>
                      <a:pt x="97" y="816"/>
                    </a:lnTo>
                    <a:lnTo>
                      <a:pt x="97" y="815"/>
                    </a:lnTo>
                    <a:lnTo>
                      <a:pt x="94" y="812"/>
                    </a:lnTo>
                    <a:lnTo>
                      <a:pt x="96" y="789"/>
                    </a:lnTo>
                    <a:lnTo>
                      <a:pt x="97" y="784"/>
                    </a:lnTo>
                    <a:lnTo>
                      <a:pt x="109" y="759"/>
                    </a:lnTo>
                    <a:lnTo>
                      <a:pt x="109" y="757"/>
                    </a:lnTo>
                    <a:lnTo>
                      <a:pt x="111" y="741"/>
                    </a:lnTo>
                    <a:lnTo>
                      <a:pt x="110" y="725"/>
                    </a:lnTo>
                    <a:lnTo>
                      <a:pt x="122" y="711"/>
                    </a:lnTo>
                    <a:lnTo>
                      <a:pt x="138" y="699"/>
                    </a:lnTo>
                    <a:lnTo>
                      <a:pt x="141" y="694"/>
                    </a:lnTo>
                    <a:lnTo>
                      <a:pt x="122" y="676"/>
                    </a:lnTo>
                    <a:lnTo>
                      <a:pt x="128" y="662"/>
                    </a:lnTo>
                    <a:lnTo>
                      <a:pt x="123" y="631"/>
                    </a:lnTo>
                    <a:lnTo>
                      <a:pt x="122" y="629"/>
                    </a:lnTo>
                    <a:lnTo>
                      <a:pt x="122" y="628"/>
                    </a:lnTo>
                    <a:lnTo>
                      <a:pt x="106" y="604"/>
                    </a:lnTo>
                    <a:lnTo>
                      <a:pt x="102" y="597"/>
                    </a:lnTo>
                    <a:lnTo>
                      <a:pt x="97" y="570"/>
                    </a:lnTo>
                    <a:lnTo>
                      <a:pt x="95" y="569"/>
                    </a:lnTo>
                    <a:lnTo>
                      <a:pt x="94" y="568"/>
                    </a:lnTo>
                    <a:lnTo>
                      <a:pt x="97" y="561"/>
                    </a:lnTo>
                    <a:lnTo>
                      <a:pt x="85" y="537"/>
                    </a:lnTo>
                    <a:lnTo>
                      <a:pt x="82" y="516"/>
                    </a:lnTo>
                    <a:lnTo>
                      <a:pt x="80" y="507"/>
                    </a:lnTo>
                    <a:lnTo>
                      <a:pt x="75" y="478"/>
                    </a:lnTo>
                    <a:lnTo>
                      <a:pt x="75" y="473"/>
                    </a:lnTo>
                    <a:lnTo>
                      <a:pt x="75" y="472"/>
                    </a:lnTo>
                    <a:lnTo>
                      <a:pt x="71" y="450"/>
                    </a:lnTo>
                    <a:lnTo>
                      <a:pt x="65" y="410"/>
                    </a:lnTo>
                    <a:lnTo>
                      <a:pt x="63" y="397"/>
                    </a:lnTo>
                    <a:lnTo>
                      <a:pt x="61" y="383"/>
                    </a:lnTo>
                    <a:lnTo>
                      <a:pt x="60" y="379"/>
                    </a:lnTo>
                    <a:lnTo>
                      <a:pt x="55" y="347"/>
                    </a:lnTo>
                    <a:lnTo>
                      <a:pt x="54" y="340"/>
                    </a:lnTo>
                    <a:lnTo>
                      <a:pt x="47" y="292"/>
                    </a:lnTo>
                    <a:lnTo>
                      <a:pt x="46" y="288"/>
                    </a:lnTo>
                    <a:lnTo>
                      <a:pt x="44" y="277"/>
                    </a:lnTo>
                    <a:lnTo>
                      <a:pt x="42" y="262"/>
                    </a:lnTo>
                    <a:lnTo>
                      <a:pt x="41" y="253"/>
                    </a:lnTo>
                    <a:lnTo>
                      <a:pt x="39" y="245"/>
                    </a:lnTo>
                    <a:lnTo>
                      <a:pt x="37" y="232"/>
                    </a:lnTo>
                    <a:lnTo>
                      <a:pt x="34" y="211"/>
                    </a:lnTo>
                    <a:lnTo>
                      <a:pt x="32" y="195"/>
                    </a:lnTo>
                    <a:lnTo>
                      <a:pt x="29" y="180"/>
                    </a:lnTo>
                    <a:lnTo>
                      <a:pt x="24" y="151"/>
                    </a:lnTo>
                    <a:lnTo>
                      <a:pt x="22" y="136"/>
                    </a:lnTo>
                    <a:lnTo>
                      <a:pt x="19" y="121"/>
                    </a:lnTo>
                    <a:lnTo>
                      <a:pt x="16" y="104"/>
                    </a:lnTo>
                    <a:lnTo>
                      <a:pt x="15" y="95"/>
                    </a:lnTo>
                    <a:lnTo>
                      <a:pt x="9" y="63"/>
                    </a:lnTo>
                    <a:lnTo>
                      <a:pt x="6" y="45"/>
                    </a:lnTo>
                    <a:lnTo>
                      <a:pt x="5" y="36"/>
                    </a:lnTo>
                    <a:lnTo>
                      <a:pt x="4" y="32"/>
                    </a:lnTo>
                    <a:lnTo>
                      <a:pt x="0" y="4"/>
                    </a:lnTo>
                    <a:lnTo>
                      <a:pt x="22" y="5"/>
                    </a:lnTo>
                    <a:lnTo>
                      <a:pt x="27" y="5"/>
                    </a:lnTo>
                    <a:lnTo>
                      <a:pt x="47" y="5"/>
                    </a:lnTo>
                    <a:lnTo>
                      <a:pt x="49" y="5"/>
                    </a:lnTo>
                    <a:lnTo>
                      <a:pt x="59" y="4"/>
                    </a:lnTo>
                    <a:lnTo>
                      <a:pt x="69" y="4"/>
                    </a:lnTo>
                    <a:lnTo>
                      <a:pt x="72" y="4"/>
                    </a:lnTo>
                    <a:lnTo>
                      <a:pt x="74" y="4"/>
                    </a:lnTo>
                    <a:lnTo>
                      <a:pt x="126" y="3"/>
                    </a:lnTo>
                    <a:lnTo>
                      <a:pt x="127" y="3"/>
                    </a:lnTo>
                    <a:lnTo>
                      <a:pt x="138" y="3"/>
                    </a:lnTo>
                    <a:lnTo>
                      <a:pt x="154" y="3"/>
                    </a:lnTo>
                    <a:lnTo>
                      <a:pt x="160" y="3"/>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2" name=""/>
              <p:cNvSpPr/>
              <p:nvPr/>
            </p:nvSpPr>
            <p:spPr>
              <a:xfrm>
                <a:off x="6108840" y="3652920"/>
                <a:ext cx="1068840" cy="506160"/>
              </a:xfrm>
              <a:custGeom>
                <a:avLst/>
                <a:gdLst/>
                <a:ahLst/>
                <a:rect l="l" t="t" r="r" b="b"/>
                <a:pathLst>
                  <a:path w="1498" h="669">
                    <a:moveTo>
                      <a:pt x="1044" y="645"/>
                    </a:moveTo>
                    <a:lnTo>
                      <a:pt x="1041" y="645"/>
                    </a:lnTo>
                    <a:lnTo>
                      <a:pt x="1037" y="645"/>
                    </a:lnTo>
                    <a:lnTo>
                      <a:pt x="1000" y="644"/>
                    </a:lnTo>
                    <a:lnTo>
                      <a:pt x="980" y="644"/>
                    </a:lnTo>
                    <a:lnTo>
                      <a:pt x="933" y="642"/>
                    </a:lnTo>
                    <a:lnTo>
                      <a:pt x="931" y="642"/>
                    </a:lnTo>
                    <a:lnTo>
                      <a:pt x="913" y="641"/>
                    </a:lnTo>
                    <a:lnTo>
                      <a:pt x="899" y="640"/>
                    </a:lnTo>
                    <a:lnTo>
                      <a:pt x="893" y="639"/>
                    </a:lnTo>
                    <a:lnTo>
                      <a:pt x="888" y="638"/>
                    </a:lnTo>
                    <a:lnTo>
                      <a:pt x="863" y="637"/>
                    </a:lnTo>
                    <a:lnTo>
                      <a:pt x="833" y="636"/>
                    </a:lnTo>
                    <a:lnTo>
                      <a:pt x="829" y="636"/>
                    </a:lnTo>
                    <a:lnTo>
                      <a:pt x="828" y="637"/>
                    </a:lnTo>
                    <a:lnTo>
                      <a:pt x="821" y="637"/>
                    </a:lnTo>
                    <a:lnTo>
                      <a:pt x="800" y="638"/>
                    </a:lnTo>
                    <a:lnTo>
                      <a:pt x="788" y="639"/>
                    </a:lnTo>
                    <a:lnTo>
                      <a:pt x="762" y="638"/>
                    </a:lnTo>
                    <a:lnTo>
                      <a:pt x="729" y="637"/>
                    </a:lnTo>
                    <a:lnTo>
                      <a:pt x="721" y="637"/>
                    </a:lnTo>
                    <a:lnTo>
                      <a:pt x="707" y="636"/>
                    </a:lnTo>
                    <a:lnTo>
                      <a:pt x="692" y="636"/>
                    </a:lnTo>
                    <a:lnTo>
                      <a:pt x="687" y="635"/>
                    </a:lnTo>
                    <a:lnTo>
                      <a:pt x="662" y="634"/>
                    </a:lnTo>
                    <a:lnTo>
                      <a:pt x="646" y="633"/>
                    </a:lnTo>
                    <a:lnTo>
                      <a:pt x="628" y="631"/>
                    </a:lnTo>
                    <a:lnTo>
                      <a:pt x="620" y="631"/>
                    </a:lnTo>
                    <a:lnTo>
                      <a:pt x="604" y="630"/>
                    </a:lnTo>
                    <a:lnTo>
                      <a:pt x="586" y="630"/>
                    </a:lnTo>
                    <a:lnTo>
                      <a:pt x="576" y="632"/>
                    </a:lnTo>
                    <a:lnTo>
                      <a:pt x="574" y="634"/>
                    </a:lnTo>
                    <a:lnTo>
                      <a:pt x="568" y="630"/>
                    </a:lnTo>
                    <a:lnTo>
                      <a:pt x="546" y="630"/>
                    </a:lnTo>
                    <a:lnTo>
                      <a:pt x="533" y="631"/>
                    </a:lnTo>
                    <a:lnTo>
                      <a:pt x="519" y="631"/>
                    </a:lnTo>
                    <a:lnTo>
                      <a:pt x="511" y="631"/>
                    </a:lnTo>
                    <a:lnTo>
                      <a:pt x="474" y="632"/>
                    </a:lnTo>
                    <a:lnTo>
                      <a:pt x="463" y="632"/>
                    </a:lnTo>
                    <a:lnTo>
                      <a:pt x="461" y="632"/>
                    </a:lnTo>
                    <a:lnTo>
                      <a:pt x="436" y="632"/>
                    </a:lnTo>
                    <a:lnTo>
                      <a:pt x="418" y="632"/>
                    </a:lnTo>
                    <a:lnTo>
                      <a:pt x="392" y="633"/>
                    </a:lnTo>
                    <a:lnTo>
                      <a:pt x="374" y="633"/>
                    </a:lnTo>
                    <a:lnTo>
                      <a:pt x="357" y="633"/>
                    </a:lnTo>
                    <a:lnTo>
                      <a:pt x="346" y="634"/>
                    </a:lnTo>
                    <a:lnTo>
                      <a:pt x="314" y="634"/>
                    </a:lnTo>
                    <a:lnTo>
                      <a:pt x="315" y="627"/>
                    </a:lnTo>
                    <a:lnTo>
                      <a:pt x="270" y="623"/>
                    </a:lnTo>
                    <a:lnTo>
                      <a:pt x="271" y="629"/>
                    </a:lnTo>
                    <a:lnTo>
                      <a:pt x="274" y="636"/>
                    </a:lnTo>
                    <a:lnTo>
                      <a:pt x="274" y="669"/>
                    </a:lnTo>
                    <a:lnTo>
                      <a:pt x="228" y="668"/>
                    </a:lnTo>
                    <a:lnTo>
                      <a:pt x="209" y="668"/>
                    </a:lnTo>
                    <a:lnTo>
                      <a:pt x="186" y="668"/>
                    </a:lnTo>
                    <a:lnTo>
                      <a:pt x="184" y="668"/>
                    </a:lnTo>
                    <a:lnTo>
                      <a:pt x="181" y="668"/>
                    </a:lnTo>
                    <a:lnTo>
                      <a:pt x="175" y="668"/>
                    </a:lnTo>
                    <a:lnTo>
                      <a:pt x="131" y="667"/>
                    </a:lnTo>
                    <a:lnTo>
                      <a:pt x="120" y="667"/>
                    </a:lnTo>
                    <a:lnTo>
                      <a:pt x="118" y="667"/>
                    </a:lnTo>
                    <a:lnTo>
                      <a:pt x="117" y="667"/>
                    </a:lnTo>
                    <a:lnTo>
                      <a:pt x="89" y="668"/>
                    </a:lnTo>
                    <a:lnTo>
                      <a:pt x="23" y="666"/>
                    </a:lnTo>
                    <a:lnTo>
                      <a:pt x="14" y="667"/>
                    </a:lnTo>
                    <a:lnTo>
                      <a:pt x="0" y="668"/>
                    </a:lnTo>
                    <a:lnTo>
                      <a:pt x="8" y="639"/>
                    </a:lnTo>
                    <a:lnTo>
                      <a:pt x="10" y="637"/>
                    </a:lnTo>
                    <a:lnTo>
                      <a:pt x="18" y="635"/>
                    </a:lnTo>
                    <a:lnTo>
                      <a:pt x="33" y="651"/>
                    </a:lnTo>
                    <a:lnTo>
                      <a:pt x="48" y="630"/>
                    </a:lnTo>
                    <a:lnTo>
                      <a:pt x="45" y="606"/>
                    </a:lnTo>
                    <a:lnTo>
                      <a:pt x="59" y="604"/>
                    </a:lnTo>
                    <a:lnTo>
                      <a:pt x="59" y="596"/>
                    </a:lnTo>
                    <a:lnTo>
                      <a:pt x="58" y="574"/>
                    </a:lnTo>
                    <a:lnTo>
                      <a:pt x="60" y="570"/>
                    </a:lnTo>
                    <a:lnTo>
                      <a:pt x="63" y="556"/>
                    </a:lnTo>
                    <a:lnTo>
                      <a:pt x="63" y="555"/>
                    </a:lnTo>
                    <a:lnTo>
                      <a:pt x="58" y="546"/>
                    </a:lnTo>
                    <a:lnTo>
                      <a:pt x="51" y="542"/>
                    </a:lnTo>
                    <a:lnTo>
                      <a:pt x="47" y="531"/>
                    </a:lnTo>
                    <a:lnTo>
                      <a:pt x="49" y="525"/>
                    </a:lnTo>
                    <a:lnTo>
                      <a:pt x="56" y="517"/>
                    </a:lnTo>
                    <a:lnTo>
                      <a:pt x="83" y="485"/>
                    </a:lnTo>
                    <a:lnTo>
                      <a:pt x="97" y="485"/>
                    </a:lnTo>
                    <a:lnTo>
                      <a:pt x="98" y="485"/>
                    </a:lnTo>
                    <a:lnTo>
                      <a:pt x="134" y="503"/>
                    </a:lnTo>
                    <a:lnTo>
                      <a:pt x="159" y="512"/>
                    </a:lnTo>
                    <a:lnTo>
                      <a:pt x="171" y="523"/>
                    </a:lnTo>
                    <a:lnTo>
                      <a:pt x="184" y="525"/>
                    </a:lnTo>
                    <a:lnTo>
                      <a:pt x="186" y="525"/>
                    </a:lnTo>
                    <a:lnTo>
                      <a:pt x="197" y="510"/>
                    </a:lnTo>
                    <a:lnTo>
                      <a:pt x="184" y="478"/>
                    </a:lnTo>
                    <a:lnTo>
                      <a:pt x="201" y="435"/>
                    </a:lnTo>
                    <a:lnTo>
                      <a:pt x="209" y="439"/>
                    </a:lnTo>
                    <a:lnTo>
                      <a:pt x="211" y="441"/>
                    </a:lnTo>
                    <a:lnTo>
                      <a:pt x="212" y="440"/>
                    </a:lnTo>
                    <a:lnTo>
                      <a:pt x="234" y="427"/>
                    </a:lnTo>
                    <a:lnTo>
                      <a:pt x="259" y="423"/>
                    </a:lnTo>
                    <a:lnTo>
                      <a:pt x="272" y="415"/>
                    </a:lnTo>
                    <a:lnTo>
                      <a:pt x="260" y="398"/>
                    </a:lnTo>
                    <a:lnTo>
                      <a:pt x="259" y="398"/>
                    </a:lnTo>
                    <a:lnTo>
                      <a:pt x="258" y="397"/>
                    </a:lnTo>
                    <a:lnTo>
                      <a:pt x="254" y="384"/>
                    </a:lnTo>
                    <a:lnTo>
                      <a:pt x="259" y="364"/>
                    </a:lnTo>
                    <a:lnTo>
                      <a:pt x="279" y="340"/>
                    </a:lnTo>
                    <a:lnTo>
                      <a:pt x="285" y="341"/>
                    </a:lnTo>
                    <a:lnTo>
                      <a:pt x="297" y="322"/>
                    </a:lnTo>
                    <a:lnTo>
                      <a:pt x="299" y="315"/>
                    </a:lnTo>
                    <a:lnTo>
                      <a:pt x="310" y="309"/>
                    </a:lnTo>
                    <a:lnTo>
                      <a:pt x="334" y="317"/>
                    </a:lnTo>
                    <a:lnTo>
                      <a:pt x="345" y="316"/>
                    </a:lnTo>
                    <a:lnTo>
                      <a:pt x="360" y="333"/>
                    </a:lnTo>
                    <a:lnTo>
                      <a:pt x="360" y="308"/>
                    </a:lnTo>
                    <a:lnTo>
                      <a:pt x="395" y="305"/>
                    </a:lnTo>
                    <a:lnTo>
                      <a:pt x="406" y="305"/>
                    </a:lnTo>
                    <a:lnTo>
                      <a:pt x="408" y="305"/>
                    </a:lnTo>
                    <a:lnTo>
                      <a:pt x="425" y="316"/>
                    </a:lnTo>
                    <a:lnTo>
                      <a:pt x="432" y="321"/>
                    </a:lnTo>
                    <a:lnTo>
                      <a:pt x="461" y="344"/>
                    </a:lnTo>
                    <a:lnTo>
                      <a:pt x="486" y="309"/>
                    </a:lnTo>
                    <a:lnTo>
                      <a:pt x="490" y="307"/>
                    </a:lnTo>
                    <a:lnTo>
                      <a:pt x="511" y="296"/>
                    </a:lnTo>
                    <a:lnTo>
                      <a:pt x="523" y="290"/>
                    </a:lnTo>
                    <a:lnTo>
                      <a:pt x="536" y="312"/>
                    </a:lnTo>
                    <a:lnTo>
                      <a:pt x="555" y="321"/>
                    </a:lnTo>
                    <a:lnTo>
                      <a:pt x="555" y="330"/>
                    </a:lnTo>
                    <a:lnTo>
                      <a:pt x="566" y="321"/>
                    </a:lnTo>
                    <a:lnTo>
                      <a:pt x="584" y="279"/>
                    </a:lnTo>
                    <a:lnTo>
                      <a:pt x="588" y="278"/>
                    </a:lnTo>
                    <a:lnTo>
                      <a:pt x="594" y="265"/>
                    </a:lnTo>
                    <a:lnTo>
                      <a:pt x="593" y="262"/>
                    </a:lnTo>
                    <a:lnTo>
                      <a:pt x="594" y="260"/>
                    </a:lnTo>
                    <a:lnTo>
                      <a:pt x="612" y="257"/>
                    </a:lnTo>
                    <a:lnTo>
                      <a:pt x="612" y="241"/>
                    </a:lnTo>
                    <a:lnTo>
                      <a:pt x="621" y="244"/>
                    </a:lnTo>
                    <a:lnTo>
                      <a:pt x="632" y="258"/>
                    </a:lnTo>
                    <a:lnTo>
                      <a:pt x="637" y="278"/>
                    </a:lnTo>
                    <a:lnTo>
                      <a:pt x="687" y="290"/>
                    </a:lnTo>
                    <a:lnTo>
                      <a:pt x="688" y="290"/>
                    </a:lnTo>
                    <a:lnTo>
                      <a:pt x="697" y="289"/>
                    </a:lnTo>
                    <a:lnTo>
                      <a:pt x="698" y="289"/>
                    </a:lnTo>
                    <a:lnTo>
                      <a:pt x="706" y="258"/>
                    </a:lnTo>
                    <a:lnTo>
                      <a:pt x="705" y="257"/>
                    </a:lnTo>
                    <a:lnTo>
                      <a:pt x="707" y="244"/>
                    </a:lnTo>
                    <a:lnTo>
                      <a:pt x="720" y="227"/>
                    </a:lnTo>
                    <a:lnTo>
                      <a:pt x="720" y="226"/>
                    </a:lnTo>
                    <a:lnTo>
                      <a:pt x="729" y="217"/>
                    </a:lnTo>
                    <a:lnTo>
                      <a:pt x="734" y="219"/>
                    </a:lnTo>
                    <a:lnTo>
                      <a:pt x="737" y="222"/>
                    </a:lnTo>
                    <a:lnTo>
                      <a:pt x="760" y="194"/>
                    </a:lnTo>
                    <a:lnTo>
                      <a:pt x="762" y="186"/>
                    </a:lnTo>
                    <a:lnTo>
                      <a:pt x="789" y="171"/>
                    </a:lnTo>
                    <a:lnTo>
                      <a:pt x="801" y="158"/>
                    </a:lnTo>
                    <a:lnTo>
                      <a:pt x="803" y="143"/>
                    </a:lnTo>
                    <a:lnTo>
                      <a:pt x="802" y="142"/>
                    </a:lnTo>
                    <a:lnTo>
                      <a:pt x="800" y="132"/>
                    </a:lnTo>
                    <a:lnTo>
                      <a:pt x="813" y="105"/>
                    </a:lnTo>
                    <a:lnTo>
                      <a:pt x="821" y="104"/>
                    </a:lnTo>
                    <a:lnTo>
                      <a:pt x="836" y="104"/>
                    </a:lnTo>
                    <a:lnTo>
                      <a:pt x="838" y="105"/>
                    </a:lnTo>
                    <a:lnTo>
                      <a:pt x="848" y="115"/>
                    </a:lnTo>
                    <a:lnTo>
                      <a:pt x="863" y="111"/>
                    </a:lnTo>
                    <a:lnTo>
                      <a:pt x="877" y="101"/>
                    </a:lnTo>
                    <a:lnTo>
                      <a:pt x="883" y="98"/>
                    </a:lnTo>
                    <a:lnTo>
                      <a:pt x="888" y="94"/>
                    </a:lnTo>
                    <a:lnTo>
                      <a:pt x="913" y="90"/>
                    </a:lnTo>
                    <a:lnTo>
                      <a:pt x="929" y="74"/>
                    </a:lnTo>
                    <a:lnTo>
                      <a:pt x="932" y="69"/>
                    </a:lnTo>
                    <a:lnTo>
                      <a:pt x="914" y="63"/>
                    </a:lnTo>
                    <a:lnTo>
                      <a:pt x="913" y="57"/>
                    </a:lnTo>
                    <a:lnTo>
                      <a:pt x="919" y="37"/>
                    </a:lnTo>
                    <a:lnTo>
                      <a:pt x="913" y="30"/>
                    </a:lnTo>
                    <a:lnTo>
                      <a:pt x="913" y="20"/>
                    </a:lnTo>
                    <a:lnTo>
                      <a:pt x="924" y="11"/>
                    </a:lnTo>
                    <a:lnTo>
                      <a:pt x="933" y="6"/>
                    </a:lnTo>
                    <a:lnTo>
                      <a:pt x="939" y="0"/>
                    </a:lnTo>
                    <a:lnTo>
                      <a:pt x="964" y="19"/>
                    </a:lnTo>
                    <a:lnTo>
                      <a:pt x="988" y="14"/>
                    </a:lnTo>
                    <a:lnTo>
                      <a:pt x="991" y="10"/>
                    </a:lnTo>
                    <a:lnTo>
                      <a:pt x="1014" y="27"/>
                    </a:lnTo>
                    <a:lnTo>
                      <a:pt x="1025" y="32"/>
                    </a:lnTo>
                    <a:lnTo>
                      <a:pt x="1033" y="52"/>
                    </a:lnTo>
                    <a:lnTo>
                      <a:pt x="1038" y="57"/>
                    </a:lnTo>
                    <a:lnTo>
                      <a:pt x="1043" y="69"/>
                    </a:lnTo>
                    <a:lnTo>
                      <a:pt x="1043" y="81"/>
                    </a:lnTo>
                    <a:lnTo>
                      <a:pt x="1064" y="92"/>
                    </a:lnTo>
                    <a:lnTo>
                      <a:pt x="1079" y="95"/>
                    </a:lnTo>
                    <a:lnTo>
                      <a:pt x="1089" y="93"/>
                    </a:lnTo>
                    <a:lnTo>
                      <a:pt x="1090" y="93"/>
                    </a:lnTo>
                    <a:lnTo>
                      <a:pt x="1109" y="96"/>
                    </a:lnTo>
                    <a:lnTo>
                      <a:pt x="1119" y="101"/>
                    </a:lnTo>
                    <a:lnTo>
                      <a:pt x="1140" y="126"/>
                    </a:lnTo>
                    <a:lnTo>
                      <a:pt x="1149" y="128"/>
                    </a:lnTo>
                    <a:lnTo>
                      <a:pt x="1150" y="129"/>
                    </a:lnTo>
                    <a:lnTo>
                      <a:pt x="1152" y="130"/>
                    </a:lnTo>
                    <a:lnTo>
                      <a:pt x="1161" y="129"/>
                    </a:lnTo>
                    <a:lnTo>
                      <a:pt x="1165" y="119"/>
                    </a:lnTo>
                    <a:lnTo>
                      <a:pt x="1184" y="113"/>
                    </a:lnTo>
                    <a:lnTo>
                      <a:pt x="1215" y="123"/>
                    </a:lnTo>
                    <a:lnTo>
                      <a:pt x="1232" y="139"/>
                    </a:lnTo>
                    <a:lnTo>
                      <a:pt x="1237" y="134"/>
                    </a:lnTo>
                    <a:lnTo>
                      <a:pt x="1243" y="131"/>
                    </a:lnTo>
                    <a:lnTo>
                      <a:pt x="1262" y="132"/>
                    </a:lnTo>
                    <a:lnTo>
                      <a:pt x="1284" y="107"/>
                    </a:lnTo>
                    <a:lnTo>
                      <a:pt x="1315" y="101"/>
                    </a:lnTo>
                    <a:lnTo>
                      <a:pt x="1320" y="132"/>
                    </a:lnTo>
                    <a:lnTo>
                      <a:pt x="1328" y="146"/>
                    </a:lnTo>
                    <a:lnTo>
                      <a:pt x="1341" y="149"/>
                    </a:lnTo>
                    <a:lnTo>
                      <a:pt x="1358" y="162"/>
                    </a:lnTo>
                    <a:lnTo>
                      <a:pt x="1366" y="169"/>
                    </a:lnTo>
                    <a:lnTo>
                      <a:pt x="1372" y="183"/>
                    </a:lnTo>
                    <a:lnTo>
                      <a:pt x="1372" y="195"/>
                    </a:lnTo>
                    <a:lnTo>
                      <a:pt x="1375" y="227"/>
                    </a:lnTo>
                    <a:lnTo>
                      <a:pt x="1370" y="227"/>
                    </a:lnTo>
                    <a:lnTo>
                      <a:pt x="1366" y="256"/>
                    </a:lnTo>
                    <a:lnTo>
                      <a:pt x="1393" y="290"/>
                    </a:lnTo>
                    <a:lnTo>
                      <a:pt x="1392" y="304"/>
                    </a:lnTo>
                    <a:lnTo>
                      <a:pt x="1391" y="307"/>
                    </a:lnTo>
                    <a:lnTo>
                      <a:pt x="1407" y="321"/>
                    </a:lnTo>
                    <a:lnTo>
                      <a:pt x="1408" y="326"/>
                    </a:lnTo>
                    <a:lnTo>
                      <a:pt x="1416" y="340"/>
                    </a:lnTo>
                    <a:lnTo>
                      <a:pt x="1426" y="353"/>
                    </a:lnTo>
                    <a:lnTo>
                      <a:pt x="1425" y="355"/>
                    </a:lnTo>
                    <a:lnTo>
                      <a:pt x="1467" y="396"/>
                    </a:lnTo>
                    <a:lnTo>
                      <a:pt x="1467" y="403"/>
                    </a:lnTo>
                    <a:lnTo>
                      <a:pt x="1498" y="406"/>
                    </a:lnTo>
                    <a:lnTo>
                      <a:pt x="1476" y="426"/>
                    </a:lnTo>
                    <a:lnTo>
                      <a:pt x="1451" y="447"/>
                    </a:lnTo>
                    <a:lnTo>
                      <a:pt x="1428" y="467"/>
                    </a:lnTo>
                    <a:lnTo>
                      <a:pt x="1416" y="476"/>
                    </a:lnTo>
                    <a:lnTo>
                      <a:pt x="1403" y="480"/>
                    </a:lnTo>
                    <a:lnTo>
                      <a:pt x="1380" y="491"/>
                    </a:lnTo>
                    <a:lnTo>
                      <a:pt x="1378" y="493"/>
                    </a:lnTo>
                    <a:lnTo>
                      <a:pt x="1349" y="510"/>
                    </a:lnTo>
                    <a:lnTo>
                      <a:pt x="1341" y="536"/>
                    </a:lnTo>
                    <a:lnTo>
                      <a:pt x="1317" y="548"/>
                    </a:lnTo>
                    <a:lnTo>
                      <a:pt x="1316" y="568"/>
                    </a:lnTo>
                    <a:lnTo>
                      <a:pt x="1315" y="569"/>
                    </a:lnTo>
                    <a:lnTo>
                      <a:pt x="1265" y="596"/>
                    </a:lnTo>
                    <a:lnTo>
                      <a:pt x="1265" y="605"/>
                    </a:lnTo>
                    <a:lnTo>
                      <a:pt x="1198" y="626"/>
                    </a:lnTo>
                    <a:lnTo>
                      <a:pt x="1190" y="625"/>
                    </a:lnTo>
                    <a:lnTo>
                      <a:pt x="1164" y="637"/>
                    </a:lnTo>
                    <a:lnTo>
                      <a:pt x="1155" y="643"/>
                    </a:lnTo>
                    <a:lnTo>
                      <a:pt x="1152" y="647"/>
                    </a:lnTo>
                    <a:lnTo>
                      <a:pt x="1132" y="647"/>
                    </a:lnTo>
                    <a:lnTo>
                      <a:pt x="1103" y="646"/>
                    </a:lnTo>
                    <a:lnTo>
                      <a:pt x="1089" y="645"/>
                    </a:lnTo>
                    <a:lnTo>
                      <a:pt x="1087" y="645"/>
                    </a:lnTo>
                    <a:lnTo>
                      <a:pt x="1072" y="645"/>
                    </a:lnTo>
                    <a:lnTo>
                      <a:pt x="1047" y="645"/>
                    </a:lnTo>
                    <a:lnTo>
                      <a:pt x="1044" y="645"/>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3" name=""/>
              <p:cNvSpPr/>
              <p:nvPr/>
            </p:nvSpPr>
            <p:spPr>
              <a:xfrm>
                <a:off x="6091920" y="4143960"/>
                <a:ext cx="6840" cy="14760"/>
              </a:xfrm>
              <a:custGeom>
                <a:avLst/>
                <a:gdLst/>
                <a:ahLst/>
                <a:rect l="l" t="t" r="r" b="b"/>
                <a:pathLst>
                  <a:path w="11" h="20">
                    <a:moveTo>
                      <a:pt x="8" y="0"/>
                    </a:moveTo>
                    <a:lnTo>
                      <a:pt x="11" y="20"/>
                    </a:lnTo>
                    <a:lnTo>
                      <a:pt x="0" y="20"/>
                    </a:lnTo>
                    <a:lnTo>
                      <a:pt x="8" y="0"/>
                    </a:lnTo>
                    <a:close/>
                  </a:path>
                </a:pathLst>
              </a:custGeom>
              <a:solidFill>
                <a:srgbClr val="ffffff"/>
              </a:solidFill>
              <a:ln w="1440">
                <a:solidFill>
                  <a:srgbClr val="808080"/>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64" name=""/>
              <p:cNvSpPr/>
              <p:nvPr/>
            </p:nvSpPr>
            <p:spPr>
              <a:xfrm>
                <a:off x="6481440" y="2387520"/>
                <a:ext cx="633600" cy="779760"/>
              </a:xfrm>
              <a:custGeom>
                <a:avLst/>
                <a:gdLst/>
                <a:ahLst/>
                <a:rect l="l" t="t" r="r" b="b"/>
                <a:pathLst>
                  <a:path w="888" h="1033">
                    <a:moveTo>
                      <a:pt x="705" y="322"/>
                    </a:moveTo>
                    <a:lnTo>
                      <a:pt x="669" y="381"/>
                    </a:lnTo>
                    <a:lnTo>
                      <a:pt x="662" y="388"/>
                    </a:lnTo>
                    <a:lnTo>
                      <a:pt x="656" y="409"/>
                    </a:lnTo>
                    <a:lnTo>
                      <a:pt x="655" y="419"/>
                    </a:lnTo>
                    <a:lnTo>
                      <a:pt x="644" y="437"/>
                    </a:lnTo>
                    <a:lnTo>
                      <a:pt x="616" y="454"/>
                    </a:lnTo>
                    <a:lnTo>
                      <a:pt x="593" y="461"/>
                    </a:lnTo>
                    <a:lnTo>
                      <a:pt x="587" y="473"/>
                    </a:lnTo>
                    <a:lnTo>
                      <a:pt x="580" y="517"/>
                    </a:lnTo>
                    <a:lnTo>
                      <a:pt x="594" y="538"/>
                    </a:lnTo>
                    <a:lnTo>
                      <a:pt x="629" y="553"/>
                    </a:lnTo>
                    <a:lnTo>
                      <a:pt x="642" y="546"/>
                    </a:lnTo>
                    <a:lnTo>
                      <a:pt x="669" y="524"/>
                    </a:lnTo>
                    <a:lnTo>
                      <a:pt x="675" y="520"/>
                    </a:lnTo>
                    <a:lnTo>
                      <a:pt x="692" y="488"/>
                    </a:lnTo>
                    <a:lnTo>
                      <a:pt x="703" y="481"/>
                    </a:lnTo>
                    <a:lnTo>
                      <a:pt x="691" y="472"/>
                    </a:lnTo>
                    <a:lnTo>
                      <a:pt x="711" y="468"/>
                    </a:lnTo>
                    <a:lnTo>
                      <a:pt x="719" y="457"/>
                    </a:lnTo>
                    <a:lnTo>
                      <a:pt x="744" y="451"/>
                    </a:lnTo>
                    <a:lnTo>
                      <a:pt x="775" y="432"/>
                    </a:lnTo>
                    <a:lnTo>
                      <a:pt x="788" y="432"/>
                    </a:lnTo>
                    <a:lnTo>
                      <a:pt x="819" y="451"/>
                    </a:lnTo>
                    <a:lnTo>
                      <a:pt x="837" y="482"/>
                    </a:lnTo>
                    <a:lnTo>
                      <a:pt x="849" y="529"/>
                    </a:lnTo>
                    <a:lnTo>
                      <a:pt x="863" y="609"/>
                    </a:lnTo>
                    <a:lnTo>
                      <a:pt x="865" y="641"/>
                    </a:lnTo>
                    <a:lnTo>
                      <a:pt x="869" y="661"/>
                    </a:lnTo>
                    <a:lnTo>
                      <a:pt x="888" y="710"/>
                    </a:lnTo>
                    <a:lnTo>
                      <a:pt x="868" y="795"/>
                    </a:lnTo>
                    <a:lnTo>
                      <a:pt x="833" y="825"/>
                    </a:lnTo>
                    <a:lnTo>
                      <a:pt x="834" y="798"/>
                    </a:lnTo>
                    <a:lnTo>
                      <a:pt x="845" y="788"/>
                    </a:lnTo>
                    <a:lnTo>
                      <a:pt x="824" y="784"/>
                    </a:lnTo>
                    <a:lnTo>
                      <a:pt x="806" y="798"/>
                    </a:lnTo>
                    <a:lnTo>
                      <a:pt x="793" y="830"/>
                    </a:lnTo>
                    <a:lnTo>
                      <a:pt x="796" y="842"/>
                    </a:lnTo>
                    <a:lnTo>
                      <a:pt x="785" y="867"/>
                    </a:lnTo>
                    <a:lnTo>
                      <a:pt x="770" y="872"/>
                    </a:lnTo>
                    <a:lnTo>
                      <a:pt x="744" y="896"/>
                    </a:lnTo>
                    <a:lnTo>
                      <a:pt x="732" y="949"/>
                    </a:lnTo>
                    <a:lnTo>
                      <a:pt x="694" y="988"/>
                    </a:lnTo>
                    <a:lnTo>
                      <a:pt x="684" y="1020"/>
                    </a:lnTo>
                    <a:lnTo>
                      <a:pt x="678" y="1023"/>
                    </a:lnTo>
                    <a:lnTo>
                      <a:pt x="657" y="1024"/>
                    </a:lnTo>
                    <a:lnTo>
                      <a:pt x="649" y="1024"/>
                    </a:lnTo>
                    <a:lnTo>
                      <a:pt x="616" y="1026"/>
                    </a:lnTo>
                    <a:lnTo>
                      <a:pt x="592" y="1027"/>
                    </a:lnTo>
                    <a:lnTo>
                      <a:pt x="530" y="1029"/>
                    </a:lnTo>
                    <a:lnTo>
                      <a:pt x="496" y="1030"/>
                    </a:lnTo>
                    <a:lnTo>
                      <a:pt x="488" y="1030"/>
                    </a:lnTo>
                    <a:lnTo>
                      <a:pt x="473" y="1031"/>
                    </a:lnTo>
                    <a:lnTo>
                      <a:pt x="417" y="1032"/>
                    </a:lnTo>
                    <a:lnTo>
                      <a:pt x="406" y="1033"/>
                    </a:lnTo>
                    <a:lnTo>
                      <a:pt x="406" y="1017"/>
                    </a:lnTo>
                    <a:lnTo>
                      <a:pt x="402" y="1017"/>
                    </a:lnTo>
                    <a:lnTo>
                      <a:pt x="367" y="1017"/>
                    </a:lnTo>
                    <a:lnTo>
                      <a:pt x="342" y="1017"/>
                    </a:lnTo>
                    <a:lnTo>
                      <a:pt x="328" y="1017"/>
                    </a:lnTo>
                    <a:lnTo>
                      <a:pt x="322" y="1017"/>
                    </a:lnTo>
                    <a:lnTo>
                      <a:pt x="317" y="1017"/>
                    </a:lnTo>
                    <a:lnTo>
                      <a:pt x="308" y="1017"/>
                    </a:lnTo>
                    <a:lnTo>
                      <a:pt x="292" y="1017"/>
                    </a:lnTo>
                    <a:lnTo>
                      <a:pt x="267" y="1017"/>
                    </a:lnTo>
                    <a:lnTo>
                      <a:pt x="234" y="1017"/>
                    </a:lnTo>
                    <a:lnTo>
                      <a:pt x="216" y="1017"/>
                    </a:lnTo>
                    <a:lnTo>
                      <a:pt x="215" y="1017"/>
                    </a:lnTo>
                    <a:lnTo>
                      <a:pt x="166" y="1017"/>
                    </a:lnTo>
                    <a:lnTo>
                      <a:pt x="154" y="1016"/>
                    </a:lnTo>
                    <a:lnTo>
                      <a:pt x="121" y="1017"/>
                    </a:lnTo>
                    <a:lnTo>
                      <a:pt x="116" y="1017"/>
                    </a:lnTo>
                    <a:lnTo>
                      <a:pt x="91" y="1017"/>
                    </a:lnTo>
                    <a:lnTo>
                      <a:pt x="61" y="1017"/>
                    </a:lnTo>
                    <a:lnTo>
                      <a:pt x="40" y="1017"/>
                    </a:lnTo>
                    <a:lnTo>
                      <a:pt x="15" y="1017"/>
                    </a:lnTo>
                    <a:lnTo>
                      <a:pt x="0" y="1017"/>
                    </a:lnTo>
                    <a:lnTo>
                      <a:pt x="32" y="993"/>
                    </a:lnTo>
                    <a:lnTo>
                      <a:pt x="65" y="934"/>
                    </a:lnTo>
                    <a:lnTo>
                      <a:pt x="93" y="895"/>
                    </a:lnTo>
                    <a:lnTo>
                      <a:pt x="111" y="850"/>
                    </a:lnTo>
                    <a:lnTo>
                      <a:pt x="124" y="767"/>
                    </a:lnTo>
                    <a:lnTo>
                      <a:pt x="124" y="763"/>
                    </a:lnTo>
                    <a:lnTo>
                      <a:pt x="124" y="762"/>
                    </a:lnTo>
                    <a:lnTo>
                      <a:pt x="120" y="704"/>
                    </a:lnTo>
                    <a:lnTo>
                      <a:pt x="111" y="674"/>
                    </a:lnTo>
                    <a:lnTo>
                      <a:pt x="74" y="586"/>
                    </a:lnTo>
                    <a:lnTo>
                      <a:pt x="73" y="584"/>
                    </a:lnTo>
                    <a:lnTo>
                      <a:pt x="67" y="523"/>
                    </a:lnTo>
                    <a:lnTo>
                      <a:pt x="70" y="519"/>
                    </a:lnTo>
                    <a:lnTo>
                      <a:pt x="79" y="496"/>
                    </a:lnTo>
                    <a:lnTo>
                      <a:pt x="69" y="451"/>
                    </a:lnTo>
                    <a:lnTo>
                      <a:pt x="64" y="443"/>
                    </a:lnTo>
                    <a:lnTo>
                      <a:pt x="88" y="405"/>
                    </a:lnTo>
                    <a:lnTo>
                      <a:pt x="114" y="357"/>
                    </a:lnTo>
                    <a:lnTo>
                      <a:pt x="116" y="340"/>
                    </a:lnTo>
                    <a:lnTo>
                      <a:pt x="119" y="320"/>
                    </a:lnTo>
                    <a:lnTo>
                      <a:pt x="121" y="311"/>
                    </a:lnTo>
                    <a:lnTo>
                      <a:pt x="114" y="281"/>
                    </a:lnTo>
                    <a:lnTo>
                      <a:pt x="149" y="262"/>
                    </a:lnTo>
                    <a:lnTo>
                      <a:pt x="151" y="254"/>
                    </a:lnTo>
                    <a:lnTo>
                      <a:pt x="153" y="222"/>
                    </a:lnTo>
                    <a:lnTo>
                      <a:pt x="166" y="224"/>
                    </a:lnTo>
                    <a:lnTo>
                      <a:pt x="211" y="198"/>
                    </a:lnTo>
                    <a:lnTo>
                      <a:pt x="255" y="162"/>
                    </a:lnTo>
                    <a:lnTo>
                      <a:pt x="240" y="199"/>
                    </a:lnTo>
                    <a:lnTo>
                      <a:pt x="238" y="255"/>
                    </a:lnTo>
                    <a:lnTo>
                      <a:pt x="264" y="204"/>
                    </a:lnTo>
                    <a:lnTo>
                      <a:pt x="267" y="233"/>
                    </a:lnTo>
                    <a:lnTo>
                      <a:pt x="255" y="262"/>
                    </a:lnTo>
                    <a:lnTo>
                      <a:pt x="260" y="262"/>
                    </a:lnTo>
                    <a:lnTo>
                      <a:pt x="278" y="234"/>
                    </a:lnTo>
                    <a:lnTo>
                      <a:pt x="291" y="199"/>
                    </a:lnTo>
                    <a:lnTo>
                      <a:pt x="289" y="146"/>
                    </a:lnTo>
                    <a:lnTo>
                      <a:pt x="291" y="135"/>
                    </a:lnTo>
                    <a:lnTo>
                      <a:pt x="317" y="113"/>
                    </a:lnTo>
                    <a:lnTo>
                      <a:pt x="348" y="106"/>
                    </a:lnTo>
                    <a:lnTo>
                      <a:pt x="349" y="106"/>
                    </a:lnTo>
                    <a:lnTo>
                      <a:pt x="367" y="105"/>
                    </a:lnTo>
                    <a:lnTo>
                      <a:pt x="368" y="92"/>
                    </a:lnTo>
                    <a:lnTo>
                      <a:pt x="347" y="72"/>
                    </a:lnTo>
                    <a:lnTo>
                      <a:pt x="352" y="40"/>
                    </a:lnTo>
                    <a:lnTo>
                      <a:pt x="365" y="34"/>
                    </a:lnTo>
                    <a:lnTo>
                      <a:pt x="366" y="6"/>
                    </a:lnTo>
                    <a:lnTo>
                      <a:pt x="409" y="9"/>
                    </a:lnTo>
                    <a:lnTo>
                      <a:pt x="421" y="0"/>
                    </a:lnTo>
                    <a:lnTo>
                      <a:pt x="431" y="9"/>
                    </a:lnTo>
                    <a:lnTo>
                      <a:pt x="468" y="29"/>
                    </a:lnTo>
                    <a:lnTo>
                      <a:pt x="527" y="41"/>
                    </a:lnTo>
                    <a:lnTo>
                      <a:pt x="546" y="70"/>
                    </a:lnTo>
                    <a:lnTo>
                      <a:pt x="594" y="82"/>
                    </a:lnTo>
                    <a:lnTo>
                      <a:pt x="639" y="104"/>
                    </a:lnTo>
                    <a:lnTo>
                      <a:pt x="669" y="109"/>
                    </a:lnTo>
                    <a:lnTo>
                      <a:pt x="691" y="146"/>
                    </a:lnTo>
                    <a:lnTo>
                      <a:pt x="714" y="188"/>
                    </a:lnTo>
                    <a:lnTo>
                      <a:pt x="691" y="181"/>
                    </a:lnTo>
                    <a:lnTo>
                      <a:pt x="680" y="199"/>
                    </a:lnTo>
                    <a:lnTo>
                      <a:pt x="694" y="223"/>
                    </a:lnTo>
                    <a:lnTo>
                      <a:pt x="706" y="230"/>
                    </a:lnTo>
                    <a:lnTo>
                      <a:pt x="705" y="234"/>
                    </a:lnTo>
                    <a:lnTo>
                      <a:pt x="710" y="262"/>
                    </a:lnTo>
                    <a:lnTo>
                      <a:pt x="706" y="322"/>
                    </a:lnTo>
                    <a:lnTo>
                      <a:pt x="705" y="322"/>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 name=""/>
              <p:cNvSpPr/>
              <p:nvPr/>
            </p:nvSpPr>
            <p:spPr>
              <a:xfrm>
                <a:off x="5964480" y="2065680"/>
                <a:ext cx="993600" cy="453240"/>
              </a:xfrm>
              <a:custGeom>
                <a:avLst/>
                <a:gdLst/>
                <a:ahLst/>
                <a:rect l="l" t="t" r="r" b="b"/>
                <a:pathLst>
                  <a:path w="1392" h="600">
                    <a:moveTo>
                      <a:pt x="797" y="433"/>
                    </a:moveTo>
                    <a:lnTo>
                      <a:pt x="761" y="435"/>
                    </a:lnTo>
                    <a:lnTo>
                      <a:pt x="738" y="406"/>
                    </a:lnTo>
                    <a:lnTo>
                      <a:pt x="721" y="435"/>
                    </a:lnTo>
                    <a:lnTo>
                      <a:pt x="693" y="435"/>
                    </a:lnTo>
                    <a:lnTo>
                      <a:pt x="687" y="417"/>
                    </a:lnTo>
                    <a:lnTo>
                      <a:pt x="635" y="486"/>
                    </a:lnTo>
                    <a:lnTo>
                      <a:pt x="587" y="565"/>
                    </a:lnTo>
                    <a:lnTo>
                      <a:pt x="565" y="594"/>
                    </a:lnTo>
                    <a:lnTo>
                      <a:pt x="570" y="600"/>
                    </a:lnTo>
                    <a:lnTo>
                      <a:pt x="552" y="593"/>
                    </a:lnTo>
                    <a:lnTo>
                      <a:pt x="518" y="442"/>
                    </a:lnTo>
                    <a:lnTo>
                      <a:pt x="513" y="435"/>
                    </a:lnTo>
                    <a:lnTo>
                      <a:pt x="489" y="430"/>
                    </a:lnTo>
                    <a:lnTo>
                      <a:pt x="489" y="424"/>
                    </a:lnTo>
                    <a:lnTo>
                      <a:pt x="475" y="428"/>
                    </a:lnTo>
                    <a:lnTo>
                      <a:pt x="461" y="421"/>
                    </a:lnTo>
                    <a:lnTo>
                      <a:pt x="472" y="404"/>
                    </a:lnTo>
                    <a:lnTo>
                      <a:pt x="463" y="392"/>
                    </a:lnTo>
                    <a:lnTo>
                      <a:pt x="436" y="381"/>
                    </a:lnTo>
                    <a:lnTo>
                      <a:pt x="386" y="373"/>
                    </a:lnTo>
                    <a:lnTo>
                      <a:pt x="361" y="375"/>
                    </a:lnTo>
                    <a:lnTo>
                      <a:pt x="349" y="369"/>
                    </a:lnTo>
                    <a:lnTo>
                      <a:pt x="338" y="365"/>
                    </a:lnTo>
                    <a:lnTo>
                      <a:pt x="317" y="364"/>
                    </a:lnTo>
                    <a:lnTo>
                      <a:pt x="299" y="354"/>
                    </a:lnTo>
                    <a:lnTo>
                      <a:pt x="287" y="348"/>
                    </a:lnTo>
                    <a:lnTo>
                      <a:pt x="267" y="337"/>
                    </a:lnTo>
                    <a:lnTo>
                      <a:pt x="113" y="300"/>
                    </a:lnTo>
                    <a:lnTo>
                      <a:pt x="99" y="297"/>
                    </a:lnTo>
                    <a:lnTo>
                      <a:pt x="59" y="280"/>
                    </a:lnTo>
                    <a:lnTo>
                      <a:pt x="41" y="246"/>
                    </a:lnTo>
                    <a:lnTo>
                      <a:pt x="0" y="229"/>
                    </a:lnTo>
                    <a:lnTo>
                      <a:pt x="34" y="215"/>
                    </a:lnTo>
                    <a:lnTo>
                      <a:pt x="84" y="198"/>
                    </a:lnTo>
                    <a:lnTo>
                      <a:pt x="107" y="179"/>
                    </a:lnTo>
                    <a:lnTo>
                      <a:pt x="135" y="164"/>
                    </a:lnTo>
                    <a:lnTo>
                      <a:pt x="158" y="166"/>
                    </a:lnTo>
                    <a:lnTo>
                      <a:pt x="235" y="145"/>
                    </a:lnTo>
                    <a:lnTo>
                      <a:pt x="299" y="112"/>
                    </a:lnTo>
                    <a:lnTo>
                      <a:pt x="311" y="93"/>
                    </a:lnTo>
                    <a:lnTo>
                      <a:pt x="359" y="61"/>
                    </a:lnTo>
                    <a:lnTo>
                      <a:pt x="384" y="48"/>
                    </a:lnTo>
                    <a:lnTo>
                      <a:pt x="405" y="26"/>
                    </a:lnTo>
                    <a:lnTo>
                      <a:pt x="462" y="3"/>
                    </a:lnTo>
                    <a:lnTo>
                      <a:pt x="487" y="0"/>
                    </a:lnTo>
                    <a:lnTo>
                      <a:pt x="537" y="5"/>
                    </a:lnTo>
                    <a:lnTo>
                      <a:pt x="542" y="14"/>
                    </a:lnTo>
                    <a:lnTo>
                      <a:pt x="487" y="40"/>
                    </a:lnTo>
                    <a:lnTo>
                      <a:pt x="441" y="70"/>
                    </a:lnTo>
                    <a:lnTo>
                      <a:pt x="436" y="85"/>
                    </a:lnTo>
                    <a:lnTo>
                      <a:pt x="416" y="102"/>
                    </a:lnTo>
                    <a:lnTo>
                      <a:pt x="411" y="117"/>
                    </a:lnTo>
                    <a:lnTo>
                      <a:pt x="396" y="136"/>
                    </a:lnTo>
                    <a:lnTo>
                      <a:pt x="436" y="139"/>
                    </a:lnTo>
                    <a:lnTo>
                      <a:pt x="478" y="142"/>
                    </a:lnTo>
                    <a:lnTo>
                      <a:pt x="537" y="154"/>
                    </a:lnTo>
                    <a:lnTo>
                      <a:pt x="569" y="183"/>
                    </a:lnTo>
                    <a:lnTo>
                      <a:pt x="618" y="246"/>
                    </a:lnTo>
                    <a:lnTo>
                      <a:pt x="664" y="247"/>
                    </a:lnTo>
                    <a:lnTo>
                      <a:pt x="738" y="251"/>
                    </a:lnTo>
                    <a:lnTo>
                      <a:pt x="751" y="246"/>
                    </a:lnTo>
                    <a:lnTo>
                      <a:pt x="747" y="236"/>
                    </a:lnTo>
                    <a:lnTo>
                      <a:pt x="760" y="246"/>
                    </a:lnTo>
                    <a:lnTo>
                      <a:pt x="782" y="246"/>
                    </a:lnTo>
                    <a:lnTo>
                      <a:pt x="864" y="205"/>
                    </a:lnTo>
                    <a:lnTo>
                      <a:pt x="916" y="198"/>
                    </a:lnTo>
                    <a:lnTo>
                      <a:pt x="939" y="201"/>
                    </a:lnTo>
                    <a:lnTo>
                      <a:pt x="990" y="202"/>
                    </a:lnTo>
                    <a:lnTo>
                      <a:pt x="1042" y="182"/>
                    </a:lnTo>
                    <a:lnTo>
                      <a:pt x="1090" y="178"/>
                    </a:lnTo>
                    <a:lnTo>
                      <a:pt x="1081" y="246"/>
                    </a:lnTo>
                    <a:lnTo>
                      <a:pt x="1090" y="252"/>
                    </a:lnTo>
                    <a:lnTo>
                      <a:pt x="1141" y="256"/>
                    </a:lnTo>
                    <a:lnTo>
                      <a:pt x="1166" y="251"/>
                    </a:lnTo>
                    <a:lnTo>
                      <a:pt x="1178" y="267"/>
                    </a:lnTo>
                    <a:lnTo>
                      <a:pt x="1207" y="246"/>
                    </a:lnTo>
                    <a:lnTo>
                      <a:pt x="1238" y="248"/>
                    </a:lnTo>
                    <a:lnTo>
                      <a:pt x="1252" y="236"/>
                    </a:lnTo>
                    <a:lnTo>
                      <a:pt x="1265" y="239"/>
                    </a:lnTo>
                    <a:lnTo>
                      <a:pt x="1269" y="245"/>
                    </a:lnTo>
                    <a:lnTo>
                      <a:pt x="1263" y="278"/>
                    </a:lnTo>
                    <a:lnTo>
                      <a:pt x="1276" y="325"/>
                    </a:lnTo>
                    <a:lnTo>
                      <a:pt x="1290" y="335"/>
                    </a:lnTo>
                    <a:lnTo>
                      <a:pt x="1300" y="358"/>
                    </a:lnTo>
                    <a:lnTo>
                      <a:pt x="1311" y="357"/>
                    </a:lnTo>
                    <a:lnTo>
                      <a:pt x="1326" y="342"/>
                    </a:lnTo>
                    <a:lnTo>
                      <a:pt x="1342" y="352"/>
                    </a:lnTo>
                    <a:lnTo>
                      <a:pt x="1367" y="347"/>
                    </a:lnTo>
                    <a:lnTo>
                      <a:pt x="1392" y="374"/>
                    </a:lnTo>
                    <a:lnTo>
                      <a:pt x="1367" y="390"/>
                    </a:lnTo>
                    <a:lnTo>
                      <a:pt x="1338" y="389"/>
                    </a:lnTo>
                    <a:lnTo>
                      <a:pt x="1317" y="382"/>
                    </a:lnTo>
                    <a:lnTo>
                      <a:pt x="1291" y="384"/>
                    </a:lnTo>
                    <a:lnTo>
                      <a:pt x="1268" y="377"/>
                    </a:lnTo>
                    <a:lnTo>
                      <a:pt x="1215" y="389"/>
                    </a:lnTo>
                    <a:lnTo>
                      <a:pt x="1166" y="363"/>
                    </a:lnTo>
                    <a:lnTo>
                      <a:pt x="1154" y="372"/>
                    </a:lnTo>
                    <a:lnTo>
                      <a:pt x="1140" y="414"/>
                    </a:lnTo>
                    <a:lnTo>
                      <a:pt x="1090" y="371"/>
                    </a:lnTo>
                    <a:lnTo>
                      <a:pt x="1065" y="361"/>
                    </a:lnTo>
                    <a:lnTo>
                      <a:pt x="990" y="348"/>
                    </a:lnTo>
                    <a:lnTo>
                      <a:pt x="964" y="373"/>
                    </a:lnTo>
                    <a:lnTo>
                      <a:pt x="939" y="381"/>
                    </a:lnTo>
                    <a:lnTo>
                      <a:pt x="916" y="380"/>
                    </a:lnTo>
                    <a:lnTo>
                      <a:pt x="898" y="388"/>
                    </a:lnTo>
                    <a:lnTo>
                      <a:pt x="864" y="381"/>
                    </a:lnTo>
                    <a:lnTo>
                      <a:pt x="839" y="386"/>
                    </a:lnTo>
                    <a:lnTo>
                      <a:pt x="797" y="433"/>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6" name=""/>
              <p:cNvSpPr/>
              <p:nvPr/>
            </p:nvSpPr>
            <p:spPr>
              <a:xfrm>
                <a:off x="6168960" y="1965960"/>
                <a:ext cx="42480" cy="5760"/>
              </a:xfrm>
              <a:custGeom>
                <a:avLst/>
                <a:gdLst/>
                <a:ahLst/>
                <a:rect l="l" t="t" r="r" b="b"/>
                <a:pathLst>
                  <a:path w="59" h="8">
                    <a:moveTo>
                      <a:pt x="0" y="0"/>
                    </a:moveTo>
                    <a:lnTo>
                      <a:pt x="59" y="0"/>
                    </a:lnTo>
                    <a:lnTo>
                      <a:pt x="48" y="5"/>
                    </a:lnTo>
                    <a:lnTo>
                      <a:pt x="36" y="8"/>
                    </a:lnTo>
                    <a:lnTo>
                      <a:pt x="0" y="0"/>
                    </a:lnTo>
                    <a:close/>
                  </a:path>
                </a:pathLst>
              </a:custGeom>
              <a:solidFill>
                <a:srgbClr val="00d928"/>
              </a:solidFill>
              <a:ln w="1440">
                <a:solidFill>
                  <a:srgbClr val="808080"/>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Arial"/>
                </a:endParaRPr>
              </a:p>
            </p:txBody>
          </p:sp>
          <p:sp>
            <p:nvSpPr>
              <p:cNvPr id="67" name=""/>
              <p:cNvSpPr/>
              <p:nvPr/>
            </p:nvSpPr>
            <p:spPr>
              <a:xfrm>
                <a:off x="6841080" y="4141080"/>
                <a:ext cx="1270080" cy="521640"/>
              </a:xfrm>
              <a:custGeom>
                <a:avLst/>
                <a:gdLst/>
                <a:ahLst/>
                <a:rect l="l" t="t" r="r" b="b"/>
                <a:pathLst>
                  <a:path w="1782" h="690">
                    <a:moveTo>
                      <a:pt x="383" y="130"/>
                    </a:moveTo>
                    <a:lnTo>
                      <a:pt x="391" y="121"/>
                    </a:lnTo>
                    <a:lnTo>
                      <a:pt x="416" y="115"/>
                    </a:lnTo>
                    <a:lnTo>
                      <a:pt x="422" y="109"/>
                    </a:lnTo>
                    <a:lnTo>
                      <a:pt x="439" y="117"/>
                    </a:lnTo>
                    <a:lnTo>
                      <a:pt x="442" y="122"/>
                    </a:lnTo>
                    <a:lnTo>
                      <a:pt x="451" y="122"/>
                    </a:lnTo>
                    <a:lnTo>
                      <a:pt x="456" y="117"/>
                    </a:lnTo>
                    <a:lnTo>
                      <a:pt x="461" y="117"/>
                    </a:lnTo>
                    <a:lnTo>
                      <a:pt x="480" y="82"/>
                    </a:lnTo>
                    <a:lnTo>
                      <a:pt x="483" y="76"/>
                    </a:lnTo>
                    <a:lnTo>
                      <a:pt x="492" y="68"/>
                    </a:lnTo>
                    <a:lnTo>
                      <a:pt x="517" y="63"/>
                    </a:lnTo>
                    <a:lnTo>
                      <a:pt x="521" y="50"/>
                    </a:lnTo>
                    <a:lnTo>
                      <a:pt x="527" y="22"/>
                    </a:lnTo>
                    <a:lnTo>
                      <a:pt x="532" y="0"/>
                    </a:lnTo>
                    <a:lnTo>
                      <a:pt x="542" y="0"/>
                    </a:lnTo>
                    <a:lnTo>
                      <a:pt x="572" y="2"/>
                    </a:lnTo>
                    <a:lnTo>
                      <a:pt x="579" y="3"/>
                    </a:lnTo>
                    <a:lnTo>
                      <a:pt x="597" y="3"/>
                    </a:lnTo>
                    <a:lnTo>
                      <a:pt x="606" y="3"/>
                    </a:lnTo>
                    <a:lnTo>
                      <a:pt x="657" y="5"/>
                    </a:lnTo>
                    <a:lnTo>
                      <a:pt x="688" y="7"/>
                    </a:lnTo>
                    <a:lnTo>
                      <a:pt x="693" y="7"/>
                    </a:lnTo>
                    <a:lnTo>
                      <a:pt x="694" y="7"/>
                    </a:lnTo>
                    <a:lnTo>
                      <a:pt x="697" y="7"/>
                    </a:lnTo>
                    <a:lnTo>
                      <a:pt x="701" y="7"/>
                    </a:lnTo>
                    <a:lnTo>
                      <a:pt x="704" y="7"/>
                    </a:lnTo>
                    <a:lnTo>
                      <a:pt x="714" y="7"/>
                    </a:lnTo>
                    <a:lnTo>
                      <a:pt x="728" y="6"/>
                    </a:lnTo>
                    <a:lnTo>
                      <a:pt x="747" y="7"/>
                    </a:lnTo>
                    <a:lnTo>
                      <a:pt x="757" y="8"/>
                    </a:lnTo>
                    <a:lnTo>
                      <a:pt x="770" y="9"/>
                    </a:lnTo>
                    <a:lnTo>
                      <a:pt x="782" y="9"/>
                    </a:lnTo>
                    <a:lnTo>
                      <a:pt x="811" y="11"/>
                    </a:lnTo>
                    <a:lnTo>
                      <a:pt x="845" y="11"/>
                    </a:lnTo>
                    <a:lnTo>
                      <a:pt x="859" y="11"/>
                    </a:lnTo>
                    <a:lnTo>
                      <a:pt x="865" y="11"/>
                    </a:lnTo>
                    <a:lnTo>
                      <a:pt x="870" y="11"/>
                    </a:lnTo>
                    <a:lnTo>
                      <a:pt x="895" y="11"/>
                    </a:lnTo>
                    <a:lnTo>
                      <a:pt x="927" y="12"/>
                    </a:lnTo>
                    <a:lnTo>
                      <a:pt x="946" y="12"/>
                    </a:lnTo>
                    <a:lnTo>
                      <a:pt x="958" y="12"/>
                    </a:lnTo>
                    <a:lnTo>
                      <a:pt x="969" y="12"/>
                    </a:lnTo>
                    <a:lnTo>
                      <a:pt x="996" y="12"/>
                    </a:lnTo>
                    <a:lnTo>
                      <a:pt x="1021" y="12"/>
                    </a:lnTo>
                    <a:lnTo>
                      <a:pt x="1027" y="12"/>
                    </a:lnTo>
                    <a:lnTo>
                      <a:pt x="1044" y="12"/>
                    </a:lnTo>
                    <a:lnTo>
                      <a:pt x="1106" y="11"/>
                    </a:lnTo>
                    <a:lnTo>
                      <a:pt x="1109" y="12"/>
                    </a:lnTo>
                    <a:lnTo>
                      <a:pt x="1112" y="11"/>
                    </a:lnTo>
                    <a:lnTo>
                      <a:pt x="1116" y="11"/>
                    </a:lnTo>
                    <a:lnTo>
                      <a:pt x="1122" y="12"/>
                    </a:lnTo>
                    <a:lnTo>
                      <a:pt x="1125" y="11"/>
                    </a:lnTo>
                    <a:lnTo>
                      <a:pt x="1147" y="12"/>
                    </a:lnTo>
                    <a:lnTo>
                      <a:pt x="1172" y="12"/>
                    </a:lnTo>
                    <a:lnTo>
                      <a:pt x="1181" y="11"/>
                    </a:lnTo>
                    <a:lnTo>
                      <a:pt x="1190" y="11"/>
                    </a:lnTo>
                    <a:lnTo>
                      <a:pt x="1197" y="11"/>
                    </a:lnTo>
                    <a:lnTo>
                      <a:pt x="1207" y="11"/>
                    </a:lnTo>
                    <a:lnTo>
                      <a:pt x="1222" y="11"/>
                    </a:lnTo>
                    <a:lnTo>
                      <a:pt x="1227" y="11"/>
                    </a:lnTo>
                    <a:lnTo>
                      <a:pt x="1263" y="11"/>
                    </a:lnTo>
                    <a:lnTo>
                      <a:pt x="1273" y="11"/>
                    </a:lnTo>
                    <a:lnTo>
                      <a:pt x="1281" y="11"/>
                    </a:lnTo>
                    <a:lnTo>
                      <a:pt x="1293" y="11"/>
                    </a:lnTo>
                    <a:lnTo>
                      <a:pt x="1304" y="11"/>
                    </a:lnTo>
                    <a:lnTo>
                      <a:pt x="1312" y="11"/>
                    </a:lnTo>
                    <a:lnTo>
                      <a:pt x="1319" y="11"/>
                    </a:lnTo>
                    <a:lnTo>
                      <a:pt x="1359" y="11"/>
                    </a:lnTo>
                    <a:lnTo>
                      <a:pt x="1363" y="11"/>
                    </a:lnTo>
                    <a:lnTo>
                      <a:pt x="1414" y="11"/>
                    </a:lnTo>
                    <a:lnTo>
                      <a:pt x="1424" y="11"/>
                    </a:lnTo>
                    <a:lnTo>
                      <a:pt x="1441" y="10"/>
                    </a:lnTo>
                    <a:lnTo>
                      <a:pt x="1449" y="11"/>
                    </a:lnTo>
                    <a:lnTo>
                      <a:pt x="1455" y="11"/>
                    </a:lnTo>
                    <a:lnTo>
                      <a:pt x="1491" y="11"/>
                    </a:lnTo>
                    <a:lnTo>
                      <a:pt x="1490" y="11"/>
                    </a:lnTo>
                    <a:lnTo>
                      <a:pt x="1491" y="9"/>
                    </a:lnTo>
                    <a:lnTo>
                      <a:pt x="1499" y="9"/>
                    </a:lnTo>
                    <a:lnTo>
                      <a:pt x="1524" y="9"/>
                    </a:lnTo>
                    <a:lnTo>
                      <a:pt x="1566" y="9"/>
                    </a:lnTo>
                    <a:lnTo>
                      <a:pt x="1567" y="9"/>
                    </a:lnTo>
                    <a:lnTo>
                      <a:pt x="1574" y="9"/>
                    </a:lnTo>
                    <a:lnTo>
                      <a:pt x="1576" y="9"/>
                    </a:lnTo>
                    <a:lnTo>
                      <a:pt x="1599" y="9"/>
                    </a:lnTo>
                    <a:lnTo>
                      <a:pt x="1606" y="9"/>
                    </a:lnTo>
                    <a:lnTo>
                      <a:pt x="1612" y="9"/>
                    </a:lnTo>
                    <a:lnTo>
                      <a:pt x="1620" y="9"/>
                    </a:lnTo>
                    <a:lnTo>
                      <a:pt x="1625" y="9"/>
                    </a:lnTo>
                    <a:lnTo>
                      <a:pt x="1650" y="9"/>
                    </a:lnTo>
                    <a:lnTo>
                      <a:pt x="1675" y="9"/>
                    </a:lnTo>
                    <a:lnTo>
                      <a:pt x="1701" y="9"/>
                    </a:lnTo>
                    <a:lnTo>
                      <a:pt x="1704" y="22"/>
                    </a:lnTo>
                    <a:lnTo>
                      <a:pt x="1703" y="22"/>
                    </a:lnTo>
                    <a:lnTo>
                      <a:pt x="1720" y="90"/>
                    </a:lnTo>
                    <a:lnTo>
                      <a:pt x="1782" y="243"/>
                    </a:lnTo>
                    <a:lnTo>
                      <a:pt x="1771" y="337"/>
                    </a:lnTo>
                    <a:lnTo>
                      <a:pt x="1725" y="352"/>
                    </a:lnTo>
                    <a:lnTo>
                      <a:pt x="1673" y="384"/>
                    </a:lnTo>
                    <a:lnTo>
                      <a:pt x="1672" y="385"/>
                    </a:lnTo>
                    <a:lnTo>
                      <a:pt x="1617" y="432"/>
                    </a:lnTo>
                    <a:lnTo>
                      <a:pt x="1567" y="495"/>
                    </a:lnTo>
                    <a:lnTo>
                      <a:pt x="1549" y="483"/>
                    </a:lnTo>
                    <a:lnTo>
                      <a:pt x="1524" y="477"/>
                    </a:lnTo>
                    <a:lnTo>
                      <a:pt x="1451" y="491"/>
                    </a:lnTo>
                    <a:lnTo>
                      <a:pt x="1425" y="504"/>
                    </a:lnTo>
                    <a:lnTo>
                      <a:pt x="1369" y="541"/>
                    </a:lnTo>
                    <a:lnTo>
                      <a:pt x="1330" y="578"/>
                    </a:lnTo>
                    <a:lnTo>
                      <a:pt x="1321" y="589"/>
                    </a:lnTo>
                    <a:lnTo>
                      <a:pt x="1285" y="671"/>
                    </a:lnTo>
                    <a:lnTo>
                      <a:pt x="1281" y="684"/>
                    </a:lnTo>
                    <a:lnTo>
                      <a:pt x="1247" y="675"/>
                    </a:lnTo>
                    <a:lnTo>
                      <a:pt x="1197" y="677"/>
                    </a:lnTo>
                    <a:lnTo>
                      <a:pt x="1163" y="690"/>
                    </a:lnTo>
                    <a:lnTo>
                      <a:pt x="1158" y="684"/>
                    </a:lnTo>
                    <a:lnTo>
                      <a:pt x="1144" y="669"/>
                    </a:lnTo>
                    <a:lnTo>
                      <a:pt x="1142" y="667"/>
                    </a:lnTo>
                    <a:lnTo>
                      <a:pt x="1097" y="619"/>
                    </a:lnTo>
                    <a:lnTo>
                      <a:pt x="1069" y="589"/>
                    </a:lnTo>
                    <a:lnTo>
                      <a:pt x="1057" y="577"/>
                    </a:lnTo>
                    <a:lnTo>
                      <a:pt x="1018" y="536"/>
                    </a:lnTo>
                    <a:lnTo>
                      <a:pt x="1003" y="520"/>
                    </a:lnTo>
                    <a:lnTo>
                      <a:pt x="981" y="496"/>
                    </a:lnTo>
                    <a:lnTo>
                      <a:pt x="980" y="495"/>
                    </a:lnTo>
                    <a:lnTo>
                      <a:pt x="979" y="494"/>
                    </a:lnTo>
                    <a:lnTo>
                      <a:pt x="949" y="463"/>
                    </a:lnTo>
                    <a:lnTo>
                      <a:pt x="935" y="450"/>
                    </a:lnTo>
                    <a:lnTo>
                      <a:pt x="933" y="450"/>
                    </a:lnTo>
                    <a:lnTo>
                      <a:pt x="920" y="449"/>
                    </a:lnTo>
                    <a:lnTo>
                      <a:pt x="895" y="449"/>
                    </a:lnTo>
                    <a:lnTo>
                      <a:pt x="885" y="449"/>
                    </a:lnTo>
                    <a:lnTo>
                      <a:pt x="870" y="449"/>
                    </a:lnTo>
                    <a:lnTo>
                      <a:pt x="817" y="447"/>
                    </a:lnTo>
                    <a:lnTo>
                      <a:pt x="806" y="447"/>
                    </a:lnTo>
                    <a:lnTo>
                      <a:pt x="804" y="447"/>
                    </a:lnTo>
                    <a:lnTo>
                      <a:pt x="778" y="447"/>
                    </a:lnTo>
                    <a:lnTo>
                      <a:pt x="757" y="446"/>
                    </a:lnTo>
                    <a:lnTo>
                      <a:pt x="709" y="446"/>
                    </a:lnTo>
                    <a:lnTo>
                      <a:pt x="712" y="417"/>
                    </a:lnTo>
                    <a:lnTo>
                      <a:pt x="700" y="400"/>
                    </a:lnTo>
                    <a:lnTo>
                      <a:pt x="697" y="396"/>
                    </a:lnTo>
                    <a:lnTo>
                      <a:pt x="693" y="390"/>
                    </a:lnTo>
                    <a:lnTo>
                      <a:pt x="687" y="381"/>
                    </a:lnTo>
                    <a:lnTo>
                      <a:pt x="668" y="383"/>
                    </a:lnTo>
                    <a:lnTo>
                      <a:pt x="658" y="366"/>
                    </a:lnTo>
                    <a:lnTo>
                      <a:pt x="661" y="363"/>
                    </a:lnTo>
                    <a:lnTo>
                      <a:pt x="639" y="361"/>
                    </a:lnTo>
                    <a:lnTo>
                      <a:pt x="618" y="360"/>
                    </a:lnTo>
                    <a:lnTo>
                      <a:pt x="602" y="359"/>
                    </a:lnTo>
                    <a:lnTo>
                      <a:pt x="594" y="359"/>
                    </a:lnTo>
                    <a:lnTo>
                      <a:pt x="567" y="357"/>
                    </a:lnTo>
                    <a:lnTo>
                      <a:pt x="517" y="355"/>
                    </a:lnTo>
                    <a:lnTo>
                      <a:pt x="513" y="355"/>
                    </a:lnTo>
                    <a:lnTo>
                      <a:pt x="492" y="354"/>
                    </a:lnTo>
                    <a:lnTo>
                      <a:pt x="473" y="353"/>
                    </a:lnTo>
                    <a:lnTo>
                      <a:pt x="454" y="353"/>
                    </a:lnTo>
                    <a:lnTo>
                      <a:pt x="440" y="352"/>
                    </a:lnTo>
                    <a:lnTo>
                      <a:pt x="423" y="351"/>
                    </a:lnTo>
                    <a:lnTo>
                      <a:pt x="419" y="351"/>
                    </a:lnTo>
                    <a:lnTo>
                      <a:pt x="416" y="350"/>
                    </a:lnTo>
                    <a:lnTo>
                      <a:pt x="396" y="352"/>
                    </a:lnTo>
                    <a:lnTo>
                      <a:pt x="366" y="359"/>
                    </a:lnTo>
                    <a:lnTo>
                      <a:pt x="351" y="364"/>
                    </a:lnTo>
                    <a:lnTo>
                      <a:pt x="336" y="369"/>
                    </a:lnTo>
                    <a:lnTo>
                      <a:pt x="328" y="369"/>
                    </a:lnTo>
                    <a:lnTo>
                      <a:pt x="313" y="383"/>
                    </a:lnTo>
                    <a:lnTo>
                      <a:pt x="291" y="385"/>
                    </a:lnTo>
                    <a:lnTo>
                      <a:pt x="286" y="386"/>
                    </a:lnTo>
                    <a:lnTo>
                      <a:pt x="266" y="393"/>
                    </a:lnTo>
                    <a:lnTo>
                      <a:pt x="264" y="393"/>
                    </a:lnTo>
                    <a:lnTo>
                      <a:pt x="244" y="400"/>
                    </a:lnTo>
                    <a:lnTo>
                      <a:pt x="231" y="400"/>
                    </a:lnTo>
                    <a:lnTo>
                      <a:pt x="201" y="401"/>
                    </a:lnTo>
                    <a:lnTo>
                      <a:pt x="168" y="402"/>
                    </a:lnTo>
                    <a:lnTo>
                      <a:pt x="165" y="402"/>
                    </a:lnTo>
                    <a:lnTo>
                      <a:pt x="155" y="402"/>
                    </a:lnTo>
                    <a:lnTo>
                      <a:pt x="141" y="402"/>
                    </a:lnTo>
                    <a:lnTo>
                      <a:pt x="141" y="404"/>
                    </a:lnTo>
                    <a:lnTo>
                      <a:pt x="77" y="404"/>
                    </a:lnTo>
                    <a:lnTo>
                      <a:pt x="74" y="404"/>
                    </a:lnTo>
                    <a:lnTo>
                      <a:pt x="63" y="404"/>
                    </a:lnTo>
                    <a:lnTo>
                      <a:pt x="39" y="403"/>
                    </a:lnTo>
                    <a:lnTo>
                      <a:pt x="38" y="403"/>
                    </a:lnTo>
                    <a:lnTo>
                      <a:pt x="14" y="403"/>
                    </a:lnTo>
                    <a:lnTo>
                      <a:pt x="0" y="403"/>
                    </a:lnTo>
                    <a:lnTo>
                      <a:pt x="0" y="400"/>
                    </a:lnTo>
                    <a:lnTo>
                      <a:pt x="3" y="369"/>
                    </a:lnTo>
                    <a:lnTo>
                      <a:pt x="6" y="348"/>
                    </a:lnTo>
                    <a:lnTo>
                      <a:pt x="14" y="337"/>
                    </a:lnTo>
                    <a:lnTo>
                      <a:pt x="46" y="337"/>
                    </a:lnTo>
                    <a:lnTo>
                      <a:pt x="59" y="327"/>
                    </a:lnTo>
                    <a:lnTo>
                      <a:pt x="63" y="306"/>
                    </a:lnTo>
                    <a:lnTo>
                      <a:pt x="64" y="293"/>
                    </a:lnTo>
                    <a:lnTo>
                      <a:pt x="72" y="283"/>
                    </a:lnTo>
                    <a:lnTo>
                      <a:pt x="74" y="284"/>
                    </a:lnTo>
                    <a:lnTo>
                      <a:pt x="89" y="269"/>
                    </a:lnTo>
                    <a:lnTo>
                      <a:pt x="115" y="259"/>
                    </a:lnTo>
                    <a:lnTo>
                      <a:pt x="132" y="257"/>
                    </a:lnTo>
                    <a:lnTo>
                      <a:pt x="139" y="257"/>
                    </a:lnTo>
                    <a:lnTo>
                      <a:pt x="165" y="258"/>
                    </a:lnTo>
                    <a:lnTo>
                      <a:pt x="214" y="225"/>
                    </a:lnTo>
                    <a:lnTo>
                      <a:pt x="214" y="220"/>
                    </a:lnTo>
                    <a:lnTo>
                      <a:pt x="240" y="207"/>
                    </a:lnTo>
                    <a:lnTo>
                      <a:pt x="266" y="205"/>
                    </a:lnTo>
                    <a:lnTo>
                      <a:pt x="273" y="201"/>
                    </a:lnTo>
                    <a:lnTo>
                      <a:pt x="285" y="178"/>
                    </a:lnTo>
                    <a:lnTo>
                      <a:pt x="285" y="176"/>
                    </a:lnTo>
                    <a:lnTo>
                      <a:pt x="286" y="162"/>
                    </a:lnTo>
                    <a:lnTo>
                      <a:pt x="311" y="148"/>
                    </a:lnTo>
                    <a:lnTo>
                      <a:pt x="341" y="133"/>
                    </a:lnTo>
                    <a:lnTo>
                      <a:pt x="345" y="138"/>
                    </a:lnTo>
                    <a:lnTo>
                      <a:pt x="343" y="148"/>
                    </a:lnTo>
                    <a:lnTo>
                      <a:pt x="365" y="154"/>
                    </a:lnTo>
                    <a:lnTo>
                      <a:pt x="366" y="153"/>
                    </a:lnTo>
                    <a:lnTo>
                      <a:pt x="374" y="146"/>
                    </a:lnTo>
                    <a:lnTo>
                      <a:pt x="383" y="130"/>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8" name=""/>
              <p:cNvSpPr/>
              <p:nvPr/>
            </p:nvSpPr>
            <p:spPr>
              <a:xfrm>
                <a:off x="6768360" y="3114720"/>
                <a:ext cx="617760" cy="678600"/>
              </a:xfrm>
              <a:custGeom>
                <a:avLst/>
                <a:gdLst/>
                <a:ahLst/>
                <a:rect l="l" t="t" r="r" b="b"/>
                <a:pathLst>
                  <a:path w="867" h="899">
                    <a:moveTo>
                      <a:pt x="225" y="841"/>
                    </a:moveTo>
                    <a:lnTo>
                      <a:pt x="216" y="839"/>
                    </a:lnTo>
                    <a:lnTo>
                      <a:pt x="195" y="814"/>
                    </a:lnTo>
                    <a:lnTo>
                      <a:pt x="185" y="809"/>
                    </a:lnTo>
                    <a:lnTo>
                      <a:pt x="166" y="806"/>
                    </a:lnTo>
                    <a:lnTo>
                      <a:pt x="165" y="806"/>
                    </a:lnTo>
                    <a:lnTo>
                      <a:pt x="155" y="808"/>
                    </a:lnTo>
                    <a:lnTo>
                      <a:pt x="140" y="805"/>
                    </a:lnTo>
                    <a:lnTo>
                      <a:pt x="119" y="794"/>
                    </a:lnTo>
                    <a:lnTo>
                      <a:pt x="119" y="782"/>
                    </a:lnTo>
                    <a:lnTo>
                      <a:pt x="114" y="770"/>
                    </a:lnTo>
                    <a:lnTo>
                      <a:pt x="109" y="765"/>
                    </a:lnTo>
                    <a:lnTo>
                      <a:pt x="101" y="745"/>
                    </a:lnTo>
                    <a:lnTo>
                      <a:pt x="90" y="740"/>
                    </a:lnTo>
                    <a:lnTo>
                      <a:pt x="67" y="723"/>
                    </a:lnTo>
                    <a:lnTo>
                      <a:pt x="64" y="727"/>
                    </a:lnTo>
                    <a:lnTo>
                      <a:pt x="40" y="732"/>
                    </a:lnTo>
                    <a:lnTo>
                      <a:pt x="15" y="713"/>
                    </a:lnTo>
                    <a:lnTo>
                      <a:pt x="9" y="719"/>
                    </a:lnTo>
                    <a:lnTo>
                      <a:pt x="0" y="724"/>
                    </a:lnTo>
                    <a:lnTo>
                      <a:pt x="0" y="719"/>
                    </a:lnTo>
                    <a:lnTo>
                      <a:pt x="0" y="706"/>
                    </a:lnTo>
                    <a:lnTo>
                      <a:pt x="1" y="674"/>
                    </a:lnTo>
                    <a:lnTo>
                      <a:pt x="1" y="634"/>
                    </a:lnTo>
                    <a:lnTo>
                      <a:pt x="1" y="624"/>
                    </a:lnTo>
                    <a:lnTo>
                      <a:pt x="1" y="619"/>
                    </a:lnTo>
                    <a:lnTo>
                      <a:pt x="1" y="607"/>
                    </a:lnTo>
                    <a:lnTo>
                      <a:pt x="1" y="601"/>
                    </a:lnTo>
                    <a:lnTo>
                      <a:pt x="1" y="597"/>
                    </a:lnTo>
                    <a:lnTo>
                      <a:pt x="2" y="567"/>
                    </a:lnTo>
                    <a:lnTo>
                      <a:pt x="2" y="543"/>
                    </a:lnTo>
                    <a:lnTo>
                      <a:pt x="2" y="530"/>
                    </a:lnTo>
                    <a:lnTo>
                      <a:pt x="2" y="519"/>
                    </a:lnTo>
                    <a:lnTo>
                      <a:pt x="2" y="498"/>
                    </a:lnTo>
                    <a:lnTo>
                      <a:pt x="2" y="497"/>
                    </a:lnTo>
                    <a:lnTo>
                      <a:pt x="3" y="467"/>
                    </a:lnTo>
                    <a:lnTo>
                      <a:pt x="3" y="435"/>
                    </a:lnTo>
                    <a:lnTo>
                      <a:pt x="4" y="420"/>
                    </a:lnTo>
                    <a:lnTo>
                      <a:pt x="4" y="409"/>
                    </a:lnTo>
                    <a:lnTo>
                      <a:pt x="4" y="395"/>
                    </a:lnTo>
                    <a:lnTo>
                      <a:pt x="4" y="372"/>
                    </a:lnTo>
                    <a:lnTo>
                      <a:pt x="4" y="354"/>
                    </a:lnTo>
                    <a:lnTo>
                      <a:pt x="4" y="341"/>
                    </a:lnTo>
                    <a:lnTo>
                      <a:pt x="4" y="315"/>
                    </a:lnTo>
                    <a:lnTo>
                      <a:pt x="4" y="309"/>
                    </a:lnTo>
                    <a:lnTo>
                      <a:pt x="4" y="278"/>
                    </a:lnTo>
                    <a:lnTo>
                      <a:pt x="4" y="266"/>
                    </a:lnTo>
                    <a:lnTo>
                      <a:pt x="4" y="249"/>
                    </a:lnTo>
                    <a:lnTo>
                      <a:pt x="4" y="246"/>
                    </a:lnTo>
                    <a:lnTo>
                      <a:pt x="4" y="215"/>
                    </a:lnTo>
                    <a:lnTo>
                      <a:pt x="4" y="183"/>
                    </a:lnTo>
                    <a:lnTo>
                      <a:pt x="4" y="178"/>
                    </a:lnTo>
                    <a:lnTo>
                      <a:pt x="4" y="156"/>
                    </a:lnTo>
                    <a:lnTo>
                      <a:pt x="4" y="152"/>
                    </a:lnTo>
                    <a:lnTo>
                      <a:pt x="4" y="139"/>
                    </a:lnTo>
                    <a:lnTo>
                      <a:pt x="4" y="113"/>
                    </a:lnTo>
                    <a:lnTo>
                      <a:pt x="3" y="71"/>
                    </a:lnTo>
                    <a:lnTo>
                      <a:pt x="14" y="70"/>
                    </a:lnTo>
                    <a:lnTo>
                      <a:pt x="70" y="69"/>
                    </a:lnTo>
                    <a:lnTo>
                      <a:pt x="85" y="68"/>
                    </a:lnTo>
                    <a:lnTo>
                      <a:pt x="93" y="68"/>
                    </a:lnTo>
                    <a:lnTo>
                      <a:pt x="127" y="67"/>
                    </a:lnTo>
                    <a:lnTo>
                      <a:pt x="189" y="65"/>
                    </a:lnTo>
                    <a:lnTo>
                      <a:pt x="213" y="64"/>
                    </a:lnTo>
                    <a:lnTo>
                      <a:pt x="246" y="62"/>
                    </a:lnTo>
                    <a:lnTo>
                      <a:pt x="254" y="62"/>
                    </a:lnTo>
                    <a:lnTo>
                      <a:pt x="275" y="61"/>
                    </a:lnTo>
                    <a:lnTo>
                      <a:pt x="290" y="73"/>
                    </a:lnTo>
                    <a:lnTo>
                      <a:pt x="316" y="80"/>
                    </a:lnTo>
                    <a:lnTo>
                      <a:pt x="333" y="89"/>
                    </a:lnTo>
                    <a:lnTo>
                      <a:pt x="366" y="110"/>
                    </a:lnTo>
                    <a:lnTo>
                      <a:pt x="417" y="108"/>
                    </a:lnTo>
                    <a:lnTo>
                      <a:pt x="427" y="123"/>
                    </a:lnTo>
                    <a:lnTo>
                      <a:pt x="442" y="136"/>
                    </a:lnTo>
                    <a:lnTo>
                      <a:pt x="467" y="150"/>
                    </a:lnTo>
                    <a:lnTo>
                      <a:pt x="498" y="138"/>
                    </a:lnTo>
                    <a:lnTo>
                      <a:pt x="517" y="136"/>
                    </a:lnTo>
                    <a:lnTo>
                      <a:pt x="540" y="124"/>
                    </a:lnTo>
                    <a:lnTo>
                      <a:pt x="574" y="119"/>
                    </a:lnTo>
                    <a:lnTo>
                      <a:pt x="593" y="124"/>
                    </a:lnTo>
                    <a:lnTo>
                      <a:pt x="618" y="123"/>
                    </a:lnTo>
                    <a:lnTo>
                      <a:pt x="671" y="87"/>
                    </a:lnTo>
                    <a:lnTo>
                      <a:pt x="688" y="70"/>
                    </a:lnTo>
                    <a:lnTo>
                      <a:pt x="694" y="66"/>
                    </a:lnTo>
                    <a:lnTo>
                      <a:pt x="769" y="31"/>
                    </a:lnTo>
                    <a:lnTo>
                      <a:pt x="867" y="0"/>
                    </a:lnTo>
                    <a:lnTo>
                      <a:pt x="867" y="26"/>
                    </a:lnTo>
                    <a:lnTo>
                      <a:pt x="867" y="32"/>
                    </a:lnTo>
                    <a:lnTo>
                      <a:pt x="867" y="66"/>
                    </a:lnTo>
                    <a:lnTo>
                      <a:pt x="867" y="89"/>
                    </a:lnTo>
                    <a:lnTo>
                      <a:pt x="867" y="120"/>
                    </a:lnTo>
                    <a:lnTo>
                      <a:pt x="867" y="123"/>
                    </a:lnTo>
                    <a:lnTo>
                      <a:pt x="867" y="152"/>
                    </a:lnTo>
                    <a:lnTo>
                      <a:pt x="867" y="173"/>
                    </a:lnTo>
                    <a:lnTo>
                      <a:pt x="867" y="213"/>
                    </a:lnTo>
                    <a:lnTo>
                      <a:pt x="867" y="215"/>
                    </a:lnTo>
                    <a:lnTo>
                      <a:pt x="867" y="246"/>
                    </a:lnTo>
                    <a:lnTo>
                      <a:pt x="867" y="253"/>
                    </a:lnTo>
                    <a:lnTo>
                      <a:pt x="867" y="271"/>
                    </a:lnTo>
                    <a:lnTo>
                      <a:pt x="867" y="278"/>
                    </a:lnTo>
                    <a:lnTo>
                      <a:pt x="867" y="284"/>
                    </a:lnTo>
                    <a:lnTo>
                      <a:pt x="867" y="299"/>
                    </a:lnTo>
                    <a:lnTo>
                      <a:pt x="867" y="315"/>
                    </a:lnTo>
                    <a:lnTo>
                      <a:pt x="867" y="337"/>
                    </a:lnTo>
                    <a:lnTo>
                      <a:pt x="859" y="341"/>
                    </a:lnTo>
                    <a:lnTo>
                      <a:pt x="846" y="342"/>
                    </a:lnTo>
                    <a:lnTo>
                      <a:pt x="837" y="352"/>
                    </a:lnTo>
                    <a:lnTo>
                      <a:pt x="848" y="372"/>
                    </a:lnTo>
                    <a:lnTo>
                      <a:pt x="846" y="398"/>
                    </a:lnTo>
                    <a:lnTo>
                      <a:pt x="844" y="399"/>
                    </a:lnTo>
                    <a:lnTo>
                      <a:pt x="848" y="404"/>
                    </a:lnTo>
                    <a:lnTo>
                      <a:pt x="846" y="433"/>
                    </a:lnTo>
                    <a:lnTo>
                      <a:pt x="834" y="452"/>
                    </a:lnTo>
                    <a:lnTo>
                      <a:pt x="830" y="459"/>
                    </a:lnTo>
                    <a:lnTo>
                      <a:pt x="828" y="467"/>
                    </a:lnTo>
                    <a:lnTo>
                      <a:pt x="824" y="490"/>
                    </a:lnTo>
                    <a:lnTo>
                      <a:pt x="822" y="507"/>
                    </a:lnTo>
                    <a:lnTo>
                      <a:pt x="809" y="519"/>
                    </a:lnTo>
                    <a:lnTo>
                      <a:pt x="805" y="536"/>
                    </a:lnTo>
                    <a:lnTo>
                      <a:pt x="797" y="561"/>
                    </a:lnTo>
                    <a:lnTo>
                      <a:pt x="802" y="569"/>
                    </a:lnTo>
                    <a:lnTo>
                      <a:pt x="794" y="593"/>
                    </a:lnTo>
                    <a:lnTo>
                      <a:pt x="780" y="598"/>
                    </a:lnTo>
                    <a:lnTo>
                      <a:pt x="769" y="608"/>
                    </a:lnTo>
                    <a:lnTo>
                      <a:pt x="761" y="614"/>
                    </a:lnTo>
                    <a:lnTo>
                      <a:pt x="751" y="624"/>
                    </a:lnTo>
                    <a:lnTo>
                      <a:pt x="751" y="625"/>
                    </a:lnTo>
                    <a:lnTo>
                      <a:pt x="745" y="635"/>
                    </a:lnTo>
                    <a:lnTo>
                      <a:pt x="719" y="652"/>
                    </a:lnTo>
                    <a:lnTo>
                      <a:pt x="709" y="656"/>
                    </a:lnTo>
                    <a:lnTo>
                      <a:pt x="694" y="664"/>
                    </a:lnTo>
                    <a:lnTo>
                      <a:pt x="668" y="656"/>
                    </a:lnTo>
                    <a:lnTo>
                      <a:pt x="654" y="683"/>
                    </a:lnTo>
                    <a:lnTo>
                      <a:pt x="629" y="688"/>
                    </a:lnTo>
                    <a:lnTo>
                      <a:pt x="623" y="696"/>
                    </a:lnTo>
                    <a:lnTo>
                      <a:pt x="618" y="704"/>
                    </a:lnTo>
                    <a:lnTo>
                      <a:pt x="617" y="705"/>
                    </a:lnTo>
                    <a:lnTo>
                      <a:pt x="618" y="710"/>
                    </a:lnTo>
                    <a:lnTo>
                      <a:pt x="619" y="719"/>
                    </a:lnTo>
                    <a:lnTo>
                      <a:pt x="619" y="727"/>
                    </a:lnTo>
                    <a:lnTo>
                      <a:pt x="607" y="766"/>
                    </a:lnTo>
                    <a:lnTo>
                      <a:pt x="593" y="781"/>
                    </a:lnTo>
                    <a:lnTo>
                      <a:pt x="586" y="781"/>
                    </a:lnTo>
                    <a:lnTo>
                      <a:pt x="568" y="744"/>
                    </a:lnTo>
                    <a:lnTo>
                      <a:pt x="558" y="751"/>
                    </a:lnTo>
                    <a:lnTo>
                      <a:pt x="548" y="761"/>
                    </a:lnTo>
                    <a:lnTo>
                      <a:pt x="528" y="814"/>
                    </a:lnTo>
                    <a:lnTo>
                      <a:pt x="533" y="845"/>
                    </a:lnTo>
                    <a:lnTo>
                      <a:pt x="524" y="854"/>
                    </a:lnTo>
                    <a:lnTo>
                      <a:pt x="517" y="852"/>
                    </a:lnTo>
                    <a:lnTo>
                      <a:pt x="510" y="856"/>
                    </a:lnTo>
                    <a:lnTo>
                      <a:pt x="507" y="877"/>
                    </a:lnTo>
                    <a:lnTo>
                      <a:pt x="492" y="893"/>
                    </a:lnTo>
                    <a:lnTo>
                      <a:pt x="467" y="899"/>
                    </a:lnTo>
                    <a:lnTo>
                      <a:pt x="448" y="896"/>
                    </a:lnTo>
                    <a:lnTo>
                      <a:pt x="442" y="882"/>
                    </a:lnTo>
                    <a:lnTo>
                      <a:pt x="434" y="875"/>
                    </a:lnTo>
                    <a:lnTo>
                      <a:pt x="417" y="862"/>
                    </a:lnTo>
                    <a:lnTo>
                      <a:pt x="404" y="859"/>
                    </a:lnTo>
                    <a:lnTo>
                      <a:pt x="396" y="845"/>
                    </a:lnTo>
                    <a:lnTo>
                      <a:pt x="391" y="814"/>
                    </a:lnTo>
                    <a:lnTo>
                      <a:pt x="360" y="820"/>
                    </a:lnTo>
                    <a:lnTo>
                      <a:pt x="338" y="845"/>
                    </a:lnTo>
                    <a:lnTo>
                      <a:pt x="319" y="844"/>
                    </a:lnTo>
                    <a:lnTo>
                      <a:pt x="313" y="847"/>
                    </a:lnTo>
                    <a:lnTo>
                      <a:pt x="308" y="852"/>
                    </a:lnTo>
                    <a:lnTo>
                      <a:pt x="291" y="836"/>
                    </a:lnTo>
                    <a:lnTo>
                      <a:pt x="260" y="826"/>
                    </a:lnTo>
                    <a:lnTo>
                      <a:pt x="241" y="832"/>
                    </a:lnTo>
                    <a:lnTo>
                      <a:pt x="237" y="842"/>
                    </a:lnTo>
                    <a:lnTo>
                      <a:pt x="228" y="843"/>
                    </a:lnTo>
                    <a:lnTo>
                      <a:pt x="226" y="842"/>
                    </a:lnTo>
                    <a:lnTo>
                      <a:pt x="225" y="841"/>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9" name=""/>
              <p:cNvSpPr/>
              <p:nvPr/>
            </p:nvSpPr>
            <p:spPr>
              <a:xfrm>
                <a:off x="6979680" y="4405680"/>
                <a:ext cx="690480" cy="601560"/>
              </a:xfrm>
              <a:custGeom>
                <a:avLst/>
                <a:gdLst/>
                <a:ahLst/>
                <a:rect l="l" t="t" r="r" b="b"/>
                <a:pathLst>
                  <a:path w="968" h="795">
                    <a:moveTo>
                      <a:pt x="152" y="299"/>
                    </a:moveTo>
                    <a:lnTo>
                      <a:pt x="153" y="301"/>
                    </a:lnTo>
                    <a:lnTo>
                      <a:pt x="153" y="303"/>
                    </a:lnTo>
                    <a:lnTo>
                      <a:pt x="158" y="314"/>
                    </a:lnTo>
                    <a:lnTo>
                      <a:pt x="196" y="341"/>
                    </a:lnTo>
                    <a:lnTo>
                      <a:pt x="221" y="364"/>
                    </a:lnTo>
                    <a:lnTo>
                      <a:pt x="228" y="382"/>
                    </a:lnTo>
                    <a:lnTo>
                      <a:pt x="233" y="397"/>
                    </a:lnTo>
                    <a:lnTo>
                      <a:pt x="247" y="406"/>
                    </a:lnTo>
                    <a:lnTo>
                      <a:pt x="249" y="404"/>
                    </a:lnTo>
                    <a:lnTo>
                      <a:pt x="265" y="416"/>
                    </a:lnTo>
                    <a:lnTo>
                      <a:pt x="265" y="417"/>
                    </a:lnTo>
                    <a:lnTo>
                      <a:pt x="266" y="417"/>
                    </a:lnTo>
                    <a:lnTo>
                      <a:pt x="267" y="418"/>
                    </a:lnTo>
                    <a:lnTo>
                      <a:pt x="287" y="460"/>
                    </a:lnTo>
                    <a:lnTo>
                      <a:pt x="298" y="476"/>
                    </a:lnTo>
                    <a:lnTo>
                      <a:pt x="302" y="492"/>
                    </a:lnTo>
                    <a:lnTo>
                      <a:pt x="321" y="505"/>
                    </a:lnTo>
                    <a:lnTo>
                      <a:pt x="322" y="518"/>
                    </a:lnTo>
                    <a:lnTo>
                      <a:pt x="328" y="523"/>
                    </a:lnTo>
                    <a:lnTo>
                      <a:pt x="349" y="531"/>
                    </a:lnTo>
                    <a:lnTo>
                      <a:pt x="364" y="543"/>
                    </a:lnTo>
                    <a:lnTo>
                      <a:pt x="374" y="552"/>
                    </a:lnTo>
                    <a:lnTo>
                      <a:pt x="372" y="572"/>
                    </a:lnTo>
                    <a:lnTo>
                      <a:pt x="391" y="619"/>
                    </a:lnTo>
                    <a:lnTo>
                      <a:pt x="390" y="649"/>
                    </a:lnTo>
                    <a:lnTo>
                      <a:pt x="395" y="657"/>
                    </a:lnTo>
                    <a:lnTo>
                      <a:pt x="398" y="658"/>
                    </a:lnTo>
                    <a:lnTo>
                      <a:pt x="416" y="667"/>
                    </a:lnTo>
                    <a:lnTo>
                      <a:pt x="448" y="729"/>
                    </a:lnTo>
                    <a:lnTo>
                      <a:pt x="443" y="744"/>
                    </a:lnTo>
                    <a:lnTo>
                      <a:pt x="444" y="750"/>
                    </a:lnTo>
                    <a:lnTo>
                      <a:pt x="450" y="776"/>
                    </a:lnTo>
                    <a:lnTo>
                      <a:pt x="473" y="782"/>
                    </a:lnTo>
                    <a:lnTo>
                      <a:pt x="494" y="795"/>
                    </a:lnTo>
                    <a:lnTo>
                      <a:pt x="497" y="787"/>
                    </a:lnTo>
                    <a:lnTo>
                      <a:pt x="523" y="771"/>
                    </a:lnTo>
                    <a:lnTo>
                      <a:pt x="541" y="751"/>
                    </a:lnTo>
                    <a:lnTo>
                      <a:pt x="523" y="739"/>
                    </a:lnTo>
                    <a:lnTo>
                      <a:pt x="515" y="712"/>
                    </a:lnTo>
                    <a:lnTo>
                      <a:pt x="550" y="742"/>
                    </a:lnTo>
                    <a:lnTo>
                      <a:pt x="575" y="730"/>
                    </a:lnTo>
                    <a:lnTo>
                      <a:pt x="589" y="708"/>
                    </a:lnTo>
                    <a:lnTo>
                      <a:pt x="573" y="678"/>
                    </a:lnTo>
                    <a:lnTo>
                      <a:pt x="589" y="681"/>
                    </a:lnTo>
                    <a:lnTo>
                      <a:pt x="596" y="687"/>
                    </a:lnTo>
                    <a:lnTo>
                      <a:pt x="604" y="682"/>
                    </a:lnTo>
                    <a:lnTo>
                      <a:pt x="606" y="682"/>
                    </a:lnTo>
                    <a:lnTo>
                      <a:pt x="608" y="687"/>
                    </a:lnTo>
                    <a:lnTo>
                      <a:pt x="615" y="680"/>
                    </a:lnTo>
                    <a:lnTo>
                      <a:pt x="648" y="660"/>
                    </a:lnTo>
                    <a:lnTo>
                      <a:pt x="677" y="651"/>
                    </a:lnTo>
                    <a:lnTo>
                      <a:pt x="701" y="618"/>
                    </a:lnTo>
                    <a:lnTo>
                      <a:pt x="729" y="605"/>
                    </a:lnTo>
                    <a:lnTo>
                      <a:pt x="762" y="573"/>
                    </a:lnTo>
                    <a:lnTo>
                      <a:pt x="759" y="555"/>
                    </a:lnTo>
                    <a:lnTo>
                      <a:pt x="800" y="554"/>
                    </a:lnTo>
                    <a:lnTo>
                      <a:pt x="821" y="525"/>
                    </a:lnTo>
                    <a:lnTo>
                      <a:pt x="826" y="524"/>
                    </a:lnTo>
                    <a:lnTo>
                      <a:pt x="846" y="462"/>
                    </a:lnTo>
                    <a:lnTo>
                      <a:pt x="876" y="410"/>
                    </a:lnTo>
                    <a:lnTo>
                      <a:pt x="916" y="366"/>
                    </a:lnTo>
                    <a:lnTo>
                      <a:pt x="927" y="357"/>
                    </a:lnTo>
                    <a:lnTo>
                      <a:pt x="968" y="340"/>
                    </a:lnTo>
                    <a:lnTo>
                      <a:pt x="963" y="334"/>
                    </a:lnTo>
                    <a:lnTo>
                      <a:pt x="949" y="319"/>
                    </a:lnTo>
                    <a:lnTo>
                      <a:pt x="947" y="317"/>
                    </a:lnTo>
                    <a:lnTo>
                      <a:pt x="902" y="269"/>
                    </a:lnTo>
                    <a:lnTo>
                      <a:pt x="874" y="239"/>
                    </a:lnTo>
                    <a:lnTo>
                      <a:pt x="862" y="227"/>
                    </a:lnTo>
                    <a:lnTo>
                      <a:pt x="823" y="186"/>
                    </a:lnTo>
                    <a:lnTo>
                      <a:pt x="808" y="170"/>
                    </a:lnTo>
                    <a:lnTo>
                      <a:pt x="786" y="146"/>
                    </a:lnTo>
                    <a:lnTo>
                      <a:pt x="785" y="145"/>
                    </a:lnTo>
                    <a:lnTo>
                      <a:pt x="784" y="144"/>
                    </a:lnTo>
                    <a:lnTo>
                      <a:pt x="754" y="113"/>
                    </a:lnTo>
                    <a:lnTo>
                      <a:pt x="740" y="100"/>
                    </a:lnTo>
                    <a:lnTo>
                      <a:pt x="738" y="100"/>
                    </a:lnTo>
                    <a:lnTo>
                      <a:pt x="725" y="99"/>
                    </a:lnTo>
                    <a:lnTo>
                      <a:pt x="700" y="99"/>
                    </a:lnTo>
                    <a:lnTo>
                      <a:pt x="690" y="99"/>
                    </a:lnTo>
                    <a:lnTo>
                      <a:pt x="675" y="99"/>
                    </a:lnTo>
                    <a:lnTo>
                      <a:pt x="622" y="97"/>
                    </a:lnTo>
                    <a:lnTo>
                      <a:pt x="611" y="97"/>
                    </a:lnTo>
                    <a:lnTo>
                      <a:pt x="609" y="97"/>
                    </a:lnTo>
                    <a:lnTo>
                      <a:pt x="583" y="97"/>
                    </a:lnTo>
                    <a:lnTo>
                      <a:pt x="562" y="96"/>
                    </a:lnTo>
                    <a:lnTo>
                      <a:pt x="514" y="96"/>
                    </a:lnTo>
                    <a:lnTo>
                      <a:pt x="517" y="67"/>
                    </a:lnTo>
                    <a:lnTo>
                      <a:pt x="505" y="50"/>
                    </a:lnTo>
                    <a:lnTo>
                      <a:pt x="502" y="46"/>
                    </a:lnTo>
                    <a:lnTo>
                      <a:pt x="498" y="40"/>
                    </a:lnTo>
                    <a:lnTo>
                      <a:pt x="492" y="31"/>
                    </a:lnTo>
                    <a:lnTo>
                      <a:pt x="473" y="33"/>
                    </a:lnTo>
                    <a:lnTo>
                      <a:pt x="463" y="16"/>
                    </a:lnTo>
                    <a:lnTo>
                      <a:pt x="466" y="13"/>
                    </a:lnTo>
                    <a:lnTo>
                      <a:pt x="444" y="11"/>
                    </a:lnTo>
                    <a:lnTo>
                      <a:pt x="423" y="10"/>
                    </a:lnTo>
                    <a:lnTo>
                      <a:pt x="407" y="9"/>
                    </a:lnTo>
                    <a:lnTo>
                      <a:pt x="399" y="9"/>
                    </a:lnTo>
                    <a:lnTo>
                      <a:pt x="372" y="7"/>
                    </a:lnTo>
                    <a:lnTo>
                      <a:pt x="322" y="5"/>
                    </a:lnTo>
                    <a:lnTo>
                      <a:pt x="318" y="5"/>
                    </a:lnTo>
                    <a:lnTo>
                      <a:pt x="297" y="4"/>
                    </a:lnTo>
                    <a:lnTo>
                      <a:pt x="278" y="3"/>
                    </a:lnTo>
                    <a:lnTo>
                      <a:pt x="259" y="3"/>
                    </a:lnTo>
                    <a:lnTo>
                      <a:pt x="245" y="2"/>
                    </a:lnTo>
                    <a:lnTo>
                      <a:pt x="228" y="1"/>
                    </a:lnTo>
                    <a:lnTo>
                      <a:pt x="224" y="1"/>
                    </a:lnTo>
                    <a:lnTo>
                      <a:pt x="221" y="0"/>
                    </a:lnTo>
                    <a:lnTo>
                      <a:pt x="201" y="2"/>
                    </a:lnTo>
                    <a:lnTo>
                      <a:pt x="171" y="9"/>
                    </a:lnTo>
                    <a:lnTo>
                      <a:pt x="156" y="14"/>
                    </a:lnTo>
                    <a:lnTo>
                      <a:pt x="141" y="19"/>
                    </a:lnTo>
                    <a:lnTo>
                      <a:pt x="133" y="19"/>
                    </a:lnTo>
                    <a:lnTo>
                      <a:pt x="118" y="33"/>
                    </a:lnTo>
                    <a:lnTo>
                      <a:pt x="96" y="35"/>
                    </a:lnTo>
                    <a:lnTo>
                      <a:pt x="91" y="36"/>
                    </a:lnTo>
                    <a:lnTo>
                      <a:pt x="71" y="43"/>
                    </a:lnTo>
                    <a:lnTo>
                      <a:pt x="69" y="43"/>
                    </a:lnTo>
                    <a:lnTo>
                      <a:pt x="49" y="50"/>
                    </a:lnTo>
                    <a:lnTo>
                      <a:pt x="45" y="66"/>
                    </a:lnTo>
                    <a:lnTo>
                      <a:pt x="20" y="87"/>
                    </a:lnTo>
                    <a:lnTo>
                      <a:pt x="0" y="122"/>
                    </a:lnTo>
                    <a:lnTo>
                      <a:pt x="2" y="129"/>
                    </a:lnTo>
                    <a:lnTo>
                      <a:pt x="22" y="145"/>
                    </a:lnTo>
                    <a:lnTo>
                      <a:pt x="45" y="161"/>
                    </a:lnTo>
                    <a:lnTo>
                      <a:pt x="50" y="167"/>
                    </a:lnTo>
                    <a:lnTo>
                      <a:pt x="60" y="176"/>
                    </a:lnTo>
                    <a:lnTo>
                      <a:pt x="60" y="177"/>
                    </a:lnTo>
                    <a:lnTo>
                      <a:pt x="60" y="178"/>
                    </a:lnTo>
                    <a:lnTo>
                      <a:pt x="64" y="181"/>
                    </a:lnTo>
                    <a:lnTo>
                      <a:pt x="71" y="183"/>
                    </a:lnTo>
                    <a:lnTo>
                      <a:pt x="72" y="182"/>
                    </a:lnTo>
                    <a:lnTo>
                      <a:pt x="96" y="186"/>
                    </a:lnTo>
                    <a:lnTo>
                      <a:pt x="104" y="208"/>
                    </a:lnTo>
                    <a:lnTo>
                      <a:pt x="116" y="229"/>
                    </a:lnTo>
                    <a:lnTo>
                      <a:pt x="121" y="234"/>
                    </a:lnTo>
                    <a:lnTo>
                      <a:pt x="122" y="239"/>
                    </a:lnTo>
                    <a:lnTo>
                      <a:pt x="123" y="250"/>
                    </a:lnTo>
                    <a:lnTo>
                      <a:pt x="137" y="271"/>
                    </a:lnTo>
                    <a:lnTo>
                      <a:pt x="146" y="287"/>
                    </a:lnTo>
                    <a:lnTo>
                      <a:pt x="152" y="299"/>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0" name=""/>
              <p:cNvSpPr/>
              <p:nvPr/>
            </p:nvSpPr>
            <p:spPr>
              <a:xfrm>
                <a:off x="5980320" y="4124520"/>
                <a:ext cx="1244160" cy="322920"/>
              </a:xfrm>
              <a:custGeom>
                <a:avLst/>
                <a:gdLst/>
                <a:ahLst/>
                <a:rect l="l" t="t" r="r" b="b"/>
                <a:pathLst>
                  <a:path w="1743" h="428">
                    <a:moveTo>
                      <a:pt x="298" y="44"/>
                    </a:moveTo>
                    <a:lnTo>
                      <a:pt x="297" y="44"/>
                    </a:lnTo>
                    <a:lnTo>
                      <a:pt x="269" y="45"/>
                    </a:lnTo>
                    <a:lnTo>
                      <a:pt x="203" y="43"/>
                    </a:lnTo>
                    <a:lnTo>
                      <a:pt x="194" y="44"/>
                    </a:lnTo>
                    <a:lnTo>
                      <a:pt x="180" y="45"/>
                    </a:lnTo>
                    <a:lnTo>
                      <a:pt x="179" y="45"/>
                    </a:lnTo>
                    <a:lnTo>
                      <a:pt x="166" y="46"/>
                    </a:lnTo>
                    <a:lnTo>
                      <a:pt x="155" y="46"/>
                    </a:lnTo>
                    <a:lnTo>
                      <a:pt x="161" y="77"/>
                    </a:lnTo>
                    <a:lnTo>
                      <a:pt x="154" y="86"/>
                    </a:lnTo>
                    <a:lnTo>
                      <a:pt x="155" y="108"/>
                    </a:lnTo>
                    <a:lnTo>
                      <a:pt x="123" y="108"/>
                    </a:lnTo>
                    <a:lnTo>
                      <a:pt x="137" y="124"/>
                    </a:lnTo>
                    <a:lnTo>
                      <a:pt x="144" y="140"/>
                    </a:lnTo>
                    <a:lnTo>
                      <a:pt x="138" y="144"/>
                    </a:lnTo>
                    <a:lnTo>
                      <a:pt x="116" y="171"/>
                    </a:lnTo>
                    <a:lnTo>
                      <a:pt x="134" y="195"/>
                    </a:lnTo>
                    <a:lnTo>
                      <a:pt x="113" y="195"/>
                    </a:lnTo>
                    <a:lnTo>
                      <a:pt x="87" y="233"/>
                    </a:lnTo>
                    <a:lnTo>
                      <a:pt x="80" y="288"/>
                    </a:lnTo>
                    <a:lnTo>
                      <a:pt x="62" y="282"/>
                    </a:lnTo>
                    <a:lnTo>
                      <a:pt x="53" y="297"/>
                    </a:lnTo>
                    <a:lnTo>
                      <a:pt x="34" y="313"/>
                    </a:lnTo>
                    <a:lnTo>
                      <a:pt x="26" y="327"/>
                    </a:lnTo>
                    <a:lnTo>
                      <a:pt x="34" y="329"/>
                    </a:lnTo>
                    <a:lnTo>
                      <a:pt x="37" y="319"/>
                    </a:lnTo>
                    <a:lnTo>
                      <a:pt x="44" y="332"/>
                    </a:lnTo>
                    <a:lnTo>
                      <a:pt x="46" y="392"/>
                    </a:lnTo>
                    <a:lnTo>
                      <a:pt x="34" y="390"/>
                    </a:lnTo>
                    <a:lnTo>
                      <a:pt x="0" y="425"/>
                    </a:lnTo>
                    <a:lnTo>
                      <a:pt x="62" y="425"/>
                    </a:lnTo>
                    <a:lnTo>
                      <a:pt x="92" y="425"/>
                    </a:lnTo>
                    <a:lnTo>
                      <a:pt x="118" y="425"/>
                    </a:lnTo>
                    <a:lnTo>
                      <a:pt x="134" y="424"/>
                    </a:lnTo>
                    <a:lnTo>
                      <a:pt x="155" y="425"/>
                    </a:lnTo>
                    <a:lnTo>
                      <a:pt x="172" y="425"/>
                    </a:lnTo>
                    <a:lnTo>
                      <a:pt x="193" y="425"/>
                    </a:lnTo>
                    <a:lnTo>
                      <a:pt x="203" y="425"/>
                    </a:lnTo>
                    <a:lnTo>
                      <a:pt x="213" y="425"/>
                    </a:lnTo>
                    <a:lnTo>
                      <a:pt x="224" y="425"/>
                    </a:lnTo>
                    <a:lnTo>
                      <a:pt x="242" y="425"/>
                    </a:lnTo>
                    <a:lnTo>
                      <a:pt x="252" y="425"/>
                    </a:lnTo>
                    <a:lnTo>
                      <a:pt x="260" y="425"/>
                    </a:lnTo>
                    <a:lnTo>
                      <a:pt x="263" y="425"/>
                    </a:lnTo>
                    <a:lnTo>
                      <a:pt x="280" y="425"/>
                    </a:lnTo>
                    <a:lnTo>
                      <a:pt x="299" y="425"/>
                    </a:lnTo>
                    <a:lnTo>
                      <a:pt x="307" y="425"/>
                    </a:lnTo>
                    <a:lnTo>
                      <a:pt x="325" y="425"/>
                    </a:lnTo>
                    <a:lnTo>
                      <a:pt x="344" y="424"/>
                    </a:lnTo>
                    <a:lnTo>
                      <a:pt x="388" y="424"/>
                    </a:lnTo>
                    <a:lnTo>
                      <a:pt x="389" y="424"/>
                    </a:lnTo>
                    <a:lnTo>
                      <a:pt x="392" y="424"/>
                    </a:lnTo>
                    <a:lnTo>
                      <a:pt x="414" y="424"/>
                    </a:lnTo>
                    <a:lnTo>
                      <a:pt x="424" y="424"/>
                    </a:lnTo>
                    <a:lnTo>
                      <a:pt x="424" y="422"/>
                    </a:lnTo>
                    <a:lnTo>
                      <a:pt x="424" y="421"/>
                    </a:lnTo>
                    <a:lnTo>
                      <a:pt x="468" y="422"/>
                    </a:lnTo>
                    <a:lnTo>
                      <a:pt x="484" y="422"/>
                    </a:lnTo>
                    <a:lnTo>
                      <a:pt x="529" y="422"/>
                    </a:lnTo>
                    <a:lnTo>
                      <a:pt x="544" y="422"/>
                    </a:lnTo>
                    <a:lnTo>
                      <a:pt x="590" y="423"/>
                    </a:lnTo>
                    <a:lnTo>
                      <a:pt x="616" y="423"/>
                    </a:lnTo>
                    <a:lnTo>
                      <a:pt x="621" y="424"/>
                    </a:lnTo>
                    <a:lnTo>
                      <a:pt x="622" y="424"/>
                    </a:lnTo>
                    <a:lnTo>
                      <a:pt x="623" y="424"/>
                    </a:lnTo>
                    <a:lnTo>
                      <a:pt x="681" y="425"/>
                    </a:lnTo>
                    <a:lnTo>
                      <a:pt x="694" y="425"/>
                    </a:lnTo>
                    <a:lnTo>
                      <a:pt x="699" y="425"/>
                    </a:lnTo>
                    <a:lnTo>
                      <a:pt x="709" y="425"/>
                    </a:lnTo>
                    <a:lnTo>
                      <a:pt x="766" y="426"/>
                    </a:lnTo>
                    <a:lnTo>
                      <a:pt x="792" y="425"/>
                    </a:lnTo>
                    <a:lnTo>
                      <a:pt x="803" y="426"/>
                    </a:lnTo>
                    <a:lnTo>
                      <a:pt x="804" y="426"/>
                    </a:lnTo>
                    <a:lnTo>
                      <a:pt x="812" y="426"/>
                    </a:lnTo>
                    <a:lnTo>
                      <a:pt x="854" y="426"/>
                    </a:lnTo>
                    <a:lnTo>
                      <a:pt x="893" y="426"/>
                    </a:lnTo>
                    <a:lnTo>
                      <a:pt x="899" y="426"/>
                    </a:lnTo>
                    <a:lnTo>
                      <a:pt x="942" y="427"/>
                    </a:lnTo>
                    <a:lnTo>
                      <a:pt x="946" y="427"/>
                    </a:lnTo>
                    <a:lnTo>
                      <a:pt x="968" y="428"/>
                    </a:lnTo>
                    <a:lnTo>
                      <a:pt x="973" y="428"/>
                    </a:lnTo>
                    <a:lnTo>
                      <a:pt x="993" y="428"/>
                    </a:lnTo>
                    <a:lnTo>
                      <a:pt x="995" y="428"/>
                    </a:lnTo>
                    <a:lnTo>
                      <a:pt x="1005" y="427"/>
                    </a:lnTo>
                    <a:lnTo>
                      <a:pt x="1015" y="427"/>
                    </a:lnTo>
                    <a:lnTo>
                      <a:pt x="1018" y="427"/>
                    </a:lnTo>
                    <a:lnTo>
                      <a:pt x="1020" y="427"/>
                    </a:lnTo>
                    <a:lnTo>
                      <a:pt x="1072" y="426"/>
                    </a:lnTo>
                    <a:lnTo>
                      <a:pt x="1073" y="426"/>
                    </a:lnTo>
                    <a:lnTo>
                      <a:pt x="1084" y="426"/>
                    </a:lnTo>
                    <a:lnTo>
                      <a:pt x="1100" y="426"/>
                    </a:lnTo>
                    <a:lnTo>
                      <a:pt x="1106" y="426"/>
                    </a:lnTo>
                    <a:lnTo>
                      <a:pt x="1113" y="426"/>
                    </a:lnTo>
                    <a:lnTo>
                      <a:pt x="1118" y="426"/>
                    </a:lnTo>
                    <a:lnTo>
                      <a:pt x="1127" y="426"/>
                    </a:lnTo>
                    <a:lnTo>
                      <a:pt x="1144" y="426"/>
                    </a:lnTo>
                    <a:lnTo>
                      <a:pt x="1172" y="426"/>
                    </a:lnTo>
                    <a:lnTo>
                      <a:pt x="1194" y="426"/>
                    </a:lnTo>
                    <a:lnTo>
                      <a:pt x="1205" y="426"/>
                    </a:lnTo>
                    <a:lnTo>
                      <a:pt x="1205" y="423"/>
                    </a:lnTo>
                    <a:lnTo>
                      <a:pt x="1208" y="392"/>
                    </a:lnTo>
                    <a:lnTo>
                      <a:pt x="1211" y="371"/>
                    </a:lnTo>
                    <a:lnTo>
                      <a:pt x="1219" y="360"/>
                    </a:lnTo>
                    <a:lnTo>
                      <a:pt x="1251" y="360"/>
                    </a:lnTo>
                    <a:lnTo>
                      <a:pt x="1264" y="350"/>
                    </a:lnTo>
                    <a:lnTo>
                      <a:pt x="1268" y="329"/>
                    </a:lnTo>
                    <a:lnTo>
                      <a:pt x="1269" y="316"/>
                    </a:lnTo>
                    <a:lnTo>
                      <a:pt x="1277" y="306"/>
                    </a:lnTo>
                    <a:lnTo>
                      <a:pt x="1279" y="307"/>
                    </a:lnTo>
                    <a:lnTo>
                      <a:pt x="1294" y="292"/>
                    </a:lnTo>
                    <a:lnTo>
                      <a:pt x="1320" y="282"/>
                    </a:lnTo>
                    <a:lnTo>
                      <a:pt x="1337" y="280"/>
                    </a:lnTo>
                    <a:lnTo>
                      <a:pt x="1344" y="280"/>
                    </a:lnTo>
                    <a:lnTo>
                      <a:pt x="1370" y="281"/>
                    </a:lnTo>
                    <a:lnTo>
                      <a:pt x="1419" y="248"/>
                    </a:lnTo>
                    <a:lnTo>
                      <a:pt x="1419" y="243"/>
                    </a:lnTo>
                    <a:lnTo>
                      <a:pt x="1445" y="230"/>
                    </a:lnTo>
                    <a:lnTo>
                      <a:pt x="1471" y="228"/>
                    </a:lnTo>
                    <a:lnTo>
                      <a:pt x="1478" y="224"/>
                    </a:lnTo>
                    <a:lnTo>
                      <a:pt x="1490" y="201"/>
                    </a:lnTo>
                    <a:lnTo>
                      <a:pt x="1490" y="199"/>
                    </a:lnTo>
                    <a:lnTo>
                      <a:pt x="1491" y="185"/>
                    </a:lnTo>
                    <a:lnTo>
                      <a:pt x="1516" y="171"/>
                    </a:lnTo>
                    <a:lnTo>
                      <a:pt x="1546" y="156"/>
                    </a:lnTo>
                    <a:lnTo>
                      <a:pt x="1550" y="161"/>
                    </a:lnTo>
                    <a:lnTo>
                      <a:pt x="1548" y="171"/>
                    </a:lnTo>
                    <a:lnTo>
                      <a:pt x="1570" y="177"/>
                    </a:lnTo>
                    <a:lnTo>
                      <a:pt x="1571" y="176"/>
                    </a:lnTo>
                    <a:lnTo>
                      <a:pt x="1579" y="169"/>
                    </a:lnTo>
                    <a:lnTo>
                      <a:pt x="1588" y="153"/>
                    </a:lnTo>
                    <a:lnTo>
                      <a:pt x="1596" y="144"/>
                    </a:lnTo>
                    <a:lnTo>
                      <a:pt x="1621" y="138"/>
                    </a:lnTo>
                    <a:lnTo>
                      <a:pt x="1627" y="132"/>
                    </a:lnTo>
                    <a:lnTo>
                      <a:pt x="1644" y="140"/>
                    </a:lnTo>
                    <a:lnTo>
                      <a:pt x="1647" y="145"/>
                    </a:lnTo>
                    <a:lnTo>
                      <a:pt x="1656" y="145"/>
                    </a:lnTo>
                    <a:lnTo>
                      <a:pt x="1661" y="140"/>
                    </a:lnTo>
                    <a:lnTo>
                      <a:pt x="1666" y="140"/>
                    </a:lnTo>
                    <a:lnTo>
                      <a:pt x="1685" y="105"/>
                    </a:lnTo>
                    <a:lnTo>
                      <a:pt x="1688" y="99"/>
                    </a:lnTo>
                    <a:lnTo>
                      <a:pt x="1697" y="91"/>
                    </a:lnTo>
                    <a:lnTo>
                      <a:pt x="1722" y="86"/>
                    </a:lnTo>
                    <a:lnTo>
                      <a:pt x="1726" y="73"/>
                    </a:lnTo>
                    <a:lnTo>
                      <a:pt x="1732" y="45"/>
                    </a:lnTo>
                    <a:lnTo>
                      <a:pt x="1737" y="23"/>
                    </a:lnTo>
                    <a:lnTo>
                      <a:pt x="1743" y="17"/>
                    </a:lnTo>
                    <a:lnTo>
                      <a:pt x="1722" y="17"/>
                    </a:lnTo>
                    <a:lnTo>
                      <a:pt x="1707" y="16"/>
                    </a:lnTo>
                    <a:lnTo>
                      <a:pt x="1687" y="16"/>
                    </a:lnTo>
                    <a:lnTo>
                      <a:pt x="1685" y="21"/>
                    </a:lnTo>
                    <a:lnTo>
                      <a:pt x="1642" y="21"/>
                    </a:lnTo>
                    <a:lnTo>
                      <a:pt x="1636" y="21"/>
                    </a:lnTo>
                    <a:lnTo>
                      <a:pt x="1629" y="21"/>
                    </a:lnTo>
                    <a:lnTo>
                      <a:pt x="1623" y="21"/>
                    </a:lnTo>
                    <a:lnTo>
                      <a:pt x="1621" y="21"/>
                    </a:lnTo>
                    <a:lnTo>
                      <a:pt x="1613" y="21"/>
                    </a:lnTo>
                    <a:lnTo>
                      <a:pt x="1596" y="21"/>
                    </a:lnTo>
                    <a:lnTo>
                      <a:pt x="1571" y="21"/>
                    </a:lnTo>
                    <a:lnTo>
                      <a:pt x="1549" y="21"/>
                    </a:lnTo>
                    <a:lnTo>
                      <a:pt x="1546" y="21"/>
                    </a:lnTo>
                    <a:lnTo>
                      <a:pt x="1539" y="21"/>
                    </a:lnTo>
                    <a:lnTo>
                      <a:pt x="1505" y="21"/>
                    </a:lnTo>
                    <a:lnTo>
                      <a:pt x="1496" y="22"/>
                    </a:lnTo>
                    <a:lnTo>
                      <a:pt x="1474" y="21"/>
                    </a:lnTo>
                    <a:lnTo>
                      <a:pt x="1418" y="21"/>
                    </a:lnTo>
                    <a:lnTo>
                      <a:pt x="1415" y="20"/>
                    </a:lnTo>
                    <a:lnTo>
                      <a:pt x="1376" y="21"/>
                    </a:lnTo>
                    <a:lnTo>
                      <a:pt x="1345" y="20"/>
                    </a:lnTo>
                    <a:lnTo>
                      <a:pt x="1341" y="20"/>
                    </a:lnTo>
                    <a:lnTo>
                      <a:pt x="1335" y="20"/>
                    </a:lnTo>
                    <a:lnTo>
                      <a:pt x="1332" y="24"/>
                    </a:lnTo>
                    <a:lnTo>
                      <a:pt x="1312" y="24"/>
                    </a:lnTo>
                    <a:lnTo>
                      <a:pt x="1283" y="23"/>
                    </a:lnTo>
                    <a:lnTo>
                      <a:pt x="1269" y="22"/>
                    </a:lnTo>
                    <a:lnTo>
                      <a:pt x="1267" y="22"/>
                    </a:lnTo>
                    <a:lnTo>
                      <a:pt x="1252" y="22"/>
                    </a:lnTo>
                    <a:lnTo>
                      <a:pt x="1227" y="22"/>
                    </a:lnTo>
                    <a:lnTo>
                      <a:pt x="1224" y="22"/>
                    </a:lnTo>
                    <a:lnTo>
                      <a:pt x="1221" y="22"/>
                    </a:lnTo>
                    <a:lnTo>
                      <a:pt x="1217" y="22"/>
                    </a:lnTo>
                    <a:lnTo>
                      <a:pt x="1180" y="21"/>
                    </a:lnTo>
                    <a:lnTo>
                      <a:pt x="1160" y="21"/>
                    </a:lnTo>
                    <a:lnTo>
                      <a:pt x="1113" y="19"/>
                    </a:lnTo>
                    <a:lnTo>
                      <a:pt x="1111" y="19"/>
                    </a:lnTo>
                    <a:lnTo>
                      <a:pt x="1093" y="18"/>
                    </a:lnTo>
                    <a:lnTo>
                      <a:pt x="1079" y="17"/>
                    </a:lnTo>
                    <a:lnTo>
                      <a:pt x="1073" y="16"/>
                    </a:lnTo>
                    <a:lnTo>
                      <a:pt x="1068" y="15"/>
                    </a:lnTo>
                    <a:lnTo>
                      <a:pt x="1043" y="14"/>
                    </a:lnTo>
                    <a:lnTo>
                      <a:pt x="1013" y="13"/>
                    </a:lnTo>
                    <a:lnTo>
                      <a:pt x="1009" y="13"/>
                    </a:lnTo>
                    <a:lnTo>
                      <a:pt x="1008" y="14"/>
                    </a:lnTo>
                    <a:lnTo>
                      <a:pt x="1001" y="14"/>
                    </a:lnTo>
                    <a:lnTo>
                      <a:pt x="980" y="15"/>
                    </a:lnTo>
                    <a:lnTo>
                      <a:pt x="968" y="16"/>
                    </a:lnTo>
                    <a:lnTo>
                      <a:pt x="942" y="15"/>
                    </a:lnTo>
                    <a:lnTo>
                      <a:pt x="909" y="14"/>
                    </a:lnTo>
                    <a:lnTo>
                      <a:pt x="901" y="14"/>
                    </a:lnTo>
                    <a:lnTo>
                      <a:pt x="887" y="13"/>
                    </a:lnTo>
                    <a:lnTo>
                      <a:pt x="872" y="13"/>
                    </a:lnTo>
                    <a:lnTo>
                      <a:pt x="867" y="12"/>
                    </a:lnTo>
                    <a:lnTo>
                      <a:pt x="842" y="11"/>
                    </a:lnTo>
                    <a:lnTo>
                      <a:pt x="826" y="10"/>
                    </a:lnTo>
                    <a:lnTo>
                      <a:pt x="808" y="8"/>
                    </a:lnTo>
                    <a:lnTo>
                      <a:pt x="800" y="8"/>
                    </a:lnTo>
                    <a:lnTo>
                      <a:pt x="784" y="7"/>
                    </a:lnTo>
                    <a:lnTo>
                      <a:pt x="766" y="7"/>
                    </a:lnTo>
                    <a:lnTo>
                      <a:pt x="756" y="9"/>
                    </a:lnTo>
                    <a:lnTo>
                      <a:pt x="754" y="11"/>
                    </a:lnTo>
                    <a:lnTo>
                      <a:pt x="748" y="7"/>
                    </a:lnTo>
                    <a:lnTo>
                      <a:pt x="726" y="7"/>
                    </a:lnTo>
                    <a:lnTo>
                      <a:pt x="713" y="8"/>
                    </a:lnTo>
                    <a:lnTo>
                      <a:pt x="699" y="8"/>
                    </a:lnTo>
                    <a:lnTo>
                      <a:pt x="691" y="8"/>
                    </a:lnTo>
                    <a:lnTo>
                      <a:pt x="654" y="9"/>
                    </a:lnTo>
                    <a:lnTo>
                      <a:pt x="643" y="9"/>
                    </a:lnTo>
                    <a:lnTo>
                      <a:pt x="641" y="9"/>
                    </a:lnTo>
                    <a:lnTo>
                      <a:pt x="616" y="9"/>
                    </a:lnTo>
                    <a:lnTo>
                      <a:pt x="598" y="9"/>
                    </a:lnTo>
                    <a:lnTo>
                      <a:pt x="572" y="10"/>
                    </a:lnTo>
                    <a:lnTo>
                      <a:pt x="554" y="10"/>
                    </a:lnTo>
                    <a:lnTo>
                      <a:pt x="537" y="10"/>
                    </a:lnTo>
                    <a:lnTo>
                      <a:pt x="526" y="11"/>
                    </a:lnTo>
                    <a:lnTo>
                      <a:pt x="494" y="11"/>
                    </a:lnTo>
                    <a:lnTo>
                      <a:pt x="495" y="4"/>
                    </a:lnTo>
                    <a:lnTo>
                      <a:pt x="450" y="0"/>
                    </a:lnTo>
                    <a:lnTo>
                      <a:pt x="451" y="6"/>
                    </a:lnTo>
                    <a:lnTo>
                      <a:pt x="454" y="13"/>
                    </a:lnTo>
                    <a:lnTo>
                      <a:pt x="454" y="46"/>
                    </a:lnTo>
                    <a:lnTo>
                      <a:pt x="408" y="45"/>
                    </a:lnTo>
                    <a:lnTo>
                      <a:pt x="389" y="45"/>
                    </a:lnTo>
                    <a:lnTo>
                      <a:pt x="366" y="45"/>
                    </a:lnTo>
                    <a:lnTo>
                      <a:pt x="364" y="45"/>
                    </a:lnTo>
                    <a:lnTo>
                      <a:pt x="361" y="45"/>
                    </a:lnTo>
                    <a:lnTo>
                      <a:pt x="355" y="45"/>
                    </a:lnTo>
                    <a:lnTo>
                      <a:pt x="311" y="44"/>
                    </a:lnTo>
                    <a:lnTo>
                      <a:pt x="300" y="44"/>
                    </a:lnTo>
                    <a:lnTo>
                      <a:pt x="298" y="44"/>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 name=""/>
              <p:cNvSpPr/>
              <p:nvPr/>
            </p:nvSpPr>
            <p:spPr>
              <a:xfrm>
                <a:off x="6933960" y="3592440"/>
                <a:ext cx="1119960" cy="557640"/>
              </a:xfrm>
              <a:custGeom>
                <a:avLst/>
                <a:gdLst/>
                <a:ahLst/>
                <a:rect l="l" t="t" r="r" b="b"/>
                <a:pathLst>
                  <a:path w="1571" h="738">
                    <a:moveTo>
                      <a:pt x="1466" y="580"/>
                    </a:moveTo>
                    <a:lnTo>
                      <a:pt x="1468" y="583"/>
                    </a:lnTo>
                    <a:lnTo>
                      <a:pt x="1469" y="581"/>
                    </a:lnTo>
                    <a:lnTo>
                      <a:pt x="1486" y="594"/>
                    </a:lnTo>
                    <a:lnTo>
                      <a:pt x="1484" y="622"/>
                    </a:lnTo>
                    <a:lnTo>
                      <a:pt x="1485" y="627"/>
                    </a:lnTo>
                    <a:lnTo>
                      <a:pt x="1485" y="630"/>
                    </a:lnTo>
                    <a:lnTo>
                      <a:pt x="1494" y="633"/>
                    </a:lnTo>
                    <a:lnTo>
                      <a:pt x="1495" y="633"/>
                    </a:lnTo>
                    <a:lnTo>
                      <a:pt x="1508" y="640"/>
                    </a:lnTo>
                    <a:lnTo>
                      <a:pt x="1520" y="643"/>
                    </a:lnTo>
                    <a:lnTo>
                      <a:pt x="1544" y="640"/>
                    </a:lnTo>
                    <a:lnTo>
                      <a:pt x="1571" y="735"/>
                    </a:lnTo>
                    <a:lnTo>
                      <a:pt x="1545" y="735"/>
                    </a:lnTo>
                    <a:lnTo>
                      <a:pt x="1520" y="735"/>
                    </a:lnTo>
                    <a:lnTo>
                      <a:pt x="1495" y="735"/>
                    </a:lnTo>
                    <a:lnTo>
                      <a:pt x="1490" y="735"/>
                    </a:lnTo>
                    <a:lnTo>
                      <a:pt x="1482" y="735"/>
                    </a:lnTo>
                    <a:lnTo>
                      <a:pt x="1476" y="735"/>
                    </a:lnTo>
                    <a:lnTo>
                      <a:pt x="1469" y="735"/>
                    </a:lnTo>
                    <a:lnTo>
                      <a:pt x="1446" y="735"/>
                    </a:lnTo>
                    <a:lnTo>
                      <a:pt x="1444" y="735"/>
                    </a:lnTo>
                    <a:lnTo>
                      <a:pt x="1437" y="735"/>
                    </a:lnTo>
                    <a:lnTo>
                      <a:pt x="1436" y="735"/>
                    </a:lnTo>
                    <a:lnTo>
                      <a:pt x="1394" y="735"/>
                    </a:lnTo>
                    <a:lnTo>
                      <a:pt x="1369" y="735"/>
                    </a:lnTo>
                    <a:lnTo>
                      <a:pt x="1361" y="735"/>
                    </a:lnTo>
                    <a:lnTo>
                      <a:pt x="1360" y="737"/>
                    </a:lnTo>
                    <a:lnTo>
                      <a:pt x="1361" y="737"/>
                    </a:lnTo>
                    <a:lnTo>
                      <a:pt x="1325" y="737"/>
                    </a:lnTo>
                    <a:lnTo>
                      <a:pt x="1319" y="737"/>
                    </a:lnTo>
                    <a:lnTo>
                      <a:pt x="1311" y="736"/>
                    </a:lnTo>
                    <a:lnTo>
                      <a:pt x="1294" y="737"/>
                    </a:lnTo>
                    <a:lnTo>
                      <a:pt x="1284" y="737"/>
                    </a:lnTo>
                    <a:lnTo>
                      <a:pt x="1233" y="737"/>
                    </a:lnTo>
                    <a:lnTo>
                      <a:pt x="1229" y="737"/>
                    </a:lnTo>
                    <a:lnTo>
                      <a:pt x="1189" y="737"/>
                    </a:lnTo>
                    <a:lnTo>
                      <a:pt x="1182" y="737"/>
                    </a:lnTo>
                    <a:lnTo>
                      <a:pt x="1174" y="737"/>
                    </a:lnTo>
                    <a:lnTo>
                      <a:pt x="1163" y="737"/>
                    </a:lnTo>
                    <a:lnTo>
                      <a:pt x="1151" y="737"/>
                    </a:lnTo>
                    <a:lnTo>
                      <a:pt x="1143" y="737"/>
                    </a:lnTo>
                    <a:lnTo>
                      <a:pt x="1133" y="737"/>
                    </a:lnTo>
                    <a:lnTo>
                      <a:pt x="1097" y="737"/>
                    </a:lnTo>
                    <a:lnTo>
                      <a:pt x="1092" y="737"/>
                    </a:lnTo>
                    <a:lnTo>
                      <a:pt x="1077" y="737"/>
                    </a:lnTo>
                    <a:lnTo>
                      <a:pt x="1067" y="737"/>
                    </a:lnTo>
                    <a:lnTo>
                      <a:pt x="1060" y="737"/>
                    </a:lnTo>
                    <a:lnTo>
                      <a:pt x="1051" y="737"/>
                    </a:lnTo>
                    <a:lnTo>
                      <a:pt x="1042" y="738"/>
                    </a:lnTo>
                    <a:lnTo>
                      <a:pt x="1017" y="738"/>
                    </a:lnTo>
                    <a:lnTo>
                      <a:pt x="995" y="737"/>
                    </a:lnTo>
                    <a:lnTo>
                      <a:pt x="992" y="738"/>
                    </a:lnTo>
                    <a:lnTo>
                      <a:pt x="986" y="737"/>
                    </a:lnTo>
                    <a:lnTo>
                      <a:pt x="982" y="737"/>
                    </a:lnTo>
                    <a:lnTo>
                      <a:pt x="979" y="738"/>
                    </a:lnTo>
                    <a:lnTo>
                      <a:pt x="976" y="737"/>
                    </a:lnTo>
                    <a:lnTo>
                      <a:pt x="914" y="738"/>
                    </a:lnTo>
                    <a:lnTo>
                      <a:pt x="897" y="738"/>
                    </a:lnTo>
                    <a:lnTo>
                      <a:pt x="891" y="738"/>
                    </a:lnTo>
                    <a:lnTo>
                      <a:pt x="866" y="738"/>
                    </a:lnTo>
                    <a:lnTo>
                      <a:pt x="839" y="738"/>
                    </a:lnTo>
                    <a:lnTo>
                      <a:pt x="828" y="738"/>
                    </a:lnTo>
                    <a:lnTo>
                      <a:pt x="816" y="738"/>
                    </a:lnTo>
                    <a:lnTo>
                      <a:pt x="797" y="738"/>
                    </a:lnTo>
                    <a:lnTo>
                      <a:pt x="765" y="737"/>
                    </a:lnTo>
                    <a:lnTo>
                      <a:pt x="740" y="737"/>
                    </a:lnTo>
                    <a:lnTo>
                      <a:pt x="735" y="737"/>
                    </a:lnTo>
                    <a:lnTo>
                      <a:pt x="729" y="737"/>
                    </a:lnTo>
                    <a:lnTo>
                      <a:pt x="715" y="737"/>
                    </a:lnTo>
                    <a:lnTo>
                      <a:pt x="681" y="737"/>
                    </a:lnTo>
                    <a:lnTo>
                      <a:pt x="652" y="735"/>
                    </a:lnTo>
                    <a:lnTo>
                      <a:pt x="640" y="735"/>
                    </a:lnTo>
                    <a:lnTo>
                      <a:pt x="627" y="734"/>
                    </a:lnTo>
                    <a:lnTo>
                      <a:pt x="617" y="733"/>
                    </a:lnTo>
                    <a:lnTo>
                      <a:pt x="598" y="732"/>
                    </a:lnTo>
                    <a:lnTo>
                      <a:pt x="584" y="733"/>
                    </a:lnTo>
                    <a:lnTo>
                      <a:pt x="574" y="733"/>
                    </a:lnTo>
                    <a:lnTo>
                      <a:pt x="571" y="733"/>
                    </a:lnTo>
                    <a:lnTo>
                      <a:pt x="567" y="733"/>
                    </a:lnTo>
                    <a:lnTo>
                      <a:pt x="564" y="733"/>
                    </a:lnTo>
                    <a:lnTo>
                      <a:pt x="563" y="733"/>
                    </a:lnTo>
                    <a:lnTo>
                      <a:pt x="558" y="733"/>
                    </a:lnTo>
                    <a:lnTo>
                      <a:pt x="527" y="731"/>
                    </a:lnTo>
                    <a:lnTo>
                      <a:pt x="476" y="729"/>
                    </a:lnTo>
                    <a:lnTo>
                      <a:pt x="467" y="729"/>
                    </a:lnTo>
                    <a:lnTo>
                      <a:pt x="449" y="729"/>
                    </a:lnTo>
                    <a:lnTo>
                      <a:pt x="442" y="728"/>
                    </a:lnTo>
                    <a:lnTo>
                      <a:pt x="412" y="726"/>
                    </a:lnTo>
                    <a:lnTo>
                      <a:pt x="402" y="726"/>
                    </a:lnTo>
                    <a:lnTo>
                      <a:pt x="408" y="720"/>
                    </a:lnTo>
                    <a:lnTo>
                      <a:pt x="387" y="720"/>
                    </a:lnTo>
                    <a:lnTo>
                      <a:pt x="372" y="719"/>
                    </a:lnTo>
                    <a:lnTo>
                      <a:pt x="352" y="719"/>
                    </a:lnTo>
                    <a:lnTo>
                      <a:pt x="350" y="724"/>
                    </a:lnTo>
                    <a:lnTo>
                      <a:pt x="307" y="724"/>
                    </a:lnTo>
                    <a:lnTo>
                      <a:pt x="301" y="724"/>
                    </a:lnTo>
                    <a:lnTo>
                      <a:pt x="294" y="724"/>
                    </a:lnTo>
                    <a:lnTo>
                      <a:pt x="288" y="724"/>
                    </a:lnTo>
                    <a:lnTo>
                      <a:pt x="286" y="724"/>
                    </a:lnTo>
                    <a:lnTo>
                      <a:pt x="278" y="724"/>
                    </a:lnTo>
                    <a:lnTo>
                      <a:pt x="261" y="724"/>
                    </a:lnTo>
                    <a:lnTo>
                      <a:pt x="236" y="724"/>
                    </a:lnTo>
                    <a:lnTo>
                      <a:pt x="214" y="724"/>
                    </a:lnTo>
                    <a:lnTo>
                      <a:pt x="211" y="724"/>
                    </a:lnTo>
                    <a:lnTo>
                      <a:pt x="204" y="724"/>
                    </a:lnTo>
                    <a:lnTo>
                      <a:pt x="170" y="724"/>
                    </a:lnTo>
                    <a:lnTo>
                      <a:pt x="161" y="725"/>
                    </a:lnTo>
                    <a:lnTo>
                      <a:pt x="139" y="724"/>
                    </a:lnTo>
                    <a:lnTo>
                      <a:pt x="83" y="724"/>
                    </a:lnTo>
                    <a:lnTo>
                      <a:pt x="80" y="723"/>
                    </a:lnTo>
                    <a:lnTo>
                      <a:pt x="41" y="724"/>
                    </a:lnTo>
                    <a:lnTo>
                      <a:pt x="10" y="723"/>
                    </a:lnTo>
                    <a:lnTo>
                      <a:pt x="6" y="723"/>
                    </a:lnTo>
                    <a:lnTo>
                      <a:pt x="0" y="723"/>
                    </a:lnTo>
                    <a:lnTo>
                      <a:pt x="9" y="717"/>
                    </a:lnTo>
                    <a:lnTo>
                      <a:pt x="35" y="705"/>
                    </a:lnTo>
                    <a:lnTo>
                      <a:pt x="43" y="706"/>
                    </a:lnTo>
                    <a:lnTo>
                      <a:pt x="110" y="685"/>
                    </a:lnTo>
                    <a:lnTo>
                      <a:pt x="110" y="676"/>
                    </a:lnTo>
                    <a:lnTo>
                      <a:pt x="160" y="649"/>
                    </a:lnTo>
                    <a:lnTo>
                      <a:pt x="161" y="648"/>
                    </a:lnTo>
                    <a:lnTo>
                      <a:pt x="162" y="628"/>
                    </a:lnTo>
                    <a:lnTo>
                      <a:pt x="186" y="616"/>
                    </a:lnTo>
                    <a:lnTo>
                      <a:pt x="194" y="590"/>
                    </a:lnTo>
                    <a:lnTo>
                      <a:pt x="223" y="573"/>
                    </a:lnTo>
                    <a:lnTo>
                      <a:pt x="225" y="571"/>
                    </a:lnTo>
                    <a:lnTo>
                      <a:pt x="248" y="560"/>
                    </a:lnTo>
                    <a:lnTo>
                      <a:pt x="261" y="556"/>
                    </a:lnTo>
                    <a:lnTo>
                      <a:pt x="273" y="547"/>
                    </a:lnTo>
                    <a:lnTo>
                      <a:pt x="296" y="527"/>
                    </a:lnTo>
                    <a:lnTo>
                      <a:pt x="321" y="506"/>
                    </a:lnTo>
                    <a:lnTo>
                      <a:pt x="343" y="486"/>
                    </a:lnTo>
                    <a:lnTo>
                      <a:pt x="351" y="493"/>
                    </a:lnTo>
                    <a:lnTo>
                      <a:pt x="346" y="496"/>
                    </a:lnTo>
                    <a:lnTo>
                      <a:pt x="351" y="527"/>
                    </a:lnTo>
                    <a:lnTo>
                      <a:pt x="389" y="562"/>
                    </a:lnTo>
                    <a:lnTo>
                      <a:pt x="402" y="571"/>
                    </a:lnTo>
                    <a:lnTo>
                      <a:pt x="448" y="553"/>
                    </a:lnTo>
                    <a:lnTo>
                      <a:pt x="465" y="537"/>
                    </a:lnTo>
                    <a:lnTo>
                      <a:pt x="474" y="546"/>
                    </a:lnTo>
                    <a:lnTo>
                      <a:pt x="488" y="559"/>
                    </a:lnTo>
                    <a:lnTo>
                      <a:pt x="493" y="563"/>
                    </a:lnTo>
                    <a:lnTo>
                      <a:pt x="513" y="553"/>
                    </a:lnTo>
                    <a:lnTo>
                      <a:pt x="542" y="546"/>
                    </a:lnTo>
                    <a:lnTo>
                      <a:pt x="542" y="548"/>
                    </a:lnTo>
                    <a:lnTo>
                      <a:pt x="568" y="535"/>
                    </a:lnTo>
                    <a:lnTo>
                      <a:pt x="561" y="525"/>
                    </a:lnTo>
                    <a:lnTo>
                      <a:pt x="566" y="514"/>
                    </a:lnTo>
                    <a:lnTo>
                      <a:pt x="584" y="528"/>
                    </a:lnTo>
                    <a:lnTo>
                      <a:pt x="640" y="504"/>
                    </a:lnTo>
                    <a:lnTo>
                      <a:pt x="645" y="515"/>
                    </a:lnTo>
                    <a:lnTo>
                      <a:pt x="676" y="496"/>
                    </a:lnTo>
                    <a:lnTo>
                      <a:pt x="690" y="470"/>
                    </a:lnTo>
                    <a:lnTo>
                      <a:pt x="696" y="464"/>
                    </a:lnTo>
                    <a:lnTo>
                      <a:pt x="690" y="460"/>
                    </a:lnTo>
                    <a:lnTo>
                      <a:pt x="684" y="455"/>
                    </a:lnTo>
                    <a:lnTo>
                      <a:pt x="678" y="448"/>
                    </a:lnTo>
                    <a:lnTo>
                      <a:pt x="694" y="426"/>
                    </a:lnTo>
                    <a:lnTo>
                      <a:pt x="708" y="401"/>
                    </a:lnTo>
                    <a:lnTo>
                      <a:pt x="729" y="382"/>
                    </a:lnTo>
                    <a:lnTo>
                      <a:pt x="740" y="371"/>
                    </a:lnTo>
                    <a:lnTo>
                      <a:pt x="741" y="370"/>
                    </a:lnTo>
                    <a:lnTo>
                      <a:pt x="748" y="354"/>
                    </a:lnTo>
                    <a:lnTo>
                      <a:pt x="752" y="338"/>
                    </a:lnTo>
                    <a:lnTo>
                      <a:pt x="765" y="316"/>
                    </a:lnTo>
                    <a:lnTo>
                      <a:pt x="781" y="303"/>
                    </a:lnTo>
                    <a:lnTo>
                      <a:pt x="790" y="280"/>
                    </a:lnTo>
                    <a:lnTo>
                      <a:pt x="794" y="276"/>
                    </a:lnTo>
                    <a:lnTo>
                      <a:pt x="811" y="221"/>
                    </a:lnTo>
                    <a:lnTo>
                      <a:pt x="826" y="228"/>
                    </a:lnTo>
                    <a:lnTo>
                      <a:pt x="845" y="255"/>
                    </a:lnTo>
                    <a:lnTo>
                      <a:pt x="879" y="266"/>
                    </a:lnTo>
                    <a:lnTo>
                      <a:pt x="891" y="255"/>
                    </a:lnTo>
                    <a:lnTo>
                      <a:pt x="896" y="249"/>
                    </a:lnTo>
                    <a:lnTo>
                      <a:pt x="899" y="244"/>
                    </a:lnTo>
                    <a:lnTo>
                      <a:pt x="899" y="241"/>
                    </a:lnTo>
                    <a:lnTo>
                      <a:pt x="930" y="178"/>
                    </a:lnTo>
                    <a:lnTo>
                      <a:pt x="941" y="158"/>
                    </a:lnTo>
                    <a:lnTo>
                      <a:pt x="942" y="155"/>
                    </a:lnTo>
                    <a:lnTo>
                      <a:pt x="968" y="177"/>
                    </a:lnTo>
                    <a:lnTo>
                      <a:pt x="992" y="139"/>
                    </a:lnTo>
                    <a:lnTo>
                      <a:pt x="1028" y="118"/>
                    </a:lnTo>
                    <a:lnTo>
                      <a:pt x="1033" y="103"/>
                    </a:lnTo>
                    <a:lnTo>
                      <a:pt x="1040" y="95"/>
                    </a:lnTo>
                    <a:lnTo>
                      <a:pt x="1053" y="86"/>
                    </a:lnTo>
                    <a:lnTo>
                      <a:pt x="1067" y="41"/>
                    </a:lnTo>
                    <a:lnTo>
                      <a:pt x="1073" y="0"/>
                    </a:lnTo>
                    <a:lnTo>
                      <a:pt x="1084" y="9"/>
                    </a:lnTo>
                    <a:lnTo>
                      <a:pt x="1090" y="13"/>
                    </a:lnTo>
                    <a:lnTo>
                      <a:pt x="1097" y="19"/>
                    </a:lnTo>
                    <a:lnTo>
                      <a:pt x="1111" y="31"/>
                    </a:lnTo>
                    <a:lnTo>
                      <a:pt x="1117" y="36"/>
                    </a:lnTo>
                    <a:lnTo>
                      <a:pt x="1136" y="51"/>
                    </a:lnTo>
                    <a:lnTo>
                      <a:pt x="1140" y="55"/>
                    </a:lnTo>
                    <a:lnTo>
                      <a:pt x="1143" y="56"/>
                    </a:lnTo>
                    <a:lnTo>
                      <a:pt x="1177" y="84"/>
                    </a:lnTo>
                    <a:lnTo>
                      <a:pt x="1189" y="55"/>
                    </a:lnTo>
                    <a:lnTo>
                      <a:pt x="1193" y="43"/>
                    </a:lnTo>
                    <a:lnTo>
                      <a:pt x="1199" y="37"/>
                    </a:lnTo>
                    <a:lnTo>
                      <a:pt x="1200" y="37"/>
                    </a:lnTo>
                    <a:lnTo>
                      <a:pt x="1207" y="36"/>
                    </a:lnTo>
                    <a:lnTo>
                      <a:pt x="1214" y="40"/>
                    </a:lnTo>
                    <a:lnTo>
                      <a:pt x="1245" y="55"/>
                    </a:lnTo>
                    <a:lnTo>
                      <a:pt x="1251" y="62"/>
                    </a:lnTo>
                    <a:lnTo>
                      <a:pt x="1239" y="86"/>
                    </a:lnTo>
                    <a:lnTo>
                      <a:pt x="1268" y="102"/>
                    </a:lnTo>
                    <a:lnTo>
                      <a:pt x="1278" y="103"/>
                    </a:lnTo>
                    <a:lnTo>
                      <a:pt x="1294" y="111"/>
                    </a:lnTo>
                    <a:lnTo>
                      <a:pt x="1294" y="119"/>
                    </a:lnTo>
                    <a:lnTo>
                      <a:pt x="1314" y="126"/>
                    </a:lnTo>
                    <a:lnTo>
                      <a:pt x="1320" y="134"/>
                    </a:lnTo>
                    <a:lnTo>
                      <a:pt x="1333" y="149"/>
                    </a:lnTo>
                    <a:lnTo>
                      <a:pt x="1335" y="149"/>
                    </a:lnTo>
                    <a:lnTo>
                      <a:pt x="1334" y="158"/>
                    </a:lnTo>
                    <a:lnTo>
                      <a:pt x="1336" y="170"/>
                    </a:lnTo>
                    <a:lnTo>
                      <a:pt x="1336" y="171"/>
                    </a:lnTo>
                    <a:lnTo>
                      <a:pt x="1335" y="175"/>
                    </a:lnTo>
                    <a:lnTo>
                      <a:pt x="1335" y="181"/>
                    </a:lnTo>
                    <a:lnTo>
                      <a:pt x="1326" y="192"/>
                    </a:lnTo>
                    <a:lnTo>
                      <a:pt x="1319" y="198"/>
                    </a:lnTo>
                    <a:lnTo>
                      <a:pt x="1317" y="200"/>
                    </a:lnTo>
                    <a:lnTo>
                      <a:pt x="1317" y="210"/>
                    </a:lnTo>
                    <a:lnTo>
                      <a:pt x="1303" y="214"/>
                    </a:lnTo>
                    <a:lnTo>
                      <a:pt x="1301" y="210"/>
                    </a:lnTo>
                    <a:lnTo>
                      <a:pt x="1299" y="209"/>
                    </a:lnTo>
                    <a:lnTo>
                      <a:pt x="1294" y="212"/>
                    </a:lnTo>
                    <a:lnTo>
                      <a:pt x="1291" y="229"/>
                    </a:lnTo>
                    <a:lnTo>
                      <a:pt x="1283" y="243"/>
                    </a:lnTo>
                    <a:lnTo>
                      <a:pt x="1283" y="244"/>
                    </a:lnTo>
                    <a:lnTo>
                      <a:pt x="1279" y="260"/>
                    </a:lnTo>
                    <a:lnTo>
                      <a:pt x="1286" y="282"/>
                    </a:lnTo>
                    <a:lnTo>
                      <a:pt x="1294" y="286"/>
                    </a:lnTo>
                    <a:lnTo>
                      <a:pt x="1341" y="275"/>
                    </a:lnTo>
                    <a:lnTo>
                      <a:pt x="1344" y="300"/>
                    </a:lnTo>
                    <a:lnTo>
                      <a:pt x="1352" y="307"/>
                    </a:lnTo>
                    <a:lnTo>
                      <a:pt x="1354" y="317"/>
                    </a:lnTo>
                    <a:lnTo>
                      <a:pt x="1369" y="326"/>
                    </a:lnTo>
                    <a:lnTo>
                      <a:pt x="1419" y="332"/>
                    </a:lnTo>
                    <a:lnTo>
                      <a:pt x="1441" y="361"/>
                    </a:lnTo>
                    <a:lnTo>
                      <a:pt x="1497" y="398"/>
                    </a:lnTo>
                    <a:lnTo>
                      <a:pt x="1482" y="433"/>
                    </a:lnTo>
                    <a:lnTo>
                      <a:pt x="1481" y="451"/>
                    </a:lnTo>
                    <a:lnTo>
                      <a:pt x="1488" y="464"/>
                    </a:lnTo>
                    <a:lnTo>
                      <a:pt x="1444" y="459"/>
                    </a:lnTo>
                    <a:lnTo>
                      <a:pt x="1430" y="433"/>
                    </a:lnTo>
                    <a:lnTo>
                      <a:pt x="1416" y="422"/>
                    </a:lnTo>
                    <a:lnTo>
                      <a:pt x="1394" y="401"/>
                    </a:lnTo>
                    <a:lnTo>
                      <a:pt x="1389" y="401"/>
                    </a:lnTo>
                    <a:lnTo>
                      <a:pt x="1388" y="401"/>
                    </a:lnTo>
                    <a:lnTo>
                      <a:pt x="1394" y="415"/>
                    </a:lnTo>
                    <a:lnTo>
                      <a:pt x="1407" y="428"/>
                    </a:lnTo>
                    <a:lnTo>
                      <a:pt x="1419" y="434"/>
                    </a:lnTo>
                    <a:lnTo>
                      <a:pt x="1434" y="464"/>
                    </a:lnTo>
                    <a:lnTo>
                      <a:pt x="1473" y="477"/>
                    </a:lnTo>
                    <a:lnTo>
                      <a:pt x="1472" y="489"/>
                    </a:lnTo>
                    <a:lnTo>
                      <a:pt x="1478" y="496"/>
                    </a:lnTo>
                    <a:lnTo>
                      <a:pt x="1489" y="496"/>
                    </a:lnTo>
                    <a:lnTo>
                      <a:pt x="1495" y="527"/>
                    </a:lnTo>
                    <a:lnTo>
                      <a:pt x="1471" y="527"/>
                    </a:lnTo>
                    <a:lnTo>
                      <a:pt x="1464" y="522"/>
                    </a:lnTo>
                    <a:lnTo>
                      <a:pt x="1455" y="530"/>
                    </a:lnTo>
                    <a:lnTo>
                      <a:pt x="1469" y="554"/>
                    </a:lnTo>
                    <a:lnTo>
                      <a:pt x="1443" y="561"/>
                    </a:lnTo>
                    <a:lnTo>
                      <a:pt x="1444" y="563"/>
                    </a:lnTo>
                    <a:lnTo>
                      <a:pt x="1468" y="565"/>
                    </a:lnTo>
                    <a:lnTo>
                      <a:pt x="1466" y="580"/>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 name=""/>
              <p:cNvSpPr/>
              <p:nvPr/>
            </p:nvSpPr>
            <p:spPr>
              <a:xfrm>
                <a:off x="8031600" y="3867480"/>
                <a:ext cx="112320" cy="179640"/>
              </a:xfrm>
              <a:custGeom>
                <a:avLst/>
                <a:gdLst/>
                <a:ahLst/>
                <a:rect l="l" t="t" r="r" b="b"/>
                <a:pathLst>
                  <a:path w="157" h="238">
                    <a:moveTo>
                      <a:pt x="17" y="120"/>
                    </a:moveTo>
                    <a:lnTo>
                      <a:pt x="0" y="196"/>
                    </a:lnTo>
                    <a:lnTo>
                      <a:pt x="14" y="238"/>
                    </a:lnTo>
                    <a:lnTo>
                      <a:pt x="16" y="227"/>
                    </a:lnTo>
                    <a:lnTo>
                      <a:pt x="23" y="227"/>
                    </a:lnTo>
                    <a:lnTo>
                      <a:pt x="21" y="231"/>
                    </a:lnTo>
                    <a:lnTo>
                      <a:pt x="47" y="199"/>
                    </a:lnTo>
                    <a:lnTo>
                      <a:pt x="72" y="141"/>
                    </a:lnTo>
                    <a:lnTo>
                      <a:pt x="106" y="52"/>
                    </a:lnTo>
                    <a:lnTo>
                      <a:pt x="118" y="39"/>
                    </a:lnTo>
                    <a:lnTo>
                      <a:pt x="131" y="42"/>
                    </a:lnTo>
                    <a:lnTo>
                      <a:pt x="157" y="0"/>
                    </a:lnTo>
                    <a:lnTo>
                      <a:pt x="125" y="4"/>
                    </a:lnTo>
                    <a:lnTo>
                      <a:pt x="111" y="5"/>
                    </a:lnTo>
                    <a:lnTo>
                      <a:pt x="80" y="8"/>
                    </a:lnTo>
                    <a:lnTo>
                      <a:pt x="73" y="20"/>
                    </a:lnTo>
                    <a:lnTo>
                      <a:pt x="55" y="32"/>
                    </a:lnTo>
                    <a:lnTo>
                      <a:pt x="68" y="38"/>
                    </a:lnTo>
                    <a:lnTo>
                      <a:pt x="23" y="101"/>
                    </a:lnTo>
                    <a:lnTo>
                      <a:pt x="17" y="120"/>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3" name=""/>
              <p:cNvSpPr/>
              <p:nvPr/>
            </p:nvSpPr>
            <p:spPr>
              <a:xfrm>
                <a:off x="7083720" y="3368520"/>
                <a:ext cx="704880" cy="655920"/>
              </a:xfrm>
              <a:custGeom>
                <a:avLst/>
                <a:gdLst/>
                <a:ahLst/>
                <a:rect l="l" t="t" r="r" b="b"/>
                <a:pathLst>
                  <a:path w="988" h="867">
                    <a:moveTo>
                      <a:pt x="252" y="327"/>
                    </a:moveTo>
                    <a:lnTo>
                      <a:pt x="267" y="319"/>
                    </a:lnTo>
                    <a:lnTo>
                      <a:pt x="277" y="315"/>
                    </a:lnTo>
                    <a:lnTo>
                      <a:pt x="303" y="298"/>
                    </a:lnTo>
                    <a:lnTo>
                      <a:pt x="309" y="288"/>
                    </a:lnTo>
                    <a:lnTo>
                      <a:pt x="309" y="287"/>
                    </a:lnTo>
                    <a:lnTo>
                      <a:pt x="319" y="277"/>
                    </a:lnTo>
                    <a:lnTo>
                      <a:pt x="327" y="271"/>
                    </a:lnTo>
                    <a:lnTo>
                      <a:pt x="338" y="261"/>
                    </a:lnTo>
                    <a:lnTo>
                      <a:pt x="352" y="256"/>
                    </a:lnTo>
                    <a:lnTo>
                      <a:pt x="360" y="232"/>
                    </a:lnTo>
                    <a:lnTo>
                      <a:pt x="355" y="224"/>
                    </a:lnTo>
                    <a:lnTo>
                      <a:pt x="363" y="199"/>
                    </a:lnTo>
                    <a:lnTo>
                      <a:pt x="367" y="182"/>
                    </a:lnTo>
                    <a:lnTo>
                      <a:pt x="380" y="170"/>
                    </a:lnTo>
                    <a:lnTo>
                      <a:pt x="382" y="153"/>
                    </a:lnTo>
                    <a:lnTo>
                      <a:pt x="386" y="130"/>
                    </a:lnTo>
                    <a:lnTo>
                      <a:pt x="388" y="122"/>
                    </a:lnTo>
                    <a:lnTo>
                      <a:pt x="392" y="115"/>
                    </a:lnTo>
                    <a:lnTo>
                      <a:pt x="404" y="96"/>
                    </a:lnTo>
                    <a:lnTo>
                      <a:pt x="406" y="67"/>
                    </a:lnTo>
                    <a:lnTo>
                      <a:pt x="402" y="62"/>
                    </a:lnTo>
                    <a:lnTo>
                      <a:pt x="404" y="61"/>
                    </a:lnTo>
                    <a:lnTo>
                      <a:pt x="406" y="35"/>
                    </a:lnTo>
                    <a:lnTo>
                      <a:pt x="395" y="15"/>
                    </a:lnTo>
                    <a:lnTo>
                      <a:pt x="404" y="5"/>
                    </a:lnTo>
                    <a:lnTo>
                      <a:pt x="417" y="4"/>
                    </a:lnTo>
                    <a:lnTo>
                      <a:pt x="425" y="0"/>
                    </a:lnTo>
                    <a:lnTo>
                      <a:pt x="425" y="4"/>
                    </a:lnTo>
                    <a:lnTo>
                      <a:pt x="425" y="12"/>
                    </a:lnTo>
                    <a:lnTo>
                      <a:pt x="425" y="41"/>
                    </a:lnTo>
                    <a:lnTo>
                      <a:pt x="425" y="46"/>
                    </a:lnTo>
                    <a:lnTo>
                      <a:pt x="425" y="53"/>
                    </a:lnTo>
                    <a:lnTo>
                      <a:pt x="425" y="61"/>
                    </a:lnTo>
                    <a:lnTo>
                      <a:pt x="425" y="98"/>
                    </a:lnTo>
                    <a:lnTo>
                      <a:pt x="425" y="103"/>
                    </a:lnTo>
                    <a:lnTo>
                      <a:pt x="425" y="121"/>
                    </a:lnTo>
                    <a:lnTo>
                      <a:pt x="425" y="125"/>
                    </a:lnTo>
                    <a:lnTo>
                      <a:pt x="425" y="145"/>
                    </a:lnTo>
                    <a:lnTo>
                      <a:pt x="425" y="157"/>
                    </a:lnTo>
                    <a:lnTo>
                      <a:pt x="425" y="161"/>
                    </a:lnTo>
                    <a:lnTo>
                      <a:pt x="425" y="171"/>
                    </a:lnTo>
                    <a:lnTo>
                      <a:pt x="425" y="224"/>
                    </a:lnTo>
                    <a:lnTo>
                      <a:pt x="425" y="228"/>
                    </a:lnTo>
                    <a:lnTo>
                      <a:pt x="425" y="232"/>
                    </a:lnTo>
                    <a:lnTo>
                      <a:pt x="429" y="232"/>
                    </a:lnTo>
                    <a:lnTo>
                      <a:pt x="444" y="232"/>
                    </a:lnTo>
                    <a:lnTo>
                      <a:pt x="451" y="232"/>
                    </a:lnTo>
                    <a:lnTo>
                      <a:pt x="454" y="232"/>
                    </a:lnTo>
                    <a:lnTo>
                      <a:pt x="546" y="232"/>
                    </a:lnTo>
                    <a:lnTo>
                      <a:pt x="554" y="232"/>
                    </a:lnTo>
                    <a:lnTo>
                      <a:pt x="566" y="232"/>
                    </a:lnTo>
                    <a:lnTo>
                      <a:pt x="577" y="232"/>
                    </a:lnTo>
                    <a:lnTo>
                      <a:pt x="613" y="232"/>
                    </a:lnTo>
                    <a:lnTo>
                      <a:pt x="620" y="232"/>
                    </a:lnTo>
                    <a:lnTo>
                      <a:pt x="634" y="232"/>
                    </a:lnTo>
                    <a:lnTo>
                      <a:pt x="634" y="280"/>
                    </a:lnTo>
                    <a:lnTo>
                      <a:pt x="633" y="280"/>
                    </a:lnTo>
                    <a:lnTo>
                      <a:pt x="632" y="362"/>
                    </a:lnTo>
                    <a:lnTo>
                      <a:pt x="635" y="363"/>
                    </a:lnTo>
                    <a:lnTo>
                      <a:pt x="655" y="345"/>
                    </a:lnTo>
                    <a:lnTo>
                      <a:pt x="676" y="331"/>
                    </a:lnTo>
                    <a:lnTo>
                      <a:pt x="680" y="324"/>
                    </a:lnTo>
                    <a:lnTo>
                      <a:pt x="689" y="319"/>
                    </a:lnTo>
                    <a:lnTo>
                      <a:pt x="717" y="293"/>
                    </a:lnTo>
                    <a:lnTo>
                      <a:pt x="730" y="298"/>
                    </a:lnTo>
                    <a:lnTo>
                      <a:pt x="770" y="255"/>
                    </a:lnTo>
                    <a:lnTo>
                      <a:pt x="799" y="279"/>
                    </a:lnTo>
                    <a:lnTo>
                      <a:pt x="806" y="278"/>
                    </a:lnTo>
                    <a:lnTo>
                      <a:pt x="831" y="283"/>
                    </a:lnTo>
                    <a:lnTo>
                      <a:pt x="837" y="283"/>
                    </a:lnTo>
                    <a:lnTo>
                      <a:pt x="856" y="260"/>
                    </a:lnTo>
                    <a:lnTo>
                      <a:pt x="856" y="255"/>
                    </a:lnTo>
                    <a:lnTo>
                      <a:pt x="864" y="253"/>
                    </a:lnTo>
                    <a:lnTo>
                      <a:pt x="879" y="256"/>
                    </a:lnTo>
                    <a:lnTo>
                      <a:pt x="906" y="241"/>
                    </a:lnTo>
                    <a:lnTo>
                      <a:pt x="927" y="257"/>
                    </a:lnTo>
                    <a:lnTo>
                      <a:pt x="931" y="262"/>
                    </a:lnTo>
                    <a:lnTo>
                      <a:pt x="957" y="259"/>
                    </a:lnTo>
                    <a:lnTo>
                      <a:pt x="967" y="289"/>
                    </a:lnTo>
                    <a:lnTo>
                      <a:pt x="982" y="309"/>
                    </a:lnTo>
                    <a:lnTo>
                      <a:pt x="982" y="330"/>
                    </a:lnTo>
                    <a:lnTo>
                      <a:pt x="988" y="333"/>
                    </a:lnTo>
                    <a:lnTo>
                      <a:pt x="982" y="339"/>
                    </a:lnTo>
                    <a:lnTo>
                      <a:pt x="978" y="351"/>
                    </a:lnTo>
                    <a:lnTo>
                      <a:pt x="966" y="380"/>
                    </a:lnTo>
                    <a:lnTo>
                      <a:pt x="932" y="352"/>
                    </a:lnTo>
                    <a:lnTo>
                      <a:pt x="929" y="351"/>
                    </a:lnTo>
                    <a:lnTo>
                      <a:pt x="925" y="347"/>
                    </a:lnTo>
                    <a:lnTo>
                      <a:pt x="906" y="332"/>
                    </a:lnTo>
                    <a:lnTo>
                      <a:pt x="900" y="327"/>
                    </a:lnTo>
                    <a:lnTo>
                      <a:pt x="886" y="315"/>
                    </a:lnTo>
                    <a:lnTo>
                      <a:pt x="879" y="309"/>
                    </a:lnTo>
                    <a:lnTo>
                      <a:pt x="873" y="305"/>
                    </a:lnTo>
                    <a:lnTo>
                      <a:pt x="862" y="296"/>
                    </a:lnTo>
                    <a:lnTo>
                      <a:pt x="856" y="337"/>
                    </a:lnTo>
                    <a:lnTo>
                      <a:pt x="842" y="382"/>
                    </a:lnTo>
                    <a:lnTo>
                      <a:pt x="829" y="391"/>
                    </a:lnTo>
                    <a:lnTo>
                      <a:pt x="822" y="399"/>
                    </a:lnTo>
                    <a:lnTo>
                      <a:pt x="817" y="414"/>
                    </a:lnTo>
                    <a:lnTo>
                      <a:pt x="781" y="435"/>
                    </a:lnTo>
                    <a:lnTo>
                      <a:pt x="757" y="473"/>
                    </a:lnTo>
                    <a:lnTo>
                      <a:pt x="731" y="451"/>
                    </a:lnTo>
                    <a:lnTo>
                      <a:pt x="730" y="454"/>
                    </a:lnTo>
                    <a:lnTo>
                      <a:pt x="719" y="474"/>
                    </a:lnTo>
                    <a:lnTo>
                      <a:pt x="688" y="537"/>
                    </a:lnTo>
                    <a:lnTo>
                      <a:pt x="688" y="540"/>
                    </a:lnTo>
                    <a:lnTo>
                      <a:pt x="685" y="545"/>
                    </a:lnTo>
                    <a:lnTo>
                      <a:pt x="680" y="551"/>
                    </a:lnTo>
                    <a:lnTo>
                      <a:pt x="668" y="562"/>
                    </a:lnTo>
                    <a:lnTo>
                      <a:pt x="634" y="551"/>
                    </a:lnTo>
                    <a:lnTo>
                      <a:pt x="615" y="524"/>
                    </a:lnTo>
                    <a:lnTo>
                      <a:pt x="600" y="517"/>
                    </a:lnTo>
                    <a:lnTo>
                      <a:pt x="583" y="572"/>
                    </a:lnTo>
                    <a:lnTo>
                      <a:pt x="579" y="576"/>
                    </a:lnTo>
                    <a:lnTo>
                      <a:pt x="570" y="599"/>
                    </a:lnTo>
                    <a:lnTo>
                      <a:pt x="554" y="612"/>
                    </a:lnTo>
                    <a:lnTo>
                      <a:pt x="541" y="634"/>
                    </a:lnTo>
                    <a:lnTo>
                      <a:pt x="537" y="650"/>
                    </a:lnTo>
                    <a:lnTo>
                      <a:pt x="530" y="666"/>
                    </a:lnTo>
                    <a:lnTo>
                      <a:pt x="529" y="667"/>
                    </a:lnTo>
                    <a:lnTo>
                      <a:pt x="518" y="678"/>
                    </a:lnTo>
                    <a:lnTo>
                      <a:pt x="497" y="697"/>
                    </a:lnTo>
                    <a:lnTo>
                      <a:pt x="483" y="722"/>
                    </a:lnTo>
                    <a:lnTo>
                      <a:pt x="467" y="744"/>
                    </a:lnTo>
                    <a:lnTo>
                      <a:pt x="473" y="751"/>
                    </a:lnTo>
                    <a:lnTo>
                      <a:pt x="479" y="756"/>
                    </a:lnTo>
                    <a:lnTo>
                      <a:pt x="485" y="760"/>
                    </a:lnTo>
                    <a:lnTo>
                      <a:pt x="479" y="766"/>
                    </a:lnTo>
                    <a:lnTo>
                      <a:pt x="465" y="792"/>
                    </a:lnTo>
                    <a:lnTo>
                      <a:pt x="434" y="811"/>
                    </a:lnTo>
                    <a:lnTo>
                      <a:pt x="429" y="800"/>
                    </a:lnTo>
                    <a:lnTo>
                      <a:pt x="373" y="824"/>
                    </a:lnTo>
                    <a:lnTo>
                      <a:pt x="355" y="810"/>
                    </a:lnTo>
                    <a:lnTo>
                      <a:pt x="350" y="821"/>
                    </a:lnTo>
                    <a:lnTo>
                      <a:pt x="357" y="831"/>
                    </a:lnTo>
                    <a:lnTo>
                      <a:pt x="331" y="844"/>
                    </a:lnTo>
                    <a:lnTo>
                      <a:pt x="331" y="842"/>
                    </a:lnTo>
                    <a:lnTo>
                      <a:pt x="302" y="849"/>
                    </a:lnTo>
                    <a:lnTo>
                      <a:pt x="282" y="859"/>
                    </a:lnTo>
                    <a:lnTo>
                      <a:pt x="277" y="855"/>
                    </a:lnTo>
                    <a:lnTo>
                      <a:pt x="263" y="842"/>
                    </a:lnTo>
                    <a:lnTo>
                      <a:pt x="254" y="833"/>
                    </a:lnTo>
                    <a:lnTo>
                      <a:pt x="237" y="849"/>
                    </a:lnTo>
                    <a:lnTo>
                      <a:pt x="191" y="867"/>
                    </a:lnTo>
                    <a:lnTo>
                      <a:pt x="178" y="858"/>
                    </a:lnTo>
                    <a:lnTo>
                      <a:pt x="140" y="823"/>
                    </a:lnTo>
                    <a:lnTo>
                      <a:pt x="135" y="792"/>
                    </a:lnTo>
                    <a:lnTo>
                      <a:pt x="140" y="789"/>
                    </a:lnTo>
                    <a:lnTo>
                      <a:pt x="132" y="782"/>
                    </a:lnTo>
                    <a:lnTo>
                      <a:pt x="101" y="779"/>
                    </a:lnTo>
                    <a:lnTo>
                      <a:pt x="101" y="772"/>
                    </a:lnTo>
                    <a:lnTo>
                      <a:pt x="59" y="731"/>
                    </a:lnTo>
                    <a:lnTo>
                      <a:pt x="60" y="729"/>
                    </a:lnTo>
                    <a:lnTo>
                      <a:pt x="50" y="716"/>
                    </a:lnTo>
                    <a:lnTo>
                      <a:pt x="42" y="702"/>
                    </a:lnTo>
                    <a:lnTo>
                      <a:pt x="41" y="697"/>
                    </a:lnTo>
                    <a:lnTo>
                      <a:pt x="25" y="683"/>
                    </a:lnTo>
                    <a:lnTo>
                      <a:pt x="26" y="680"/>
                    </a:lnTo>
                    <a:lnTo>
                      <a:pt x="27" y="666"/>
                    </a:lnTo>
                    <a:lnTo>
                      <a:pt x="0" y="632"/>
                    </a:lnTo>
                    <a:lnTo>
                      <a:pt x="4" y="603"/>
                    </a:lnTo>
                    <a:lnTo>
                      <a:pt x="9" y="603"/>
                    </a:lnTo>
                    <a:lnTo>
                      <a:pt x="6" y="571"/>
                    </a:lnTo>
                    <a:lnTo>
                      <a:pt x="6" y="559"/>
                    </a:lnTo>
                    <a:lnTo>
                      <a:pt x="25" y="562"/>
                    </a:lnTo>
                    <a:lnTo>
                      <a:pt x="50" y="556"/>
                    </a:lnTo>
                    <a:lnTo>
                      <a:pt x="65" y="540"/>
                    </a:lnTo>
                    <a:lnTo>
                      <a:pt x="68" y="519"/>
                    </a:lnTo>
                    <a:lnTo>
                      <a:pt x="75" y="515"/>
                    </a:lnTo>
                    <a:lnTo>
                      <a:pt x="82" y="517"/>
                    </a:lnTo>
                    <a:lnTo>
                      <a:pt x="91" y="508"/>
                    </a:lnTo>
                    <a:lnTo>
                      <a:pt x="86" y="477"/>
                    </a:lnTo>
                    <a:lnTo>
                      <a:pt x="106" y="424"/>
                    </a:lnTo>
                    <a:lnTo>
                      <a:pt x="116" y="414"/>
                    </a:lnTo>
                    <a:lnTo>
                      <a:pt x="126" y="407"/>
                    </a:lnTo>
                    <a:lnTo>
                      <a:pt x="144" y="444"/>
                    </a:lnTo>
                    <a:lnTo>
                      <a:pt x="151" y="444"/>
                    </a:lnTo>
                    <a:lnTo>
                      <a:pt x="165" y="429"/>
                    </a:lnTo>
                    <a:lnTo>
                      <a:pt x="177" y="390"/>
                    </a:lnTo>
                    <a:lnTo>
                      <a:pt x="177" y="382"/>
                    </a:lnTo>
                    <a:lnTo>
                      <a:pt x="176" y="373"/>
                    </a:lnTo>
                    <a:lnTo>
                      <a:pt x="175" y="368"/>
                    </a:lnTo>
                    <a:lnTo>
                      <a:pt x="176" y="367"/>
                    </a:lnTo>
                    <a:lnTo>
                      <a:pt x="181" y="359"/>
                    </a:lnTo>
                    <a:lnTo>
                      <a:pt x="187" y="351"/>
                    </a:lnTo>
                    <a:lnTo>
                      <a:pt x="212" y="346"/>
                    </a:lnTo>
                    <a:lnTo>
                      <a:pt x="226" y="319"/>
                    </a:lnTo>
                    <a:lnTo>
                      <a:pt x="252" y="327"/>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4" name=""/>
              <p:cNvSpPr/>
              <p:nvPr/>
            </p:nvSpPr>
            <p:spPr>
              <a:xfrm>
                <a:off x="8532360" y="2481120"/>
                <a:ext cx="262800" cy="495720"/>
              </a:xfrm>
              <a:custGeom>
                <a:avLst/>
                <a:gdLst/>
                <a:ahLst/>
                <a:rect l="l" t="t" r="r" b="b"/>
                <a:pathLst>
                  <a:path w="368" h="657">
                    <a:moveTo>
                      <a:pt x="41" y="429"/>
                    </a:moveTo>
                    <a:lnTo>
                      <a:pt x="41" y="422"/>
                    </a:lnTo>
                    <a:lnTo>
                      <a:pt x="56" y="394"/>
                    </a:lnTo>
                    <a:lnTo>
                      <a:pt x="66" y="385"/>
                    </a:lnTo>
                    <a:lnTo>
                      <a:pt x="85" y="329"/>
                    </a:lnTo>
                    <a:lnTo>
                      <a:pt x="100" y="296"/>
                    </a:lnTo>
                    <a:lnTo>
                      <a:pt x="99" y="288"/>
                    </a:lnTo>
                    <a:lnTo>
                      <a:pt x="96" y="265"/>
                    </a:lnTo>
                    <a:lnTo>
                      <a:pt x="108" y="245"/>
                    </a:lnTo>
                    <a:lnTo>
                      <a:pt x="140" y="240"/>
                    </a:lnTo>
                    <a:lnTo>
                      <a:pt x="145" y="233"/>
                    </a:lnTo>
                    <a:lnTo>
                      <a:pt x="155" y="225"/>
                    </a:lnTo>
                    <a:lnTo>
                      <a:pt x="191" y="202"/>
                    </a:lnTo>
                    <a:lnTo>
                      <a:pt x="182" y="139"/>
                    </a:lnTo>
                    <a:lnTo>
                      <a:pt x="209" y="98"/>
                    </a:lnTo>
                    <a:lnTo>
                      <a:pt x="208" y="72"/>
                    </a:lnTo>
                    <a:lnTo>
                      <a:pt x="220" y="16"/>
                    </a:lnTo>
                    <a:lnTo>
                      <a:pt x="259" y="8"/>
                    </a:lnTo>
                    <a:lnTo>
                      <a:pt x="262" y="12"/>
                    </a:lnTo>
                    <a:lnTo>
                      <a:pt x="283" y="12"/>
                    </a:lnTo>
                    <a:lnTo>
                      <a:pt x="289" y="0"/>
                    </a:lnTo>
                    <a:lnTo>
                      <a:pt x="293" y="12"/>
                    </a:lnTo>
                    <a:lnTo>
                      <a:pt x="294" y="24"/>
                    </a:lnTo>
                    <a:lnTo>
                      <a:pt x="301" y="139"/>
                    </a:lnTo>
                    <a:lnTo>
                      <a:pt x="307" y="256"/>
                    </a:lnTo>
                    <a:lnTo>
                      <a:pt x="307" y="265"/>
                    </a:lnTo>
                    <a:lnTo>
                      <a:pt x="309" y="328"/>
                    </a:lnTo>
                    <a:lnTo>
                      <a:pt x="311" y="380"/>
                    </a:lnTo>
                    <a:lnTo>
                      <a:pt x="312" y="391"/>
                    </a:lnTo>
                    <a:lnTo>
                      <a:pt x="316" y="443"/>
                    </a:lnTo>
                    <a:lnTo>
                      <a:pt x="316" y="494"/>
                    </a:lnTo>
                    <a:lnTo>
                      <a:pt x="341" y="518"/>
                    </a:lnTo>
                    <a:lnTo>
                      <a:pt x="345" y="550"/>
                    </a:lnTo>
                    <a:lnTo>
                      <a:pt x="359" y="561"/>
                    </a:lnTo>
                    <a:lnTo>
                      <a:pt x="360" y="561"/>
                    </a:lnTo>
                    <a:lnTo>
                      <a:pt x="368" y="566"/>
                    </a:lnTo>
                    <a:lnTo>
                      <a:pt x="367" y="566"/>
                    </a:lnTo>
                    <a:lnTo>
                      <a:pt x="350" y="602"/>
                    </a:lnTo>
                    <a:lnTo>
                      <a:pt x="346" y="613"/>
                    </a:lnTo>
                    <a:lnTo>
                      <a:pt x="303" y="616"/>
                    </a:lnTo>
                    <a:lnTo>
                      <a:pt x="296" y="630"/>
                    </a:lnTo>
                    <a:lnTo>
                      <a:pt x="259" y="646"/>
                    </a:lnTo>
                    <a:lnTo>
                      <a:pt x="257" y="647"/>
                    </a:lnTo>
                    <a:lnTo>
                      <a:pt x="255" y="650"/>
                    </a:lnTo>
                    <a:lnTo>
                      <a:pt x="250" y="657"/>
                    </a:lnTo>
                    <a:lnTo>
                      <a:pt x="128" y="654"/>
                    </a:lnTo>
                    <a:lnTo>
                      <a:pt x="122" y="654"/>
                    </a:lnTo>
                    <a:lnTo>
                      <a:pt x="115" y="653"/>
                    </a:lnTo>
                    <a:lnTo>
                      <a:pt x="95" y="652"/>
                    </a:lnTo>
                    <a:lnTo>
                      <a:pt x="51" y="651"/>
                    </a:lnTo>
                    <a:lnTo>
                      <a:pt x="38" y="651"/>
                    </a:lnTo>
                    <a:lnTo>
                      <a:pt x="33" y="650"/>
                    </a:lnTo>
                    <a:lnTo>
                      <a:pt x="15" y="650"/>
                    </a:lnTo>
                    <a:lnTo>
                      <a:pt x="0" y="594"/>
                    </a:lnTo>
                    <a:lnTo>
                      <a:pt x="15" y="581"/>
                    </a:lnTo>
                    <a:lnTo>
                      <a:pt x="17" y="540"/>
                    </a:lnTo>
                    <a:lnTo>
                      <a:pt x="20" y="523"/>
                    </a:lnTo>
                    <a:lnTo>
                      <a:pt x="20" y="522"/>
                    </a:lnTo>
                    <a:lnTo>
                      <a:pt x="31" y="456"/>
                    </a:lnTo>
                    <a:lnTo>
                      <a:pt x="32" y="434"/>
                    </a:lnTo>
                    <a:lnTo>
                      <a:pt x="41" y="429"/>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5" name=""/>
              <p:cNvSpPr/>
              <p:nvPr/>
            </p:nvSpPr>
            <p:spPr>
              <a:xfrm>
                <a:off x="8361000" y="3099600"/>
                <a:ext cx="278280" cy="203760"/>
              </a:xfrm>
              <a:custGeom>
                <a:avLst/>
                <a:gdLst/>
                <a:ahLst/>
                <a:rect l="l" t="t" r="r" b="b"/>
                <a:pathLst>
                  <a:path w="390" h="270">
                    <a:moveTo>
                      <a:pt x="126" y="224"/>
                    </a:moveTo>
                    <a:lnTo>
                      <a:pt x="154" y="203"/>
                    </a:lnTo>
                    <a:lnTo>
                      <a:pt x="197" y="203"/>
                    </a:lnTo>
                    <a:lnTo>
                      <a:pt x="222" y="197"/>
                    </a:lnTo>
                    <a:lnTo>
                      <a:pt x="240" y="201"/>
                    </a:lnTo>
                    <a:lnTo>
                      <a:pt x="246" y="201"/>
                    </a:lnTo>
                    <a:lnTo>
                      <a:pt x="280" y="196"/>
                    </a:lnTo>
                    <a:lnTo>
                      <a:pt x="348" y="187"/>
                    </a:lnTo>
                    <a:lnTo>
                      <a:pt x="363" y="183"/>
                    </a:lnTo>
                    <a:lnTo>
                      <a:pt x="369" y="182"/>
                    </a:lnTo>
                    <a:lnTo>
                      <a:pt x="373" y="184"/>
                    </a:lnTo>
                    <a:lnTo>
                      <a:pt x="388" y="160"/>
                    </a:lnTo>
                    <a:lnTo>
                      <a:pt x="390" y="115"/>
                    </a:lnTo>
                    <a:lnTo>
                      <a:pt x="390" y="108"/>
                    </a:lnTo>
                    <a:lnTo>
                      <a:pt x="390" y="104"/>
                    </a:lnTo>
                    <a:lnTo>
                      <a:pt x="390" y="100"/>
                    </a:lnTo>
                    <a:lnTo>
                      <a:pt x="390" y="97"/>
                    </a:lnTo>
                    <a:lnTo>
                      <a:pt x="390" y="83"/>
                    </a:lnTo>
                    <a:lnTo>
                      <a:pt x="390" y="76"/>
                    </a:lnTo>
                    <a:lnTo>
                      <a:pt x="388" y="31"/>
                    </a:lnTo>
                    <a:lnTo>
                      <a:pt x="388" y="11"/>
                    </a:lnTo>
                    <a:lnTo>
                      <a:pt x="388" y="7"/>
                    </a:lnTo>
                    <a:lnTo>
                      <a:pt x="333" y="6"/>
                    </a:lnTo>
                    <a:lnTo>
                      <a:pt x="327" y="6"/>
                    </a:lnTo>
                    <a:lnTo>
                      <a:pt x="325" y="6"/>
                    </a:lnTo>
                    <a:lnTo>
                      <a:pt x="322" y="6"/>
                    </a:lnTo>
                    <a:lnTo>
                      <a:pt x="320" y="5"/>
                    </a:lnTo>
                    <a:lnTo>
                      <a:pt x="283" y="5"/>
                    </a:lnTo>
                    <a:lnTo>
                      <a:pt x="274" y="5"/>
                    </a:lnTo>
                    <a:lnTo>
                      <a:pt x="245" y="4"/>
                    </a:lnTo>
                    <a:lnTo>
                      <a:pt x="183" y="14"/>
                    </a:lnTo>
                    <a:lnTo>
                      <a:pt x="184" y="4"/>
                    </a:lnTo>
                    <a:lnTo>
                      <a:pt x="145" y="3"/>
                    </a:lnTo>
                    <a:lnTo>
                      <a:pt x="136" y="3"/>
                    </a:lnTo>
                    <a:lnTo>
                      <a:pt x="71" y="1"/>
                    </a:lnTo>
                    <a:lnTo>
                      <a:pt x="59" y="0"/>
                    </a:lnTo>
                    <a:lnTo>
                      <a:pt x="48" y="1"/>
                    </a:lnTo>
                    <a:lnTo>
                      <a:pt x="48" y="13"/>
                    </a:lnTo>
                    <a:lnTo>
                      <a:pt x="43" y="76"/>
                    </a:lnTo>
                    <a:lnTo>
                      <a:pt x="42" y="97"/>
                    </a:lnTo>
                    <a:lnTo>
                      <a:pt x="42" y="108"/>
                    </a:lnTo>
                    <a:lnTo>
                      <a:pt x="41" y="113"/>
                    </a:lnTo>
                    <a:lnTo>
                      <a:pt x="40" y="132"/>
                    </a:lnTo>
                    <a:lnTo>
                      <a:pt x="38" y="156"/>
                    </a:lnTo>
                    <a:lnTo>
                      <a:pt x="38" y="162"/>
                    </a:lnTo>
                    <a:lnTo>
                      <a:pt x="37" y="173"/>
                    </a:lnTo>
                    <a:lnTo>
                      <a:pt x="49" y="212"/>
                    </a:lnTo>
                    <a:lnTo>
                      <a:pt x="0" y="240"/>
                    </a:lnTo>
                    <a:lnTo>
                      <a:pt x="15" y="270"/>
                    </a:lnTo>
                    <a:lnTo>
                      <a:pt x="69" y="250"/>
                    </a:lnTo>
                    <a:lnTo>
                      <a:pt x="96" y="233"/>
                    </a:lnTo>
                    <a:lnTo>
                      <a:pt x="126" y="224"/>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6" name=""/>
              <p:cNvSpPr/>
              <p:nvPr/>
            </p:nvSpPr>
            <p:spPr>
              <a:xfrm>
                <a:off x="8065440" y="3521160"/>
                <a:ext cx="105480" cy="264600"/>
              </a:xfrm>
              <a:custGeom>
                <a:avLst/>
                <a:gdLst/>
                <a:ahLst/>
                <a:rect l="l" t="t" r="r" b="b"/>
                <a:pathLst>
                  <a:path w="149" h="350">
                    <a:moveTo>
                      <a:pt x="56" y="119"/>
                    </a:moveTo>
                    <a:lnTo>
                      <a:pt x="45" y="85"/>
                    </a:lnTo>
                    <a:lnTo>
                      <a:pt x="45" y="63"/>
                    </a:lnTo>
                    <a:lnTo>
                      <a:pt x="49" y="61"/>
                    </a:lnTo>
                    <a:lnTo>
                      <a:pt x="47" y="53"/>
                    </a:lnTo>
                    <a:lnTo>
                      <a:pt x="59" y="35"/>
                    </a:lnTo>
                    <a:lnTo>
                      <a:pt x="70" y="15"/>
                    </a:lnTo>
                    <a:lnTo>
                      <a:pt x="76" y="10"/>
                    </a:lnTo>
                    <a:lnTo>
                      <a:pt x="76" y="9"/>
                    </a:lnTo>
                    <a:lnTo>
                      <a:pt x="58" y="1"/>
                    </a:lnTo>
                    <a:lnTo>
                      <a:pt x="43" y="0"/>
                    </a:lnTo>
                    <a:lnTo>
                      <a:pt x="39" y="0"/>
                    </a:lnTo>
                    <a:lnTo>
                      <a:pt x="6" y="22"/>
                    </a:lnTo>
                    <a:lnTo>
                      <a:pt x="3" y="29"/>
                    </a:lnTo>
                    <a:lnTo>
                      <a:pt x="0" y="30"/>
                    </a:lnTo>
                    <a:lnTo>
                      <a:pt x="0" y="44"/>
                    </a:lnTo>
                    <a:lnTo>
                      <a:pt x="0" y="48"/>
                    </a:lnTo>
                    <a:lnTo>
                      <a:pt x="5" y="117"/>
                    </a:lnTo>
                    <a:lnTo>
                      <a:pt x="5" y="125"/>
                    </a:lnTo>
                    <a:lnTo>
                      <a:pt x="6" y="137"/>
                    </a:lnTo>
                    <a:lnTo>
                      <a:pt x="6" y="143"/>
                    </a:lnTo>
                    <a:lnTo>
                      <a:pt x="7" y="147"/>
                    </a:lnTo>
                    <a:lnTo>
                      <a:pt x="7" y="149"/>
                    </a:lnTo>
                    <a:lnTo>
                      <a:pt x="7" y="150"/>
                    </a:lnTo>
                    <a:lnTo>
                      <a:pt x="8" y="170"/>
                    </a:lnTo>
                    <a:lnTo>
                      <a:pt x="9" y="172"/>
                    </a:lnTo>
                    <a:lnTo>
                      <a:pt x="9" y="175"/>
                    </a:lnTo>
                    <a:lnTo>
                      <a:pt x="11" y="212"/>
                    </a:lnTo>
                    <a:lnTo>
                      <a:pt x="14" y="253"/>
                    </a:lnTo>
                    <a:lnTo>
                      <a:pt x="14" y="255"/>
                    </a:lnTo>
                    <a:lnTo>
                      <a:pt x="15" y="271"/>
                    </a:lnTo>
                    <a:lnTo>
                      <a:pt x="16" y="297"/>
                    </a:lnTo>
                    <a:lnTo>
                      <a:pt x="17" y="304"/>
                    </a:lnTo>
                    <a:lnTo>
                      <a:pt x="17" y="306"/>
                    </a:lnTo>
                    <a:lnTo>
                      <a:pt x="17" y="315"/>
                    </a:lnTo>
                    <a:lnTo>
                      <a:pt x="18" y="322"/>
                    </a:lnTo>
                    <a:lnTo>
                      <a:pt x="19" y="348"/>
                    </a:lnTo>
                    <a:lnTo>
                      <a:pt x="59" y="349"/>
                    </a:lnTo>
                    <a:lnTo>
                      <a:pt x="90" y="350"/>
                    </a:lnTo>
                    <a:lnTo>
                      <a:pt x="113" y="350"/>
                    </a:lnTo>
                    <a:lnTo>
                      <a:pt x="134" y="350"/>
                    </a:lnTo>
                    <a:lnTo>
                      <a:pt x="149" y="350"/>
                    </a:lnTo>
                    <a:lnTo>
                      <a:pt x="140" y="261"/>
                    </a:lnTo>
                    <a:lnTo>
                      <a:pt x="134" y="267"/>
                    </a:lnTo>
                    <a:lnTo>
                      <a:pt x="96" y="225"/>
                    </a:lnTo>
                    <a:lnTo>
                      <a:pt x="84" y="200"/>
                    </a:lnTo>
                    <a:lnTo>
                      <a:pt x="78" y="149"/>
                    </a:lnTo>
                    <a:lnTo>
                      <a:pt x="56" y="119"/>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7" name=""/>
              <p:cNvSpPr/>
              <p:nvPr/>
            </p:nvSpPr>
            <p:spPr>
              <a:xfrm>
                <a:off x="7874640" y="3682800"/>
                <a:ext cx="29520" cy="37440"/>
              </a:xfrm>
              <a:custGeom>
                <a:avLst/>
                <a:gdLst/>
                <a:ahLst/>
                <a:rect l="l" t="t" r="r" b="b"/>
                <a:pathLst>
                  <a:path w="42" h="51">
                    <a:moveTo>
                      <a:pt x="0" y="15"/>
                    </a:moveTo>
                    <a:lnTo>
                      <a:pt x="13" y="30"/>
                    </a:lnTo>
                    <a:lnTo>
                      <a:pt x="15" y="30"/>
                    </a:lnTo>
                    <a:lnTo>
                      <a:pt x="14" y="39"/>
                    </a:lnTo>
                    <a:lnTo>
                      <a:pt x="16" y="51"/>
                    </a:lnTo>
                    <a:lnTo>
                      <a:pt x="30" y="37"/>
                    </a:lnTo>
                    <a:lnTo>
                      <a:pt x="42" y="26"/>
                    </a:lnTo>
                    <a:lnTo>
                      <a:pt x="22" y="6"/>
                    </a:lnTo>
                    <a:lnTo>
                      <a:pt x="15" y="0"/>
                    </a:lnTo>
                    <a:lnTo>
                      <a:pt x="10" y="5"/>
                    </a:lnTo>
                    <a:lnTo>
                      <a:pt x="5" y="10"/>
                    </a:lnTo>
                    <a:lnTo>
                      <a:pt x="0" y="15"/>
                    </a:lnTo>
                    <a:close/>
                  </a:path>
                </a:pathLst>
              </a:custGeom>
              <a:solidFill>
                <a:srgbClr val="ffffff"/>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78" name=""/>
              <p:cNvSpPr/>
              <p:nvPr/>
            </p:nvSpPr>
            <p:spPr>
              <a:xfrm>
                <a:off x="8742240" y="2068560"/>
                <a:ext cx="592200" cy="838800"/>
              </a:xfrm>
              <a:custGeom>
                <a:avLst/>
                <a:gdLst/>
                <a:ahLst/>
                <a:rect l="l" t="t" r="r" b="b"/>
                <a:pathLst>
                  <a:path w="830" h="1111">
                    <a:moveTo>
                      <a:pt x="18" y="925"/>
                    </a:moveTo>
                    <a:lnTo>
                      <a:pt x="16" y="873"/>
                    </a:lnTo>
                    <a:lnTo>
                      <a:pt x="14" y="810"/>
                    </a:lnTo>
                    <a:lnTo>
                      <a:pt x="14" y="801"/>
                    </a:lnTo>
                    <a:lnTo>
                      <a:pt x="8" y="684"/>
                    </a:lnTo>
                    <a:lnTo>
                      <a:pt x="1" y="569"/>
                    </a:lnTo>
                    <a:lnTo>
                      <a:pt x="0" y="557"/>
                    </a:lnTo>
                    <a:lnTo>
                      <a:pt x="15" y="534"/>
                    </a:lnTo>
                    <a:lnTo>
                      <a:pt x="45" y="562"/>
                    </a:lnTo>
                    <a:lnTo>
                      <a:pt x="49" y="551"/>
                    </a:lnTo>
                    <a:lnTo>
                      <a:pt x="66" y="513"/>
                    </a:lnTo>
                    <a:lnTo>
                      <a:pt x="90" y="520"/>
                    </a:lnTo>
                    <a:lnTo>
                      <a:pt x="91" y="466"/>
                    </a:lnTo>
                    <a:lnTo>
                      <a:pt x="106" y="452"/>
                    </a:lnTo>
                    <a:lnTo>
                      <a:pt x="139" y="431"/>
                    </a:lnTo>
                    <a:lnTo>
                      <a:pt x="169" y="383"/>
                    </a:lnTo>
                    <a:lnTo>
                      <a:pt x="156" y="368"/>
                    </a:lnTo>
                    <a:lnTo>
                      <a:pt x="167" y="338"/>
                    </a:lnTo>
                    <a:lnTo>
                      <a:pt x="166" y="305"/>
                    </a:lnTo>
                    <a:lnTo>
                      <a:pt x="206" y="263"/>
                    </a:lnTo>
                    <a:lnTo>
                      <a:pt x="212" y="224"/>
                    </a:lnTo>
                    <a:lnTo>
                      <a:pt x="218" y="193"/>
                    </a:lnTo>
                    <a:lnTo>
                      <a:pt x="373" y="0"/>
                    </a:lnTo>
                    <a:lnTo>
                      <a:pt x="405" y="42"/>
                    </a:lnTo>
                    <a:lnTo>
                      <a:pt x="418" y="59"/>
                    </a:lnTo>
                    <a:lnTo>
                      <a:pt x="498" y="53"/>
                    </a:lnTo>
                    <a:lnTo>
                      <a:pt x="549" y="26"/>
                    </a:lnTo>
                    <a:lnTo>
                      <a:pt x="566" y="27"/>
                    </a:lnTo>
                    <a:lnTo>
                      <a:pt x="630" y="68"/>
                    </a:lnTo>
                    <a:lnTo>
                      <a:pt x="642" y="89"/>
                    </a:lnTo>
                    <a:lnTo>
                      <a:pt x="659" y="98"/>
                    </a:lnTo>
                    <a:lnTo>
                      <a:pt x="658" y="449"/>
                    </a:lnTo>
                    <a:lnTo>
                      <a:pt x="717" y="473"/>
                    </a:lnTo>
                    <a:lnTo>
                      <a:pt x="729" y="468"/>
                    </a:lnTo>
                    <a:lnTo>
                      <a:pt x="727" y="558"/>
                    </a:lnTo>
                    <a:lnTo>
                      <a:pt x="749" y="587"/>
                    </a:lnTo>
                    <a:lnTo>
                      <a:pt x="757" y="586"/>
                    </a:lnTo>
                    <a:lnTo>
                      <a:pt x="762" y="573"/>
                    </a:lnTo>
                    <a:lnTo>
                      <a:pt x="795" y="589"/>
                    </a:lnTo>
                    <a:lnTo>
                      <a:pt x="821" y="639"/>
                    </a:lnTo>
                    <a:lnTo>
                      <a:pt x="830" y="666"/>
                    </a:lnTo>
                    <a:lnTo>
                      <a:pt x="773" y="716"/>
                    </a:lnTo>
                    <a:lnTo>
                      <a:pt x="767" y="715"/>
                    </a:lnTo>
                    <a:lnTo>
                      <a:pt x="767" y="720"/>
                    </a:lnTo>
                    <a:lnTo>
                      <a:pt x="760" y="715"/>
                    </a:lnTo>
                    <a:lnTo>
                      <a:pt x="745" y="717"/>
                    </a:lnTo>
                    <a:lnTo>
                      <a:pt x="745" y="723"/>
                    </a:lnTo>
                    <a:lnTo>
                      <a:pt x="720" y="733"/>
                    </a:lnTo>
                    <a:lnTo>
                      <a:pt x="718" y="748"/>
                    </a:lnTo>
                    <a:lnTo>
                      <a:pt x="698" y="762"/>
                    </a:lnTo>
                    <a:lnTo>
                      <a:pt x="697" y="750"/>
                    </a:lnTo>
                    <a:lnTo>
                      <a:pt x="659" y="747"/>
                    </a:lnTo>
                    <a:lnTo>
                      <a:pt x="645" y="770"/>
                    </a:lnTo>
                    <a:lnTo>
                      <a:pt x="631" y="771"/>
                    </a:lnTo>
                    <a:lnTo>
                      <a:pt x="617" y="774"/>
                    </a:lnTo>
                    <a:lnTo>
                      <a:pt x="613" y="791"/>
                    </a:lnTo>
                    <a:lnTo>
                      <a:pt x="569" y="813"/>
                    </a:lnTo>
                    <a:lnTo>
                      <a:pt x="540" y="810"/>
                    </a:lnTo>
                    <a:lnTo>
                      <a:pt x="518" y="769"/>
                    </a:lnTo>
                    <a:lnTo>
                      <a:pt x="519" y="792"/>
                    </a:lnTo>
                    <a:lnTo>
                      <a:pt x="479" y="843"/>
                    </a:lnTo>
                    <a:lnTo>
                      <a:pt x="455" y="794"/>
                    </a:lnTo>
                    <a:lnTo>
                      <a:pt x="462" y="747"/>
                    </a:lnTo>
                    <a:lnTo>
                      <a:pt x="459" y="745"/>
                    </a:lnTo>
                    <a:lnTo>
                      <a:pt x="443" y="764"/>
                    </a:lnTo>
                    <a:lnTo>
                      <a:pt x="426" y="778"/>
                    </a:lnTo>
                    <a:lnTo>
                      <a:pt x="412" y="810"/>
                    </a:lnTo>
                    <a:lnTo>
                      <a:pt x="403" y="842"/>
                    </a:lnTo>
                    <a:lnTo>
                      <a:pt x="408" y="873"/>
                    </a:lnTo>
                    <a:lnTo>
                      <a:pt x="355" y="904"/>
                    </a:lnTo>
                    <a:lnTo>
                      <a:pt x="340" y="897"/>
                    </a:lnTo>
                    <a:lnTo>
                      <a:pt x="321" y="904"/>
                    </a:lnTo>
                    <a:lnTo>
                      <a:pt x="314" y="915"/>
                    </a:lnTo>
                    <a:lnTo>
                      <a:pt x="292" y="922"/>
                    </a:lnTo>
                    <a:lnTo>
                      <a:pt x="278" y="919"/>
                    </a:lnTo>
                    <a:lnTo>
                      <a:pt x="267" y="936"/>
                    </a:lnTo>
                    <a:lnTo>
                      <a:pt x="250" y="950"/>
                    </a:lnTo>
                    <a:lnTo>
                      <a:pt x="240" y="936"/>
                    </a:lnTo>
                    <a:lnTo>
                      <a:pt x="233" y="931"/>
                    </a:lnTo>
                    <a:lnTo>
                      <a:pt x="217" y="945"/>
                    </a:lnTo>
                    <a:lnTo>
                      <a:pt x="190" y="950"/>
                    </a:lnTo>
                    <a:lnTo>
                      <a:pt x="175" y="967"/>
                    </a:lnTo>
                    <a:lnTo>
                      <a:pt x="177" y="982"/>
                    </a:lnTo>
                    <a:lnTo>
                      <a:pt x="171" y="989"/>
                    </a:lnTo>
                    <a:lnTo>
                      <a:pt x="164" y="985"/>
                    </a:lnTo>
                    <a:lnTo>
                      <a:pt x="146" y="990"/>
                    </a:lnTo>
                    <a:lnTo>
                      <a:pt x="140" y="999"/>
                    </a:lnTo>
                    <a:lnTo>
                      <a:pt x="142" y="1008"/>
                    </a:lnTo>
                    <a:lnTo>
                      <a:pt x="151" y="1009"/>
                    </a:lnTo>
                    <a:lnTo>
                      <a:pt x="98" y="1063"/>
                    </a:lnTo>
                    <a:lnTo>
                      <a:pt x="98" y="1084"/>
                    </a:lnTo>
                    <a:lnTo>
                      <a:pt x="75" y="1111"/>
                    </a:lnTo>
                    <a:lnTo>
                      <a:pt x="67" y="1106"/>
                    </a:lnTo>
                    <a:lnTo>
                      <a:pt x="66" y="1106"/>
                    </a:lnTo>
                    <a:lnTo>
                      <a:pt x="52" y="1095"/>
                    </a:lnTo>
                    <a:lnTo>
                      <a:pt x="48" y="1063"/>
                    </a:lnTo>
                    <a:lnTo>
                      <a:pt x="23" y="1039"/>
                    </a:lnTo>
                    <a:lnTo>
                      <a:pt x="23" y="988"/>
                    </a:lnTo>
                    <a:lnTo>
                      <a:pt x="19" y="936"/>
                    </a:lnTo>
                    <a:lnTo>
                      <a:pt x="18" y="925"/>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9" name=""/>
              <p:cNvSpPr/>
              <p:nvPr/>
            </p:nvSpPr>
            <p:spPr>
              <a:xfrm>
                <a:off x="9111960" y="2697480"/>
                <a:ext cx="24120" cy="11880"/>
              </a:xfrm>
              <a:custGeom>
                <a:avLst/>
                <a:gdLst/>
                <a:ahLst/>
                <a:rect l="l" t="t" r="r" b="b"/>
                <a:pathLst>
                  <a:path w="33" h="16">
                    <a:moveTo>
                      <a:pt x="0" y="16"/>
                    </a:moveTo>
                    <a:lnTo>
                      <a:pt x="33" y="16"/>
                    </a:lnTo>
                    <a:lnTo>
                      <a:pt x="21" y="0"/>
                    </a:lnTo>
                    <a:lnTo>
                      <a:pt x="0" y="1"/>
                    </a:lnTo>
                    <a:lnTo>
                      <a:pt x="0" y="16"/>
                    </a:lnTo>
                    <a:close/>
                  </a:path>
                </a:pathLst>
              </a:custGeom>
              <a:solidFill>
                <a:srgbClr val="ffffff"/>
              </a:solidFill>
              <a:ln w="1440">
                <a:solidFill>
                  <a:srgbClr val="808080"/>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80" name=""/>
              <p:cNvSpPr/>
              <p:nvPr/>
            </p:nvSpPr>
            <p:spPr>
              <a:xfrm>
                <a:off x="7534800" y="3543840"/>
                <a:ext cx="636480" cy="345960"/>
              </a:xfrm>
              <a:custGeom>
                <a:avLst/>
                <a:gdLst/>
                <a:ahLst/>
                <a:rect l="l" t="t" r="r" b="b"/>
                <a:pathLst>
                  <a:path w="893" h="458">
                    <a:moveTo>
                      <a:pt x="231" y="0"/>
                    </a:moveTo>
                    <a:lnTo>
                      <a:pt x="249" y="0"/>
                    </a:lnTo>
                    <a:lnTo>
                      <a:pt x="250" y="0"/>
                    </a:lnTo>
                    <a:lnTo>
                      <a:pt x="280" y="0"/>
                    </a:lnTo>
                    <a:lnTo>
                      <a:pt x="300" y="0"/>
                    </a:lnTo>
                    <a:lnTo>
                      <a:pt x="399" y="1"/>
                    </a:lnTo>
                    <a:lnTo>
                      <a:pt x="406" y="1"/>
                    </a:lnTo>
                    <a:lnTo>
                      <a:pt x="408" y="1"/>
                    </a:lnTo>
                    <a:lnTo>
                      <a:pt x="414" y="1"/>
                    </a:lnTo>
                    <a:lnTo>
                      <a:pt x="436" y="1"/>
                    </a:lnTo>
                    <a:lnTo>
                      <a:pt x="457" y="1"/>
                    </a:lnTo>
                    <a:lnTo>
                      <a:pt x="490" y="1"/>
                    </a:lnTo>
                    <a:lnTo>
                      <a:pt x="501" y="1"/>
                    </a:lnTo>
                    <a:lnTo>
                      <a:pt x="517" y="1"/>
                    </a:lnTo>
                    <a:lnTo>
                      <a:pt x="521" y="1"/>
                    </a:lnTo>
                    <a:lnTo>
                      <a:pt x="543" y="1"/>
                    </a:lnTo>
                    <a:lnTo>
                      <a:pt x="556" y="1"/>
                    </a:lnTo>
                    <a:lnTo>
                      <a:pt x="580" y="1"/>
                    </a:lnTo>
                    <a:lnTo>
                      <a:pt x="587" y="1"/>
                    </a:lnTo>
                    <a:lnTo>
                      <a:pt x="598" y="1"/>
                    </a:lnTo>
                    <a:lnTo>
                      <a:pt x="601" y="1"/>
                    </a:lnTo>
                    <a:lnTo>
                      <a:pt x="653" y="1"/>
                    </a:lnTo>
                    <a:lnTo>
                      <a:pt x="655" y="1"/>
                    </a:lnTo>
                    <a:lnTo>
                      <a:pt x="674" y="1"/>
                    </a:lnTo>
                    <a:lnTo>
                      <a:pt x="706" y="1"/>
                    </a:lnTo>
                    <a:lnTo>
                      <a:pt x="727" y="1"/>
                    </a:lnTo>
                    <a:lnTo>
                      <a:pt x="744" y="1"/>
                    </a:lnTo>
                    <a:lnTo>
                      <a:pt x="744" y="15"/>
                    </a:lnTo>
                    <a:lnTo>
                      <a:pt x="744" y="19"/>
                    </a:lnTo>
                    <a:lnTo>
                      <a:pt x="749" y="88"/>
                    </a:lnTo>
                    <a:lnTo>
                      <a:pt x="749" y="96"/>
                    </a:lnTo>
                    <a:lnTo>
                      <a:pt x="750" y="108"/>
                    </a:lnTo>
                    <a:lnTo>
                      <a:pt x="750" y="114"/>
                    </a:lnTo>
                    <a:lnTo>
                      <a:pt x="751" y="118"/>
                    </a:lnTo>
                    <a:lnTo>
                      <a:pt x="751" y="120"/>
                    </a:lnTo>
                    <a:lnTo>
                      <a:pt x="751" y="121"/>
                    </a:lnTo>
                    <a:lnTo>
                      <a:pt x="752" y="141"/>
                    </a:lnTo>
                    <a:lnTo>
                      <a:pt x="753" y="143"/>
                    </a:lnTo>
                    <a:lnTo>
                      <a:pt x="753" y="146"/>
                    </a:lnTo>
                    <a:lnTo>
                      <a:pt x="755" y="183"/>
                    </a:lnTo>
                    <a:lnTo>
                      <a:pt x="758" y="224"/>
                    </a:lnTo>
                    <a:lnTo>
                      <a:pt x="758" y="226"/>
                    </a:lnTo>
                    <a:lnTo>
                      <a:pt x="759" y="242"/>
                    </a:lnTo>
                    <a:lnTo>
                      <a:pt x="760" y="268"/>
                    </a:lnTo>
                    <a:lnTo>
                      <a:pt x="761" y="275"/>
                    </a:lnTo>
                    <a:lnTo>
                      <a:pt x="761" y="277"/>
                    </a:lnTo>
                    <a:lnTo>
                      <a:pt x="761" y="286"/>
                    </a:lnTo>
                    <a:lnTo>
                      <a:pt x="762" y="293"/>
                    </a:lnTo>
                    <a:lnTo>
                      <a:pt x="763" y="319"/>
                    </a:lnTo>
                    <a:lnTo>
                      <a:pt x="803" y="320"/>
                    </a:lnTo>
                    <a:lnTo>
                      <a:pt x="834" y="321"/>
                    </a:lnTo>
                    <a:lnTo>
                      <a:pt x="857" y="321"/>
                    </a:lnTo>
                    <a:lnTo>
                      <a:pt x="878" y="321"/>
                    </a:lnTo>
                    <a:lnTo>
                      <a:pt x="893" y="321"/>
                    </a:lnTo>
                    <a:lnTo>
                      <a:pt x="890" y="340"/>
                    </a:lnTo>
                    <a:lnTo>
                      <a:pt x="854" y="428"/>
                    </a:lnTo>
                    <a:lnTo>
                      <a:pt x="822" y="432"/>
                    </a:lnTo>
                    <a:lnTo>
                      <a:pt x="808" y="433"/>
                    </a:lnTo>
                    <a:lnTo>
                      <a:pt x="777" y="436"/>
                    </a:lnTo>
                    <a:lnTo>
                      <a:pt x="770" y="448"/>
                    </a:lnTo>
                    <a:lnTo>
                      <a:pt x="752" y="443"/>
                    </a:lnTo>
                    <a:lnTo>
                      <a:pt x="722" y="458"/>
                    </a:lnTo>
                    <a:lnTo>
                      <a:pt x="734" y="403"/>
                    </a:lnTo>
                    <a:lnTo>
                      <a:pt x="713" y="403"/>
                    </a:lnTo>
                    <a:lnTo>
                      <a:pt x="728" y="377"/>
                    </a:lnTo>
                    <a:lnTo>
                      <a:pt x="718" y="368"/>
                    </a:lnTo>
                    <a:lnTo>
                      <a:pt x="716" y="367"/>
                    </a:lnTo>
                    <a:lnTo>
                      <a:pt x="713" y="373"/>
                    </a:lnTo>
                    <a:lnTo>
                      <a:pt x="702" y="362"/>
                    </a:lnTo>
                    <a:lnTo>
                      <a:pt x="702" y="344"/>
                    </a:lnTo>
                    <a:lnTo>
                      <a:pt x="694" y="372"/>
                    </a:lnTo>
                    <a:lnTo>
                      <a:pt x="667" y="372"/>
                    </a:lnTo>
                    <a:lnTo>
                      <a:pt x="652" y="356"/>
                    </a:lnTo>
                    <a:lnTo>
                      <a:pt x="633" y="309"/>
                    </a:lnTo>
                    <a:lnTo>
                      <a:pt x="652" y="303"/>
                    </a:lnTo>
                    <a:lnTo>
                      <a:pt x="644" y="277"/>
                    </a:lnTo>
                    <a:lnTo>
                      <a:pt x="671" y="275"/>
                    </a:lnTo>
                    <a:lnTo>
                      <a:pt x="652" y="249"/>
                    </a:lnTo>
                    <a:lnTo>
                      <a:pt x="634" y="265"/>
                    </a:lnTo>
                    <a:lnTo>
                      <a:pt x="634" y="243"/>
                    </a:lnTo>
                    <a:lnTo>
                      <a:pt x="662" y="221"/>
                    </a:lnTo>
                    <a:lnTo>
                      <a:pt x="652" y="198"/>
                    </a:lnTo>
                    <a:lnTo>
                      <a:pt x="652" y="207"/>
                    </a:lnTo>
                    <a:lnTo>
                      <a:pt x="635" y="214"/>
                    </a:lnTo>
                    <a:lnTo>
                      <a:pt x="640" y="173"/>
                    </a:lnTo>
                    <a:lnTo>
                      <a:pt x="652" y="187"/>
                    </a:lnTo>
                    <a:lnTo>
                      <a:pt x="669" y="183"/>
                    </a:lnTo>
                    <a:lnTo>
                      <a:pt x="671" y="159"/>
                    </a:lnTo>
                    <a:lnTo>
                      <a:pt x="652" y="151"/>
                    </a:lnTo>
                    <a:lnTo>
                      <a:pt x="652" y="132"/>
                    </a:lnTo>
                    <a:lnTo>
                      <a:pt x="676" y="93"/>
                    </a:lnTo>
                    <a:lnTo>
                      <a:pt x="702" y="88"/>
                    </a:lnTo>
                    <a:lnTo>
                      <a:pt x="702" y="41"/>
                    </a:lnTo>
                    <a:lnTo>
                      <a:pt x="686" y="45"/>
                    </a:lnTo>
                    <a:lnTo>
                      <a:pt x="677" y="77"/>
                    </a:lnTo>
                    <a:lnTo>
                      <a:pt x="652" y="92"/>
                    </a:lnTo>
                    <a:lnTo>
                      <a:pt x="644" y="107"/>
                    </a:lnTo>
                    <a:lnTo>
                      <a:pt x="636" y="94"/>
                    </a:lnTo>
                    <a:lnTo>
                      <a:pt x="626" y="107"/>
                    </a:lnTo>
                    <a:lnTo>
                      <a:pt x="624" y="120"/>
                    </a:lnTo>
                    <a:lnTo>
                      <a:pt x="595" y="130"/>
                    </a:lnTo>
                    <a:lnTo>
                      <a:pt x="615" y="151"/>
                    </a:lnTo>
                    <a:lnTo>
                      <a:pt x="619" y="183"/>
                    </a:lnTo>
                    <a:lnTo>
                      <a:pt x="589" y="242"/>
                    </a:lnTo>
                    <a:lnTo>
                      <a:pt x="595" y="255"/>
                    </a:lnTo>
                    <a:lnTo>
                      <a:pt x="601" y="309"/>
                    </a:lnTo>
                    <a:lnTo>
                      <a:pt x="623" y="340"/>
                    </a:lnTo>
                    <a:lnTo>
                      <a:pt x="617" y="356"/>
                    </a:lnTo>
                    <a:lnTo>
                      <a:pt x="627" y="360"/>
                    </a:lnTo>
                    <a:lnTo>
                      <a:pt x="622" y="372"/>
                    </a:lnTo>
                    <a:lnTo>
                      <a:pt x="635" y="403"/>
                    </a:lnTo>
                    <a:lnTo>
                      <a:pt x="637" y="426"/>
                    </a:lnTo>
                    <a:lnTo>
                      <a:pt x="616" y="403"/>
                    </a:lnTo>
                    <a:lnTo>
                      <a:pt x="607" y="409"/>
                    </a:lnTo>
                    <a:lnTo>
                      <a:pt x="576" y="378"/>
                    </a:lnTo>
                    <a:lnTo>
                      <a:pt x="541" y="374"/>
                    </a:lnTo>
                    <a:lnTo>
                      <a:pt x="533" y="355"/>
                    </a:lnTo>
                    <a:lnTo>
                      <a:pt x="526" y="366"/>
                    </a:lnTo>
                    <a:lnTo>
                      <a:pt x="516" y="361"/>
                    </a:lnTo>
                    <a:lnTo>
                      <a:pt x="501" y="331"/>
                    </a:lnTo>
                    <a:lnTo>
                      <a:pt x="475" y="332"/>
                    </a:lnTo>
                    <a:lnTo>
                      <a:pt x="467" y="340"/>
                    </a:lnTo>
                    <a:lnTo>
                      <a:pt x="451" y="338"/>
                    </a:lnTo>
                    <a:lnTo>
                      <a:pt x="450" y="302"/>
                    </a:lnTo>
                    <a:lnTo>
                      <a:pt x="474" y="275"/>
                    </a:lnTo>
                    <a:lnTo>
                      <a:pt x="474" y="265"/>
                    </a:lnTo>
                    <a:lnTo>
                      <a:pt x="476" y="263"/>
                    </a:lnTo>
                    <a:lnTo>
                      <a:pt x="483" y="257"/>
                    </a:lnTo>
                    <a:lnTo>
                      <a:pt x="492" y="246"/>
                    </a:lnTo>
                    <a:lnTo>
                      <a:pt x="492" y="240"/>
                    </a:lnTo>
                    <a:lnTo>
                      <a:pt x="493" y="236"/>
                    </a:lnTo>
                    <a:lnTo>
                      <a:pt x="493" y="235"/>
                    </a:lnTo>
                    <a:lnTo>
                      <a:pt x="507" y="221"/>
                    </a:lnTo>
                    <a:lnTo>
                      <a:pt x="519" y="210"/>
                    </a:lnTo>
                    <a:lnTo>
                      <a:pt x="499" y="190"/>
                    </a:lnTo>
                    <a:lnTo>
                      <a:pt x="492" y="184"/>
                    </a:lnTo>
                    <a:lnTo>
                      <a:pt x="487" y="189"/>
                    </a:lnTo>
                    <a:lnTo>
                      <a:pt x="482" y="194"/>
                    </a:lnTo>
                    <a:lnTo>
                      <a:pt x="477" y="199"/>
                    </a:lnTo>
                    <a:lnTo>
                      <a:pt x="471" y="191"/>
                    </a:lnTo>
                    <a:lnTo>
                      <a:pt x="451" y="184"/>
                    </a:lnTo>
                    <a:lnTo>
                      <a:pt x="451" y="176"/>
                    </a:lnTo>
                    <a:lnTo>
                      <a:pt x="435" y="168"/>
                    </a:lnTo>
                    <a:lnTo>
                      <a:pt x="425" y="167"/>
                    </a:lnTo>
                    <a:lnTo>
                      <a:pt x="396" y="151"/>
                    </a:lnTo>
                    <a:lnTo>
                      <a:pt x="408" y="127"/>
                    </a:lnTo>
                    <a:lnTo>
                      <a:pt x="402" y="120"/>
                    </a:lnTo>
                    <a:lnTo>
                      <a:pt x="371" y="105"/>
                    </a:lnTo>
                    <a:lnTo>
                      <a:pt x="364" y="101"/>
                    </a:lnTo>
                    <a:lnTo>
                      <a:pt x="357" y="102"/>
                    </a:lnTo>
                    <a:lnTo>
                      <a:pt x="356" y="102"/>
                    </a:lnTo>
                    <a:lnTo>
                      <a:pt x="350" y="99"/>
                    </a:lnTo>
                    <a:lnTo>
                      <a:pt x="350" y="78"/>
                    </a:lnTo>
                    <a:lnTo>
                      <a:pt x="335" y="58"/>
                    </a:lnTo>
                    <a:lnTo>
                      <a:pt x="325" y="28"/>
                    </a:lnTo>
                    <a:lnTo>
                      <a:pt x="299" y="31"/>
                    </a:lnTo>
                    <a:lnTo>
                      <a:pt x="295" y="26"/>
                    </a:lnTo>
                    <a:lnTo>
                      <a:pt x="274" y="10"/>
                    </a:lnTo>
                    <a:lnTo>
                      <a:pt x="247" y="25"/>
                    </a:lnTo>
                    <a:lnTo>
                      <a:pt x="232" y="22"/>
                    </a:lnTo>
                    <a:lnTo>
                      <a:pt x="224" y="24"/>
                    </a:lnTo>
                    <a:lnTo>
                      <a:pt x="224" y="29"/>
                    </a:lnTo>
                    <a:lnTo>
                      <a:pt x="205" y="52"/>
                    </a:lnTo>
                    <a:lnTo>
                      <a:pt x="199" y="52"/>
                    </a:lnTo>
                    <a:lnTo>
                      <a:pt x="174" y="47"/>
                    </a:lnTo>
                    <a:lnTo>
                      <a:pt x="167" y="48"/>
                    </a:lnTo>
                    <a:lnTo>
                      <a:pt x="138" y="24"/>
                    </a:lnTo>
                    <a:lnTo>
                      <a:pt x="98" y="67"/>
                    </a:lnTo>
                    <a:lnTo>
                      <a:pt x="85" y="62"/>
                    </a:lnTo>
                    <a:lnTo>
                      <a:pt x="57" y="88"/>
                    </a:lnTo>
                    <a:lnTo>
                      <a:pt x="48" y="93"/>
                    </a:lnTo>
                    <a:lnTo>
                      <a:pt x="44" y="100"/>
                    </a:lnTo>
                    <a:lnTo>
                      <a:pt x="23" y="114"/>
                    </a:lnTo>
                    <a:lnTo>
                      <a:pt x="3" y="132"/>
                    </a:lnTo>
                    <a:lnTo>
                      <a:pt x="0" y="131"/>
                    </a:lnTo>
                    <a:lnTo>
                      <a:pt x="1" y="49"/>
                    </a:lnTo>
                    <a:lnTo>
                      <a:pt x="2" y="49"/>
                    </a:lnTo>
                    <a:lnTo>
                      <a:pt x="2" y="1"/>
                    </a:lnTo>
                    <a:lnTo>
                      <a:pt x="9" y="1"/>
                    </a:lnTo>
                    <a:lnTo>
                      <a:pt x="15" y="1"/>
                    </a:lnTo>
                    <a:lnTo>
                      <a:pt x="19" y="1"/>
                    </a:lnTo>
                    <a:lnTo>
                      <a:pt x="81" y="0"/>
                    </a:lnTo>
                    <a:lnTo>
                      <a:pt x="89" y="0"/>
                    </a:lnTo>
                    <a:lnTo>
                      <a:pt x="116" y="0"/>
                    </a:lnTo>
                    <a:lnTo>
                      <a:pt x="124" y="0"/>
                    </a:lnTo>
                    <a:lnTo>
                      <a:pt x="129" y="0"/>
                    </a:lnTo>
                    <a:lnTo>
                      <a:pt x="137" y="0"/>
                    </a:lnTo>
                    <a:lnTo>
                      <a:pt x="192" y="0"/>
                    </a:lnTo>
                    <a:lnTo>
                      <a:pt x="199" y="0"/>
                    </a:lnTo>
                    <a:lnTo>
                      <a:pt x="223" y="0"/>
                    </a:lnTo>
                    <a:lnTo>
                      <a:pt x="224" y="0"/>
                    </a:lnTo>
                    <a:lnTo>
                      <a:pt x="231" y="0"/>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1" name=""/>
              <p:cNvSpPr/>
              <p:nvPr/>
            </p:nvSpPr>
            <p:spPr>
              <a:xfrm>
                <a:off x="7927200" y="3831120"/>
                <a:ext cx="1080" cy="1440"/>
              </a:xfrm>
              <a:custGeom>
                <a:avLst/>
                <a:gdLst/>
                <a:ahLst/>
                <a:rect l="l" t="t" r="r" b="b"/>
                <a:pathLst>
                  <a:path w="1" h="0">
                    <a:moveTo>
                      <a:pt x="0" y="0"/>
                    </a:moveTo>
                    <a:lnTo>
                      <a:pt x="1" y="0"/>
                    </a:lnTo>
                    <a:lnTo>
                      <a:pt x="0" y="0"/>
                    </a:lnTo>
                    <a:close/>
                  </a:path>
                </a:pathLst>
              </a:custGeom>
              <a:solidFill>
                <a:srgbClr val="ffffff"/>
              </a:solidFill>
              <a:ln w="1440">
                <a:solidFill>
                  <a:srgbClr val="80808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 name=""/>
              <p:cNvSpPr/>
              <p:nvPr/>
            </p:nvSpPr>
            <p:spPr>
              <a:xfrm>
                <a:off x="8392320" y="2943720"/>
                <a:ext cx="513720" cy="277920"/>
              </a:xfrm>
              <a:custGeom>
                <a:avLst/>
                <a:gdLst/>
                <a:ahLst/>
                <a:rect l="l" t="t" r="r" b="b"/>
                <a:pathLst>
                  <a:path w="720" h="368">
                    <a:moveTo>
                      <a:pt x="571" y="298"/>
                    </a:moveTo>
                    <a:lnTo>
                      <a:pt x="553" y="306"/>
                    </a:lnTo>
                    <a:lnTo>
                      <a:pt x="538" y="316"/>
                    </a:lnTo>
                    <a:lnTo>
                      <a:pt x="538" y="317"/>
                    </a:lnTo>
                    <a:lnTo>
                      <a:pt x="526" y="315"/>
                    </a:lnTo>
                    <a:lnTo>
                      <a:pt x="515" y="339"/>
                    </a:lnTo>
                    <a:lnTo>
                      <a:pt x="498" y="351"/>
                    </a:lnTo>
                    <a:lnTo>
                      <a:pt x="481" y="347"/>
                    </a:lnTo>
                    <a:lnTo>
                      <a:pt x="478" y="323"/>
                    </a:lnTo>
                    <a:lnTo>
                      <a:pt x="478" y="306"/>
                    </a:lnTo>
                    <a:lnTo>
                      <a:pt x="463" y="298"/>
                    </a:lnTo>
                    <a:lnTo>
                      <a:pt x="455" y="286"/>
                    </a:lnTo>
                    <a:lnTo>
                      <a:pt x="452" y="283"/>
                    </a:lnTo>
                    <a:lnTo>
                      <a:pt x="441" y="277"/>
                    </a:lnTo>
                    <a:lnTo>
                      <a:pt x="437" y="246"/>
                    </a:lnTo>
                    <a:lnTo>
                      <a:pt x="428" y="247"/>
                    </a:lnTo>
                    <a:lnTo>
                      <a:pt x="428" y="224"/>
                    </a:lnTo>
                    <a:lnTo>
                      <a:pt x="428" y="215"/>
                    </a:lnTo>
                    <a:lnTo>
                      <a:pt x="416" y="216"/>
                    </a:lnTo>
                    <a:lnTo>
                      <a:pt x="405" y="216"/>
                    </a:lnTo>
                    <a:lnTo>
                      <a:pt x="397" y="216"/>
                    </a:lnTo>
                    <a:lnTo>
                      <a:pt x="352" y="218"/>
                    </a:lnTo>
                    <a:lnTo>
                      <a:pt x="344" y="218"/>
                    </a:lnTo>
                    <a:lnTo>
                      <a:pt x="344" y="214"/>
                    </a:lnTo>
                    <a:lnTo>
                      <a:pt x="289" y="213"/>
                    </a:lnTo>
                    <a:lnTo>
                      <a:pt x="283" y="213"/>
                    </a:lnTo>
                    <a:lnTo>
                      <a:pt x="281" y="213"/>
                    </a:lnTo>
                    <a:lnTo>
                      <a:pt x="278" y="213"/>
                    </a:lnTo>
                    <a:lnTo>
                      <a:pt x="276" y="212"/>
                    </a:lnTo>
                    <a:lnTo>
                      <a:pt x="239" y="212"/>
                    </a:lnTo>
                    <a:lnTo>
                      <a:pt x="230" y="212"/>
                    </a:lnTo>
                    <a:lnTo>
                      <a:pt x="201" y="211"/>
                    </a:lnTo>
                    <a:lnTo>
                      <a:pt x="139" y="221"/>
                    </a:lnTo>
                    <a:lnTo>
                      <a:pt x="140" y="211"/>
                    </a:lnTo>
                    <a:lnTo>
                      <a:pt x="101" y="210"/>
                    </a:lnTo>
                    <a:lnTo>
                      <a:pt x="92" y="210"/>
                    </a:lnTo>
                    <a:lnTo>
                      <a:pt x="27" y="208"/>
                    </a:lnTo>
                    <a:lnTo>
                      <a:pt x="15" y="207"/>
                    </a:lnTo>
                    <a:lnTo>
                      <a:pt x="4" y="208"/>
                    </a:lnTo>
                    <a:lnTo>
                      <a:pt x="2" y="208"/>
                    </a:lnTo>
                    <a:lnTo>
                      <a:pt x="0" y="198"/>
                    </a:lnTo>
                    <a:lnTo>
                      <a:pt x="3" y="189"/>
                    </a:lnTo>
                    <a:lnTo>
                      <a:pt x="31" y="91"/>
                    </a:lnTo>
                    <a:lnTo>
                      <a:pt x="40" y="62"/>
                    </a:lnTo>
                    <a:lnTo>
                      <a:pt x="44" y="49"/>
                    </a:lnTo>
                    <a:lnTo>
                      <a:pt x="49" y="32"/>
                    </a:lnTo>
                    <a:lnTo>
                      <a:pt x="87" y="33"/>
                    </a:lnTo>
                    <a:lnTo>
                      <a:pt x="94" y="33"/>
                    </a:lnTo>
                    <a:lnTo>
                      <a:pt x="98" y="33"/>
                    </a:lnTo>
                    <a:lnTo>
                      <a:pt x="100" y="33"/>
                    </a:lnTo>
                    <a:lnTo>
                      <a:pt x="103" y="33"/>
                    </a:lnTo>
                    <a:lnTo>
                      <a:pt x="117" y="34"/>
                    </a:lnTo>
                    <a:lnTo>
                      <a:pt x="153" y="35"/>
                    </a:lnTo>
                    <a:lnTo>
                      <a:pt x="203" y="36"/>
                    </a:lnTo>
                    <a:lnTo>
                      <a:pt x="211" y="37"/>
                    </a:lnTo>
                    <a:lnTo>
                      <a:pt x="229" y="37"/>
                    </a:lnTo>
                    <a:lnTo>
                      <a:pt x="234" y="38"/>
                    </a:lnTo>
                    <a:lnTo>
                      <a:pt x="247" y="38"/>
                    </a:lnTo>
                    <a:lnTo>
                      <a:pt x="291" y="39"/>
                    </a:lnTo>
                    <a:lnTo>
                      <a:pt x="311" y="40"/>
                    </a:lnTo>
                    <a:lnTo>
                      <a:pt x="318" y="41"/>
                    </a:lnTo>
                    <a:lnTo>
                      <a:pt x="324" y="41"/>
                    </a:lnTo>
                    <a:lnTo>
                      <a:pt x="446" y="44"/>
                    </a:lnTo>
                    <a:lnTo>
                      <a:pt x="451" y="37"/>
                    </a:lnTo>
                    <a:lnTo>
                      <a:pt x="453" y="34"/>
                    </a:lnTo>
                    <a:lnTo>
                      <a:pt x="455" y="33"/>
                    </a:lnTo>
                    <a:lnTo>
                      <a:pt x="492" y="17"/>
                    </a:lnTo>
                    <a:lnTo>
                      <a:pt x="499" y="3"/>
                    </a:lnTo>
                    <a:lnTo>
                      <a:pt x="542" y="0"/>
                    </a:lnTo>
                    <a:lnTo>
                      <a:pt x="555" y="48"/>
                    </a:lnTo>
                    <a:lnTo>
                      <a:pt x="581" y="47"/>
                    </a:lnTo>
                    <a:lnTo>
                      <a:pt x="580" y="66"/>
                    </a:lnTo>
                    <a:lnTo>
                      <a:pt x="552" y="78"/>
                    </a:lnTo>
                    <a:lnTo>
                      <a:pt x="518" y="115"/>
                    </a:lnTo>
                    <a:lnTo>
                      <a:pt x="515" y="109"/>
                    </a:lnTo>
                    <a:lnTo>
                      <a:pt x="511" y="126"/>
                    </a:lnTo>
                    <a:lnTo>
                      <a:pt x="521" y="141"/>
                    </a:lnTo>
                    <a:lnTo>
                      <a:pt x="540" y="153"/>
                    </a:lnTo>
                    <a:lnTo>
                      <a:pt x="540" y="154"/>
                    </a:lnTo>
                    <a:lnTo>
                      <a:pt x="549" y="155"/>
                    </a:lnTo>
                    <a:lnTo>
                      <a:pt x="586" y="219"/>
                    </a:lnTo>
                    <a:lnTo>
                      <a:pt x="565" y="221"/>
                    </a:lnTo>
                    <a:lnTo>
                      <a:pt x="580" y="234"/>
                    </a:lnTo>
                    <a:lnTo>
                      <a:pt x="589" y="233"/>
                    </a:lnTo>
                    <a:lnTo>
                      <a:pt x="598" y="268"/>
                    </a:lnTo>
                    <a:lnTo>
                      <a:pt x="607" y="277"/>
                    </a:lnTo>
                    <a:lnTo>
                      <a:pt x="656" y="290"/>
                    </a:lnTo>
                    <a:lnTo>
                      <a:pt x="698" y="275"/>
                    </a:lnTo>
                    <a:lnTo>
                      <a:pt x="704" y="252"/>
                    </a:lnTo>
                    <a:lnTo>
                      <a:pt x="692" y="250"/>
                    </a:lnTo>
                    <a:lnTo>
                      <a:pt x="681" y="202"/>
                    </a:lnTo>
                    <a:lnTo>
                      <a:pt x="704" y="223"/>
                    </a:lnTo>
                    <a:lnTo>
                      <a:pt x="720" y="301"/>
                    </a:lnTo>
                    <a:lnTo>
                      <a:pt x="706" y="335"/>
                    </a:lnTo>
                    <a:lnTo>
                      <a:pt x="711" y="309"/>
                    </a:lnTo>
                    <a:lnTo>
                      <a:pt x="706" y="303"/>
                    </a:lnTo>
                    <a:lnTo>
                      <a:pt x="631" y="318"/>
                    </a:lnTo>
                    <a:lnTo>
                      <a:pt x="605" y="333"/>
                    </a:lnTo>
                    <a:lnTo>
                      <a:pt x="580" y="336"/>
                    </a:lnTo>
                    <a:lnTo>
                      <a:pt x="571" y="343"/>
                    </a:lnTo>
                    <a:lnTo>
                      <a:pt x="515" y="368"/>
                    </a:lnTo>
                    <a:lnTo>
                      <a:pt x="521" y="360"/>
                    </a:lnTo>
                    <a:lnTo>
                      <a:pt x="566" y="340"/>
                    </a:lnTo>
                    <a:lnTo>
                      <a:pt x="577" y="315"/>
                    </a:lnTo>
                    <a:lnTo>
                      <a:pt x="572" y="300"/>
                    </a:lnTo>
                    <a:lnTo>
                      <a:pt x="571" y="298"/>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3" name=""/>
              <p:cNvSpPr/>
              <p:nvPr/>
            </p:nvSpPr>
            <p:spPr>
              <a:xfrm>
                <a:off x="8776440" y="3208680"/>
                <a:ext cx="55440" cy="34560"/>
              </a:xfrm>
              <a:custGeom>
                <a:avLst/>
                <a:gdLst/>
                <a:ahLst/>
                <a:rect l="l" t="t" r="r" b="b"/>
                <a:pathLst>
                  <a:path w="78" h="45">
                    <a:moveTo>
                      <a:pt x="0" y="34"/>
                    </a:moveTo>
                    <a:lnTo>
                      <a:pt x="12" y="45"/>
                    </a:lnTo>
                    <a:lnTo>
                      <a:pt x="19" y="38"/>
                    </a:lnTo>
                    <a:lnTo>
                      <a:pt x="78" y="33"/>
                    </a:lnTo>
                    <a:lnTo>
                      <a:pt x="74" y="18"/>
                    </a:lnTo>
                    <a:lnTo>
                      <a:pt x="49" y="0"/>
                    </a:lnTo>
                    <a:lnTo>
                      <a:pt x="18" y="27"/>
                    </a:lnTo>
                    <a:lnTo>
                      <a:pt x="0" y="34"/>
                    </a:lnTo>
                    <a:close/>
                  </a:path>
                </a:pathLst>
              </a:custGeom>
              <a:solidFill>
                <a:srgbClr val="c9ffd3"/>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84" name=""/>
              <p:cNvSpPr/>
              <p:nvPr/>
            </p:nvSpPr>
            <p:spPr>
              <a:xfrm>
                <a:off x="8856360" y="3224880"/>
                <a:ext cx="42840" cy="28440"/>
              </a:xfrm>
              <a:custGeom>
                <a:avLst/>
                <a:gdLst/>
                <a:ahLst/>
                <a:rect l="l" t="t" r="r" b="b"/>
                <a:pathLst>
                  <a:path w="59" h="38">
                    <a:moveTo>
                      <a:pt x="0" y="21"/>
                    </a:moveTo>
                    <a:lnTo>
                      <a:pt x="3" y="25"/>
                    </a:lnTo>
                    <a:lnTo>
                      <a:pt x="39" y="38"/>
                    </a:lnTo>
                    <a:lnTo>
                      <a:pt x="59" y="20"/>
                    </a:lnTo>
                    <a:lnTo>
                      <a:pt x="57" y="15"/>
                    </a:lnTo>
                    <a:lnTo>
                      <a:pt x="46" y="0"/>
                    </a:lnTo>
                    <a:lnTo>
                      <a:pt x="49" y="15"/>
                    </a:lnTo>
                    <a:lnTo>
                      <a:pt x="39" y="24"/>
                    </a:lnTo>
                    <a:lnTo>
                      <a:pt x="14" y="26"/>
                    </a:lnTo>
                    <a:lnTo>
                      <a:pt x="0" y="21"/>
                    </a:lnTo>
                    <a:close/>
                  </a:path>
                </a:pathLst>
              </a:custGeom>
              <a:solidFill>
                <a:srgbClr val="c9ffd3"/>
              </a:solidFill>
              <a:ln w="1440">
                <a:solidFill>
                  <a:srgbClr val="80808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85" name=""/>
              <p:cNvSpPr/>
              <p:nvPr/>
            </p:nvSpPr>
            <p:spPr>
              <a:xfrm>
                <a:off x="8098560" y="3232440"/>
                <a:ext cx="239760" cy="462240"/>
              </a:xfrm>
              <a:custGeom>
                <a:avLst/>
                <a:gdLst/>
                <a:ahLst/>
                <a:rect l="l" t="t" r="r" b="b"/>
                <a:pathLst>
                  <a:path w="335" h="612">
                    <a:moveTo>
                      <a:pt x="247" y="468"/>
                    </a:moveTo>
                    <a:lnTo>
                      <a:pt x="255" y="467"/>
                    </a:lnTo>
                    <a:lnTo>
                      <a:pt x="294" y="402"/>
                    </a:lnTo>
                    <a:lnTo>
                      <a:pt x="307" y="317"/>
                    </a:lnTo>
                    <a:lnTo>
                      <a:pt x="319" y="248"/>
                    </a:lnTo>
                    <a:lnTo>
                      <a:pt x="315" y="223"/>
                    </a:lnTo>
                    <a:lnTo>
                      <a:pt x="314" y="234"/>
                    </a:lnTo>
                    <a:lnTo>
                      <a:pt x="277" y="227"/>
                    </a:lnTo>
                    <a:lnTo>
                      <a:pt x="272" y="231"/>
                    </a:lnTo>
                    <a:lnTo>
                      <a:pt x="263" y="226"/>
                    </a:lnTo>
                    <a:lnTo>
                      <a:pt x="261" y="217"/>
                    </a:lnTo>
                    <a:lnTo>
                      <a:pt x="263" y="212"/>
                    </a:lnTo>
                    <a:lnTo>
                      <a:pt x="263" y="206"/>
                    </a:lnTo>
                    <a:lnTo>
                      <a:pt x="272" y="193"/>
                    </a:lnTo>
                    <a:lnTo>
                      <a:pt x="273" y="186"/>
                    </a:lnTo>
                    <a:lnTo>
                      <a:pt x="272" y="184"/>
                    </a:lnTo>
                    <a:lnTo>
                      <a:pt x="281" y="180"/>
                    </a:lnTo>
                    <a:lnTo>
                      <a:pt x="285" y="181"/>
                    </a:lnTo>
                    <a:lnTo>
                      <a:pt x="296" y="178"/>
                    </a:lnTo>
                    <a:lnTo>
                      <a:pt x="302" y="178"/>
                    </a:lnTo>
                    <a:lnTo>
                      <a:pt x="306" y="170"/>
                    </a:lnTo>
                    <a:lnTo>
                      <a:pt x="308" y="161"/>
                    </a:lnTo>
                    <a:lnTo>
                      <a:pt x="311" y="151"/>
                    </a:lnTo>
                    <a:lnTo>
                      <a:pt x="316" y="141"/>
                    </a:lnTo>
                    <a:lnTo>
                      <a:pt x="326" y="122"/>
                    </a:lnTo>
                    <a:lnTo>
                      <a:pt x="326" y="120"/>
                    </a:lnTo>
                    <a:lnTo>
                      <a:pt x="327" y="118"/>
                    </a:lnTo>
                    <a:lnTo>
                      <a:pt x="330" y="111"/>
                    </a:lnTo>
                    <a:lnTo>
                      <a:pt x="333" y="97"/>
                    </a:lnTo>
                    <a:lnTo>
                      <a:pt x="334" y="95"/>
                    </a:lnTo>
                    <a:lnTo>
                      <a:pt x="335" y="91"/>
                    </a:lnTo>
                    <a:lnTo>
                      <a:pt x="333" y="91"/>
                    </a:lnTo>
                    <a:lnTo>
                      <a:pt x="286" y="65"/>
                    </a:lnTo>
                    <a:lnTo>
                      <a:pt x="270" y="56"/>
                    </a:lnTo>
                    <a:lnTo>
                      <a:pt x="268" y="55"/>
                    </a:lnTo>
                    <a:lnTo>
                      <a:pt x="266" y="54"/>
                    </a:lnTo>
                    <a:lnTo>
                      <a:pt x="259" y="50"/>
                    </a:lnTo>
                    <a:lnTo>
                      <a:pt x="247" y="43"/>
                    </a:lnTo>
                    <a:lnTo>
                      <a:pt x="240" y="39"/>
                    </a:lnTo>
                    <a:lnTo>
                      <a:pt x="220" y="27"/>
                    </a:lnTo>
                    <a:lnTo>
                      <a:pt x="203" y="17"/>
                    </a:lnTo>
                    <a:lnTo>
                      <a:pt x="173" y="0"/>
                    </a:lnTo>
                    <a:lnTo>
                      <a:pt x="161" y="3"/>
                    </a:lnTo>
                    <a:lnTo>
                      <a:pt x="141" y="27"/>
                    </a:lnTo>
                    <a:lnTo>
                      <a:pt x="135" y="46"/>
                    </a:lnTo>
                    <a:lnTo>
                      <a:pt x="114" y="67"/>
                    </a:lnTo>
                    <a:lnTo>
                      <a:pt x="118" y="66"/>
                    </a:lnTo>
                    <a:lnTo>
                      <a:pt x="119" y="66"/>
                    </a:lnTo>
                    <a:lnTo>
                      <a:pt x="112" y="72"/>
                    </a:lnTo>
                    <a:lnTo>
                      <a:pt x="86" y="93"/>
                    </a:lnTo>
                    <a:lnTo>
                      <a:pt x="88" y="98"/>
                    </a:lnTo>
                    <a:lnTo>
                      <a:pt x="101" y="122"/>
                    </a:lnTo>
                    <a:lnTo>
                      <a:pt x="72" y="153"/>
                    </a:lnTo>
                    <a:lnTo>
                      <a:pt x="72" y="189"/>
                    </a:lnTo>
                    <a:lnTo>
                      <a:pt x="73" y="190"/>
                    </a:lnTo>
                    <a:lnTo>
                      <a:pt x="74" y="193"/>
                    </a:lnTo>
                    <a:lnTo>
                      <a:pt x="87" y="198"/>
                    </a:lnTo>
                    <a:lnTo>
                      <a:pt x="121" y="248"/>
                    </a:lnTo>
                    <a:lnTo>
                      <a:pt x="123" y="256"/>
                    </a:lnTo>
                    <a:lnTo>
                      <a:pt x="137" y="267"/>
                    </a:lnTo>
                    <a:lnTo>
                      <a:pt x="144" y="279"/>
                    </a:lnTo>
                    <a:lnTo>
                      <a:pt x="168" y="305"/>
                    </a:lnTo>
                    <a:lnTo>
                      <a:pt x="151" y="311"/>
                    </a:lnTo>
                    <a:lnTo>
                      <a:pt x="137" y="322"/>
                    </a:lnTo>
                    <a:lnTo>
                      <a:pt x="117" y="330"/>
                    </a:lnTo>
                    <a:lnTo>
                      <a:pt x="112" y="335"/>
                    </a:lnTo>
                    <a:lnTo>
                      <a:pt x="101" y="342"/>
                    </a:lnTo>
                    <a:lnTo>
                      <a:pt x="100" y="344"/>
                    </a:lnTo>
                    <a:lnTo>
                      <a:pt x="87" y="352"/>
                    </a:lnTo>
                    <a:lnTo>
                      <a:pt x="86" y="367"/>
                    </a:lnTo>
                    <a:lnTo>
                      <a:pt x="84" y="371"/>
                    </a:lnTo>
                    <a:lnTo>
                      <a:pt x="72" y="374"/>
                    </a:lnTo>
                    <a:lnTo>
                      <a:pt x="71" y="375"/>
                    </a:lnTo>
                    <a:lnTo>
                      <a:pt x="70" y="376"/>
                    </a:lnTo>
                    <a:lnTo>
                      <a:pt x="62" y="379"/>
                    </a:lnTo>
                    <a:lnTo>
                      <a:pt x="37" y="386"/>
                    </a:lnTo>
                    <a:lnTo>
                      <a:pt x="29" y="392"/>
                    </a:lnTo>
                    <a:lnTo>
                      <a:pt x="29" y="393"/>
                    </a:lnTo>
                    <a:lnTo>
                      <a:pt x="23" y="398"/>
                    </a:lnTo>
                    <a:lnTo>
                      <a:pt x="12" y="418"/>
                    </a:lnTo>
                    <a:lnTo>
                      <a:pt x="0" y="436"/>
                    </a:lnTo>
                    <a:lnTo>
                      <a:pt x="2" y="444"/>
                    </a:lnTo>
                    <a:lnTo>
                      <a:pt x="3" y="470"/>
                    </a:lnTo>
                    <a:lnTo>
                      <a:pt x="30" y="499"/>
                    </a:lnTo>
                    <a:lnTo>
                      <a:pt x="53" y="521"/>
                    </a:lnTo>
                    <a:lnTo>
                      <a:pt x="62" y="521"/>
                    </a:lnTo>
                    <a:lnTo>
                      <a:pt x="87" y="546"/>
                    </a:lnTo>
                    <a:lnTo>
                      <a:pt x="89" y="542"/>
                    </a:lnTo>
                    <a:lnTo>
                      <a:pt x="129" y="550"/>
                    </a:lnTo>
                    <a:lnTo>
                      <a:pt x="119" y="612"/>
                    </a:lnTo>
                    <a:lnTo>
                      <a:pt x="137" y="609"/>
                    </a:lnTo>
                    <a:lnTo>
                      <a:pt x="155" y="595"/>
                    </a:lnTo>
                    <a:lnTo>
                      <a:pt x="204" y="519"/>
                    </a:lnTo>
                    <a:lnTo>
                      <a:pt x="205" y="518"/>
                    </a:lnTo>
                    <a:lnTo>
                      <a:pt x="251" y="474"/>
                    </a:lnTo>
                    <a:lnTo>
                      <a:pt x="247" y="468"/>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6" name=""/>
              <p:cNvSpPr/>
              <p:nvPr/>
            </p:nvSpPr>
            <p:spPr>
              <a:xfrm>
                <a:off x="7494840" y="2535480"/>
                <a:ext cx="1121760" cy="860040"/>
              </a:xfrm>
              <a:custGeom>
                <a:avLst/>
                <a:gdLst/>
                <a:ahLst/>
                <a:rect l="l" t="t" r="r" b="b"/>
                <a:pathLst>
                  <a:path w="1572" h="1139">
                    <a:moveTo>
                      <a:pt x="1181" y="1013"/>
                    </a:moveTo>
                    <a:lnTo>
                      <a:pt x="1179" y="1013"/>
                    </a:lnTo>
                    <a:lnTo>
                      <a:pt x="1132" y="987"/>
                    </a:lnTo>
                    <a:lnTo>
                      <a:pt x="1116" y="978"/>
                    </a:lnTo>
                    <a:lnTo>
                      <a:pt x="1114" y="977"/>
                    </a:lnTo>
                    <a:lnTo>
                      <a:pt x="1112" y="976"/>
                    </a:lnTo>
                    <a:lnTo>
                      <a:pt x="1105" y="972"/>
                    </a:lnTo>
                    <a:lnTo>
                      <a:pt x="1093" y="965"/>
                    </a:lnTo>
                    <a:lnTo>
                      <a:pt x="1086" y="961"/>
                    </a:lnTo>
                    <a:lnTo>
                      <a:pt x="1066" y="949"/>
                    </a:lnTo>
                    <a:lnTo>
                      <a:pt x="1049" y="939"/>
                    </a:lnTo>
                    <a:lnTo>
                      <a:pt x="1019" y="922"/>
                    </a:lnTo>
                    <a:lnTo>
                      <a:pt x="1018" y="918"/>
                    </a:lnTo>
                    <a:lnTo>
                      <a:pt x="1008" y="904"/>
                    </a:lnTo>
                    <a:lnTo>
                      <a:pt x="1007" y="905"/>
                    </a:lnTo>
                    <a:lnTo>
                      <a:pt x="983" y="901"/>
                    </a:lnTo>
                    <a:lnTo>
                      <a:pt x="958" y="884"/>
                    </a:lnTo>
                    <a:lnTo>
                      <a:pt x="944" y="860"/>
                    </a:lnTo>
                    <a:lnTo>
                      <a:pt x="949" y="855"/>
                    </a:lnTo>
                    <a:lnTo>
                      <a:pt x="947" y="823"/>
                    </a:lnTo>
                    <a:lnTo>
                      <a:pt x="928" y="798"/>
                    </a:lnTo>
                    <a:lnTo>
                      <a:pt x="924" y="793"/>
                    </a:lnTo>
                    <a:lnTo>
                      <a:pt x="908" y="795"/>
                    </a:lnTo>
                    <a:lnTo>
                      <a:pt x="885" y="760"/>
                    </a:lnTo>
                    <a:lnTo>
                      <a:pt x="883" y="760"/>
                    </a:lnTo>
                    <a:lnTo>
                      <a:pt x="861" y="760"/>
                    </a:lnTo>
                    <a:lnTo>
                      <a:pt x="798" y="761"/>
                    </a:lnTo>
                    <a:lnTo>
                      <a:pt x="757" y="760"/>
                    </a:lnTo>
                    <a:lnTo>
                      <a:pt x="736" y="760"/>
                    </a:lnTo>
                    <a:lnTo>
                      <a:pt x="732" y="760"/>
                    </a:lnTo>
                    <a:lnTo>
                      <a:pt x="727" y="760"/>
                    </a:lnTo>
                    <a:lnTo>
                      <a:pt x="707" y="761"/>
                    </a:lnTo>
                    <a:lnTo>
                      <a:pt x="681" y="760"/>
                    </a:lnTo>
                    <a:lnTo>
                      <a:pt x="645" y="760"/>
                    </a:lnTo>
                    <a:lnTo>
                      <a:pt x="598" y="760"/>
                    </a:lnTo>
                    <a:lnTo>
                      <a:pt x="581" y="760"/>
                    </a:lnTo>
                    <a:lnTo>
                      <a:pt x="570" y="760"/>
                    </a:lnTo>
                    <a:lnTo>
                      <a:pt x="563" y="760"/>
                    </a:lnTo>
                    <a:lnTo>
                      <a:pt x="539" y="760"/>
                    </a:lnTo>
                    <a:lnTo>
                      <a:pt x="454" y="760"/>
                    </a:lnTo>
                    <a:lnTo>
                      <a:pt x="433" y="760"/>
                    </a:lnTo>
                    <a:lnTo>
                      <a:pt x="430" y="760"/>
                    </a:lnTo>
                    <a:lnTo>
                      <a:pt x="413" y="760"/>
                    </a:lnTo>
                    <a:lnTo>
                      <a:pt x="405" y="760"/>
                    </a:lnTo>
                    <a:lnTo>
                      <a:pt x="374" y="760"/>
                    </a:lnTo>
                    <a:lnTo>
                      <a:pt x="329" y="760"/>
                    </a:lnTo>
                    <a:lnTo>
                      <a:pt x="313" y="760"/>
                    </a:lnTo>
                    <a:lnTo>
                      <a:pt x="304" y="760"/>
                    </a:lnTo>
                    <a:lnTo>
                      <a:pt x="293" y="760"/>
                    </a:lnTo>
                    <a:lnTo>
                      <a:pt x="229" y="760"/>
                    </a:lnTo>
                    <a:lnTo>
                      <a:pt x="182" y="761"/>
                    </a:lnTo>
                    <a:lnTo>
                      <a:pt x="170" y="761"/>
                    </a:lnTo>
                    <a:lnTo>
                      <a:pt x="156" y="760"/>
                    </a:lnTo>
                    <a:lnTo>
                      <a:pt x="153" y="760"/>
                    </a:lnTo>
                    <a:lnTo>
                      <a:pt x="141" y="760"/>
                    </a:lnTo>
                    <a:lnTo>
                      <a:pt x="117" y="760"/>
                    </a:lnTo>
                    <a:lnTo>
                      <a:pt x="58" y="761"/>
                    </a:lnTo>
                    <a:lnTo>
                      <a:pt x="31" y="760"/>
                    </a:lnTo>
                    <a:lnTo>
                      <a:pt x="23" y="760"/>
                    </a:lnTo>
                    <a:lnTo>
                      <a:pt x="0" y="760"/>
                    </a:lnTo>
                    <a:lnTo>
                      <a:pt x="0" y="692"/>
                    </a:lnTo>
                    <a:lnTo>
                      <a:pt x="28" y="678"/>
                    </a:lnTo>
                    <a:lnTo>
                      <a:pt x="89" y="634"/>
                    </a:lnTo>
                    <a:lnTo>
                      <a:pt x="126" y="616"/>
                    </a:lnTo>
                    <a:lnTo>
                      <a:pt x="153" y="583"/>
                    </a:lnTo>
                    <a:lnTo>
                      <a:pt x="173" y="571"/>
                    </a:lnTo>
                    <a:lnTo>
                      <a:pt x="170" y="521"/>
                    </a:lnTo>
                    <a:lnTo>
                      <a:pt x="151" y="512"/>
                    </a:lnTo>
                    <a:lnTo>
                      <a:pt x="149" y="491"/>
                    </a:lnTo>
                    <a:lnTo>
                      <a:pt x="141" y="479"/>
                    </a:lnTo>
                    <a:lnTo>
                      <a:pt x="139" y="442"/>
                    </a:lnTo>
                    <a:lnTo>
                      <a:pt x="261" y="414"/>
                    </a:lnTo>
                    <a:lnTo>
                      <a:pt x="326" y="413"/>
                    </a:lnTo>
                    <a:lnTo>
                      <a:pt x="327" y="413"/>
                    </a:lnTo>
                    <a:lnTo>
                      <a:pt x="355" y="416"/>
                    </a:lnTo>
                    <a:lnTo>
                      <a:pt x="405" y="423"/>
                    </a:lnTo>
                    <a:lnTo>
                      <a:pt x="447" y="449"/>
                    </a:lnTo>
                    <a:lnTo>
                      <a:pt x="480" y="438"/>
                    </a:lnTo>
                    <a:lnTo>
                      <a:pt x="529" y="436"/>
                    </a:lnTo>
                    <a:lnTo>
                      <a:pt x="555" y="439"/>
                    </a:lnTo>
                    <a:lnTo>
                      <a:pt x="612" y="421"/>
                    </a:lnTo>
                    <a:lnTo>
                      <a:pt x="624" y="413"/>
                    </a:lnTo>
                    <a:lnTo>
                      <a:pt x="633" y="402"/>
                    </a:lnTo>
                    <a:lnTo>
                      <a:pt x="665" y="381"/>
                    </a:lnTo>
                    <a:lnTo>
                      <a:pt x="707" y="374"/>
                    </a:lnTo>
                    <a:lnTo>
                      <a:pt x="717" y="350"/>
                    </a:lnTo>
                    <a:lnTo>
                      <a:pt x="717" y="335"/>
                    </a:lnTo>
                    <a:lnTo>
                      <a:pt x="711" y="304"/>
                    </a:lnTo>
                    <a:lnTo>
                      <a:pt x="702" y="299"/>
                    </a:lnTo>
                    <a:lnTo>
                      <a:pt x="701" y="286"/>
                    </a:lnTo>
                    <a:lnTo>
                      <a:pt x="713" y="289"/>
                    </a:lnTo>
                    <a:lnTo>
                      <a:pt x="732" y="277"/>
                    </a:lnTo>
                    <a:lnTo>
                      <a:pt x="707" y="262"/>
                    </a:lnTo>
                    <a:lnTo>
                      <a:pt x="700" y="265"/>
                    </a:lnTo>
                    <a:lnTo>
                      <a:pt x="703" y="255"/>
                    </a:lnTo>
                    <a:lnTo>
                      <a:pt x="680" y="245"/>
                    </a:lnTo>
                    <a:lnTo>
                      <a:pt x="694" y="205"/>
                    </a:lnTo>
                    <a:lnTo>
                      <a:pt x="724" y="194"/>
                    </a:lnTo>
                    <a:lnTo>
                      <a:pt x="724" y="184"/>
                    </a:lnTo>
                    <a:lnTo>
                      <a:pt x="775" y="158"/>
                    </a:lnTo>
                    <a:lnTo>
                      <a:pt x="785" y="153"/>
                    </a:lnTo>
                    <a:lnTo>
                      <a:pt x="796" y="136"/>
                    </a:lnTo>
                    <a:lnTo>
                      <a:pt x="896" y="45"/>
                    </a:lnTo>
                    <a:lnTo>
                      <a:pt x="930" y="29"/>
                    </a:lnTo>
                    <a:lnTo>
                      <a:pt x="932" y="25"/>
                    </a:lnTo>
                    <a:lnTo>
                      <a:pt x="986" y="1"/>
                    </a:lnTo>
                    <a:lnTo>
                      <a:pt x="1013" y="4"/>
                    </a:lnTo>
                    <a:lnTo>
                      <a:pt x="1014" y="3"/>
                    </a:lnTo>
                    <a:lnTo>
                      <a:pt x="1018" y="2"/>
                    </a:lnTo>
                    <a:lnTo>
                      <a:pt x="1154" y="3"/>
                    </a:lnTo>
                    <a:lnTo>
                      <a:pt x="1159" y="3"/>
                    </a:lnTo>
                    <a:lnTo>
                      <a:pt x="1235" y="2"/>
                    </a:lnTo>
                    <a:lnTo>
                      <a:pt x="1291" y="0"/>
                    </a:lnTo>
                    <a:lnTo>
                      <a:pt x="1285" y="38"/>
                    </a:lnTo>
                    <a:lnTo>
                      <a:pt x="1285" y="109"/>
                    </a:lnTo>
                    <a:lnTo>
                      <a:pt x="1288" y="113"/>
                    </a:lnTo>
                    <a:lnTo>
                      <a:pt x="1292" y="117"/>
                    </a:lnTo>
                    <a:lnTo>
                      <a:pt x="1299" y="129"/>
                    </a:lnTo>
                    <a:lnTo>
                      <a:pt x="1297" y="188"/>
                    </a:lnTo>
                    <a:lnTo>
                      <a:pt x="1281" y="206"/>
                    </a:lnTo>
                    <a:lnTo>
                      <a:pt x="1273" y="236"/>
                    </a:lnTo>
                    <a:lnTo>
                      <a:pt x="1284" y="303"/>
                    </a:lnTo>
                    <a:lnTo>
                      <a:pt x="1285" y="306"/>
                    </a:lnTo>
                    <a:lnTo>
                      <a:pt x="1286" y="306"/>
                    </a:lnTo>
                    <a:lnTo>
                      <a:pt x="1287" y="317"/>
                    </a:lnTo>
                    <a:lnTo>
                      <a:pt x="1276" y="350"/>
                    </a:lnTo>
                    <a:lnTo>
                      <a:pt x="1300" y="349"/>
                    </a:lnTo>
                    <a:lnTo>
                      <a:pt x="1309" y="429"/>
                    </a:lnTo>
                    <a:lnTo>
                      <a:pt x="1309" y="445"/>
                    </a:lnTo>
                    <a:lnTo>
                      <a:pt x="1307" y="476"/>
                    </a:lnTo>
                    <a:lnTo>
                      <a:pt x="1305" y="522"/>
                    </a:lnTo>
                    <a:lnTo>
                      <a:pt x="1304" y="550"/>
                    </a:lnTo>
                    <a:lnTo>
                      <a:pt x="1305" y="572"/>
                    </a:lnTo>
                    <a:lnTo>
                      <a:pt x="1307" y="572"/>
                    </a:lnTo>
                    <a:lnTo>
                      <a:pt x="1302" y="589"/>
                    </a:lnTo>
                    <a:lnTo>
                      <a:pt x="1298" y="602"/>
                    </a:lnTo>
                    <a:lnTo>
                      <a:pt x="1289" y="631"/>
                    </a:lnTo>
                    <a:lnTo>
                      <a:pt x="1261" y="729"/>
                    </a:lnTo>
                    <a:lnTo>
                      <a:pt x="1258" y="738"/>
                    </a:lnTo>
                    <a:lnTo>
                      <a:pt x="1260" y="748"/>
                    </a:lnTo>
                    <a:lnTo>
                      <a:pt x="1262" y="748"/>
                    </a:lnTo>
                    <a:lnTo>
                      <a:pt x="1262" y="760"/>
                    </a:lnTo>
                    <a:lnTo>
                      <a:pt x="1257" y="823"/>
                    </a:lnTo>
                    <a:lnTo>
                      <a:pt x="1256" y="844"/>
                    </a:lnTo>
                    <a:lnTo>
                      <a:pt x="1256" y="855"/>
                    </a:lnTo>
                    <a:lnTo>
                      <a:pt x="1255" y="860"/>
                    </a:lnTo>
                    <a:lnTo>
                      <a:pt x="1254" y="879"/>
                    </a:lnTo>
                    <a:lnTo>
                      <a:pt x="1252" y="903"/>
                    </a:lnTo>
                    <a:lnTo>
                      <a:pt x="1252" y="909"/>
                    </a:lnTo>
                    <a:lnTo>
                      <a:pt x="1251" y="920"/>
                    </a:lnTo>
                    <a:lnTo>
                      <a:pt x="1263" y="959"/>
                    </a:lnTo>
                    <a:lnTo>
                      <a:pt x="1214" y="987"/>
                    </a:lnTo>
                    <a:lnTo>
                      <a:pt x="1229" y="1017"/>
                    </a:lnTo>
                    <a:lnTo>
                      <a:pt x="1210" y="1033"/>
                    </a:lnTo>
                    <a:lnTo>
                      <a:pt x="1207" y="1044"/>
                    </a:lnTo>
                    <a:lnTo>
                      <a:pt x="1202" y="1045"/>
                    </a:lnTo>
                    <a:lnTo>
                      <a:pt x="1205" y="1048"/>
                    </a:lnTo>
                    <a:lnTo>
                      <a:pt x="1207" y="1052"/>
                    </a:lnTo>
                    <a:lnTo>
                      <a:pt x="1228" y="1044"/>
                    </a:lnTo>
                    <a:lnTo>
                      <a:pt x="1235" y="1038"/>
                    </a:lnTo>
                    <a:lnTo>
                      <a:pt x="1260" y="1032"/>
                    </a:lnTo>
                    <a:lnTo>
                      <a:pt x="1284" y="1026"/>
                    </a:lnTo>
                    <a:lnTo>
                      <a:pt x="1310" y="1035"/>
                    </a:lnTo>
                    <a:lnTo>
                      <a:pt x="1335" y="1019"/>
                    </a:lnTo>
                    <a:lnTo>
                      <a:pt x="1432" y="1017"/>
                    </a:lnTo>
                    <a:lnTo>
                      <a:pt x="1489" y="981"/>
                    </a:lnTo>
                    <a:lnTo>
                      <a:pt x="1515" y="972"/>
                    </a:lnTo>
                    <a:lnTo>
                      <a:pt x="1505" y="981"/>
                    </a:lnTo>
                    <a:lnTo>
                      <a:pt x="1511" y="1001"/>
                    </a:lnTo>
                    <a:lnTo>
                      <a:pt x="1538" y="1012"/>
                    </a:lnTo>
                    <a:lnTo>
                      <a:pt x="1570" y="995"/>
                    </a:lnTo>
                    <a:lnTo>
                      <a:pt x="1572" y="1004"/>
                    </a:lnTo>
                    <a:lnTo>
                      <a:pt x="1511" y="1032"/>
                    </a:lnTo>
                    <a:lnTo>
                      <a:pt x="1310" y="1107"/>
                    </a:lnTo>
                    <a:lnTo>
                      <a:pt x="1275" y="1111"/>
                    </a:lnTo>
                    <a:lnTo>
                      <a:pt x="1235" y="1117"/>
                    </a:lnTo>
                    <a:lnTo>
                      <a:pt x="1209" y="1117"/>
                    </a:lnTo>
                    <a:lnTo>
                      <a:pt x="1208" y="1117"/>
                    </a:lnTo>
                    <a:lnTo>
                      <a:pt x="1184" y="1122"/>
                    </a:lnTo>
                    <a:lnTo>
                      <a:pt x="1171" y="1127"/>
                    </a:lnTo>
                    <a:lnTo>
                      <a:pt x="1173" y="1121"/>
                    </a:lnTo>
                    <a:lnTo>
                      <a:pt x="1159" y="1120"/>
                    </a:lnTo>
                    <a:lnTo>
                      <a:pt x="1150" y="1112"/>
                    </a:lnTo>
                    <a:lnTo>
                      <a:pt x="1134" y="1128"/>
                    </a:lnTo>
                    <a:lnTo>
                      <a:pt x="1109" y="1139"/>
                    </a:lnTo>
                    <a:lnTo>
                      <a:pt x="1107" y="1139"/>
                    </a:lnTo>
                    <a:lnTo>
                      <a:pt x="1109" y="1134"/>
                    </a:lnTo>
                    <a:lnTo>
                      <a:pt x="1109" y="1128"/>
                    </a:lnTo>
                    <a:lnTo>
                      <a:pt x="1118" y="1115"/>
                    </a:lnTo>
                    <a:lnTo>
                      <a:pt x="1119" y="1108"/>
                    </a:lnTo>
                    <a:lnTo>
                      <a:pt x="1118" y="1106"/>
                    </a:lnTo>
                    <a:lnTo>
                      <a:pt x="1127" y="1102"/>
                    </a:lnTo>
                    <a:lnTo>
                      <a:pt x="1131" y="1103"/>
                    </a:lnTo>
                    <a:lnTo>
                      <a:pt x="1142" y="1100"/>
                    </a:lnTo>
                    <a:lnTo>
                      <a:pt x="1148" y="1100"/>
                    </a:lnTo>
                    <a:lnTo>
                      <a:pt x="1152" y="1092"/>
                    </a:lnTo>
                    <a:lnTo>
                      <a:pt x="1154" y="1083"/>
                    </a:lnTo>
                    <a:lnTo>
                      <a:pt x="1157" y="1073"/>
                    </a:lnTo>
                    <a:lnTo>
                      <a:pt x="1162" y="1063"/>
                    </a:lnTo>
                    <a:lnTo>
                      <a:pt x="1172" y="1044"/>
                    </a:lnTo>
                    <a:lnTo>
                      <a:pt x="1172" y="1042"/>
                    </a:lnTo>
                    <a:lnTo>
                      <a:pt x="1173" y="1040"/>
                    </a:lnTo>
                    <a:lnTo>
                      <a:pt x="1176" y="1033"/>
                    </a:lnTo>
                    <a:lnTo>
                      <a:pt x="1179" y="1019"/>
                    </a:lnTo>
                    <a:lnTo>
                      <a:pt x="1180" y="1017"/>
                    </a:lnTo>
                    <a:lnTo>
                      <a:pt x="1181" y="1013"/>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 name=""/>
              <p:cNvSpPr/>
              <p:nvPr/>
            </p:nvSpPr>
            <p:spPr>
              <a:xfrm>
                <a:off x="7386120" y="3058560"/>
                <a:ext cx="836640" cy="484920"/>
              </a:xfrm>
              <a:custGeom>
                <a:avLst/>
                <a:gdLst/>
                <a:ahLst/>
                <a:rect l="l" t="t" r="r" b="b"/>
                <a:pathLst>
                  <a:path w="1171" h="643">
                    <a:moveTo>
                      <a:pt x="708" y="643"/>
                    </a:moveTo>
                    <a:lnTo>
                      <a:pt x="724" y="643"/>
                    </a:lnTo>
                    <a:lnTo>
                      <a:pt x="728" y="643"/>
                    </a:lnTo>
                    <a:lnTo>
                      <a:pt x="750" y="643"/>
                    </a:lnTo>
                    <a:lnTo>
                      <a:pt x="763" y="643"/>
                    </a:lnTo>
                    <a:lnTo>
                      <a:pt x="787" y="643"/>
                    </a:lnTo>
                    <a:lnTo>
                      <a:pt x="794" y="643"/>
                    </a:lnTo>
                    <a:lnTo>
                      <a:pt x="805" y="643"/>
                    </a:lnTo>
                    <a:lnTo>
                      <a:pt x="808" y="643"/>
                    </a:lnTo>
                    <a:lnTo>
                      <a:pt x="860" y="643"/>
                    </a:lnTo>
                    <a:lnTo>
                      <a:pt x="862" y="643"/>
                    </a:lnTo>
                    <a:lnTo>
                      <a:pt x="881" y="643"/>
                    </a:lnTo>
                    <a:lnTo>
                      <a:pt x="913" y="643"/>
                    </a:lnTo>
                    <a:lnTo>
                      <a:pt x="934" y="643"/>
                    </a:lnTo>
                    <a:lnTo>
                      <a:pt x="951" y="643"/>
                    </a:lnTo>
                    <a:lnTo>
                      <a:pt x="954" y="642"/>
                    </a:lnTo>
                    <a:lnTo>
                      <a:pt x="957" y="635"/>
                    </a:lnTo>
                    <a:lnTo>
                      <a:pt x="990" y="613"/>
                    </a:lnTo>
                    <a:lnTo>
                      <a:pt x="994" y="613"/>
                    </a:lnTo>
                    <a:lnTo>
                      <a:pt x="1009" y="614"/>
                    </a:lnTo>
                    <a:lnTo>
                      <a:pt x="1027" y="622"/>
                    </a:lnTo>
                    <a:lnTo>
                      <a:pt x="1035" y="616"/>
                    </a:lnTo>
                    <a:lnTo>
                      <a:pt x="1060" y="609"/>
                    </a:lnTo>
                    <a:lnTo>
                      <a:pt x="1068" y="606"/>
                    </a:lnTo>
                    <a:lnTo>
                      <a:pt x="1069" y="605"/>
                    </a:lnTo>
                    <a:lnTo>
                      <a:pt x="1070" y="604"/>
                    </a:lnTo>
                    <a:lnTo>
                      <a:pt x="1082" y="601"/>
                    </a:lnTo>
                    <a:lnTo>
                      <a:pt x="1084" y="597"/>
                    </a:lnTo>
                    <a:lnTo>
                      <a:pt x="1085" y="582"/>
                    </a:lnTo>
                    <a:lnTo>
                      <a:pt x="1098" y="574"/>
                    </a:lnTo>
                    <a:lnTo>
                      <a:pt x="1099" y="572"/>
                    </a:lnTo>
                    <a:lnTo>
                      <a:pt x="1110" y="565"/>
                    </a:lnTo>
                    <a:lnTo>
                      <a:pt x="1115" y="560"/>
                    </a:lnTo>
                    <a:lnTo>
                      <a:pt x="1135" y="552"/>
                    </a:lnTo>
                    <a:lnTo>
                      <a:pt x="1149" y="541"/>
                    </a:lnTo>
                    <a:lnTo>
                      <a:pt x="1166" y="535"/>
                    </a:lnTo>
                    <a:lnTo>
                      <a:pt x="1142" y="509"/>
                    </a:lnTo>
                    <a:lnTo>
                      <a:pt x="1135" y="497"/>
                    </a:lnTo>
                    <a:lnTo>
                      <a:pt x="1121" y="486"/>
                    </a:lnTo>
                    <a:lnTo>
                      <a:pt x="1119" y="478"/>
                    </a:lnTo>
                    <a:lnTo>
                      <a:pt x="1085" y="428"/>
                    </a:lnTo>
                    <a:lnTo>
                      <a:pt x="1072" y="423"/>
                    </a:lnTo>
                    <a:lnTo>
                      <a:pt x="1071" y="420"/>
                    </a:lnTo>
                    <a:lnTo>
                      <a:pt x="1070" y="419"/>
                    </a:lnTo>
                    <a:lnTo>
                      <a:pt x="1070" y="383"/>
                    </a:lnTo>
                    <a:lnTo>
                      <a:pt x="1099" y="352"/>
                    </a:lnTo>
                    <a:lnTo>
                      <a:pt x="1086" y="328"/>
                    </a:lnTo>
                    <a:lnTo>
                      <a:pt x="1084" y="323"/>
                    </a:lnTo>
                    <a:lnTo>
                      <a:pt x="1110" y="302"/>
                    </a:lnTo>
                    <a:lnTo>
                      <a:pt x="1117" y="296"/>
                    </a:lnTo>
                    <a:lnTo>
                      <a:pt x="1116" y="296"/>
                    </a:lnTo>
                    <a:lnTo>
                      <a:pt x="1112" y="297"/>
                    </a:lnTo>
                    <a:lnTo>
                      <a:pt x="1133" y="276"/>
                    </a:lnTo>
                    <a:lnTo>
                      <a:pt x="1139" y="257"/>
                    </a:lnTo>
                    <a:lnTo>
                      <a:pt x="1159" y="233"/>
                    </a:lnTo>
                    <a:lnTo>
                      <a:pt x="1171" y="230"/>
                    </a:lnTo>
                    <a:lnTo>
                      <a:pt x="1170" y="226"/>
                    </a:lnTo>
                    <a:lnTo>
                      <a:pt x="1160" y="212"/>
                    </a:lnTo>
                    <a:lnTo>
                      <a:pt x="1159" y="213"/>
                    </a:lnTo>
                    <a:lnTo>
                      <a:pt x="1135" y="209"/>
                    </a:lnTo>
                    <a:lnTo>
                      <a:pt x="1110" y="192"/>
                    </a:lnTo>
                    <a:lnTo>
                      <a:pt x="1096" y="168"/>
                    </a:lnTo>
                    <a:lnTo>
                      <a:pt x="1101" y="163"/>
                    </a:lnTo>
                    <a:lnTo>
                      <a:pt x="1099" y="131"/>
                    </a:lnTo>
                    <a:lnTo>
                      <a:pt x="1080" y="106"/>
                    </a:lnTo>
                    <a:lnTo>
                      <a:pt x="1076" y="101"/>
                    </a:lnTo>
                    <a:lnTo>
                      <a:pt x="1060" y="103"/>
                    </a:lnTo>
                    <a:lnTo>
                      <a:pt x="1037" y="68"/>
                    </a:lnTo>
                    <a:lnTo>
                      <a:pt x="1035" y="68"/>
                    </a:lnTo>
                    <a:lnTo>
                      <a:pt x="1013" y="68"/>
                    </a:lnTo>
                    <a:lnTo>
                      <a:pt x="950" y="69"/>
                    </a:lnTo>
                    <a:lnTo>
                      <a:pt x="909" y="68"/>
                    </a:lnTo>
                    <a:lnTo>
                      <a:pt x="888" y="68"/>
                    </a:lnTo>
                    <a:lnTo>
                      <a:pt x="884" y="68"/>
                    </a:lnTo>
                    <a:lnTo>
                      <a:pt x="879" y="68"/>
                    </a:lnTo>
                    <a:lnTo>
                      <a:pt x="859" y="69"/>
                    </a:lnTo>
                    <a:lnTo>
                      <a:pt x="833" y="68"/>
                    </a:lnTo>
                    <a:lnTo>
                      <a:pt x="797" y="68"/>
                    </a:lnTo>
                    <a:lnTo>
                      <a:pt x="750" y="68"/>
                    </a:lnTo>
                    <a:lnTo>
                      <a:pt x="733" y="68"/>
                    </a:lnTo>
                    <a:lnTo>
                      <a:pt x="722" y="68"/>
                    </a:lnTo>
                    <a:lnTo>
                      <a:pt x="715" y="68"/>
                    </a:lnTo>
                    <a:lnTo>
                      <a:pt x="691" y="68"/>
                    </a:lnTo>
                    <a:lnTo>
                      <a:pt x="606" y="68"/>
                    </a:lnTo>
                    <a:lnTo>
                      <a:pt x="585" y="68"/>
                    </a:lnTo>
                    <a:lnTo>
                      <a:pt x="582" y="68"/>
                    </a:lnTo>
                    <a:lnTo>
                      <a:pt x="565" y="68"/>
                    </a:lnTo>
                    <a:lnTo>
                      <a:pt x="557" y="68"/>
                    </a:lnTo>
                    <a:lnTo>
                      <a:pt x="526" y="68"/>
                    </a:lnTo>
                    <a:lnTo>
                      <a:pt x="481" y="68"/>
                    </a:lnTo>
                    <a:lnTo>
                      <a:pt x="465" y="68"/>
                    </a:lnTo>
                    <a:lnTo>
                      <a:pt x="456" y="68"/>
                    </a:lnTo>
                    <a:lnTo>
                      <a:pt x="445" y="68"/>
                    </a:lnTo>
                    <a:lnTo>
                      <a:pt x="381" y="68"/>
                    </a:lnTo>
                    <a:lnTo>
                      <a:pt x="334" y="69"/>
                    </a:lnTo>
                    <a:lnTo>
                      <a:pt x="322" y="69"/>
                    </a:lnTo>
                    <a:lnTo>
                      <a:pt x="308" y="68"/>
                    </a:lnTo>
                    <a:lnTo>
                      <a:pt x="305" y="68"/>
                    </a:lnTo>
                    <a:lnTo>
                      <a:pt x="293" y="68"/>
                    </a:lnTo>
                    <a:lnTo>
                      <a:pt x="269" y="68"/>
                    </a:lnTo>
                    <a:lnTo>
                      <a:pt x="210" y="69"/>
                    </a:lnTo>
                    <a:lnTo>
                      <a:pt x="183" y="68"/>
                    </a:lnTo>
                    <a:lnTo>
                      <a:pt x="175" y="68"/>
                    </a:lnTo>
                    <a:lnTo>
                      <a:pt x="152" y="68"/>
                    </a:lnTo>
                    <a:lnTo>
                      <a:pt x="152" y="0"/>
                    </a:lnTo>
                    <a:lnTo>
                      <a:pt x="74" y="37"/>
                    </a:lnTo>
                    <a:lnTo>
                      <a:pt x="13" y="68"/>
                    </a:lnTo>
                    <a:lnTo>
                      <a:pt x="0" y="74"/>
                    </a:lnTo>
                    <a:lnTo>
                      <a:pt x="0" y="100"/>
                    </a:lnTo>
                    <a:lnTo>
                      <a:pt x="0" y="106"/>
                    </a:lnTo>
                    <a:lnTo>
                      <a:pt x="0" y="140"/>
                    </a:lnTo>
                    <a:lnTo>
                      <a:pt x="0" y="163"/>
                    </a:lnTo>
                    <a:lnTo>
                      <a:pt x="0" y="194"/>
                    </a:lnTo>
                    <a:lnTo>
                      <a:pt x="0" y="197"/>
                    </a:lnTo>
                    <a:lnTo>
                      <a:pt x="0" y="226"/>
                    </a:lnTo>
                    <a:lnTo>
                      <a:pt x="0" y="247"/>
                    </a:lnTo>
                    <a:lnTo>
                      <a:pt x="0" y="287"/>
                    </a:lnTo>
                    <a:lnTo>
                      <a:pt x="0" y="289"/>
                    </a:lnTo>
                    <a:lnTo>
                      <a:pt x="0" y="320"/>
                    </a:lnTo>
                    <a:lnTo>
                      <a:pt x="0" y="327"/>
                    </a:lnTo>
                    <a:lnTo>
                      <a:pt x="0" y="345"/>
                    </a:lnTo>
                    <a:lnTo>
                      <a:pt x="0" y="352"/>
                    </a:lnTo>
                    <a:lnTo>
                      <a:pt x="0" y="358"/>
                    </a:lnTo>
                    <a:lnTo>
                      <a:pt x="0" y="373"/>
                    </a:lnTo>
                    <a:lnTo>
                      <a:pt x="0" y="389"/>
                    </a:lnTo>
                    <a:lnTo>
                      <a:pt x="0" y="411"/>
                    </a:lnTo>
                    <a:lnTo>
                      <a:pt x="0" y="415"/>
                    </a:lnTo>
                    <a:lnTo>
                      <a:pt x="0" y="423"/>
                    </a:lnTo>
                    <a:lnTo>
                      <a:pt x="0" y="452"/>
                    </a:lnTo>
                    <a:lnTo>
                      <a:pt x="0" y="457"/>
                    </a:lnTo>
                    <a:lnTo>
                      <a:pt x="0" y="464"/>
                    </a:lnTo>
                    <a:lnTo>
                      <a:pt x="0" y="472"/>
                    </a:lnTo>
                    <a:lnTo>
                      <a:pt x="0" y="509"/>
                    </a:lnTo>
                    <a:lnTo>
                      <a:pt x="0" y="514"/>
                    </a:lnTo>
                    <a:lnTo>
                      <a:pt x="0" y="532"/>
                    </a:lnTo>
                    <a:lnTo>
                      <a:pt x="0" y="536"/>
                    </a:lnTo>
                    <a:lnTo>
                      <a:pt x="0" y="556"/>
                    </a:lnTo>
                    <a:lnTo>
                      <a:pt x="0" y="568"/>
                    </a:lnTo>
                    <a:lnTo>
                      <a:pt x="0" y="572"/>
                    </a:lnTo>
                    <a:lnTo>
                      <a:pt x="0" y="582"/>
                    </a:lnTo>
                    <a:lnTo>
                      <a:pt x="0" y="635"/>
                    </a:lnTo>
                    <a:lnTo>
                      <a:pt x="0" y="639"/>
                    </a:lnTo>
                    <a:lnTo>
                      <a:pt x="0" y="643"/>
                    </a:lnTo>
                    <a:lnTo>
                      <a:pt x="4" y="643"/>
                    </a:lnTo>
                    <a:lnTo>
                      <a:pt x="19" y="643"/>
                    </a:lnTo>
                    <a:lnTo>
                      <a:pt x="26" y="643"/>
                    </a:lnTo>
                    <a:lnTo>
                      <a:pt x="29" y="643"/>
                    </a:lnTo>
                    <a:lnTo>
                      <a:pt x="121" y="643"/>
                    </a:lnTo>
                    <a:lnTo>
                      <a:pt x="129" y="643"/>
                    </a:lnTo>
                    <a:lnTo>
                      <a:pt x="141" y="643"/>
                    </a:lnTo>
                    <a:lnTo>
                      <a:pt x="152" y="643"/>
                    </a:lnTo>
                    <a:lnTo>
                      <a:pt x="188" y="643"/>
                    </a:lnTo>
                    <a:lnTo>
                      <a:pt x="195" y="643"/>
                    </a:lnTo>
                    <a:lnTo>
                      <a:pt x="209" y="643"/>
                    </a:lnTo>
                    <a:lnTo>
                      <a:pt x="216" y="643"/>
                    </a:lnTo>
                    <a:lnTo>
                      <a:pt x="222" y="643"/>
                    </a:lnTo>
                    <a:lnTo>
                      <a:pt x="226" y="643"/>
                    </a:lnTo>
                    <a:lnTo>
                      <a:pt x="288" y="642"/>
                    </a:lnTo>
                    <a:lnTo>
                      <a:pt x="296" y="642"/>
                    </a:lnTo>
                    <a:lnTo>
                      <a:pt x="323" y="642"/>
                    </a:lnTo>
                    <a:lnTo>
                      <a:pt x="331" y="642"/>
                    </a:lnTo>
                    <a:lnTo>
                      <a:pt x="336" y="642"/>
                    </a:lnTo>
                    <a:lnTo>
                      <a:pt x="344" y="642"/>
                    </a:lnTo>
                    <a:lnTo>
                      <a:pt x="399" y="642"/>
                    </a:lnTo>
                    <a:lnTo>
                      <a:pt x="406" y="642"/>
                    </a:lnTo>
                    <a:lnTo>
                      <a:pt x="430" y="642"/>
                    </a:lnTo>
                    <a:lnTo>
                      <a:pt x="431" y="642"/>
                    </a:lnTo>
                    <a:lnTo>
                      <a:pt x="438" y="642"/>
                    </a:lnTo>
                    <a:lnTo>
                      <a:pt x="456" y="642"/>
                    </a:lnTo>
                    <a:lnTo>
                      <a:pt x="457" y="642"/>
                    </a:lnTo>
                    <a:lnTo>
                      <a:pt x="487" y="642"/>
                    </a:lnTo>
                    <a:lnTo>
                      <a:pt x="507" y="642"/>
                    </a:lnTo>
                    <a:lnTo>
                      <a:pt x="606" y="643"/>
                    </a:lnTo>
                    <a:lnTo>
                      <a:pt x="613" y="643"/>
                    </a:lnTo>
                    <a:lnTo>
                      <a:pt x="615" y="643"/>
                    </a:lnTo>
                    <a:lnTo>
                      <a:pt x="621" y="643"/>
                    </a:lnTo>
                    <a:lnTo>
                      <a:pt x="643" y="643"/>
                    </a:lnTo>
                    <a:lnTo>
                      <a:pt x="664" y="643"/>
                    </a:lnTo>
                    <a:lnTo>
                      <a:pt x="697" y="643"/>
                    </a:lnTo>
                    <a:lnTo>
                      <a:pt x="708" y="643"/>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8" name=""/>
              <p:cNvSpPr/>
              <p:nvPr/>
            </p:nvSpPr>
            <p:spPr>
              <a:xfrm>
                <a:off x="8625240" y="3105720"/>
                <a:ext cx="111240" cy="136080"/>
              </a:xfrm>
              <a:custGeom>
                <a:avLst/>
                <a:gdLst/>
                <a:ahLst/>
                <a:rect l="l" t="t" r="r" b="b"/>
                <a:pathLst>
                  <a:path w="156" h="180">
                    <a:moveTo>
                      <a:pt x="138" y="83"/>
                    </a:moveTo>
                    <a:lnTo>
                      <a:pt x="153" y="91"/>
                    </a:lnTo>
                    <a:lnTo>
                      <a:pt x="153" y="108"/>
                    </a:lnTo>
                    <a:lnTo>
                      <a:pt x="156" y="132"/>
                    </a:lnTo>
                    <a:lnTo>
                      <a:pt x="142" y="142"/>
                    </a:lnTo>
                    <a:lnTo>
                      <a:pt x="138" y="131"/>
                    </a:lnTo>
                    <a:lnTo>
                      <a:pt x="131" y="129"/>
                    </a:lnTo>
                    <a:lnTo>
                      <a:pt x="118" y="143"/>
                    </a:lnTo>
                    <a:lnTo>
                      <a:pt x="98" y="138"/>
                    </a:lnTo>
                    <a:lnTo>
                      <a:pt x="81" y="165"/>
                    </a:lnTo>
                    <a:lnTo>
                      <a:pt x="54" y="166"/>
                    </a:lnTo>
                    <a:lnTo>
                      <a:pt x="1" y="180"/>
                    </a:lnTo>
                    <a:lnTo>
                      <a:pt x="0" y="174"/>
                    </a:lnTo>
                    <a:lnTo>
                      <a:pt x="4" y="176"/>
                    </a:lnTo>
                    <a:lnTo>
                      <a:pt x="19" y="152"/>
                    </a:lnTo>
                    <a:lnTo>
                      <a:pt x="21" y="107"/>
                    </a:lnTo>
                    <a:lnTo>
                      <a:pt x="21" y="100"/>
                    </a:lnTo>
                    <a:lnTo>
                      <a:pt x="21" y="96"/>
                    </a:lnTo>
                    <a:lnTo>
                      <a:pt x="21" y="92"/>
                    </a:lnTo>
                    <a:lnTo>
                      <a:pt x="21" y="89"/>
                    </a:lnTo>
                    <a:lnTo>
                      <a:pt x="21" y="75"/>
                    </a:lnTo>
                    <a:lnTo>
                      <a:pt x="21" y="68"/>
                    </a:lnTo>
                    <a:lnTo>
                      <a:pt x="19" y="23"/>
                    </a:lnTo>
                    <a:lnTo>
                      <a:pt x="19" y="3"/>
                    </a:lnTo>
                    <a:lnTo>
                      <a:pt x="27" y="3"/>
                    </a:lnTo>
                    <a:lnTo>
                      <a:pt x="72" y="1"/>
                    </a:lnTo>
                    <a:lnTo>
                      <a:pt x="80" y="1"/>
                    </a:lnTo>
                    <a:lnTo>
                      <a:pt x="91" y="1"/>
                    </a:lnTo>
                    <a:lnTo>
                      <a:pt x="103" y="0"/>
                    </a:lnTo>
                    <a:lnTo>
                      <a:pt x="103" y="9"/>
                    </a:lnTo>
                    <a:lnTo>
                      <a:pt x="103" y="32"/>
                    </a:lnTo>
                    <a:lnTo>
                      <a:pt x="112" y="31"/>
                    </a:lnTo>
                    <a:lnTo>
                      <a:pt x="116" y="62"/>
                    </a:lnTo>
                    <a:lnTo>
                      <a:pt x="127" y="68"/>
                    </a:lnTo>
                    <a:lnTo>
                      <a:pt x="130" y="71"/>
                    </a:lnTo>
                    <a:lnTo>
                      <a:pt x="138" y="83"/>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9" name=""/>
              <p:cNvSpPr/>
              <p:nvPr/>
            </p:nvSpPr>
            <p:spPr>
              <a:xfrm>
                <a:off x="8404200" y="2535480"/>
                <a:ext cx="277920" cy="435240"/>
              </a:xfrm>
              <a:custGeom>
                <a:avLst/>
                <a:gdLst/>
                <a:ahLst/>
                <a:rect l="l" t="t" r="r" b="b"/>
                <a:pathLst>
                  <a:path w="390" h="578">
                    <a:moveTo>
                      <a:pt x="14" y="318"/>
                    </a:moveTo>
                    <a:lnTo>
                      <a:pt x="3" y="351"/>
                    </a:lnTo>
                    <a:lnTo>
                      <a:pt x="27" y="350"/>
                    </a:lnTo>
                    <a:lnTo>
                      <a:pt x="36" y="430"/>
                    </a:lnTo>
                    <a:lnTo>
                      <a:pt x="36" y="446"/>
                    </a:lnTo>
                    <a:lnTo>
                      <a:pt x="34" y="477"/>
                    </a:lnTo>
                    <a:lnTo>
                      <a:pt x="32" y="523"/>
                    </a:lnTo>
                    <a:lnTo>
                      <a:pt x="31" y="551"/>
                    </a:lnTo>
                    <a:lnTo>
                      <a:pt x="32" y="573"/>
                    </a:lnTo>
                    <a:lnTo>
                      <a:pt x="34" y="573"/>
                    </a:lnTo>
                    <a:lnTo>
                      <a:pt x="72" y="574"/>
                    </a:lnTo>
                    <a:lnTo>
                      <a:pt x="79" y="574"/>
                    </a:lnTo>
                    <a:lnTo>
                      <a:pt x="83" y="574"/>
                    </a:lnTo>
                    <a:lnTo>
                      <a:pt x="85" y="574"/>
                    </a:lnTo>
                    <a:lnTo>
                      <a:pt x="88" y="574"/>
                    </a:lnTo>
                    <a:lnTo>
                      <a:pt x="102" y="575"/>
                    </a:lnTo>
                    <a:lnTo>
                      <a:pt x="138" y="576"/>
                    </a:lnTo>
                    <a:lnTo>
                      <a:pt x="188" y="577"/>
                    </a:lnTo>
                    <a:lnTo>
                      <a:pt x="196" y="578"/>
                    </a:lnTo>
                    <a:lnTo>
                      <a:pt x="181" y="522"/>
                    </a:lnTo>
                    <a:lnTo>
                      <a:pt x="196" y="509"/>
                    </a:lnTo>
                    <a:lnTo>
                      <a:pt x="198" y="468"/>
                    </a:lnTo>
                    <a:lnTo>
                      <a:pt x="201" y="451"/>
                    </a:lnTo>
                    <a:lnTo>
                      <a:pt x="201" y="450"/>
                    </a:lnTo>
                    <a:lnTo>
                      <a:pt x="212" y="384"/>
                    </a:lnTo>
                    <a:lnTo>
                      <a:pt x="213" y="362"/>
                    </a:lnTo>
                    <a:lnTo>
                      <a:pt x="222" y="357"/>
                    </a:lnTo>
                    <a:lnTo>
                      <a:pt x="222" y="350"/>
                    </a:lnTo>
                    <a:lnTo>
                      <a:pt x="237" y="322"/>
                    </a:lnTo>
                    <a:lnTo>
                      <a:pt x="247" y="313"/>
                    </a:lnTo>
                    <a:lnTo>
                      <a:pt x="266" y="257"/>
                    </a:lnTo>
                    <a:lnTo>
                      <a:pt x="281" y="224"/>
                    </a:lnTo>
                    <a:lnTo>
                      <a:pt x="280" y="216"/>
                    </a:lnTo>
                    <a:lnTo>
                      <a:pt x="277" y="193"/>
                    </a:lnTo>
                    <a:lnTo>
                      <a:pt x="289" y="173"/>
                    </a:lnTo>
                    <a:lnTo>
                      <a:pt x="321" y="168"/>
                    </a:lnTo>
                    <a:lnTo>
                      <a:pt x="326" y="161"/>
                    </a:lnTo>
                    <a:lnTo>
                      <a:pt x="336" y="153"/>
                    </a:lnTo>
                    <a:lnTo>
                      <a:pt x="372" y="130"/>
                    </a:lnTo>
                    <a:lnTo>
                      <a:pt x="363" y="67"/>
                    </a:lnTo>
                    <a:lnTo>
                      <a:pt x="390" y="26"/>
                    </a:lnTo>
                    <a:lnTo>
                      <a:pt x="389" y="0"/>
                    </a:lnTo>
                    <a:lnTo>
                      <a:pt x="309" y="1"/>
                    </a:lnTo>
                    <a:lnTo>
                      <a:pt x="177" y="2"/>
                    </a:lnTo>
                    <a:lnTo>
                      <a:pt x="49" y="0"/>
                    </a:lnTo>
                    <a:lnTo>
                      <a:pt x="37" y="0"/>
                    </a:lnTo>
                    <a:lnTo>
                      <a:pt x="18" y="1"/>
                    </a:lnTo>
                    <a:lnTo>
                      <a:pt x="12" y="39"/>
                    </a:lnTo>
                    <a:lnTo>
                      <a:pt x="12" y="110"/>
                    </a:lnTo>
                    <a:lnTo>
                      <a:pt x="15" y="114"/>
                    </a:lnTo>
                    <a:lnTo>
                      <a:pt x="19" y="118"/>
                    </a:lnTo>
                    <a:lnTo>
                      <a:pt x="26" y="130"/>
                    </a:lnTo>
                    <a:lnTo>
                      <a:pt x="24" y="189"/>
                    </a:lnTo>
                    <a:lnTo>
                      <a:pt x="8" y="207"/>
                    </a:lnTo>
                    <a:lnTo>
                      <a:pt x="0" y="237"/>
                    </a:lnTo>
                    <a:lnTo>
                      <a:pt x="11" y="304"/>
                    </a:lnTo>
                    <a:lnTo>
                      <a:pt x="12" y="307"/>
                    </a:lnTo>
                    <a:lnTo>
                      <a:pt x="13" y="307"/>
                    </a:lnTo>
                    <a:lnTo>
                      <a:pt x="14" y="318"/>
                    </a:lnTo>
                    <a:close/>
                  </a:path>
                </a:pathLst>
              </a:custGeom>
              <a:solidFill>
                <a:srgbClr val="c9ffd3"/>
              </a:solidFill>
              <a:ln w="144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0" name=""/>
              <p:cNvSpPr/>
              <p:nvPr/>
            </p:nvSpPr>
            <p:spPr>
              <a:xfrm>
                <a:off x="1237680" y="1775160"/>
                <a:ext cx="47160" cy="116280"/>
              </a:xfrm>
              <a:custGeom>
                <a:avLst/>
                <a:gdLst/>
                <a:ahLst/>
                <a:rect l="l" t="t" r="r" b="b"/>
                <a:pathLst>
                  <a:path w="65" h="154">
                    <a:moveTo>
                      <a:pt x="51" y="0"/>
                    </a:moveTo>
                    <a:lnTo>
                      <a:pt x="62" y="25"/>
                    </a:lnTo>
                    <a:lnTo>
                      <a:pt x="63" y="43"/>
                    </a:lnTo>
                    <a:lnTo>
                      <a:pt x="65" y="54"/>
                    </a:lnTo>
                    <a:lnTo>
                      <a:pt x="61" y="61"/>
                    </a:lnTo>
                    <a:lnTo>
                      <a:pt x="50" y="67"/>
                    </a:lnTo>
                    <a:lnTo>
                      <a:pt x="33" y="73"/>
                    </a:lnTo>
                    <a:lnTo>
                      <a:pt x="22" y="75"/>
                    </a:lnTo>
                    <a:lnTo>
                      <a:pt x="14" y="78"/>
                    </a:lnTo>
                    <a:lnTo>
                      <a:pt x="13" y="82"/>
                    </a:lnTo>
                    <a:lnTo>
                      <a:pt x="14" y="89"/>
                    </a:lnTo>
                    <a:lnTo>
                      <a:pt x="21" y="110"/>
                    </a:lnTo>
                    <a:lnTo>
                      <a:pt x="29" y="133"/>
                    </a:lnTo>
                    <a:lnTo>
                      <a:pt x="29" y="151"/>
                    </a:lnTo>
                    <a:lnTo>
                      <a:pt x="23" y="154"/>
                    </a:lnTo>
                    <a:lnTo>
                      <a:pt x="18" y="154"/>
                    </a:lnTo>
                    <a:lnTo>
                      <a:pt x="0" y="141"/>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 name=""/>
              <p:cNvSpPr/>
              <p:nvPr/>
            </p:nvSpPr>
            <p:spPr>
              <a:xfrm>
                <a:off x="1239120" y="1882440"/>
                <a:ext cx="86760" cy="27360"/>
              </a:xfrm>
              <a:custGeom>
                <a:avLst/>
                <a:gdLst/>
                <a:ahLst/>
                <a:rect l="l" t="t" r="r" b="b"/>
                <a:pathLst>
                  <a:path w="122" h="35">
                    <a:moveTo>
                      <a:pt x="0" y="0"/>
                    </a:moveTo>
                    <a:lnTo>
                      <a:pt x="12" y="14"/>
                    </a:lnTo>
                    <a:lnTo>
                      <a:pt x="33" y="21"/>
                    </a:lnTo>
                    <a:lnTo>
                      <a:pt x="60" y="26"/>
                    </a:lnTo>
                    <a:lnTo>
                      <a:pt x="105" y="35"/>
                    </a:lnTo>
                    <a:lnTo>
                      <a:pt x="122" y="33"/>
                    </a:lnTo>
                  </a:path>
                </a:pathLst>
              </a:custGeom>
              <a:noFill/>
              <a:ln w="23760">
                <a:solidFill>
                  <a:srgbClr val="0000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Arial"/>
                </a:endParaRPr>
              </a:p>
            </p:txBody>
          </p:sp>
          <p:sp>
            <p:nvSpPr>
              <p:cNvPr id="92" name=""/>
              <p:cNvSpPr/>
              <p:nvPr/>
            </p:nvSpPr>
            <p:spPr>
              <a:xfrm>
                <a:off x="1231920" y="2584080"/>
                <a:ext cx="118440" cy="569880"/>
              </a:xfrm>
              <a:custGeom>
                <a:avLst/>
                <a:gdLst/>
                <a:ahLst/>
                <a:rect l="l" t="t" r="r" b="b"/>
                <a:pathLst>
                  <a:path w="166" h="754">
                    <a:moveTo>
                      <a:pt x="67" y="0"/>
                    </a:moveTo>
                    <a:lnTo>
                      <a:pt x="65" y="40"/>
                    </a:lnTo>
                    <a:lnTo>
                      <a:pt x="65" y="87"/>
                    </a:lnTo>
                    <a:lnTo>
                      <a:pt x="65" y="141"/>
                    </a:lnTo>
                    <a:lnTo>
                      <a:pt x="67" y="157"/>
                    </a:lnTo>
                    <a:lnTo>
                      <a:pt x="68" y="165"/>
                    </a:lnTo>
                    <a:lnTo>
                      <a:pt x="67" y="180"/>
                    </a:lnTo>
                    <a:lnTo>
                      <a:pt x="76" y="192"/>
                    </a:lnTo>
                    <a:lnTo>
                      <a:pt x="75" y="222"/>
                    </a:lnTo>
                    <a:lnTo>
                      <a:pt x="66" y="247"/>
                    </a:lnTo>
                    <a:lnTo>
                      <a:pt x="55" y="253"/>
                    </a:lnTo>
                    <a:lnTo>
                      <a:pt x="42" y="254"/>
                    </a:lnTo>
                    <a:lnTo>
                      <a:pt x="35" y="261"/>
                    </a:lnTo>
                    <a:lnTo>
                      <a:pt x="37" y="266"/>
                    </a:lnTo>
                    <a:lnTo>
                      <a:pt x="36" y="276"/>
                    </a:lnTo>
                    <a:lnTo>
                      <a:pt x="34" y="288"/>
                    </a:lnTo>
                    <a:lnTo>
                      <a:pt x="18" y="308"/>
                    </a:lnTo>
                    <a:lnTo>
                      <a:pt x="11" y="319"/>
                    </a:lnTo>
                    <a:lnTo>
                      <a:pt x="14" y="333"/>
                    </a:lnTo>
                    <a:lnTo>
                      <a:pt x="10" y="345"/>
                    </a:lnTo>
                    <a:lnTo>
                      <a:pt x="11" y="356"/>
                    </a:lnTo>
                    <a:lnTo>
                      <a:pt x="7" y="365"/>
                    </a:lnTo>
                    <a:lnTo>
                      <a:pt x="5" y="382"/>
                    </a:lnTo>
                    <a:lnTo>
                      <a:pt x="5" y="393"/>
                    </a:lnTo>
                    <a:lnTo>
                      <a:pt x="2" y="398"/>
                    </a:lnTo>
                    <a:lnTo>
                      <a:pt x="4" y="409"/>
                    </a:lnTo>
                    <a:lnTo>
                      <a:pt x="5" y="417"/>
                    </a:lnTo>
                    <a:lnTo>
                      <a:pt x="5" y="425"/>
                    </a:lnTo>
                    <a:lnTo>
                      <a:pt x="12" y="436"/>
                    </a:lnTo>
                    <a:lnTo>
                      <a:pt x="17" y="439"/>
                    </a:lnTo>
                    <a:lnTo>
                      <a:pt x="11" y="447"/>
                    </a:lnTo>
                    <a:lnTo>
                      <a:pt x="14" y="457"/>
                    </a:lnTo>
                    <a:lnTo>
                      <a:pt x="27" y="469"/>
                    </a:lnTo>
                    <a:lnTo>
                      <a:pt x="26" y="495"/>
                    </a:lnTo>
                    <a:lnTo>
                      <a:pt x="15" y="502"/>
                    </a:lnTo>
                    <a:lnTo>
                      <a:pt x="3" y="511"/>
                    </a:lnTo>
                    <a:lnTo>
                      <a:pt x="0" y="520"/>
                    </a:lnTo>
                    <a:lnTo>
                      <a:pt x="1" y="550"/>
                    </a:lnTo>
                    <a:lnTo>
                      <a:pt x="5" y="573"/>
                    </a:lnTo>
                    <a:lnTo>
                      <a:pt x="20" y="586"/>
                    </a:lnTo>
                    <a:lnTo>
                      <a:pt x="38" y="589"/>
                    </a:lnTo>
                    <a:lnTo>
                      <a:pt x="44" y="589"/>
                    </a:lnTo>
                    <a:lnTo>
                      <a:pt x="47" y="592"/>
                    </a:lnTo>
                    <a:lnTo>
                      <a:pt x="59" y="587"/>
                    </a:lnTo>
                    <a:lnTo>
                      <a:pt x="88" y="593"/>
                    </a:lnTo>
                    <a:lnTo>
                      <a:pt x="101" y="605"/>
                    </a:lnTo>
                    <a:lnTo>
                      <a:pt x="104" y="614"/>
                    </a:lnTo>
                    <a:lnTo>
                      <a:pt x="118" y="630"/>
                    </a:lnTo>
                    <a:lnTo>
                      <a:pt x="132" y="640"/>
                    </a:lnTo>
                    <a:lnTo>
                      <a:pt x="143" y="647"/>
                    </a:lnTo>
                    <a:lnTo>
                      <a:pt x="157" y="672"/>
                    </a:lnTo>
                    <a:lnTo>
                      <a:pt x="156" y="683"/>
                    </a:lnTo>
                    <a:lnTo>
                      <a:pt x="155" y="695"/>
                    </a:lnTo>
                    <a:lnTo>
                      <a:pt x="166" y="726"/>
                    </a:lnTo>
                    <a:lnTo>
                      <a:pt x="162" y="741"/>
                    </a:lnTo>
                    <a:lnTo>
                      <a:pt x="161" y="752"/>
                    </a:lnTo>
                    <a:lnTo>
                      <a:pt x="161" y="754"/>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 name=""/>
              <p:cNvSpPr/>
              <p:nvPr/>
            </p:nvSpPr>
            <p:spPr>
              <a:xfrm>
                <a:off x="1334520" y="24418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4" name=""/>
              <p:cNvSpPr/>
              <p:nvPr/>
            </p:nvSpPr>
            <p:spPr>
              <a:xfrm>
                <a:off x="1334520" y="24418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5" name=""/>
              <p:cNvSpPr/>
              <p:nvPr/>
            </p:nvSpPr>
            <p:spPr>
              <a:xfrm>
                <a:off x="1334520" y="24418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6" name=""/>
              <p:cNvSpPr/>
              <p:nvPr/>
            </p:nvSpPr>
            <p:spPr>
              <a:xfrm>
                <a:off x="1334520" y="24418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7"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8"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9"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0"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1"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2"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3"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4"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5"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6"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7"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8"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9" name=""/>
              <p:cNvSpPr/>
              <p:nvPr/>
            </p:nvSpPr>
            <p:spPr>
              <a:xfrm>
                <a:off x="133740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0" name=""/>
              <p:cNvSpPr/>
              <p:nvPr/>
            </p:nvSpPr>
            <p:spPr>
              <a:xfrm>
                <a:off x="133740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1" name=""/>
              <p:cNvSpPr/>
              <p:nvPr/>
            </p:nvSpPr>
            <p:spPr>
              <a:xfrm>
                <a:off x="133740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2" name=""/>
              <p:cNvSpPr/>
              <p:nvPr/>
            </p:nvSpPr>
            <p:spPr>
              <a:xfrm>
                <a:off x="1359000" y="2443320"/>
                <a:ext cx="14040" cy="6120"/>
              </a:xfrm>
              <a:custGeom>
                <a:avLst/>
                <a:gdLst/>
                <a:ahLst/>
                <a:rect l="l" t="t" r="r" b="b"/>
                <a:pathLst>
                  <a:path w="21" h="8">
                    <a:moveTo>
                      <a:pt x="0" y="5"/>
                    </a:moveTo>
                    <a:lnTo>
                      <a:pt x="2" y="3"/>
                    </a:lnTo>
                    <a:lnTo>
                      <a:pt x="4" y="3"/>
                    </a:lnTo>
                    <a:lnTo>
                      <a:pt x="5" y="3"/>
                    </a:lnTo>
                    <a:lnTo>
                      <a:pt x="7" y="2"/>
                    </a:lnTo>
                    <a:lnTo>
                      <a:pt x="9" y="2"/>
                    </a:lnTo>
                    <a:lnTo>
                      <a:pt x="10" y="2"/>
                    </a:lnTo>
                    <a:lnTo>
                      <a:pt x="12" y="1"/>
                    </a:lnTo>
                    <a:lnTo>
                      <a:pt x="12" y="0"/>
                    </a:lnTo>
                    <a:lnTo>
                      <a:pt x="13" y="0"/>
                    </a:lnTo>
                    <a:lnTo>
                      <a:pt x="14" y="1"/>
                    </a:lnTo>
                    <a:lnTo>
                      <a:pt x="15" y="1"/>
                    </a:lnTo>
                    <a:lnTo>
                      <a:pt x="15" y="2"/>
                    </a:lnTo>
                    <a:lnTo>
                      <a:pt x="16" y="3"/>
                    </a:lnTo>
                    <a:lnTo>
                      <a:pt x="17" y="4"/>
                    </a:lnTo>
                    <a:lnTo>
                      <a:pt x="18" y="5"/>
                    </a:lnTo>
                    <a:lnTo>
                      <a:pt x="19" y="6"/>
                    </a:lnTo>
                    <a:lnTo>
                      <a:pt x="20" y="7"/>
                    </a:lnTo>
                    <a:lnTo>
                      <a:pt x="21" y="8"/>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13" name=""/>
              <p:cNvSpPr/>
              <p:nvPr/>
            </p:nvSpPr>
            <p:spPr>
              <a:xfrm>
                <a:off x="1303200" y="2041200"/>
                <a:ext cx="92880" cy="393120"/>
              </a:xfrm>
              <a:custGeom>
                <a:avLst/>
                <a:gdLst/>
                <a:ahLst/>
                <a:rect l="l" t="t" r="r" b="b"/>
                <a:pathLst>
                  <a:path w="129" h="521">
                    <a:moveTo>
                      <a:pt x="110" y="0"/>
                    </a:moveTo>
                    <a:lnTo>
                      <a:pt x="129" y="71"/>
                    </a:lnTo>
                    <a:lnTo>
                      <a:pt x="107" y="98"/>
                    </a:lnTo>
                    <a:lnTo>
                      <a:pt x="103" y="137"/>
                    </a:lnTo>
                    <a:lnTo>
                      <a:pt x="74" y="146"/>
                    </a:lnTo>
                    <a:lnTo>
                      <a:pt x="39" y="180"/>
                    </a:lnTo>
                    <a:lnTo>
                      <a:pt x="11" y="228"/>
                    </a:lnTo>
                    <a:lnTo>
                      <a:pt x="2" y="260"/>
                    </a:lnTo>
                    <a:lnTo>
                      <a:pt x="0" y="381"/>
                    </a:lnTo>
                    <a:lnTo>
                      <a:pt x="29" y="429"/>
                    </a:lnTo>
                    <a:lnTo>
                      <a:pt x="27" y="479"/>
                    </a:lnTo>
                    <a:lnTo>
                      <a:pt x="9" y="499"/>
                    </a:lnTo>
                    <a:lnTo>
                      <a:pt x="40" y="521"/>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4" name=""/>
              <p:cNvSpPr/>
              <p:nvPr/>
            </p:nvSpPr>
            <p:spPr>
              <a:xfrm>
                <a:off x="1316160" y="1908360"/>
                <a:ext cx="65520" cy="131400"/>
              </a:xfrm>
              <a:custGeom>
                <a:avLst/>
                <a:gdLst/>
                <a:ahLst/>
                <a:rect l="l" t="t" r="r" b="b"/>
                <a:pathLst>
                  <a:path w="92" h="175">
                    <a:moveTo>
                      <a:pt x="16" y="0"/>
                    </a:moveTo>
                    <a:lnTo>
                      <a:pt x="4" y="8"/>
                    </a:lnTo>
                    <a:lnTo>
                      <a:pt x="0" y="18"/>
                    </a:lnTo>
                    <a:lnTo>
                      <a:pt x="7" y="31"/>
                    </a:lnTo>
                    <a:lnTo>
                      <a:pt x="17" y="37"/>
                    </a:lnTo>
                    <a:lnTo>
                      <a:pt x="25" y="46"/>
                    </a:lnTo>
                    <a:lnTo>
                      <a:pt x="29" y="55"/>
                    </a:lnTo>
                    <a:lnTo>
                      <a:pt x="32" y="74"/>
                    </a:lnTo>
                    <a:lnTo>
                      <a:pt x="42" y="86"/>
                    </a:lnTo>
                    <a:lnTo>
                      <a:pt x="55" y="93"/>
                    </a:lnTo>
                    <a:lnTo>
                      <a:pt x="64" y="100"/>
                    </a:lnTo>
                    <a:lnTo>
                      <a:pt x="68" y="112"/>
                    </a:lnTo>
                    <a:lnTo>
                      <a:pt x="73" y="140"/>
                    </a:lnTo>
                    <a:lnTo>
                      <a:pt x="68" y="158"/>
                    </a:lnTo>
                    <a:lnTo>
                      <a:pt x="68" y="168"/>
                    </a:lnTo>
                    <a:lnTo>
                      <a:pt x="72" y="173"/>
                    </a:lnTo>
                    <a:lnTo>
                      <a:pt x="77" y="175"/>
                    </a:lnTo>
                    <a:lnTo>
                      <a:pt x="92" y="175"/>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5" name=""/>
              <p:cNvSpPr/>
              <p:nvPr/>
            </p:nvSpPr>
            <p:spPr>
              <a:xfrm>
                <a:off x="1329120" y="2437560"/>
                <a:ext cx="6840" cy="29880"/>
              </a:xfrm>
              <a:custGeom>
                <a:avLst/>
                <a:gdLst/>
                <a:ahLst/>
                <a:rect l="l" t="t" r="r" b="b"/>
                <a:pathLst>
                  <a:path w="10" h="40">
                    <a:moveTo>
                      <a:pt x="5" y="0"/>
                    </a:moveTo>
                    <a:lnTo>
                      <a:pt x="6" y="6"/>
                    </a:lnTo>
                    <a:lnTo>
                      <a:pt x="5" y="13"/>
                    </a:lnTo>
                    <a:lnTo>
                      <a:pt x="7" y="17"/>
                    </a:lnTo>
                    <a:lnTo>
                      <a:pt x="10" y="21"/>
                    </a:lnTo>
                    <a:lnTo>
                      <a:pt x="10" y="24"/>
                    </a:lnTo>
                    <a:lnTo>
                      <a:pt x="0" y="40"/>
                    </a:lnTo>
                  </a:path>
                </a:pathLst>
              </a:custGeom>
              <a:noFill/>
              <a:ln w="2376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16" name=""/>
              <p:cNvSpPr/>
              <p:nvPr/>
            </p:nvSpPr>
            <p:spPr>
              <a:xfrm>
                <a:off x="1244520" y="1730160"/>
                <a:ext cx="29880" cy="45000"/>
              </a:xfrm>
              <a:custGeom>
                <a:avLst/>
                <a:gdLst/>
                <a:ahLst/>
                <a:rect l="l" t="t" r="r" b="b"/>
                <a:pathLst>
                  <a:path w="41" h="60">
                    <a:moveTo>
                      <a:pt x="29" y="0"/>
                    </a:moveTo>
                    <a:lnTo>
                      <a:pt x="8" y="4"/>
                    </a:lnTo>
                    <a:lnTo>
                      <a:pt x="2" y="11"/>
                    </a:lnTo>
                    <a:lnTo>
                      <a:pt x="0" y="22"/>
                    </a:lnTo>
                    <a:lnTo>
                      <a:pt x="5" y="42"/>
                    </a:lnTo>
                    <a:lnTo>
                      <a:pt x="13" y="55"/>
                    </a:lnTo>
                    <a:lnTo>
                      <a:pt x="21" y="60"/>
                    </a:lnTo>
                    <a:lnTo>
                      <a:pt x="41" y="60"/>
                    </a:lnTo>
                  </a:path>
                </a:pathLst>
              </a:custGeom>
              <a:noFill/>
              <a:ln w="23760">
                <a:solidFill>
                  <a:srgbClr val="0000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117" name=""/>
              <p:cNvSpPr/>
              <p:nvPr/>
            </p:nvSpPr>
            <p:spPr>
              <a:xfrm flipV="1">
                <a:off x="1375920" y="24555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8" name=""/>
              <p:cNvSpPr/>
              <p:nvPr/>
            </p:nvSpPr>
            <p:spPr>
              <a:xfrm>
                <a:off x="1347480" y="2448000"/>
                <a:ext cx="2880" cy="1440"/>
              </a:xfrm>
              <a:custGeom>
                <a:avLst/>
                <a:gdLst/>
                <a:ahLst/>
                <a:rect l="l" t="t" r="r" b="b"/>
                <a:pathLst>
                  <a:path w="4" h="2">
                    <a:moveTo>
                      <a:pt x="4" y="0"/>
                    </a:moveTo>
                    <a:lnTo>
                      <a:pt x="3" y="0"/>
                    </a:lnTo>
                    <a:lnTo>
                      <a:pt x="0" y="2"/>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9" name=""/>
              <p:cNvSpPr/>
              <p:nvPr/>
            </p:nvSpPr>
            <p:spPr>
              <a:xfrm>
                <a:off x="1351800" y="2446560"/>
                <a:ext cx="6840" cy="1080"/>
              </a:xfrm>
              <a:custGeom>
                <a:avLst/>
                <a:gdLst/>
                <a:ahLst/>
                <a:rect l="l" t="t" r="r" b="b"/>
                <a:pathLst>
                  <a:path w="9" h="1">
                    <a:moveTo>
                      <a:pt x="9" y="1"/>
                    </a:moveTo>
                    <a:lnTo>
                      <a:pt x="8" y="1"/>
                    </a:lnTo>
                    <a:lnTo>
                      <a:pt x="6" y="0"/>
                    </a:lnTo>
                    <a:lnTo>
                      <a:pt x="4" y="0"/>
                    </a:lnTo>
                    <a:lnTo>
                      <a:pt x="3" y="0"/>
                    </a:lnTo>
                    <a:lnTo>
                      <a:pt x="2" y="0"/>
                    </a:lnTo>
                    <a:lnTo>
                      <a:pt x="0"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0" name=""/>
              <p:cNvSpPr/>
              <p:nvPr/>
            </p:nvSpPr>
            <p:spPr>
              <a:xfrm flipH="1">
                <a:off x="1350000" y="24465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1" name=""/>
              <p:cNvSpPr/>
              <p:nvPr/>
            </p:nvSpPr>
            <p:spPr>
              <a:xfrm>
                <a:off x="1350360" y="24465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2" name=""/>
              <p:cNvSpPr/>
              <p:nvPr/>
            </p:nvSpPr>
            <p:spPr>
              <a:xfrm flipH="1">
                <a:off x="1346040" y="24494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3" name=""/>
              <p:cNvSpPr/>
              <p:nvPr/>
            </p:nvSpPr>
            <p:spPr>
              <a:xfrm>
                <a:off x="1338840" y="2449440"/>
                <a:ext cx="6840" cy="1080"/>
              </a:xfrm>
              <a:custGeom>
                <a:avLst/>
                <a:gdLst/>
                <a:ahLst/>
                <a:rect l="l" t="t" r="r" b="b"/>
                <a:pathLst>
                  <a:path w="11" h="2">
                    <a:moveTo>
                      <a:pt x="11" y="0"/>
                    </a:moveTo>
                    <a:lnTo>
                      <a:pt x="9" y="1"/>
                    </a:lnTo>
                    <a:lnTo>
                      <a:pt x="9" y="2"/>
                    </a:lnTo>
                    <a:lnTo>
                      <a:pt x="8" y="2"/>
                    </a:lnTo>
                    <a:lnTo>
                      <a:pt x="8" y="1"/>
                    </a:lnTo>
                    <a:lnTo>
                      <a:pt x="7" y="1"/>
                    </a:lnTo>
                    <a:lnTo>
                      <a:pt x="6" y="1"/>
                    </a:lnTo>
                    <a:lnTo>
                      <a:pt x="4" y="0"/>
                    </a:lnTo>
                    <a:lnTo>
                      <a:pt x="3" y="0"/>
                    </a:lnTo>
                    <a:lnTo>
                      <a:pt x="2"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4"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5" name=""/>
              <p:cNvSpPr/>
              <p:nvPr/>
            </p:nvSpPr>
            <p:spPr>
              <a:xfrm>
                <a:off x="133632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6" name=""/>
              <p:cNvSpPr/>
              <p:nvPr/>
            </p:nvSpPr>
            <p:spPr>
              <a:xfrm>
                <a:off x="1337400" y="24433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7" name=""/>
              <p:cNvSpPr/>
              <p:nvPr/>
            </p:nvSpPr>
            <p:spPr>
              <a:xfrm>
                <a:off x="1337400" y="2443320"/>
                <a:ext cx="1080" cy="1440"/>
              </a:xfrm>
              <a:custGeom>
                <a:avLst/>
                <a:gdLst/>
                <a:ahLst/>
                <a:rect l="l" t="t" r="r" b="b"/>
                <a:pathLst>
                  <a:path w="0" h="2">
                    <a:moveTo>
                      <a:pt x="0" y="0"/>
                    </a:moveTo>
                    <a:lnTo>
                      <a:pt x="0" y="1"/>
                    </a:lnTo>
                    <a:lnTo>
                      <a:pt x="0" y="2"/>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8" name=""/>
              <p:cNvSpPr/>
              <p:nvPr/>
            </p:nvSpPr>
            <p:spPr>
              <a:xfrm>
                <a:off x="1337400" y="2445120"/>
                <a:ext cx="1080" cy="4320"/>
              </a:xfrm>
              <a:custGeom>
                <a:avLst/>
                <a:gdLst/>
                <a:ahLst/>
                <a:rect l="l" t="t" r="r" b="b"/>
                <a:pathLst>
                  <a:path w="1" h="6">
                    <a:moveTo>
                      <a:pt x="0" y="0"/>
                    </a:moveTo>
                    <a:lnTo>
                      <a:pt x="1" y="1"/>
                    </a:lnTo>
                    <a:lnTo>
                      <a:pt x="1" y="3"/>
                    </a:lnTo>
                    <a:lnTo>
                      <a:pt x="1" y="6"/>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29" name=""/>
              <p:cNvSpPr/>
              <p:nvPr/>
            </p:nvSpPr>
            <p:spPr>
              <a:xfrm>
                <a:off x="133740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0" name=""/>
              <p:cNvSpPr/>
              <p:nvPr/>
            </p:nvSpPr>
            <p:spPr>
              <a:xfrm>
                <a:off x="1333440" y="2441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1" name=""/>
              <p:cNvSpPr/>
              <p:nvPr/>
            </p:nvSpPr>
            <p:spPr>
              <a:xfrm>
                <a:off x="1334520" y="24418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2" name=""/>
              <p:cNvSpPr/>
              <p:nvPr/>
            </p:nvSpPr>
            <p:spPr>
              <a:xfrm flipH="1">
                <a:off x="1387440" y="24602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3" name=""/>
              <p:cNvSpPr/>
              <p:nvPr/>
            </p:nvSpPr>
            <p:spPr>
              <a:xfrm>
                <a:off x="1384920" y="24584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4" name=""/>
              <p:cNvSpPr/>
              <p:nvPr/>
            </p:nvSpPr>
            <p:spPr>
              <a:xfrm flipH="1">
                <a:off x="1381680" y="24584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5" name=""/>
              <p:cNvSpPr/>
              <p:nvPr/>
            </p:nvSpPr>
            <p:spPr>
              <a:xfrm>
                <a:off x="1383120" y="24584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6" name=""/>
              <p:cNvSpPr/>
              <p:nvPr/>
            </p:nvSpPr>
            <p:spPr>
              <a:xfrm>
                <a:off x="1382040" y="24584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7" name=""/>
              <p:cNvSpPr/>
              <p:nvPr/>
            </p:nvSpPr>
            <p:spPr>
              <a:xfrm>
                <a:off x="1383120" y="24584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8" name=""/>
              <p:cNvSpPr/>
              <p:nvPr/>
            </p:nvSpPr>
            <p:spPr>
              <a:xfrm>
                <a:off x="1383120" y="24584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9" name=""/>
              <p:cNvSpPr/>
              <p:nvPr/>
            </p:nvSpPr>
            <p:spPr>
              <a:xfrm flipV="1">
                <a:off x="1384920" y="24584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40" name=""/>
              <p:cNvSpPr/>
              <p:nvPr/>
            </p:nvSpPr>
            <p:spPr>
              <a:xfrm flipH="1">
                <a:off x="1384560" y="24584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41" name=""/>
              <p:cNvSpPr/>
              <p:nvPr/>
            </p:nvSpPr>
            <p:spPr>
              <a:xfrm>
                <a:off x="1373040" y="2449440"/>
                <a:ext cx="2880" cy="5760"/>
              </a:xfrm>
              <a:custGeom>
                <a:avLst/>
                <a:gdLst/>
                <a:ahLst/>
                <a:rect l="l" t="t" r="r" b="b"/>
                <a:pathLst>
                  <a:path w="4" h="9">
                    <a:moveTo>
                      <a:pt x="0" y="0"/>
                    </a:moveTo>
                    <a:lnTo>
                      <a:pt x="1" y="1"/>
                    </a:lnTo>
                    <a:lnTo>
                      <a:pt x="2" y="2"/>
                    </a:lnTo>
                    <a:lnTo>
                      <a:pt x="3" y="3"/>
                    </a:lnTo>
                    <a:lnTo>
                      <a:pt x="2" y="4"/>
                    </a:lnTo>
                    <a:lnTo>
                      <a:pt x="2" y="5"/>
                    </a:lnTo>
                    <a:lnTo>
                      <a:pt x="2" y="6"/>
                    </a:lnTo>
                    <a:lnTo>
                      <a:pt x="3" y="7"/>
                    </a:lnTo>
                    <a:lnTo>
                      <a:pt x="4" y="8"/>
                    </a:lnTo>
                    <a:lnTo>
                      <a:pt x="4" y="9"/>
                    </a:lnTo>
                  </a:path>
                </a:pathLst>
              </a:custGeom>
              <a:noFill/>
              <a:ln w="23760">
                <a:solidFill>
                  <a:srgbClr val="0000ff"/>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Arial"/>
                </a:endParaRPr>
              </a:p>
            </p:txBody>
          </p:sp>
          <p:sp>
            <p:nvSpPr>
              <p:cNvPr id="142" name=""/>
              <p:cNvSpPr/>
              <p:nvPr/>
            </p:nvSpPr>
            <p:spPr>
              <a:xfrm>
                <a:off x="1375920" y="24570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3" name=""/>
              <p:cNvSpPr/>
              <p:nvPr/>
            </p:nvSpPr>
            <p:spPr>
              <a:xfrm>
                <a:off x="1375920" y="24584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44" name=""/>
              <p:cNvSpPr/>
              <p:nvPr/>
            </p:nvSpPr>
            <p:spPr>
              <a:xfrm>
                <a:off x="1377360" y="24584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45" name=""/>
              <p:cNvSpPr/>
              <p:nvPr/>
            </p:nvSpPr>
            <p:spPr>
              <a:xfrm>
                <a:off x="1377360" y="24584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46" name=""/>
              <p:cNvSpPr/>
              <p:nvPr/>
            </p:nvSpPr>
            <p:spPr>
              <a:xfrm>
                <a:off x="1380240" y="24584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47" name=""/>
              <p:cNvSpPr/>
              <p:nvPr/>
            </p:nvSpPr>
            <p:spPr>
              <a:xfrm flipH="1">
                <a:off x="1378440" y="24584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48" name=""/>
              <p:cNvSpPr/>
              <p:nvPr/>
            </p:nvSpPr>
            <p:spPr>
              <a:xfrm>
                <a:off x="1375920" y="24570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9" name=""/>
              <p:cNvSpPr/>
              <p:nvPr/>
            </p:nvSpPr>
            <p:spPr>
              <a:xfrm>
                <a:off x="1375920" y="24555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50" name=""/>
              <p:cNvSpPr/>
              <p:nvPr/>
            </p:nvSpPr>
            <p:spPr>
              <a:xfrm>
                <a:off x="1375920" y="2457000"/>
                <a:ext cx="1080" cy="1080"/>
              </a:xfrm>
              <a:custGeom>
                <a:avLst/>
                <a:gdLst/>
                <a:ahLst/>
                <a:rect l="l" t="t" r="r" b="b"/>
                <a:pathLst>
                  <a:path w="0" h="2">
                    <a:moveTo>
                      <a:pt x="0" y="2"/>
                    </a:move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51" name=""/>
              <p:cNvSpPr/>
              <p:nvPr/>
            </p:nvSpPr>
            <p:spPr>
              <a:xfrm>
                <a:off x="1375920" y="24584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52" name=""/>
              <p:cNvSpPr/>
              <p:nvPr/>
            </p:nvSpPr>
            <p:spPr>
              <a:xfrm>
                <a:off x="1388880" y="24645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53" name=""/>
              <p:cNvSpPr/>
              <p:nvPr/>
            </p:nvSpPr>
            <p:spPr>
              <a:xfrm>
                <a:off x="1388880" y="24660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54" name=""/>
              <p:cNvSpPr/>
              <p:nvPr/>
            </p:nvSpPr>
            <p:spPr>
              <a:xfrm>
                <a:off x="1388880" y="24660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55" name=""/>
              <p:cNvSpPr/>
              <p:nvPr/>
            </p:nvSpPr>
            <p:spPr>
              <a:xfrm flipV="1">
                <a:off x="1388880" y="24660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56" name=""/>
              <p:cNvSpPr/>
              <p:nvPr/>
            </p:nvSpPr>
            <p:spPr>
              <a:xfrm flipV="1">
                <a:off x="1388880" y="24642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57" name=""/>
              <p:cNvSpPr/>
              <p:nvPr/>
            </p:nvSpPr>
            <p:spPr>
              <a:xfrm>
                <a:off x="1388880" y="24660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58" name=""/>
              <p:cNvSpPr/>
              <p:nvPr/>
            </p:nvSpPr>
            <p:spPr>
              <a:xfrm>
                <a:off x="1388880" y="24660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59" name=""/>
              <p:cNvSpPr/>
              <p:nvPr/>
            </p:nvSpPr>
            <p:spPr>
              <a:xfrm>
                <a:off x="1388880" y="24645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60" name=""/>
              <p:cNvSpPr/>
              <p:nvPr/>
            </p:nvSpPr>
            <p:spPr>
              <a:xfrm flipH="1" flipV="1">
                <a:off x="1385640" y="24584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61" name=""/>
              <p:cNvSpPr/>
              <p:nvPr/>
            </p:nvSpPr>
            <p:spPr>
              <a:xfrm flipH="1">
                <a:off x="1384560" y="24584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62" name=""/>
              <p:cNvSpPr/>
              <p:nvPr/>
            </p:nvSpPr>
            <p:spPr>
              <a:xfrm flipV="1">
                <a:off x="1388880" y="24616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63" name=""/>
              <p:cNvSpPr/>
              <p:nvPr/>
            </p:nvSpPr>
            <p:spPr>
              <a:xfrm>
                <a:off x="1388880" y="24616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64" name=""/>
              <p:cNvSpPr/>
              <p:nvPr/>
            </p:nvSpPr>
            <p:spPr>
              <a:xfrm>
                <a:off x="1388880" y="24616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65" name=""/>
              <p:cNvSpPr/>
              <p:nvPr/>
            </p:nvSpPr>
            <p:spPr>
              <a:xfrm>
                <a:off x="1388880" y="24616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66" name=""/>
              <p:cNvSpPr/>
              <p:nvPr/>
            </p:nvSpPr>
            <p:spPr>
              <a:xfrm flipV="1">
                <a:off x="1388880" y="2459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67" name=""/>
              <p:cNvSpPr/>
              <p:nvPr/>
            </p:nvSpPr>
            <p:spPr>
              <a:xfrm flipV="1">
                <a:off x="1388880" y="24616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68" name=""/>
              <p:cNvSpPr/>
              <p:nvPr/>
            </p:nvSpPr>
            <p:spPr>
              <a:xfrm flipH="1">
                <a:off x="1385640" y="24602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69" name=""/>
              <p:cNvSpPr/>
              <p:nvPr/>
            </p:nvSpPr>
            <p:spPr>
              <a:xfrm>
                <a:off x="1387440" y="24602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70" name=""/>
              <p:cNvSpPr/>
              <p:nvPr/>
            </p:nvSpPr>
            <p:spPr>
              <a:xfrm flipV="1">
                <a:off x="1387440" y="24598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71" name=""/>
              <p:cNvSpPr/>
              <p:nvPr/>
            </p:nvSpPr>
            <p:spPr>
              <a:xfrm>
                <a:off x="1387440" y="24602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72" name=""/>
              <p:cNvSpPr/>
              <p:nvPr/>
            </p:nvSpPr>
            <p:spPr>
              <a:xfrm flipH="1">
                <a:off x="1387440" y="24602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73" name=""/>
              <p:cNvSpPr/>
              <p:nvPr/>
            </p:nvSpPr>
            <p:spPr>
              <a:xfrm>
                <a:off x="1279080" y="2448000"/>
                <a:ext cx="54360" cy="136080"/>
              </a:xfrm>
              <a:custGeom>
                <a:avLst/>
                <a:gdLst/>
                <a:ahLst/>
                <a:rect l="l" t="t" r="r" b="b"/>
                <a:pathLst>
                  <a:path w="75" h="180">
                    <a:moveTo>
                      <a:pt x="75" y="0"/>
                    </a:moveTo>
                    <a:lnTo>
                      <a:pt x="63" y="7"/>
                    </a:lnTo>
                    <a:lnTo>
                      <a:pt x="60" y="24"/>
                    </a:lnTo>
                    <a:lnTo>
                      <a:pt x="57" y="32"/>
                    </a:lnTo>
                    <a:lnTo>
                      <a:pt x="56" y="49"/>
                    </a:lnTo>
                    <a:lnTo>
                      <a:pt x="24" y="93"/>
                    </a:lnTo>
                    <a:lnTo>
                      <a:pt x="11" y="122"/>
                    </a:lnTo>
                    <a:lnTo>
                      <a:pt x="13" y="141"/>
                    </a:lnTo>
                    <a:lnTo>
                      <a:pt x="12" y="146"/>
                    </a:lnTo>
                    <a:lnTo>
                      <a:pt x="0" y="18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4" name=""/>
              <p:cNvSpPr/>
              <p:nvPr/>
            </p:nvSpPr>
            <p:spPr>
              <a:xfrm>
                <a:off x="1441800" y="24735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75" name=""/>
              <p:cNvSpPr/>
              <p:nvPr/>
            </p:nvSpPr>
            <p:spPr>
              <a:xfrm>
                <a:off x="1468800" y="2482920"/>
                <a:ext cx="2880" cy="1080"/>
              </a:xfrm>
              <a:custGeom>
                <a:avLst/>
                <a:gdLst/>
                <a:ahLst/>
                <a:rect l="l" t="t" r="r" b="b"/>
                <a:pathLst>
                  <a:path w="3" h="1">
                    <a:moveTo>
                      <a:pt x="0" y="0"/>
                    </a:moveTo>
                    <a:lnTo>
                      <a:pt x="0" y="1"/>
                    </a:lnTo>
                    <a:lnTo>
                      <a:pt x="1" y="1"/>
                    </a:lnTo>
                    <a:lnTo>
                      <a:pt x="2" y="1"/>
                    </a:lnTo>
                    <a:lnTo>
                      <a:pt x="3"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76" name=""/>
              <p:cNvSpPr/>
              <p:nvPr/>
            </p:nvSpPr>
            <p:spPr>
              <a:xfrm>
                <a:off x="1471680" y="2490480"/>
                <a:ext cx="2520" cy="4320"/>
              </a:xfrm>
              <a:custGeom>
                <a:avLst/>
                <a:gdLst/>
                <a:ahLst/>
                <a:rect l="l" t="t" r="r" b="b"/>
                <a:pathLst>
                  <a:path w="3" h="6">
                    <a:moveTo>
                      <a:pt x="0" y="0"/>
                    </a:moveTo>
                    <a:lnTo>
                      <a:pt x="1" y="2"/>
                    </a:lnTo>
                    <a:lnTo>
                      <a:pt x="1" y="3"/>
                    </a:lnTo>
                    <a:lnTo>
                      <a:pt x="2" y="3"/>
                    </a:lnTo>
                    <a:lnTo>
                      <a:pt x="3" y="4"/>
                    </a:lnTo>
                    <a:lnTo>
                      <a:pt x="2" y="5"/>
                    </a:lnTo>
                    <a:lnTo>
                      <a:pt x="2" y="6"/>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77" name=""/>
              <p:cNvSpPr/>
              <p:nvPr/>
            </p:nvSpPr>
            <p:spPr>
              <a:xfrm>
                <a:off x="1470240" y="2484360"/>
                <a:ext cx="1440" cy="6120"/>
              </a:xfrm>
              <a:custGeom>
                <a:avLst/>
                <a:gdLst/>
                <a:ahLst/>
                <a:rect l="l" t="t" r="r" b="b"/>
                <a:pathLst>
                  <a:path w="2" h="8">
                    <a:moveTo>
                      <a:pt x="1" y="0"/>
                    </a:moveTo>
                    <a:lnTo>
                      <a:pt x="1" y="1"/>
                    </a:lnTo>
                    <a:lnTo>
                      <a:pt x="1" y="2"/>
                    </a:lnTo>
                    <a:lnTo>
                      <a:pt x="0" y="2"/>
                    </a:lnTo>
                    <a:lnTo>
                      <a:pt x="0" y="3"/>
                    </a:lnTo>
                    <a:lnTo>
                      <a:pt x="0" y="5"/>
                    </a:lnTo>
                    <a:lnTo>
                      <a:pt x="1" y="6"/>
                    </a:lnTo>
                    <a:lnTo>
                      <a:pt x="1" y="7"/>
                    </a:lnTo>
                    <a:lnTo>
                      <a:pt x="2" y="8"/>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78" name=""/>
              <p:cNvSpPr/>
              <p:nvPr/>
            </p:nvSpPr>
            <p:spPr>
              <a:xfrm>
                <a:off x="1501560" y="2513160"/>
                <a:ext cx="1440" cy="2880"/>
              </a:xfrm>
              <a:custGeom>
                <a:avLst/>
                <a:gdLst/>
                <a:ahLst/>
                <a:rect l="l" t="t" r="r" b="b"/>
                <a:pathLst>
                  <a:path w="0" h="3">
                    <a:moveTo>
                      <a:pt x="0" y="3"/>
                    </a:move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79" name=""/>
              <p:cNvSpPr/>
              <p:nvPr/>
            </p:nvSpPr>
            <p:spPr>
              <a:xfrm>
                <a:off x="1501560" y="2513160"/>
                <a:ext cx="1440" cy="1080"/>
              </a:xfrm>
              <a:custGeom>
                <a:avLst/>
                <a:gdLst/>
                <a:ahLst/>
                <a:rect l="l" t="t" r="r" b="b"/>
                <a:pathLst>
                  <a:path w="2" h="0">
                    <a:moveTo>
                      <a:pt x="2" y="0"/>
                    </a:move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80" name=""/>
              <p:cNvSpPr/>
              <p:nvPr/>
            </p:nvSpPr>
            <p:spPr>
              <a:xfrm>
                <a:off x="1503360" y="2513160"/>
                <a:ext cx="2520" cy="1080"/>
              </a:xfrm>
              <a:custGeom>
                <a:avLst/>
                <a:gdLst/>
                <a:ahLst/>
                <a:rect l="l" t="t" r="r" b="b"/>
                <a:pathLst>
                  <a:path w="3" h="1">
                    <a:moveTo>
                      <a:pt x="3" y="1"/>
                    </a:moveTo>
                    <a:lnTo>
                      <a:pt x="2" y="1"/>
                    </a:lnTo>
                    <a:lnTo>
                      <a:pt x="2" y="0"/>
                    </a:lnTo>
                    <a:lnTo>
                      <a:pt x="1" y="0"/>
                    </a:lnTo>
                    <a:lnTo>
                      <a:pt x="1"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81" name=""/>
              <p:cNvSpPr/>
              <p:nvPr/>
            </p:nvSpPr>
            <p:spPr>
              <a:xfrm>
                <a:off x="1500480" y="2516040"/>
                <a:ext cx="1080" cy="1080"/>
              </a:xfrm>
              <a:custGeom>
                <a:avLst/>
                <a:gdLst/>
                <a:ahLst/>
                <a:rect l="l" t="t" r="r" b="b"/>
                <a:pathLst>
                  <a:path w="3" h="1">
                    <a:moveTo>
                      <a:pt x="0" y="0"/>
                    </a:moveTo>
                    <a:lnTo>
                      <a:pt x="1" y="1"/>
                    </a:lnTo>
                    <a:lnTo>
                      <a:pt x="2" y="0"/>
                    </a:lnTo>
                    <a:lnTo>
                      <a:pt x="3"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82" name=""/>
              <p:cNvSpPr/>
              <p:nvPr/>
            </p:nvSpPr>
            <p:spPr>
              <a:xfrm>
                <a:off x="1501560" y="25160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83" name=""/>
              <p:cNvSpPr/>
              <p:nvPr/>
            </p:nvSpPr>
            <p:spPr>
              <a:xfrm>
                <a:off x="1501560" y="25160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grpSp>
            <p:nvGrpSpPr>
              <p:cNvPr id="184" name=""/>
              <p:cNvGrpSpPr/>
              <p:nvPr/>
            </p:nvGrpSpPr>
            <p:grpSpPr>
              <a:xfrm>
                <a:off x="1388880" y="2462760"/>
                <a:ext cx="174960" cy="251640"/>
                <a:chOff x="1388880" y="2462760"/>
                <a:chExt cx="174960" cy="251640"/>
              </a:xfrm>
            </p:grpSpPr>
            <p:sp>
              <p:nvSpPr>
                <p:cNvPr id="185" name=""/>
                <p:cNvSpPr/>
                <p:nvPr/>
              </p:nvSpPr>
              <p:spPr>
                <a:xfrm>
                  <a:off x="1501200" y="25156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86" name=""/>
                <p:cNvSpPr/>
                <p:nvPr/>
              </p:nvSpPr>
              <p:spPr>
                <a:xfrm>
                  <a:off x="140004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87" name=""/>
                <p:cNvSpPr/>
                <p:nvPr/>
              </p:nvSpPr>
              <p:spPr>
                <a:xfrm flipH="1" flipV="1">
                  <a:off x="140148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88" name=""/>
                <p:cNvSpPr/>
                <p:nvPr/>
              </p:nvSpPr>
              <p:spPr>
                <a:xfrm>
                  <a:off x="140148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89" name=""/>
                <p:cNvSpPr/>
                <p:nvPr/>
              </p:nvSpPr>
              <p:spPr>
                <a:xfrm flipH="1">
                  <a:off x="139248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0" name=""/>
                <p:cNvSpPr/>
                <p:nvPr/>
              </p:nvSpPr>
              <p:spPr>
                <a:xfrm flipH="1">
                  <a:off x="139140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1" name=""/>
                <p:cNvSpPr/>
                <p:nvPr/>
              </p:nvSpPr>
              <p:spPr>
                <a:xfrm>
                  <a:off x="138996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2" name=""/>
                <p:cNvSpPr/>
                <p:nvPr/>
              </p:nvSpPr>
              <p:spPr>
                <a:xfrm>
                  <a:off x="139284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3" name=""/>
                <p:cNvSpPr/>
                <p:nvPr/>
              </p:nvSpPr>
              <p:spPr>
                <a:xfrm flipH="1">
                  <a:off x="139428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4" name=""/>
                <p:cNvSpPr/>
                <p:nvPr/>
              </p:nvSpPr>
              <p:spPr>
                <a:xfrm flipH="1">
                  <a:off x="139428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5" name=""/>
                <p:cNvSpPr/>
                <p:nvPr/>
              </p:nvSpPr>
              <p:spPr>
                <a:xfrm>
                  <a:off x="139176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6" name=""/>
                <p:cNvSpPr/>
                <p:nvPr/>
              </p:nvSpPr>
              <p:spPr>
                <a:xfrm>
                  <a:off x="1388880" y="2465640"/>
                  <a:ext cx="1080" cy="1440"/>
                </a:xfrm>
                <a:custGeom>
                  <a:avLst/>
                  <a:gdLst/>
                  <a:ahLst/>
                  <a:rect l="l" t="t" r="r" b="b"/>
                  <a:pathLst>
                    <a:path w="2" h="0">
                      <a:moveTo>
                        <a:pt x="0" y="0"/>
                      </a:moveTo>
                      <a:lnTo>
                        <a:pt x="1" y="0"/>
                      </a:lnTo>
                      <a:lnTo>
                        <a:pt x="2"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7" name=""/>
                <p:cNvSpPr/>
                <p:nvPr/>
              </p:nvSpPr>
              <p:spPr>
                <a:xfrm>
                  <a:off x="138888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8" name=""/>
                <p:cNvSpPr/>
                <p:nvPr/>
              </p:nvSpPr>
              <p:spPr>
                <a:xfrm>
                  <a:off x="139284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9" name=""/>
                <p:cNvSpPr/>
                <p:nvPr/>
              </p:nvSpPr>
              <p:spPr>
                <a:xfrm>
                  <a:off x="139428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0" name=""/>
                <p:cNvSpPr/>
                <p:nvPr/>
              </p:nvSpPr>
              <p:spPr>
                <a:xfrm>
                  <a:off x="1388880" y="24631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01" name=""/>
                <p:cNvSpPr/>
                <p:nvPr/>
              </p:nvSpPr>
              <p:spPr>
                <a:xfrm flipV="1">
                  <a:off x="1388880" y="24627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02" name=""/>
                <p:cNvSpPr/>
                <p:nvPr/>
              </p:nvSpPr>
              <p:spPr>
                <a:xfrm flipV="1">
                  <a:off x="1388880" y="24627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03" name=""/>
                <p:cNvSpPr/>
                <p:nvPr/>
              </p:nvSpPr>
              <p:spPr>
                <a:xfrm>
                  <a:off x="1407240" y="24674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04" name=""/>
                <p:cNvSpPr/>
                <p:nvPr/>
              </p:nvSpPr>
              <p:spPr>
                <a:xfrm flipH="1">
                  <a:off x="1402560" y="2467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05" name=""/>
                <p:cNvSpPr/>
                <p:nvPr/>
              </p:nvSpPr>
              <p:spPr>
                <a:xfrm>
                  <a:off x="139860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6" name=""/>
                <p:cNvSpPr/>
                <p:nvPr/>
              </p:nvSpPr>
              <p:spPr>
                <a:xfrm flipH="1">
                  <a:off x="139536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7" name=""/>
                <p:cNvSpPr/>
                <p:nvPr/>
              </p:nvSpPr>
              <p:spPr>
                <a:xfrm flipH="1">
                  <a:off x="139536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8" name=""/>
                <p:cNvSpPr/>
                <p:nvPr/>
              </p:nvSpPr>
              <p:spPr>
                <a:xfrm>
                  <a:off x="139572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9" name=""/>
                <p:cNvSpPr/>
                <p:nvPr/>
              </p:nvSpPr>
              <p:spPr>
                <a:xfrm>
                  <a:off x="139716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0" name=""/>
                <p:cNvSpPr/>
                <p:nvPr/>
              </p:nvSpPr>
              <p:spPr>
                <a:xfrm>
                  <a:off x="139716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1" name=""/>
                <p:cNvSpPr/>
                <p:nvPr/>
              </p:nvSpPr>
              <p:spPr>
                <a:xfrm>
                  <a:off x="139572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2" name=""/>
                <p:cNvSpPr/>
                <p:nvPr/>
              </p:nvSpPr>
              <p:spPr>
                <a:xfrm>
                  <a:off x="1397160" y="2465640"/>
                  <a:ext cx="1440" cy="1440"/>
                </a:xfrm>
                <a:custGeom>
                  <a:avLst/>
                  <a:gdLst/>
                  <a:ahLst/>
                  <a:rect l="l" t="t" r="r" b="b"/>
                  <a:pathLst>
                    <a:path w="1" h="1">
                      <a:moveTo>
                        <a:pt x="1" y="1"/>
                      </a:move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3" name=""/>
                <p:cNvSpPr/>
                <p:nvPr/>
              </p:nvSpPr>
              <p:spPr>
                <a:xfrm>
                  <a:off x="1398600" y="2465640"/>
                  <a:ext cx="1080" cy="1440"/>
                </a:xfrm>
                <a:custGeom>
                  <a:avLst/>
                  <a:gdLst/>
                  <a:ahLst/>
                  <a:rect l="l" t="t" r="r" b="b"/>
                  <a:pathLst>
                    <a:path w="2" h="0">
                      <a:moveTo>
                        <a:pt x="2" y="0"/>
                      </a:move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4" name=""/>
                <p:cNvSpPr/>
                <p:nvPr/>
              </p:nvSpPr>
              <p:spPr>
                <a:xfrm flipH="1">
                  <a:off x="139968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5" name=""/>
                <p:cNvSpPr/>
                <p:nvPr/>
              </p:nvSpPr>
              <p:spPr>
                <a:xfrm flipH="1">
                  <a:off x="139968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6" name=""/>
                <p:cNvSpPr/>
                <p:nvPr/>
              </p:nvSpPr>
              <p:spPr>
                <a:xfrm>
                  <a:off x="139860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7" name=""/>
                <p:cNvSpPr/>
                <p:nvPr/>
              </p:nvSpPr>
              <p:spPr>
                <a:xfrm>
                  <a:off x="140004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8" name=""/>
                <p:cNvSpPr/>
                <p:nvPr/>
              </p:nvSpPr>
              <p:spPr>
                <a:xfrm flipH="1">
                  <a:off x="140148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9" name=""/>
                <p:cNvSpPr/>
                <p:nvPr/>
              </p:nvSpPr>
              <p:spPr>
                <a:xfrm flipV="1">
                  <a:off x="141408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0" name=""/>
                <p:cNvSpPr/>
                <p:nvPr/>
              </p:nvSpPr>
              <p:spPr>
                <a:xfrm>
                  <a:off x="141408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1" name=""/>
                <p:cNvSpPr/>
                <p:nvPr/>
              </p:nvSpPr>
              <p:spPr>
                <a:xfrm>
                  <a:off x="141300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2" name=""/>
                <p:cNvSpPr/>
                <p:nvPr/>
              </p:nvSpPr>
              <p:spPr>
                <a:xfrm>
                  <a:off x="141408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3" name=""/>
                <p:cNvSpPr/>
                <p:nvPr/>
              </p:nvSpPr>
              <p:spPr>
                <a:xfrm>
                  <a:off x="1410120" y="2467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24" name=""/>
                <p:cNvSpPr/>
                <p:nvPr/>
              </p:nvSpPr>
              <p:spPr>
                <a:xfrm>
                  <a:off x="141300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5" name=""/>
                <p:cNvSpPr/>
                <p:nvPr/>
              </p:nvSpPr>
              <p:spPr>
                <a:xfrm flipH="1">
                  <a:off x="141552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6" name=""/>
                <p:cNvSpPr/>
                <p:nvPr/>
              </p:nvSpPr>
              <p:spPr>
                <a:xfrm>
                  <a:off x="141588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7" name=""/>
                <p:cNvSpPr/>
                <p:nvPr/>
              </p:nvSpPr>
              <p:spPr>
                <a:xfrm>
                  <a:off x="141588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8" name=""/>
                <p:cNvSpPr/>
                <p:nvPr/>
              </p:nvSpPr>
              <p:spPr>
                <a:xfrm>
                  <a:off x="141588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9" name=""/>
                <p:cNvSpPr/>
                <p:nvPr/>
              </p:nvSpPr>
              <p:spPr>
                <a:xfrm>
                  <a:off x="141588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30" name=""/>
                <p:cNvSpPr/>
                <p:nvPr/>
              </p:nvSpPr>
              <p:spPr>
                <a:xfrm>
                  <a:off x="141588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31" name=""/>
                <p:cNvSpPr/>
                <p:nvPr/>
              </p:nvSpPr>
              <p:spPr>
                <a:xfrm>
                  <a:off x="1407240" y="24674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32" name=""/>
                <p:cNvSpPr/>
                <p:nvPr/>
              </p:nvSpPr>
              <p:spPr>
                <a:xfrm>
                  <a:off x="1408680" y="2467440"/>
                  <a:ext cx="1080" cy="1080"/>
                </a:xfrm>
                <a:custGeom>
                  <a:avLst/>
                  <a:gdLst/>
                  <a:ahLst/>
                  <a:rect l="l" t="t" r="r" b="b"/>
                  <a:pathLst>
                    <a:path w="3" h="1">
                      <a:moveTo>
                        <a:pt x="0" y="1"/>
                      </a:moveTo>
                      <a:lnTo>
                        <a:pt x="1" y="1"/>
                      </a:lnTo>
                      <a:lnTo>
                        <a:pt x="2" y="1"/>
                      </a:lnTo>
                      <a:lnTo>
                        <a:pt x="3"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33" name=""/>
                <p:cNvSpPr/>
                <p:nvPr/>
              </p:nvSpPr>
              <p:spPr>
                <a:xfrm>
                  <a:off x="1405800" y="2467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34" name=""/>
                <p:cNvSpPr/>
                <p:nvPr/>
              </p:nvSpPr>
              <p:spPr>
                <a:xfrm flipH="1">
                  <a:off x="1407240" y="24674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35" name=""/>
                <p:cNvSpPr/>
                <p:nvPr/>
              </p:nvSpPr>
              <p:spPr>
                <a:xfrm flipH="1">
                  <a:off x="1405440" y="2467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36" name=""/>
                <p:cNvSpPr/>
                <p:nvPr/>
              </p:nvSpPr>
              <p:spPr>
                <a:xfrm>
                  <a:off x="1404360" y="2467440"/>
                  <a:ext cx="1440" cy="1080"/>
                </a:xfrm>
                <a:custGeom>
                  <a:avLst/>
                  <a:gdLst/>
                  <a:ahLst/>
                  <a:rect l="l" t="t" r="r" b="b"/>
                  <a:pathLst>
                    <a:path w="2" h="1">
                      <a:moveTo>
                        <a:pt x="2" y="1"/>
                      </a:move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37" name=""/>
                <p:cNvSpPr/>
                <p:nvPr/>
              </p:nvSpPr>
              <p:spPr>
                <a:xfrm>
                  <a:off x="1407240" y="24674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38" name=""/>
                <p:cNvSpPr/>
                <p:nvPr/>
              </p:nvSpPr>
              <p:spPr>
                <a:xfrm flipH="1">
                  <a:off x="1426680" y="2467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39" name=""/>
                <p:cNvSpPr/>
                <p:nvPr/>
              </p:nvSpPr>
              <p:spPr>
                <a:xfrm flipH="1" flipV="1">
                  <a:off x="142380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0" name=""/>
                <p:cNvSpPr/>
                <p:nvPr/>
              </p:nvSpPr>
              <p:spPr>
                <a:xfrm flipH="1">
                  <a:off x="142380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1" name=""/>
                <p:cNvSpPr/>
                <p:nvPr/>
              </p:nvSpPr>
              <p:spPr>
                <a:xfrm flipH="1">
                  <a:off x="142272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2" name=""/>
                <p:cNvSpPr/>
                <p:nvPr/>
              </p:nvSpPr>
              <p:spPr>
                <a:xfrm>
                  <a:off x="1427040" y="2467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43" name=""/>
                <p:cNvSpPr/>
                <p:nvPr/>
              </p:nvSpPr>
              <p:spPr>
                <a:xfrm>
                  <a:off x="142128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4" name=""/>
                <p:cNvSpPr/>
                <p:nvPr/>
              </p:nvSpPr>
              <p:spPr>
                <a:xfrm>
                  <a:off x="1415880" y="2465640"/>
                  <a:ext cx="1080" cy="1440"/>
                </a:xfrm>
                <a:custGeom>
                  <a:avLst/>
                  <a:gdLst/>
                  <a:ahLst/>
                  <a:rect l="l" t="t" r="r" b="b"/>
                  <a:pathLst>
                    <a:path w="1" h="1">
                      <a:moveTo>
                        <a:pt x="0" y="0"/>
                      </a:moveTo>
                      <a:lnTo>
                        <a:pt x="1" y="0"/>
                      </a:lnTo>
                      <a:lnTo>
                        <a:pt x="1" y="1"/>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5" name=""/>
                <p:cNvSpPr/>
                <p:nvPr/>
              </p:nvSpPr>
              <p:spPr>
                <a:xfrm flipV="1">
                  <a:off x="141840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6" name=""/>
                <p:cNvSpPr/>
                <p:nvPr/>
              </p:nvSpPr>
              <p:spPr>
                <a:xfrm>
                  <a:off x="1420200" y="2465640"/>
                  <a:ext cx="1080" cy="1440"/>
                </a:xfrm>
                <a:custGeom>
                  <a:avLst/>
                  <a:gdLst/>
                  <a:ahLst/>
                  <a:rect l="l" t="t" r="r" b="b"/>
                  <a:pathLst>
                    <a:path w="2" h="0">
                      <a:moveTo>
                        <a:pt x="0" y="0"/>
                      </a:moveTo>
                      <a:lnTo>
                        <a:pt x="1" y="0"/>
                      </a:lnTo>
                      <a:lnTo>
                        <a:pt x="2"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7" name=""/>
                <p:cNvSpPr/>
                <p:nvPr/>
              </p:nvSpPr>
              <p:spPr>
                <a:xfrm>
                  <a:off x="141840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8" name=""/>
                <p:cNvSpPr/>
                <p:nvPr/>
              </p:nvSpPr>
              <p:spPr>
                <a:xfrm>
                  <a:off x="141732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9" name=""/>
                <p:cNvSpPr/>
                <p:nvPr/>
              </p:nvSpPr>
              <p:spPr>
                <a:xfrm>
                  <a:off x="141732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50" name=""/>
                <p:cNvSpPr/>
                <p:nvPr/>
              </p:nvSpPr>
              <p:spPr>
                <a:xfrm>
                  <a:off x="141732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51" name=""/>
                <p:cNvSpPr/>
                <p:nvPr/>
              </p:nvSpPr>
              <p:spPr>
                <a:xfrm>
                  <a:off x="141588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52" name=""/>
                <p:cNvSpPr/>
                <p:nvPr/>
              </p:nvSpPr>
              <p:spPr>
                <a:xfrm>
                  <a:off x="1410120" y="2465640"/>
                  <a:ext cx="2880" cy="1440"/>
                </a:xfrm>
                <a:custGeom>
                  <a:avLst/>
                  <a:gdLst/>
                  <a:ahLst/>
                  <a:rect l="l" t="t" r="r" b="b"/>
                  <a:pathLst>
                    <a:path w="3" h="1">
                      <a:moveTo>
                        <a:pt x="0" y="1"/>
                      </a:moveTo>
                      <a:lnTo>
                        <a:pt x="2" y="1"/>
                      </a:lnTo>
                      <a:lnTo>
                        <a:pt x="3"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53" name=""/>
                <p:cNvSpPr/>
                <p:nvPr/>
              </p:nvSpPr>
              <p:spPr>
                <a:xfrm>
                  <a:off x="141300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54" name=""/>
                <p:cNvSpPr/>
                <p:nvPr/>
              </p:nvSpPr>
              <p:spPr>
                <a:xfrm flipH="1">
                  <a:off x="1435680" y="24717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55" name=""/>
                <p:cNvSpPr/>
                <p:nvPr/>
              </p:nvSpPr>
              <p:spPr>
                <a:xfrm>
                  <a:off x="1432800" y="2470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56" name=""/>
                <p:cNvSpPr/>
                <p:nvPr/>
              </p:nvSpPr>
              <p:spPr>
                <a:xfrm>
                  <a:off x="1432800" y="2470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57" name=""/>
                <p:cNvSpPr/>
                <p:nvPr/>
              </p:nvSpPr>
              <p:spPr>
                <a:xfrm>
                  <a:off x="1432800" y="2470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58" name=""/>
                <p:cNvSpPr/>
                <p:nvPr/>
              </p:nvSpPr>
              <p:spPr>
                <a:xfrm>
                  <a:off x="1432800" y="2470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59" name=""/>
                <p:cNvSpPr/>
                <p:nvPr/>
              </p:nvSpPr>
              <p:spPr>
                <a:xfrm>
                  <a:off x="1432800" y="2470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60" name=""/>
                <p:cNvSpPr/>
                <p:nvPr/>
              </p:nvSpPr>
              <p:spPr>
                <a:xfrm flipV="1">
                  <a:off x="1432800" y="24699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61" name=""/>
                <p:cNvSpPr/>
                <p:nvPr/>
              </p:nvSpPr>
              <p:spPr>
                <a:xfrm>
                  <a:off x="1432800" y="2470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62" name=""/>
                <p:cNvSpPr/>
                <p:nvPr/>
              </p:nvSpPr>
              <p:spPr>
                <a:xfrm>
                  <a:off x="1428480" y="2467440"/>
                  <a:ext cx="1440" cy="1080"/>
                </a:xfrm>
                <a:custGeom>
                  <a:avLst/>
                  <a:gdLst/>
                  <a:ahLst/>
                  <a:rect l="l" t="t" r="r" b="b"/>
                  <a:pathLst>
                    <a:path w="2" h="1">
                      <a:moveTo>
                        <a:pt x="2" y="1"/>
                      </a:moveTo>
                      <a:lnTo>
                        <a:pt x="1"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63" name=""/>
                <p:cNvSpPr/>
                <p:nvPr/>
              </p:nvSpPr>
              <p:spPr>
                <a:xfrm flipH="1">
                  <a:off x="1429920" y="24688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64" name=""/>
                <p:cNvSpPr/>
                <p:nvPr/>
              </p:nvSpPr>
              <p:spPr>
                <a:xfrm>
                  <a:off x="1430280" y="24688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65" name=""/>
                <p:cNvSpPr/>
                <p:nvPr/>
              </p:nvSpPr>
              <p:spPr>
                <a:xfrm>
                  <a:off x="1427040" y="2467440"/>
                  <a:ext cx="1080" cy="1080"/>
                </a:xfrm>
                <a:custGeom>
                  <a:avLst/>
                  <a:gdLst/>
                  <a:ahLst/>
                  <a:rect l="l" t="t" r="r" b="b"/>
                  <a:pathLst>
                    <a:path w="2" h="1">
                      <a:moveTo>
                        <a:pt x="2" y="1"/>
                      </a:move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66" name=""/>
                <p:cNvSpPr/>
                <p:nvPr/>
              </p:nvSpPr>
              <p:spPr>
                <a:xfrm>
                  <a:off x="1430280" y="24688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67" name=""/>
                <p:cNvSpPr/>
                <p:nvPr/>
              </p:nvSpPr>
              <p:spPr>
                <a:xfrm flipV="1">
                  <a:off x="1430280" y="24688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68" name=""/>
                <p:cNvSpPr/>
                <p:nvPr/>
              </p:nvSpPr>
              <p:spPr>
                <a:xfrm>
                  <a:off x="1431360" y="24688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69" name=""/>
                <p:cNvSpPr/>
                <p:nvPr/>
              </p:nvSpPr>
              <p:spPr>
                <a:xfrm>
                  <a:off x="1421280" y="2465640"/>
                  <a:ext cx="1440" cy="1440"/>
                </a:xfrm>
                <a:custGeom>
                  <a:avLst/>
                  <a:gdLst/>
                  <a:ahLst/>
                  <a:rect l="l" t="t" r="r" b="b"/>
                  <a:pathLst>
                    <a:path w="2" h="0">
                      <a:moveTo>
                        <a:pt x="0" y="0"/>
                      </a:moveTo>
                      <a:lnTo>
                        <a:pt x="1" y="0"/>
                      </a:lnTo>
                      <a:lnTo>
                        <a:pt x="2"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70" name=""/>
                <p:cNvSpPr/>
                <p:nvPr/>
              </p:nvSpPr>
              <p:spPr>
                <a:xfrm>
                  <a:off x="142560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71" name=""/>
                <p:cNvSpPr/>
                <p:nvPr/>
              </p:nvSpPr>
              <p:spPr>
                <a:xfrm flipH="1">
                  <a:off x="142560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72" name=""/>
                <p:cNvSpPr/>
                <p:nvPr/>
              </p:nvSpPr>
              <p:spPr>
                <a:xfrm flipH="1">
                  <a:off x="1425600" y="24656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73" name=""/>
                <p:cNvSpPr/>
                <p:nvPr/>
              </p:nvSpPr>
              <p:spPr>
                <a:xfrm flipV="1">
                  <a:off x="1427040" y="2465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74" name=""/>
                <p:cNvSpPr/>
                <p:nvPr/>
              </p:nvSpPr>
              <p:spPr>
                <a:xfrm flipH="1">
                  <a:off x="1445760" y="248076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75" name=""/>
                <p:cNvSpPr/>
                <p:nvPr/>
              </p:nvSpPr>
              <p:spPr>
                <a:xfrm>
                  <a:off x="1445760" y="2480760"/>
                  <a:ext cx="1440" cy="1440"/>
                </a:xfrm>
                <a:custGeom>
                  <a:avLst/>
                  <a:gdLst/>
                  <a:ahLst/>
                  <a:rect l="l" t="t" r="r" b="b"/>
                  <a:pathLst>
                    <a:path w="2" h="1">
                      <a:moveTo>
                        <a:pt x="2" y="1"/>
                      </a:move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76" name=""/>
                <p:cNvSpPr/>
                <p:nvPr/>
              </p:nvSpPr>
              <p:spPr>
                <a:xfrm>
                  <a:off x="1435680" y="24717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77" name=""/>
                <p:cNvSpPr/>
                <p:nvPr/>
              </p:nvSpPr>
              <p:spPr>
                <a:xfrm>
                  <a:off x="1432800" y="2470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78" name=""/>
                <p:cNvSpPr/>
                <p:nvPr/>
              </p:nvSpPr>
              <p:spPr>
                <a:xfrm flipH="1" flipV="1">
                  <a:off x="1431000" y="24688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79" name=""/>
                <p:cNvSpPr/>
                <p:nvPr/>
              </p:nvSpPr>
              <p:spPr>
                <a:xfrm>
                  <a:off x="1431360" y="24688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80" name=""/>
                <p:cNvSpPr/>
                <p:nvPr/>
              </p:nvSpPr>
              <p:spPr>
                <a:xfrm flipH="1">
                  <a:off x="1431000" y="24703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81" name=""/>
                <p:cNvSpPr/>
                <p:nvPr/>
              </p:nvSpPr>
              <p:spPr>
                <a:xfrm>
                  <a:off x="1432800" y="2470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82" name=""/>
                <p:cNvSpPr/>
                <p:nvPr/>
              </p:nvSpPr>
              <p:spPr>
                <a:xfrm flipH="1">
                  <a:off x="1432800" y="2470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83" name=""/>
                <p:cNvSpPr/>
                <p:nvPr/>
              </p:nvSpPr>
              <p:spPr>
                <a:xfrm flipH="1">
                  <a:off x="1432800" y="2470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84" name=""/>
                <p:cNvSpPr/>
                <p:nvPr/>
              </p:nvSpPr>
              <p:spPr>
                <a:xfrm>
                  <a:off x="1434240" y="24703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85" name=""/>
                <p:cNvSpPr/>
                <p:nvPr/>
              </p:nvSpPr>
              <p:spPr>
                <a:xfrm flipH="1">
                  <a:off x="1433880" y="24703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86" name=""/>
                <p:cNvSpPr/>
                <p:nvPr/>
              </p:nvSpPr>
              <p:spPr>
                <a:xfrm>
                  <a:off x="1434240" y="24703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87" name=""/>
                <p:cNvSpPr/>
                <p:nvPr/>
              </p:nvSpPr>
              <p:spPr>
                <a:xfrm>
                  <a:off x="1434240" y="24703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88" name=""/>
                <p:cNvSpPr/>
                <p:nvPr/>
              </p:nvSpPr>
              <p:spPr>
                <a:xfrm flipH="1" flipV="1">
                  <a:off x="1433880" y="24699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89" name=""/>
                <p:cNvSpPr/>
                <p:nvPr/>
              </p:nvSpPr>
              <p:spPr>
                <a:xfrm>
                  <a:off x="1435680" y="24717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90" name=""/>
                <p:cNvSpPr/>
                <p:nvPr/>
              </p:nvSpPr>
              <p:spPr>
                <a:xfrm>
                  <a:off x="1435680" y="24717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91" name=""/>
                <p:cNvSpPr/>
                <p:nvPr/>
              </p:nvSpPr>
              <p:spPr>
                <a:xfrm flipH="1">
                  <a:off x="1435680" y="24717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92" name=""/>
                <p:cNvSpPr/>
                <p:nvPr/>
              </p:nvSpPr>
              <p:spPr>
                <a:xfrm>
                  <a:off x="1454400" y="2485440"/>
                  <a:ext cx="1080" cy="1080"/>
                </a:xfrm>
                <a:custGeom>
                  <a:avLst/>
                  <a:gdLst/>
                  <a:ahLst/>
                  <a:rect l="l" t="t" r="r" b="b"/>
                  <a:pathLst>
                    <a:path w="2" h="1">
                      <a:moveTo>
                        <a:pt x="2" y="0"/>
                      </a:moveTo>
                      <a:lnTo>
                        <a:pt x="1" y="0"/>
                      </a:lnTo>
                      <a:lnTo>
                        <a:pt x="1" y="1"/>
                      </a:lnTo>
                      <a:lnTo>
                        <a:pt x="0"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93" name=""/>
                <p:cNvSpPr/>
                <p:nvPr/>
              </p:nvSpPr>
              <p:spPr>
                <a:xfrm>
                  <a:off x="1455840" y="2485440"/>
                  <a:ext cx="1080" cy="1080"/>
                </a:xfrm>
                <a:custGeom>
                  <a:avLst/>
                  <a:gdLst/>
                  <a:ahLst/>
                  <a:rect l="l" t="t" r="r" b="b"/>
                  <a:pathLst>
                    <a:path w="1" h="1">
                      <a:moveTo>
                        <a:pt x="1" y="1"/>
                      </a:move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94" name=""/>
                <p:cNvSpPr/>
                <p:nvPr/>
              </p:nvSpPr>
              <p:spPr>
                <a:xfrm flipV="1">
                  <a:off x="1452600" y="24850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95" name=""/>
                <p:cNvSpPr/>
                <p:nvPr/>
              </p:nvSpPr>
              <p:spPr>
                <a:xfrm>
                  <a:off x="1452600" y="2485440"/>
                  <a:ext cx="1440" cy="1080"/>
                </a:xfrm>
                <a:custGeom>
                  <a:avLst/>
                  <a:gdLst/>
                  <a:ahLst/>
                  <a:rect l="l" t="t" r="r" b="b"/>
                  <a:pathLst>
                    <a:path w="1" h="1">
                      <a:moveTo>
                        <a:pt x="1" y="1"/>
                      </a:move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96" name=""/>
                <p:cNvSpPr/>
                <p:nvPr/>
              </p:nvSpPr>
              <p:spPr>
                <a:xfrm>
                  <a:off x="1447200" y="2480760"/>
                  <a:ext cx="2520" cy="1440"/>
                </a:xfrm>
                <a:custGeom>
                  <a:avLst/>
                  <a:gdLst/>
                  <a:ahLst/>
                  <a:rect l="l" t="t" r="r" b="b"/>
                  <a:pathLst>
                    <a:path w="3" h="1">
                      <a:moveTo>
                        <a:pt x="3" y="1"/>
                      </a:moveTo>
                      <a:lnTo>
                        <a:pt x="2" y="1"/>
                      </a:ln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97" name=""/>
                <p:cNvSpPr/>
                <p:nvPr/>
              </p:nvSpPr>
              <p:spPr>
                <a:xfrm>
                  <a:off x="1441440" y="2475000"/>
                  <a:ext cx="1080" cy="2880"/>
                </a:xfrm>
                <a:custGeom>
                  <a:avLst/>
                  <a:gdLst/>
                  <a:ahLst/>
                  <a:rect l="l" t="t" r="r" b="b"/>
                  <a:pathLst>
                    <a:path w="2" h="4">
                      <a:moveTo>
                        <a:pt x="2" y="4"/>
                      </a:moveTo>
                      <a:lnTo>
                        <a:pt x="1" y="3"/>
                      </a:lnTo>
                      <a:lnTo>
                        <a:pt x="1" y="2"/>
                      </a:lnTo>
                      <a:lnTo>
                        <a:pt x="1" y="1"/>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298" name=""/>
                <p:cNvSpPr/>
                <p:nvPr/>
              </p:nvSpPr>
              <p:spPr>
                <a:xfrm flipV="1">
                  <a:off x="1441440" y="24732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99" name=""/>
                <p:cNvSpPr/>
                <p:nvPr/>
              </p:nvSpPr>
              <p:spPr>
                <a:xfrm>
                  <a:off x="1442880" y="2477880"/>
                  <a:ext cx="1440" cy="1080"/>
                </a:xfrm>
                <a:custGeom>
                  <a:avLst/>
                  <a:gdLst/>
                  <a:ahLst/>
                  <a:rect l="l" t="t" r="r" b="b"/>
                  <a:pathLst>
                    <a:path w="1" h="2">
                      <a:moveTo>
                        <a:pt x="1" y="2"/>
                      </a:move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00" name=""/>
                <p:cNvSpPr/>
                <p:nvPr/>
              </p:nvSpPr>
              <p:spPr>
                <a:xfrm>
                  <a:off x="1441440" y="24750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01" name=""/>
                <p:cNvSpPr/>
                <p:nvPr/>
              </p:nvSpPr>
              <p:spPr>
                <a:xfrm>
                  <a:off x="1444320" y="2479320"/>
                  <a:ext cx="1080" cy="1080"/>
                </a:xfrm>
                <a:custGeom>
                  <a:avLst/>
                  <a:gdLst/>
                  <a:ahLst/>
                  <a:rect l="l" t="t" r="r" b="b"/>
                  <a:pathLst>
                    <a:path w="2" h="2">
                      <a:moveTo>
                        <a:pt x="2" y="2"/>
                      </a:moveTo>
                      <a:lnTo>
                        <a:pt x="1"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02" name=""/>
                <p:cNvSpPr/>
                <p:nvPr/>
              </p:nvSpPr>
              <p:spPr>
                <a:xfrm>
                  <a:off x="1464120" y="2484000"/>
                  <a:ext cx="1440" cy="1440"/>
                </a:xfrm>
                <a:custGeom>
                  <a:avLst/>
                  <a:gdLst/>
                  <a:ahLst/>
                  <a:rect l="l" t="t" r="r" b="b"/>
                  <a:pathLst>
                    <a:path w="2" h="0">
                      <a:moveTo>
                        <a:pt x="2" y="0"/>
                      </a:move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03" name=""/>
                <p:cNvSpPr/>
                <p:nvPr/>
              </p:nvSpPr>
              <p:spPr>
                <a:xfrm>
                  <a:off x="1456920" y="2486880"/>
                  <a:ext cx="2880" cy="1080"/>
                </a:xfrm>
                <a:custGeom>
                  <a:avLst/>
                  <a:gdLst/>
                  <a:ahLst/>
                  <a:rect l="l" t="t" r="r" b="b"/>
                  <a:pathLst>
                    <a:path w="3" h="0">
                      <a:moveTo>
                        <a:pt x="3" y="0"/>
                      </a:moveTo>
                      <a:lnTo>
                        <a:pt x="2" y="0"/>
                      </a:ln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04" name=""/>
                <p:cNvSpPr/>
                <p:nvPr/>
              </p:nvSpPr>
              <p:spPr>
                <a:xfrm flipH="1">
                  <a:off x="1459800" y="24868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05" name=""/>
                <p:cNvSpPr/>
                <p:nvPr/>
              </p:nvSpPr>
              <p:spPr>
                <a:xfrm flipH="1">
                  <a:off x="1456920" y="24868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06" name=""/>
                <p:cNvSpPr/>
                <p:nvPr/>
              </p:nvSpPr>
              <p:spPr>
                <a:xfrm>
                  <a:off x="1459800" y="2485440"/>
                  <a:ext cx="1440" cy="1080"/>
                </a:xfrm>
                <a:custGeom>
                  <a:avLst/>
                  <a:gdLst/>
                  <a:ahLst/>
                  <a:rect l="l" t="t" r="r" b="b"/>
                  <a:pathLst>
                    <a:path w="1" h="1">
                      <a:moveTo>
                        <a:pt x="1" y="0"/>
                      </a:moveTo>
                      <a:lnTo>
                        <a:pt x="1" y="1"/>
                      </a:lnTo>
                      <a:lnTo>
                        <a:pt x="0"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07" name=""/>
                <p:cNvSpPr/>
                <p:nvPr/>
              </p:nvSpPr>
              <p:spPr>
                <a:xfrm>
                  <a:off x="1461600" y="2484000"/>
                  <a:ext cx="1080" cy="1440"/>
                </a:xfrm>
                <a:custGeom>
                  <a:avLst/>
                  <a:gdLst/>
                  <a:ahLst/>
                  <a:rect l="l" t="t" r="r" b="b"/>
                  <a:pathLst>
                    <a:path w="3" h="2">
                      <a:moveTo>
                        <a:pt x="3" y="0"/>
                      </a:moveTo>
                      <a:lnTo>
                        <a:pt x="2" y="1"/>
                      </a:lnTo>
                      <a:lnTo>
                        <a:pt x="2" y="2"/>
                      </a:lnTo>
                      <a:lnTo>
                        <a:pt x="1" y="2"/>
                      </a:lnTo>
                      <a:lnTo>
                        <a:pt x="0" y="2"/>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08" name=""/>
                <p:cNvSpPr/>
                <p:nvPr/>
              </p:nvSpPr>
              <p:spPr>
                <a:xfrm>
                  <a:off x="1462680" y="2484000"/>
                  <a:ext cx="1080" cy="1440"/>
                </a:xfrm>
                <a:custGeom>
                  <a:avLst/>
                  <a:gdLst/>
                  <a:ahLst/>
                  <a:rect l="l" t="t" r="r" b="b"/>
                  <a:pathLst>
                    <a:path w="2" h="1">
                      <a:moveTo>
                        <a:pt x="2" y="0"/>
                      </a:moveTo>
                      <a:lnTo>
                        <a:pt x="1" y="0"/>
                      </a:lnTo>
                      <a:lnTo>
                        <a:pt x="0" y="1"/>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09" name=""/>
                <p:cNvSpPr/>
                <p:nvPr/>
              </p:nvSpPr>
              <p:spPr>
                <a:xfrm>
                  <a:off x="1467000" y="2482560"/>
                  <a:ext cx="1440" cy="1080"/>
                </a:xfrm>
                <a:custGeom>
                  <a:avLst/>
                  <a:gdLst/>
                  <a:ahLst/>
                  <a:rect l="l" t="t" r="r" b="b"/>
                  <a:pathLst>
                    <a:path w="1" h="1">
                      <a:moveTo>
                        <a:pt x="1" y="1"/>
                      </a:move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10" name=""/>
                <p:cNvSpPr/>
                <p:nvPr/>
              </p:nvSpPr>
              <p:spPr>
                <a:xfrm flipV="1">
                  <a:off x="1467000" y="248220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11" name=""/>
                <p:cNvSpPr/>
                <p:nvPr/>
              </p:nvSpPr>
              <p:spPr>
                <a:xfrm>
                  <a:off x="1465560" y="2484000"/>
                  <a:ext cx="1080" cy="1440"/>
                </a:xfrm>
                <a:custGeom>
                  <a:avLst/>
                  <a:gdLst/>
                  <a:ahLst/>
                  <a:rect l="l" t="t" r="r" b="b"/>
                  <a:pathLst>
                    <a:path w="2" h="0">
                      <a:moveTo>
                        <a:pt x="2" y="0"/>
                      </a:move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12" name=""/>
                <p:cNvSpPr/>
                <p:nvPr/>
              </p:nvSpPr>
              <p:spPr>
                <a:xfrm flipH="1">
                  <a:off x="1454040" y="2486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13" name=""/>
                <p:cNvSpPr/>
                <p:nvPr/>
              </p:nvSpPr>
              <p:spPr>
                <a:xfrm>
                  <a:off x="1449720" y="2482560"/>
                  <a:ext cx="1440" cy="1080"/>
                </a:xfrm>
                <a:custGeom>
                  <a:avLst/>
                  <a:gdLst/>
                  <a:ahLst/>
                  <a:rect l="l" t="t" r="r" b="b"/>
                  <a:pathLst>
                    <a:path w="1" h="1">
                      <a:moveTo>
                        <a:pt x="1" y="1"/>
                      </a:move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14" name=""/>
                <p:cNvSpPr/>
                <p:nvPr/>
              </p:nvSpPr>
              <p:spPr>
                <a:xfrm>
                  <a:off x="1449720" y="2482560"/>
                  <a:ext cx="2880" cy="2880"/>
                </a:xfrm>
                <a:custGeom>
                  <a:avLst/>
                  <a:gdLst/>
                  <a:ahLst/>
                  <a:rect l="l" t="t" r="r" b="b"/>
                  <a:pathLst>
                    <a:path w="4" h="3">
                      <a:moveTo>
                        <a:pt x="4" y="3"/>
                      </a:moveTo>
                      <a:lnTo>
                        <a:pt x="3" y="3"/>
                      </a:lnTo>
                      <a:lnTo>
                        <a:pt x="3" y="2"/>
                      </a:lnTo>
                      <a:lnTo>
                        <a:pt x="2" y="2"/>
                      </a:ln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315" name=""/>
                <p:cNvSpPr/>
                <p:nvPr/>
              </p:nvSpPr>
              <p:spPr>
                <a:xfrm>
                  <a:off x="1492920" y="2511360"/>
                  <a:ext cx="2880" cy="1080"/>
                </a:xfrm>
                <a:custGeom>
                  <a:avLst/>
                  <a:gdLst/>
                  <a:ahLst/>
                  <a:rect l="l" t="t" r="r" b="b"/>
                  <a:pathLst>
                    <a:path w="5" h="2">
                      <a:moveTo>
                        <a:pt x="5" y="2"/>
                      </a:moveTo>
                      <a:lnTo>
                        <a:pt x="4" y="1"/>
                      </a:lnTo>
                      <a:lnTo>
                        <a:pt x="4" y="0"/>
                      </a:lnTo>
                      <a:lnTo>
                        <a:pt x="3" y="0"/>
                      </a:lnTo>
                      <a:lnTo>
                        <a:pt x="2" y="0"/>
                      </a:lnTo>
                      <a:lnTo>
                        <a:pt x="2" y="1"/>
                      </a:lnTo>
                      <a:lnTo>
                        <a:pt x="1" y="1"/>
                      </a:lnTo>
                      <a:lnTo>
                        <a:pt x="1" y="2"/>
                      </a:lnTo>
                      <a:lnTo>
                        <a:pt x="0"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16" name=""/>
                <p:cNvSpPr/>
                <p:nvPr/>
              </p:nvSpPr>
              <p:spPr>
                <a:xfrm>
                  <a:off x="1521360" y="2512440"/>
                  <a:ext cx="3960" cy="1080"/>
                </a:xfrm>
                <a:custGeom>
                  <a:avLst/>
                  <a:gdLst/>
                  <a:ahLst/>
                  <a:rect l="l" t="t" r="r" b="b"/>
                  <a:pathLst>
                    <a:path w="6" h="1">
                      <a:moveTo>
                        <a:pt x="0" y="0"/>
                      </a:moveTo>
                      <a:lnTo>
                        <a:pt x="1" y="0"/>
                      </a:lnTo>
                      <a:lnTo>
                        <a:pt x="1" y="1"/>
                      </a:lnTo>
                      <a:lnTo>
                        <a:pt x="5" y="1"/>
                      </a:lnTo>
                      <a:lnTo>
                        <a:pt x="6"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17" name=""/>
                <p:cNvSpPr/>
                <p:nvPr/>
              </p:nvSpPr>
              <p:spPr>
                <a:xfrm>
                  <a:off x="1525680" y="2512440"/>
                  <a:ext cx="1440" cy="1080"/>
                </a:xfrm>
                <a:custGeom>
                  <a:avLst/>
                  <a:gdLst/>
                  <a:ahLst/>
                  <a:rect l="l" t="t" r="r" b="b"/>
                  <a:pathLst>
                    <a:path w="2" h="1">
                      <a:moveTo>
                        <a:pt x="2" y="1"/>
                      </a:move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18" name=""/>
                <p:cNvSpPr/>
                <p:nvPr/>
              </p:nvSpPr>
              <p:spPr>
                <a:xfrm>
                  <a:off x="1474200" y="2500560"/>
                  <a:ext cx="4320" cy="1080"/>
                </a:xfrm>
                <a:custGeom>
                  <a:avLst/>
                  <a:gdLst/>
                  <a:ahLst/>
                  <a:rect l="l" t="t" r="r" b="b"/>
                  <a:pathLst>
                    <a:path w="6" h="3">
                      <a:moveTo>
                        <a:pt x="6" y="3"/>
                      </a:moveTo>
                      <a:lnTo>
                        <a:pt x="5" y="2"/>
                      </a:lnTo>
                      <a:lnTo>
                        <a:pt x="4" y="2"/>
                      </a:lnTo>
                      <a:lnTo>
                        <a:pt x="3" y="1"/>
                      </a:lnTo>
                      <a:lnTo>
                        <a:pt x="2" y="1"/>
                      </a:ln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19" name=""/>
                <p:cNvSpPr/>
                <p:nvPr/>
              </p:nvSpPr>
              <p:spPr>
                <a:xfrm flipV="1">
                  <a:off x="1468440" y="24840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20" name=""/>
                <p:cNvSpPr/>
                <p:nvPr/>
              </p:nvSpPr>
              <p:spPr>
                <a:xfrm>
                  <a:off x="1468440" y="2482560"/>
                  <a:ext cx="1080" cy="1080"/>
                </a:xfrm>
                <a:custGeom>
                  <a:avLst/>
                  <a:gdLst/>
                  <a:ahLst/>
                  <a:rect l="l" t="t" r="r" b="b"/>
                  <a:pathLst>
                    <a:path w="1" h="2">
                      <a:moveTo>
                        <a:pt x="0" y="2"/>
                      </a:moveTo>
                      <a:lnTo>
                        <a:pt x="1" y="2"/>
                      </a:lnTo>
                      <a:lnTo>
                        <a:pt x="1" y="1"/>
                      </a:lnTo>
                      <a:lnTo>
                        <a:pt x="1"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21" name=""/>
                <p:cNvSpPr/>
                <p:nvPr/>
              </p:nvSpPr>
              <p:spPr>
                <a:xfrm>
                  <a:off x="1479960" y="2504880"/>
                  <a:ext cx="1080" cy="1080"/>
                </a:xfrm>
                <a:custGeom>
                  <a:avLst/>
                  <a:gdLst/>
                  <a:ahLst/>
                  <a:rect l="l" t="t" r="r" b="b"/>
                  <a:pathLst>
                    <a:path w="1" h="1">
                      <a:moveTo>
                        <a:pt x="1" y="1"/>
                      </a:move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22" name=""/>
                <p:cNvSpPr/>
                <p:nvPr/>
              </p:nvSpPr>
              <p:spPr>
                <a:xfrm>
                  <a:off x="1478520" y="2502000"/>
                  <a:ext cx="1080" cy="2880"/>
                </a:xfrm>
                <a:custGeom>
                  <a:avLst/>
                  <a:gdLst/>
                  <a:ahLst/>
                  <a:rect l="l" t="t" r="r" b="b"/>
                  <a:pathLst>
                    <a:path w="2" h="3">
                      <a:moveTo>
                        <a:pt x="2" y="3"/>
                      </a:moveTo>
                      <a:lnTo>
                        <a:pt x="2" y="2"/>
                      </a:lnTo>
                      <a:lnTo>
                        <a:pt x="2" y="1"/>
                      </a:ln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323" name=""/>
                <p:cNvSpPr/>
                <p:nvPr/>
              </p:nvSpPr>
              <p:spPr>
                <a:xfrm flipH="1" flipV="1">
                  <a:off x="1481400" y="25045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24" name=""/>
                <p:cNvSpPr/>
                <p:nvPr/>
              </p:nvSpPr>
              <p:spPr>
                <a:xfrm>
                  <a:off x="1479960" y="2504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25" name=""/>
                <p:cNvSpPr/>
                <p:nvPr/>
              </p:nvSpPr>
              <p:spPr>
                <a:xfrm>
                  <a:off x="1472760" y="2497680"/>
                  <a:ext cx="1080" cy="2880"/>
                </a:xfrm>
                <a:custGeom>
                  <a:avLst/>
                  <a:gdLst/>
                  <a:ahLst/>
                  <a:rect l="l" t="t" r="r" b="b"/>
                  <a:pathLst>
                    <a:path w="2" h="3">
                      <a:moveTo>
                        <a:pt x="2" y="3"/>
                      </a:moveTo>
                      <a:lnTo>
                        <a:pt x="1" y="3"/>
                      </a:lnTo>
                      <a:lnTo>
                        <a:pt x="1" y="2"/>
                      </a:lnTo>
                      <a:lnTo>
                        <a:pt x="1" y="1"/>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326" name=""/>
                <p:cNvSpPr/>
                <p:nvPr/>
              </p:nvSpPr>
              <p:spPr>
                <a:xfrm>
                  <a:off x="1472760" y="2494440"/>
                  <a:ext cx="1080" cy="2880"/>
                </a:xfrm>
                <a:custGeom>
                  <a:avLst/>
                  <a:gdLst/>
                  <a:ahLst/>
                  <a:rect l="l" t="t" r="r" b="b"/>
                  <a:pathLst>
                    <a:path w="0" h="5">
                      <a:moveTo>
                        <a:pt x="0" y="5"/>
                      </a:moveTo>
                      <a:lnTo>
                        <a:pt x="0" y="4"/>
                      </a:lnTo>
                      <a:lnTo>
                        <a:pt x="0" y="3"/>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327" name=""/>
                <p:cNvSpPr/>
                <p:nvPr/>
              </p:nvSpPr>
              <p:spPr>
                <a:xfrm flipH="1">
                  <a:off x="1509840" y="25138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28" name=""/>
                <p:cNvSpPr/>
                <p:nvPr/>
              </p:nvSpPr>
              <p:spPr>
                <a:xfrm flipH="1">
                  <a:off x="1508400" y="251388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29" name=""/>
                <p:cNvSpPr/>
                <p:nvPr/>
              </p:nvSpPr>
              <p:spPr>
                <a:xfrm>
                  <a:off x="1505520" y="2513880"/>
                  <a:ext cx="2880" cy="1440"/>
                </a:xfrm>
                <a:custGeom>
                  <a:avLst/>
                  <a:gdLst/>
                  <a:ahLst/>
                  <a:rect l="l" t="t" r="r" b="b"/>
                  <a:pathLst>
                    <a:path w="5" h="1">
                      <a:moveTo>
                        <a:pt x="5" y="0"/>
                      </a:moveTo>
                      <a:lnTo>
                        <a:pt x="4" y="0"/>
                      </a:lnTo>
                      <a:lnTo>
                        <a:pt x="3" y="1"/>
                      </a:lnTo>
                      <a:lnTo>
                        <a:pt x="2" y="1"/>
                      </a:ln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30" name=""/>
                <p:cNvSpPr/>
                <p:nvPr/>
              </p:nvSpPr>
              <p:spPr>
                <a:xfrm>
                  <a:off x="1510200" y="25138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31" name=""/>
                <p:cNvSpPr/>
                <p:nvPr/>
              </p:nvSpPr>
              <p:spPr>
                <a:xfrm>
                  <a:off x="1514160" y="2512440"/>
                  <a:ext cx="5400" cy="1080"/>
                </a:xfrm>
                <a:custGeom>
                  <a:avLst/>
                  <a:gdLst/>
                  <a:ahLst/>
                  <a:rect l="l" t="t" r="r" b="b"/>
                  <a:pathLst>
                    <a:path w="8" h="2">
                      <a:moveTo>
                        <a:pt x="8" y="0"/>
                      </a:moveTo>
                      <a:lnTo>
                        <a:pt x="6" y="0"/>
                      </a:lnTo>
                      <a:lnTo>
                        <a:pt x="5" y="1"/>
                      </a:lnTo>
                      <a:lnTo>
                        <a:pt x="3" y="1"/>
                      </a:lnTo>
                      <a:lnTo>
                        <a:pt x="1" y="2"/>
                      </a:lnTo>
                      <a:lnTo>
                        <a:pt x="0"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32" name=""/>
                <p:cNvSpPr/>
                <p:nvPr/>
              </p:nvSpPr>
              <p:spPr>
                <a:xfrm>
                  <a:off x="1511280" y="2513880"/>
                  <a:ext cx="2880" cy="1440"/>
                </a:xfrm>
                <a:custGeom>
                  <a:avLst/>
                  <a:gdLst/>
                  <a:ahLst/>
                  <a:rect l="l" t="t" r="r" b="b"/>
                  <a:pathLst>
                    <a:path w="3" h="0">
                      <a:moveTo>
                        <a:pt x="0" y="0"/>
                      </a:moveTo>
                      <a:lnTo>
                        <a:pt x="1" y="0"/>
                      </a:lnTo>
                      <a:lnTo>
                        <a:pt x="2" y="0"/>
                      </a:lnTo>
                      <a:lnTo>
                        <a:pt x="3"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33" name=""/>
                <p:cNvSpPr/>
                <p:nvPr/>
              </p:nvSpPr>
              <p:spPr>
                <a:xfrm>
                  <a:off x="1510200" y="2513880"/>
                  <a:ext cx="1080" cy="1440"/>
                </a:xfrm>
                <a:custGeom>
                  <a:avLst/>
                  <a:gdLst/>
                  <a:ahLst/>
                  <a:rect l="l" t="t" r="r" b="b"/>
                  <a:pathLst>
                    <a:path w="2" h="0">
                      <a:moveTo>
                        <a:pt x="0" y="0"/>
                      </a:moveTo>
                      <a:lnTo>
                        <a:pt x="1" y="0"/>
                      </a:lnTo>
                      <a:lnTo>
                        <a:pt x="2"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34" name=""/>
                <p:cNvSpPr/>
                <p:nvPr/>
              </p:nvSpPr>
              <p:spPr>
                <a:xfrm>
                  <a:off x="1519560" y="25124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35" name=""/>
                <p:cNvSpPr/>
                <p:nvPr/>
              </p:nvSpPr>
              <p:spPr>
                <a:xfrm flipV="1">
                  <a:off x="1535760" y="25120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36" name=""/>
                <p:cNvSpPr/>
                <p:nvPr/>
              </p:nvSpPr>
              <p:spPr>
                <a:xfrm>
                  <a:off x="1527120" y="2513880"/>
                  <a:ext cx="8280" cy="1440"/>
                </a:xfrm>
                <a:custGeom>
                  <a:avLst/>
                  <a:gdLst/>
                  <a:ahLst/>
                  <a:rect l="l" t="t" r="r" b="b"/>
                  <a:pathLst>
                    <a:path w="11" h="3">
                      <a:moveTo>
                        <a:pt x="0" y="3"/>
                      </a:moveTo>
                      <a:lnTo>
                        <a:pt x="6" y="3"/>
                      </a:lnTo>
                      <a:lnTo>
                        <a:pt x="10" y="0"/>
                      </a:lnTo>
                      <a:lnTo>
                        <a:pt x="11"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37" name=""/>
                <p:cNvSpPr/>
                <p:nvPr/>
              </p:nvSpPr>
              <p:spPr>
                <a:xfrm flipV="1">
                  <a:off x="1536840" y="27039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38" name=""/>
                <p:cNvSpPr/>
                <p:nvPr/>
              </p:nvSpPr>
              <p:spPr>
                <a:xfrm>
                  <a:off x="1536840" y="270576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39" name=""/>
                <p:cNvSpPr/>
                <p:nvPr/>
              </p:nvSpPr>
              <p:spPr>
                <a:xfrm flipV="1">
                  <a:off x="1536840" y="27025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40" name=""/>
                <p:cNvSpPr/>
                <p:nvPr/>
              </p:nvSpPr>
              <p:spPr>
                <a:xfrm>
                  <a:off x="1536840" y="2701440"/>
                  <a:ext cx="1440" cy="1440"/>
                </a:xfrm>
                <a:custGeom>
                  <a:avLst/>
                  <a:gdLst/>
                  <a:ahLst/>
                  <a:rect l="l" t="t" r="r" b="b"/>
                  <a:pathLst>
                    <a:path w="1" h="1">
                      <a:moveTo>
                        <a:pt x="1" y="1"/>
                      </a:moveTo>
                      <a:lnTo>
                        <a:pt x="0" y="1"/>
                      </a:lnTo>
                      <a:lnTo>
                        <a:pt x="1" y="1"/>
                      </a:lnTo>
                      <a:lnTo>
                        <a:pt x="1"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41" name=""/>
                <p:cNvSpPr/>
                <p:nvPr/>
              </p:nvSpPr>
              <p:spPr>
                <a:xfrm>
                  <a:off x="1536840" y="2704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42" name=""/>
                <p:cNvSpPr/>
                <p:nvPr/>
              </p:nvSpPr>
              <p:spPr>
                <a:xfrm flipV="1">
                  <a:off x="1536840" y="269640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43" name=""/>
                <p:cNvSpPr/>
                <p:nvPr/>
              </p:nvSpPr>
              <p:spPr>
                <a:xfrm>
                  <a:off x="1561320" y="250380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44" name=""/>
                <p:cNvSpPr/>
                <p:nvPr/>
              </p:nvSpPr>
              <p:spPr>
                <a:xfrm>
                  <a:off x="1562760" y="25038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45" name=""/>
                <p:cNvSpPr/>
                <p:nvPr/>
              </p:nvSpPr>
              <p:spPr>
                <a:xfrm flipV="1">
                  <a:off x="1527120" y="25153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46" name=""/>
                <p:cNvSpPr/>
                <p:nvPr/>
              </p:nvSpPr>
              <p:spPr>
                <a:xfrm flipV="1">
                  <a:off x="1527120" y="25138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47" name=""/>
                <p:cNvSpPr/>
                <p:nvPr/>
              </p:nvSpPr>
              <p:spPr>
                <a:xfrm>
                  <a:off x="1500120" y="25156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48" name=""/>
                <p:cNvSpPr/>
                <p:nvPr/>
              </p:nvSpPr>
              <p:spPr>
                <a:xfrm>
                  <a:off x="1495800" y="2512440"/>
                  <a:ext cx="3960" cy="2880"/>
                </a:xfrm>
                <a:custGeom>
                  <a:avLst/>
                  <a:gdLst/>
                  <a:ahLst/>
                  <a:rect l="l" t="t" r="r" b="b"/>
                  <a:pathLst>
                    <a:path w="6" h="3">
                      <a:moveTo>
                        <a:pt x="6" y="3"/>
                      </a:moveTo>
                      <a:lnTo>
                        <a:pt x="5" y="3"/>
                      </a:lnTo>
                      <a:lnTo>
                        <a:pt x="4" y="3"/>
                      </a:lnTo>
                      <a:lnTo>
                        <a:pt x="4" y="2"/>
                      </a:lnTo>
                      <a:lnTo>
                        <a:pt x="3" y="2"/>
                      </a:lnTo>
                      <a:lnTo>
                        <a:pt x="3" y="1"/>
                      </a:lnTo>
                      <a:lnTo>
                        <a:pt x="2" y="1"/>
                      </a:lnTo>
                      <a:lnTo>
                        <a:pt x="2" y="0"/>
                      </a:ln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349" name=""/>
                <p:cNvSpPr/>
                <p:nvPr/>
              </p:nvSpPr>
              <p:spPr>
                <a:xfrm>
                  <a:off x="1484280" y="2508120"/>
                  <a:ext cx="3960" cy="2880"/>
                </a:xfrm>
                <a:custGeom>
                  <a:avLst/>
                  <a:gdLst/>
                  <a:ahLst/>
                  <a:rect l="l" t="t" r="r" b="b"/>
                  <a:pathLst>
                    <a:path w="5" h="3">
                      <a:moveTo>
                        <a:pt x="5" y="3"/>
                      </a:moveTo>
                      <a:lnTo>
                        <a:pt x="4" y="3"/>
                      </a:lnTo>
                      <a:lnTo>
                        <a:pt x="3" y="3"/>
                      </a:lnTo>
                      <a:lnTo>
                        <a:pt x="2" y="2"/>
                      </a:lnTo>
                      <a:lnTo>
                        <a:pt x="2" y="1"/>
                      </a:lnTo>
                      <a:lnTo>
                        <a:pt x="1" y="1"/>
                      </a:lnTo>
                      <a:lnTo>
                        <a:pt x="1" y="0"/>
                      </a:lnTo>
                      <a:lnTo>
                        <a:pt x="0" y="1"/>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350" name=""/>
                <p:cNvSpPr/>
                <p:nvPr/>
              </p:nvSpPr>
              <p:spPr>
                <a:xfrm>
                  <a:off x="1488240" y="2509560"/>
                  <a:ext cx="1440" cy="1440"/>
                </a:xfrm>
                <a:custGeom>
                  <a:avLst/>
                  <a:gdLst/>
                  <a:ahLst/>
                  <a:rect l="l" t="t" r="r" b="b"/>
                  <a:pathLst>
                    <a:path w="3" h="1">
                      <a:moveTo>
                        <a:pt x="3" y="1"/>
                      </a:moveTo>
                      <a:lnTo>
                        <a:pt x="2" y="1"/>
                      </a:lnTo>
                      <a:lnTo>
                        <a:pt x="2" y="0"/>
                      </a:lnTo>
                      <a:lnTo>
                        <a:pt x="1" y="0"/>
                      </a:lnTo>
                      <a:lnTo>
                        <a:pt x="0" y="1"/>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51" name=""/>
                <p:cNvSpPr/>
                <p:nvPr/>
              </p:nvSpPr>
              <p:spPr>
                <a:xfrm>
                  <a:off x="1491120" y="2512440"/>
                  <a:ext cx="1440" cy="1080"/>
                </a:xfrm>
                <a:custGeom>
                  <a:avLst/>
                  <a:gdLst/>
                  <a:ahLst/>
                  <a:rect l="l" t="t" r="r" b="b"/>
                  <a:pathLst>
                    <a:path w="1" h="1">
                      <a:moveTo>
                        <a:pt x="1" y="1"/>
                      </a:move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52" name=""/>
                <p:cNvSpPr/>
                <p:nvPr/>
              </p:nvSpPr>
              <p:spPr>
                <a:xfrm>
                  <a:off x="1490040" y="2511360"/>
                  <a:ext cx="1080" cy="1080"/>
                </a:xfrm>
                <a:custGeom>
                  <a:avLst/>
                  <a:gdLst/>
                  <a:ahLst/>
                  <a:rect l="l" t="t" r="r" b="b"/>
                  <a:pathLst>
                    <a:path w="2" h="2">
                      <a:moveTo>
                        <a:pt x="2" y="2"/>
                      </a:moveTo>
                      <a:lnTo>
                        <a:pt x="1"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53" name=""/>
                <p:cNvSpPr/>
                <p:nvPr/>
              </p:nvSpPr>
              <p:spPr>
                <a:xfrm>
                  <a:off x="1484280" y="2508120"/>
                  <a:ext cx="1440" cy="1080"/>
                </a:xfrm>
                <a:custGeom>
                  <a:avLst/>
                  <a:gdLst/>
                  <a:ahLst/>
                  <a:rect l="l" t="t" r="r" b="b"/>
                  <a:pathLst>
                    <a:path w="1" h="1">
                      <a:moveTo>
                        <a:pt x="0" y="1"/>
                      </a:moveTo>
                      <a:lnTo>
                        <a:pt x="0" y="0"/>
                      </a:lnTo>
                      <a:lnTo>
                        <a:pt x="1"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54" name=""/>
                <p:cNvSpPr/>
                <p:nvPr/>
              </p:nvSpPr>
              <p:spPr>
                <a:xfrm>
                  <a:off x="1481400" y="2506320"/>
                  <a:ext cx="4320" cy="1440"/>
                </a:xfrm>
                <a:custGeom>
                  <a:avLst/>
                  <a:gdLst/>
                  <a:ahLst/>
                  <a:rect l="l" t="t" r="r" b="b"/>
                  <a:pathLst>
                    <a:path w="5" h="2">
                      <a:moveTo>
                        <a:pt x="5" y="2"/>
                      </a:moveTo>
                      <a:lnTo>
                        <a:pt x="4" y="2"/>
                      </a:lnTo>
                      <a:lnTo>
                        <a:pt x="3" y="1"/>
                      </a:lnTo>
                      <a:lnTo>
                        <a:pt x="2" y="1"/>
                      </a:ln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55" name=""/>
                <p:cNvSpPr/>
                <p:nvPr/>
              </p:nvSpPr>
              <p:spPr>
                <a:xfrm flipV="1">
                  <a:off x="1536840" y="269640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56" name=""/>
                <p:cNvSpPr/>
                <p:nvPr/>
              </p:nvSpPr>
              <p:spPr>
                <a:xfrm flipH="1">
                  <a:off x="1536840" y="269820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57" name=""/>
                <p:cNvSpPr/>
                <p:nvPr/>
              </p:nvSpPr>
              <p:spPr>
                <a:xfrm>
                  <a:off x="1536840" y="269820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58" name=""/>
                <p:cNvSpPr/>
                <p:nvPr/>
              </p:nvSpPr>
              <p:spPr>
                <a:xfrm>
                  <a:off x="1536840" y="2698200"/>
                  <a:ext cx="1440" cy="1440"/>
                </a:xfrm>
                <a:custGeom>
                  <a:avLst/>
                  <a:gdLst/>
                  <a:ahLst/>
                  <a:rect l="l" t="t" r="r" b="b"/>
                  <a:pathLst>
                    <a:path w="1" h="2">
                      <a:moveTo>
                        <a:pt x="1" y="2"/>
                      </a:moveTo>
                      <a:lnTo>
                        <a:pt x="1" y="1"/>
                      </a:lnTo>
                      <a:lnTo>
                        <a:pt x="0" y="1"/>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59" name=""/>
                <p:cNvSpPr/>
                <p:nvPr/>
              </p:nvSpPr>
              <p:spPr>
                <a:xfrm>
                  <a:off x="1536840" y="2700000"/>
                  <a:ext cx="1440" cy="1080"/>
                </a:xfrm>
                <a:custGeom>
                  <a:avLst/>
                  <a:gdLst/>
                  <a:ahLst/>
                  <a:rect l="l" t="t" r="r" b="b"/>
                  <a:pathLst>
                    <a:path w="0" h="3">
                      <a:moveTo>
                        <a:pt x="0" y="3"/>
                      </a:move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60" name=""/>
                <p:cNvSpPr/>
                <p:nvPr/>
              </p:nvSpPr>
              <p:spPr>
                <a:xfrm>
                  <a:off x="1536840" y="269820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61" name=""/>
                <p:cNvSpPr/>
                <p:nvPr/>
              </p:nvSpPr>
              <p:spPr>
                <a:xfrm>
                  <a:off x="1536840" y="269820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62" name=""/>
                <p:cNvSpPr/>
                <p:nvPr/>
              </p:nvSpPr>
              <p:spPr>
                <a:xfrm>
                  <a:off x="1536840" y="269820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63" name=""/>
                <p:cNvSpPr/>
                <p:nvPr/>
              </p:nvSpPr>
              <p:spPr>
                <a:xfrm>
                  <a:off x="1536840" y="2695320"/>
                  <a:ext cx="1440" cy="1080"/>
                </a:xfrm>
                <a:custGeom>
                  <a:avLst/>
                  <a:gdLst/>
                  <a:ahLst/>
                  <a:rect l="l" t="t" r="r" b="b"/>
                  <a:pathLst>
                    <a:path w="2" h="2">
                      <a:moveTo>
                        <a:pt x="0" y="2"/>
                      </a:moveTo>
                      <a:lnTo>
                        <a:pt x="1" y="0"/>
                      </a:lnTo>
                      <a:lnTo>
                        <a:pt x="2"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64" name=""/>
                <p:cNvSpPr/>
                <p:nvPr/>
              </p:nvSpPr>
              <p:spPr>
                <a:xfrm>
                  <a:off x="1538640" y="2693880"/>
                  <a:ext cx="1080" cy="1440"/>
                </a:xfrm>
                <a:custGeom>
                  <a:avLst/>
                  <a:gdLst/>
                  <a:ahLst/>
                  <a:rect l="l" t="t" r="r" b="b"/>
                  <a:pathLst>
                    <a:path w="1" h="2">
                      <a:moveTo>
                        <a:pt x="0" y="2"/>
                      </a:moveTo>
                      <a:lnTo>
                        <a:pt x="0" y="1"/>
                      </a:lnTo>
                      <a:lnTo>
                        <a:pt x="1"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65" name=""/>
                <p:cNvSpPr/>
                <p:nvPr/>
              </p:nvSpPr>
              <p:spPr>
                <a:xfrm>
                  <a:off x="1538640" y="26953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66" name=""/>
                <p:cNvSpPr/>
                <p:nvPr/>
              </p:nvSpPr>
              <p:spPr>
                <a:xfrm>
                  <a:off x="1536840" y="26967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67" name=""/>
                <p:cNvSpPr/>
                <p:nvPr/>
              </p:nvSpPr>
              <p:spPr>
                <a:xfrm flipH="1">
                  <a:off x="1536840" y="27075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68" name=""/>
                <p:cNvSpPr/>
                <p:nvPr/>
              </p:nvSpPr>
              <p:spPr>
                <a:xfrm>
                  <a:off x="1536840" y="27075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69" name=""/>
                <p:cNvSpPr/>
                <p:nvPr/>
              </p:nvSpPr>
              <p:spPr>
                <a:xfrm flipV="1">
                  <a:off x="1536840" y="270720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70" name=""/>
                <p:cNvSpPr/>
                <p:nvPr/>
              </p:nvSpPr>
              <p:spPr>
                <a:xfrm flipV="1">
                  <a:off x="1538640" y="27072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71" name=""/>
                <p:cNvSpPr/>
                <p:nvPr/>
              </p:nvSpPr>
              <p:spPr>
                <a:xfrm flipH="1">
                  <a:off x="1538280" y="2708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72" name=""/>
                <p:cNvSpPr/>
                <p:nvPr/>
              </p:nvSpPr>
              <p:spPr>
                <a:xfrm flipH="1">
                  <a:off x="1538280" y="2710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73" name=""/>
                <p:cNvSpPr/>
                <p:nvPr/>
              </p:nvSpPr>
              <p:spPr>
                <a:xfrm>
                  <a:off x="1539720" y="27104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74" name=""/>
                <p:cNvSpPr/>
                <p:nvPr/>
              </p:nvSpPr>
              <p:spPr>
                <a:xfrm>
                  <a:off x="1541520" y="2710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75" name=""/>
                <p:cNvSpPr/>
                <p:nvPr/>
              </p:nvSpPr>
              <p:spPr>
                <a:xfrm flipV="1">
                  <a:off x="1538640" y="2708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76" name=""/>
                <p:cNvSpPr/>
                <p:nvPr/>
              </p:nvSpPr>
              <p:spPr>
                <a:xfrm>
                  <a:off x="1538640" y="2710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77" name=""/>
                <p:cNvSpPr/>
                <p:nvPr/>
              </p:nvSpPr>
              <p:spPr>
                <a:xfrm>
                  <a:off x="1536840" y="27075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78" name=""/>
                <p:cNvSpPr/>
                <p:nvPr/>
              </p:nvSpPr>
              <p:spPr>
                <a:xfrm>
                  <a:off x="1536840" y="27075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79" name=""/>
                <p:cNvSpPr/>
                <p:nvPr/>
              </p:nvSpPr>
              <p:spPr>
                <a:xfrm>
                  <a:off x="1536840" y="27075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80" name=""/>
                <p:cNvSpPr/>
                <p:nvPr/>
              </p:nvSpPr>
              <p:spPr>
                <a:xfrm>
                  <a:off x="1538640" y="27075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81" name=""/>
                <p:cNvSpPr/>
                <p:nvPr/>
              </p:nvSpPr>
              <p:spPr>
                <a:xfrm>
                  <a:off x="1538640" y="2708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82" name=""/>
                <p:cNvSpPr/>
                <p:nvPr/>
              </p:nvSpPr>
              <p:spPr>
                <a:xfrm>
                  <a:off x="1536840" y="27075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83" name=""/>
                <p:cNvSpPr/>
                <p:nvPr/>
              </p:nvSpPr>
              <p:spPr>
                <a:xfrm flipV="1">
                  <a:off x="1541520" y="27133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84" name=""/>
                <p:cNvSpPr/>
                <p:nvPr/>
              </p:nvSpPr>
              <p:spPr>
                <a:xfrm flipV="1">
                  <a:off x="1541520" y="27100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grpSp>
          <p:grpSp>
            <p:nvGrpSpPr>
              <p:cNvPr id="385" name=""/>
              <p:cNvGrpSpPr/>
              <p:nvPr/>
            </p:nvGrpSpPr>
            <p:grpSpPr>
              <a:xfrm>
                <a:off x="1338840" y="2472120"/>
                <a:ext cx="787680" cy="2395440"/>
                <a:chOff x="1338840" y="2472120"/>
                <a:chExt cx="787680" cy="2395440"/>
              </a:xfrm>
            </p:grpSpPr>
            <p:sp>
              <p:nvSpPr>
                <p:cNvPr id="386" name=""/>
                <p:cNvSpPr/>
                <p:nvPr/>
              </p:nvSpPr>
              <p:spPr>
                <a:xfrm flipV="1">
                  <a:off x="1541520" y="27136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87" name=""/>
                <p:cNvSpPr/>
                <p:nvPr/>
              </p:nvSpPr>
              <p:spPr>
                <a:xfrm flipV="1">
                  <a:off x="1541520" y="27151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88" name=""/>
                <p:cNvSpPr/>
                <p:nvPr/>
              </p:nvSpPr>
              <p:spPr>
                <a:xfrm>
                  <a:off x="1541520" y="2715480"/>
                  <a:ext cx="1080" cy="1080"/>
                </a:xfrm>
                <a:custGeom>
                  <a:avLst/>
                  <a:gdLst/>
                  <a:ahLst/>
                  <a:rect l="l" t="t" r="r" b="b"/>
                  <a:pathLst>
                    <a:path w="0" h="2">
                      <a:moveTo>
                        <a:pt x="0" y="2"/>
                      </a:move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89" name=""/>
                <p:cNvSpPr/>
                <p:nvPr/>
              </p:nvSpPr>
              <p:spPr>
                <a:xfrm flipV="1">
                  <a:off x="1541520" y="27122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90" name=""/>
                <p:cNvSpPr/>
                <p:nvPr/>
              </p:nvSpPr>
              <p:spPr>
                <a:xfrm flipV="1">
                  <a:off x="1541520" y="2710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91" name=""/>
                <p:cNvSpPr/>
                <p:nvPr/>
              </p:nvSpPr>
              <p:spPr>
                <a:xfrm flipV="1">
                  <a:off x="1541520" y="27122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92" name=""/>
                <p:cNvSpPr/>
                <p:nvPr/>
              </p:nvSpPr>
              <p:spPr>
                <a:xfrm>
                  <a:off x="1541520" y="27108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93" name=""/>
                <p:cNvSpPr/>
                <p:nvPr/>
              </p:nvSpPr>
              <p:spPr>
                <a:xfrm>
                  <a:off x="1541520" y="27122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94" name=""/>
                <p:cNvSpPr/>
                <p:nvPr/>
              </p:nvSpPr>
              <p:spPr>
                <a:xfrm>
                  <a:off x="1541520" y="27122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95" name=""/>
                <p:cNvSpPr/>
                <p:nvPr/>
              </p:nvSpPr>
              <p:spPr>
                <a:xfrm>
                  <a:off x="1551240" y="26776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96" name=""/>
                <p:cNvSpPr/>
                <p:nvPr/>
              </p:nvSpPr>
              <p:spPr>
                <a:xfrm>
                  <a:off x="1550160" y="2679120"/>
                  <a:ext cx="1080" cy="1440"/>
                </a:xfrm>
                <a:custGeom>
                  <a:avLst/>
                  <a:gdLst/>
                  <a:ahLst/>
                  <a:rect l="l" t="t" r="r" b="b"/>
                  <a:pathLst>
                    <a:path w="2" h="0">
                      <a:moveTo>
                        <a:pt x="2" y="0"/>
                      </a:move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97" name=""/>
                <p:cNvSpPr/>
                <p:nvPr/>
              </p:nvSpPr>
              <p:spPr>
                <a:xfrm flipV="1">
                  <a:off x="1551240" y="267588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98" name=""/>
                <p:cNvSpPr/>
                <p:nvPr/>
              </p:nvSpPr>
              <p:spPr>
                <a:xfrm flipV="1">
                  <a:off x="1551240" y="2677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99" name=""/>
                <p:cNvSpPr/>
                <p:nvPr/>
              </p:nvSpPr>
              <p:spPr>
                <a:xfrm flipV="1">
                  <a:off x="1551240" y="2677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00" name=""/>
                <p:cNvSpPr/>
                <p:nvPr/>
              </p:nvSpPr>
              <p:spPr>
                <a:xfrm>
                  <a:off x="1550160" y="26791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01" name=""/>
                <p:cNvSpPr/>
                <p:nvPr/>
              </p:nvSpPr>
              <p:spPr>
                <a:xfrm>
                  <a:off x="1550160" y="2679120"/>
                  <a:ext cx="1080" cy="1440"/>
                </a:xfrm>
                <a:custGeom>
                  <a:avLst/>
                  <a:gdLst/>
                  <a:ahLst/>
                  <a:rect l="l" t="t" r="r" b="b"/>
                  <a:pathLst>
                    <a:path w="1" h="1">
                      <a:moveTo>
                        <a:pt x="1" y="1"/>
                      </a:move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02" name=""/>
                <p:cNvSpPr/>
                <p:nvPr/>
              </p:nvSpPr>
              <p:spPr>
                <a:xfrm>
                  <a:off x="1551240" y="26791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03" name=""/>
                <p:cNvSpPr/>
                <p:nvPr/>
              </p:nvSpPr>
              <p:spPr>
                <a:xfrm>
                  <a:off x="1548720" y="2680560"/>
                  <a:ext cx="1080" cy="1080"/>
                </a:xfrm>
                <a:custGeom>
                  <a:avLst/>
                  <a:gdLst/>
                  <a:ahLst/>
                  <a:rect l="l" t="t" r="r" b="b"/>
                  <a:pathLst>
                    <a:path w="2" h="1">
                      <a:moveTo>
                        <a:pt x="0" y="1"/>
                      </a:moveTo>
                      <a:lnTo>
                        <a:pt x="1" y="1"/>
                      </a:lnTo>
                      <a:lnTo>
                        <a:pt x="1" y="0"/>
                      </a:lnTo>
                      <a:lnTo>
                        <a:pt x="2"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04" name=""/>
                <p:cNvSpPr/>
                <p:nvPr/>
              </p:nvSpPr>
              <p:spPr>
                <a:xfrm>
                  <a:off x="1551240" y="26776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05" name=""/>
                <p:cNvSpPr/>
                <p:nvPr/>
              </p:nvSpPr>
              <p:spPr>
                <a:xfrm>
                  <a:off x="1551240" y="26791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06" name=""/>
                <p:cNvSpPr/>
                <p:nvPr/>
              </p:nvSpPr>
              <p:spPr>
                <a:xfrm>
                  <a:off x="1551240" y="26744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07" name=""/>
                <p:cNvSpPr/>
                <p:nvPr/>
              </p:nvSpPr>
              <p:spPr>
                <a:xfrm flipV="1">
                  <a:off x="1551240" y="26740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08" name=""/>
                <p:cNvSpPr/>
                <p:nvPr/>
              </p:nvSpPr>
              <p:spPr>
                <a:xfrm>
                  <a:off x="1538640" y="2680560"/>
                  <a:ext cx="8280" cy="13320"/>
                </a:xfrm>
                <a:custGeom>
                  <a:avLst/>
                  <a:gdLst/>
                  <a:ahLst/>
                  <a:rect l="l" t="t" r="r" b="b"/>
                  <a:pathLst>
                    <a:path w="11" h="17">
                      <a:moveTo>
                        <a:pt x="0" y="17"/>
                      </a:moveTo>
                      <a:lnTo>
                        <a:pt x="4" y="10"/>
                      </a:lnTo>
                      <a:lnTo>
                        <a:pt x="7" y="5"/>
                      </a:lnTo>
                      <a:lnTo>
                        <a:pt x="11" y="1"/>
                      </a:lnTo>
                      <a:lnTo>
                        <a:pt x="11" y="0"/>
                      </a:lnTo>
                    </a:path>
                  </a:pathLst>
                </a:custGeom>
                <a:noFill/>
                <a:ln w="23760">
                  <a:solidFill>
                    <a:srgbClr val="0000ff"/>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409" name=""/>
                <p:cNvSpPr/>
                <p:nvPr/>
              </p:nvSpPr>
              <p:spPr>
                <a:xfrm>
                  <a:off x="1537200" y="2505240"/>
                  <a:ext cx="18720" cy="7200"/>
                </a:xfrm>
                <a:custGeom>
                  <a:avLst/>
                  <a:gdLst/>
                  <a:ahLst/>
                  <a:rect l="l" t="t" r="r" b="b"/>
                  <a:pathLst>
                    <a:path w="25" h="10">
                      <a:moveTo>
                        <a:pt x="0" y="10"/>
                      </a:moveTo>
                      <a:lnTo>
                        <a:pt x="14" y="4"/>
                      </a:lnTo>
                      <a:lnTo>
                        <a:pt x="25"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410" name=""/>
                <p:cNvSpPr/>
                <p:nvPr/>
              </p:nvSpPr>
              <p:spPr>
                <a:xfrm>
                  <a:off x="1546920" y="2680560"/>
                  <a:ext cx="1440" cy="1080"/>
                </a:xfrm>
                <a:custGeom>
                  <a:avLst/>
                  <a:gdLst/>
                  <a:ahLst/>
                  <a:rect l="l" t="t" r="r" b="b"/>
                  <a:pathLst>
                    <a:path w="2" h="0">
                      <a:moveTo>
                        <a:pt x="0" y="0"/>
                      </a:moveTo>
                      <a:lnTo>
                        <a:pt x="1" y="0"/>
                      </a:lnTo>
                      <a:lnTo>
                        <a:pt x="2"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11" name=""/>
                <p:cNvSpPr/>
                <p:nvPr/>
              </p:nvSpPr>
              <p:spPr>
                <a:xfrm>
                  <a:off x="1546920" y="26805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12" name=""/>
                <p:cNvSpPr/>
                <p:nvPr/>
              </p:nvSpPr>
              <p:spPr>
                <a:xfrm>
                  <a:off x="1546920" y="26805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13" name=""/>
                <p:cNvSpPr/>
                <p:nvPr/>
              </p:nvSpPr>
              <p:spPr>
                <a:xfrm>
                  <a:off x="1545840" y="2635200"/>
                  <a:ext cx="1080" cy="18000"/>
                </a:xfrm>
                <a:custGeom>
                  <a:avLst/>
                  <a:gdLst/>
                  <a:ahLst/>
                  <a:rect l="l" t="t" r="r" b="b"/>
                  <a:pathLst>
                    <a:path w="1" h="25">
                      <a:moveTo>
                        <a:pt x="1" y="0"/>
                      </a:moveTo>
                      <a:lnTo>
                        <a:pt x="1" y="4"/>
                      </a:lnTo>
                      <a:lnTo>
                        <a:pt x="0" y="5"/>
                      </a:lnTo>
                      <a:lnTo>
                        <a:pt x="0" y="7"/>
                      </a:lnTo>
                      <a:lnTo>
                        <a:pt x="0" y="8"/>
                      </a:lnTo>
                      <a:lnTo>
                        <a:pt x="0" y="23"/>
                      </a:lnTo>
                      <a:lnTo>
                        <a:pt x="0" y="24"/>
                      </a:lnTo>
                      <a:lnTo>
                        <a:pt x="1" y="25"/>
                      </a:lnTo>
                    </a:path>
                  </a:pathLst>
                </a:custGeom>
                <a:noFill/>
                <a:ln w="23760">
                  <a:solidFill>
                    <a:srgbClr val="0000ff"/>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414" name=""/>
                <p:cNvSpPr/>
                <p:nvPr/>
              </p:nvSpPr>
              <p:spPr>
                <a:xfrm>
                  <a:off x="1545840" y="2653200"/>
                  <a:ext cx="2880" cy="2880"/>
                </a:xfrm>
                <a:prstGeom prst="line">
                  <a:avLst/>
                </a:prstGeom>
                <a:ln w="23760">
                  <a:solidFill>
                    <a:srgbClr val="0000ff"/>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415" name=""/>
                <p:cNvSpPr/>
                <p:nvPr/>
              </p:nvSpPr>
              <p:spPr>
                <a:xfrm>
                  <a:off x="1548720" y="2662560"/>
                  <a:ext cx="1080" cy="5760"/>
                </a:xfrm>
                <a:custGeom>
                  <a:avLst/>
                  <a:gdLst/>
                  <a:ahLst/>
                  <a:rect l="l" t="t" r="r" b="b"/>
                  <a:pathLst>
                    <a:path w="1" h="9">
                      <a:moveTo>
                        <a:pt x="1" y="9"/>
                      </a:moveTo>
                      <a:lnTo>
                        <a:pt x="1" y="8"/>
                      </a:lnTo>
                      <a:lnTo>
                        <a:pt x="1" y="7"/>
                      </a:lnTo>
                      <a:lnTo>
                        <a:pt x="1" y="6"/>
                      </a:lnTo>
                      <a:lnTo>
                        <a:pt x="0" y="5"/>
                      </a:lnTo>
                      <a:lnTo>
                        <a:pt x="0" y="1"/>
                      </a:lnTo>
                      <a:lnTo>
                        <a:pt x="0" y="0"/>
                      </a:lnTo>
                    </a:path>
                  </a:pathLst>
                </a:custGeom>
                <a:noFill/>
                <a:ln w="23760">
                  <a:solidFill>
                    <a:srgbClr val="0000ff"/>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Arial"/>
                  </a:endParaRPr>
                </a:p>
              </p:txBody>
            </p:sp>
            <p:sp>
              <p:nvSpPr>
                <p:cNvPr id="416" name=""/>
                <p:cNvSpPr/>
                <p:nvPr/>
              </p:nvSpPr>
              <p:spPr>
                <a:xfrm flipV="1">
                  <a:off x="1548720" y="26589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17" name=""/>
                <p:cNvSpPr/>
                <p:nvPr/>
              </p:nvSpPr>
              <p:spPr>
                <a:xfrm flipV="1">
                  <a:off x="1548720" y="26607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18" name=""/>
                <p:cNvSpPr/>
                <p:nvPr/>
              </p:nvSpPr>
              <p:spPr>
                <a:xfrm>
                  <a:off x="1548720" y="26607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19" name=""/>
                <p:cNvSpPr/>
                <p:nvPr/>
              </p:nvSpPr>
              <p:spPr>
                <a:xfrm>
                  <a:off x="1548720" y="26607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20" name=""/>
                <p:cNvSpPr/>
                <p:nvPr/>
              </p:nvSpPr>
              <p:spPr>
                <a:xfrm flipV="1">
                  <a:off x="1548720" y="26607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21" name=""/>
                <p:cNvSpPr/>
                <p:nvPr/>
              </p:nvSpPr>
              <p:spPr>
                <a:xfrm>
                  <a:off x="1548720" y="2656440"/>
                  <a:ext cx="1080" cy="2880"/>
                </a:xfrm>
                <a:custGeom>
                  <a:avLst/>
                  <a:gdLst/>
                  <a:ahLst/>
                  <a:rect l="l" t="t" r="r" b="b"/>
                  <a:pathLst>
                    <a:path w="0" h="5">
                      <a:moveTo>
                        <a:pt x="0" y="0"/>
                      </a:moveTo>
                      <a:lnTo>
                        <a:pt x="0" y="1"/>
                      </a:lnTo>
                      <a:lnTo>
                        <a:pt x="0" y="5"/>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422" name=""/>
                <p:cNvSpPr/>
                <p:nvPr/>
              </p:nvSpPr>
              <p:spPr>
                <a:xfrm>
                  <a:off x="1545840" y="2615400"/>
                  <a:ext cx="6840" cy="19440"/>
                </a:xfrm>
                <a:custGeom>
                  <a:avLst/>
                  <a:gdLst/>
                  <a:ahLst/>
                  <a:rect l="l" t="t" r="r" b="b"/>
                  <a:pathLst>
                    <a:path w="9" h="26">
                      <a:moveTo>
                        <a:pt x="9" y="0"/>
                      </a:moveTo>
                      <a:lnTo>
                        <a:pt x="8" y="1"/>
                      </a:lnTo>
                      <a:lnTo>
                        <a:pt x="7" y="3"/>
                      </a:lnTo>
                      <a:lnTo>
                        <a:pt x="3" y="16"/>
                      </a:lnTo>
                      <a:lnTo>
                        <a:pt x="1" y="23"/>
                      </a:lnTo>
                      <a:lnTo>
                        <a:pt x="0" y="24"/>
                      </a:lnTo>
                      <a:lnTo>
                        <a:pt x="0" y="25"/>
                      </a:lnTo>
                      <a:lnTo>
                        <a:pt x="0" y="26"/>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423" name=""/>
                <p:cNvSpPr/>
                <p:nvPr/>
              </p:nvSpPr>
              <p:spPr>
                <a:xfrm flipH="1">
                  <a:off x="1548360" y="26683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24" name=""/>
                <p:cNvSpPr/>
                <p:nvPr/>
              </p:nvSpPr>
              <p:spPr>
                <a:xfrm>
                  <a:off x="1550160" y="2674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25" name=""/>
                <p:cNvSpPr/>
                <p:nvPr/>
              </p:nvSpPr>
              <p:spPr>
                <a:xfrm flipV="1">
                  <a:off x="1550160" y="2672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26" name=""/>
                <p:cNvSpPr/>
                <p:nvPr/>
              </p:nvSpPr>
              <p:spPr>
                <a:xfrm flipV="1">
                  <a:off x="1551240" y="26740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27" name=""/>
                <p:cNvSpPr/>
                <p:nvPr/>
              </p:nvSpPr>
              <p:spPr>
                <a:xfrm>
                  <a:off x="1550160" y="2674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28" name=""/>
                <p:cNvSpPr/>
                <p:nvPr/>
              </p:nvSpPr>
              <p:spPr>
                <a:xfrm>
                  <a:off x="1551240" y="26744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29" name=""/>
                <p:cNvSpPr/>
                <p:nvPr/>
              </p:nvSpPr>
              <p:spPr>
                <a:xfrm>
                  <a:off x="1550160" y="2674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30" name=""/>
                <p:cNvSpPr/>
                <p:nvPr/>
              </p:nvSpPr>
              <p:spPr>
                <a:xfrm>
                  <a:off x="1550160" y="2674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31" name=""/>
                <p:cNvSpPr/>
                <p:nvPr/>
              </p:nvSpPr>
              <p:spPr>
                <a:xfrm>
                  <a:off x="1550160" y="2672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32" name=""/>
                <p:cNvSpPr/>
                <p:nvPr/>
              </p:nvSpPr>
              <p:spPr>
                <a:xfrm>
                  <a:off x="1550160" y="2670120"/>
                  <a:ext cx="1080" cy="1080"/>
                </a:xfrm>
                <a:custGeom>
                  <a:avLst/>
                  <a:gdLst/>
                  <a:ahLst/>
                  <a:rect l="l" t="t" r="r" b="b"/>
                  <a:pathLst>
                    <a:path w="0" h="2">
                      <a:moveTo>
                        <a:pt x="0" y="2"/>
                      </a:move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33" name=""/>
                <p:cNvSpPr/>
                <p:nvPr/>
              </p:nvSpPr>
              <p:spPr>
                <a:xfrm>
                  <a:off x="1550160" y="2671560"/>
                  <a:ext cx="1080" cy="1080"/>
                </a:xfrm>
                <a:custGeom>
                  <a:avLst/>
                  <a:gdLst/>
                  <a:ahLst/>
                  <a:rect l="l" t="t" r="r" b="b"/>
                  <a:pathLst>
                    <a:path w="0" h="2">
                      <a:moveTo>
                        <a:pt x="0" y="2"/>
                      </a:move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34" name=""/>
                <p:cNvSpPr/>
                <p:nvPr/>
              </p:nvSpPr>
              <p:spPr>
                <a:xfrm>
                  <a:off x="1550160" y="2672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35" name=""/>
                <p:cNvSpPr/>
                <p:nvPr/>
              </p:nvSpPr>
              <p:spPr>
                <a:xfrm>
                  <a:off x="1550160" y="26683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36" name=""/>
                <p:cNvSpPr/>
                <p:nvPr/>
              </p:nvSpPr>
              <p:spPr>
                <a:xfrm>
                  <a:off x="1550160" y="2672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37" name=""/>
                <p:cNvSpPr/>
                <p:nvPr/>
              </p:nvSpPr>
              <p:spPr>
                <a:xfrm flipV="1">
                  <a:off x="1550160" y="2672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38" name=""/>
                <p:cNvSpPr/>
                <p:nvPr/>
              </p:nvSpPr>
              <p:spPr>
                <a:xfrm flipV="1">
                  <a:off x="1550160" y="26683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39" name=""/>
                <p:cNvSpPr/>
                <p:nvPr/>
              </p:nvSpPr>
              <p:spPr>
                <a:xfrm>
                  <a:off x="1550160" y="2672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40" name=""/>
                <p:cNvSpPr/>
                <p:nvPr/>
              </p:nvSpPr>
              <p:spPr>
                <a:xfrm>
                  <a:off x="1550160" y="26726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41" name=""/>
                <p:cNvSpPr/>
                <p:nvPr/>
              </p:nvSpPr>
              <p:spPr>
                <a:xfrm flipV="1">
                  <a:off x="1555920" y="26107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42" name=""/>
                <p:cNvSpPr/>
                <p:nvPr/>
              </p:nvSpPr>
              <p:spPr>
                <a:xfrm flipV="1">
                  <a:off x="1555920" y="26125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43" name=""/>
                <p:cNvSpPr/>
                <p:nvPr/>
              </p:nvSpPr>
              <p:spPr>
                <a:xfrm>
                  <a:off x="1555920" y="26125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44" name=""/>
                <p:cNvSpPr/>
                <p:nvPr/>
              </p:nvSpPr>
              <p:spPr>
                <a:xfrm flipV="1">
                  <a:off x="1555920" y="26125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45" name=""/>
                <p:cNvSpPr/>
                <p:nvPr/>
              </p:nvSpPr>
              <p:spPr>
                <a:xfrm flipH="1">
                  <a:off x="1552680" y="26154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46" name=""/>
                <p:cNvSpPr/>
                <p:nvPr/>
              </p:nvSpPr>
              <p:spPr>
                <a:xfrm>
                  <a:off x="1554120" y="261540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47" name=""/>
                <p:cNvSpPr/>
                <p:nvPr/>
              </p:nvSpPr>
              <p:spPr>
                <a:xfrm flipH="1">
                  <a:off x="1552680" y="26154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48" name=""/>
                <p:cNvSpPr/>
                <p:nvPr/>
              </p:nvSpPr>
              <p:spPr>
                <a:xfrm>
                  <a:off x="1553040" y="26154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49" name=""/>
                <p:cNvSpPr/>
                <p:nvPr/>
              </p:nvSpPr>
              <p:spPr>
                <a:xfrm flipV="1">
                  <a:off x="1555920" y="26139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0" name=""/>
                <p:cNvSpPr/>
                <p:nvPr/>
              </p:nvSpPr>
              <p:spPr>
                <a:xfrm>
                  <a:off x="1553040" y="26154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1" name=""/>
                <p:cNvSpPr/>
                <p:nvPr/>
              </p:nvSpPr>
              <p:spPr>
                <a:xfrm flipV="1">
                  <a:off x="1555920" y="26139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2" name=""/>
                <p:cNvSpPr/>
                <p:nvPr/>
              </p:nvSpPr>
              <p:spPr>
                <a:xfrm>
                  <a:off x="1555920" y="26125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53" name=""/>
                <p:cNvSpPr/>
                <p:nvPr/>
              </p:nvSpPr>
              <p:spPr>
                <a:xfrm>
                  <a:off x="1555920" y="26143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4" name=""/>
                <p:cNvSpPr/>
                <p:nvPr/>
              </p:nvSpPr>
              <p:spPr>
                <a:xfrm>
                  <a:off x="1555920" y="26125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55" name=""/>
                <p:cNvSpPr/>
                <p:nvPr/>
              </p:nvSpPr>
              <p:spPr>
                <a:xfrm>
                  <a:off x="1555920" y="26143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6" name=""/>
                <p:cNvSpPr/>
                <p:nvPr/>
              </p:nvSpPr>
              <p:spPr>
                <a:xfrm>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57" name=""/>
                <p:cNvSpPr/>
                <p:nvPr/>
              </p:nvSpPr>
              <p:spPr>
                <a:xfrm flipV="1">
                  <a:off x="1555920" y="26078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8" name=""/>
                <p:cNvSpPr/>
                <p:nvPr/>
              </p:nvSpPr>
              <p:spPr>
                <a:xfrm>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59" name=""/>
                <p:cNvSpPr/>
                <p:nvPr/>
              </p:nvSpPr>
              <p:spPr>
                <a:xfrm>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0" name=""/>
                <p:cNvSpPr/>
                <p:nvPr/>
              </p:nvSpPr>
              <p:spPr>
                <a:xfrm>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1" name=""/>
                <p:cNvSpPr/>
                <p:nvPr/>
              </p:nvSpPr>
              <p:spPr>
                <a:xfrm>
                  <a:off x="1555920" y="26082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62" name=""/>
                <p:cNvSpPr/>
                <p:nvPr/>
              </p:nvSpPr>
              <p:spPr>
                <a:xfrm flipV="1">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3" name=""/>
                <p:cNvSpPr/>
                <p:nvPr/>
              </p:nvSpPr>
              <p:spPr>
                <a:xfrm flipV="1">
                  <a:off x="1555920" y="26078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64" name=""/>
                <p:cNvSpPr/>
                <p:nvPr/>
              </p:nvSpPr>
              <p:spPr>
                <a:xfrm>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5" name=""/>
                <p:cNvSpPr/>
                <p:nvPr/>
              </p:nvSpPr>
              <p:spPr>
                <a:xfrm>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6" name=""/>
                <p:cNvSpPr/>
                <p:nvPr/>
              </p:nvSpPr>
              <p:spPr>
                <a:xfrm>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7" name=""/>
                <p:cNvSpPr/>
                <p:nvPr/>
              </p:nvSpPr>
              <p:spPr>
                <a:xfrm>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8" name=""/>
                <p:cNvSpPr/>
                <p:nvPr/>
              </p:nvSpPr>
              <p:spPr>
                <a:xfrm>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9" name=""/>
                <p:cNvSpPr/>
                <p:nvPr/>
              </p:nvSpPr>
              <p:spPr>
                <a:xfrm>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70" name=""/>
                <p:cNvSpPr/>
                <p:nvPr/>
              </p:nvSpPr>
              <p:spPr>
                <a:xfrm>
                  <a:off x="1555920" y="26110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71" name=""/>
                <p:cNvSpPr/>
                <p:nvPr/>
              </p:nvSpPr>
              <p:spPr>
                <a:xfrm>
                  <a:off x="1555920" y="26110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72" name=""/>
                <p:cNvSpPr/>
                <p:nvPr/>
              </p:nvSpPr>
              <p:spPr>
                <a:xfrm>
                  <a:off x="1555920" y="26110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73" name=""/>
                <p:cNvSpPr/>
                <p:nvPr/>
              </p:nvSpPr>
              <p:spPr>
                <a:xfrm>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74" name=""/>
                <p:cNvSpPr/>
                <p:nvPr/>
              </p:nvSpPr>
              <p:spPr>
                <a:xfrm flipV="1">
                  <a:off x="1555920" y="2609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75" name=""/>
                <p:cNvSpPr/>
                <p:nvPr/>
              </p:nvSpPr>
              <p:spPr>
                <a:xfrm flipV="1">
                  <a:off x="1555920" y="26107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76" name=""/>
                <p:cNvSpPr/>
                <p:nvPr/>
              </p:nvSpPr>
              <p:spPr>
                <a:xfrm>
                  <a:off x="1555920" y="26110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77" name=""/>
                <p:cNvSpPr/>
                <p:nvPr/>
              </p:nvSpPr>
              <p:spPr>
                <a:xfrm>
                  <a:off x="1555920" y="26064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78" name=""/>
                <p:cNvSpPr/>
                <p:nvPr/>
              </p:nvSpPr>
              <p:spPr>
                <a:xfrm flipV="1">
                  <a:off x="1555920" y="26046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79" name=""/>
                <p:cNvSpPr/>
                <p:nvPr/>
              </p:nvSpPr>
              <p:spPr>
                <a:xfrm>
                  <a:off x="1555920" y="26064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0" name=""/>
                <p:cNvSpPr/>
                <p:nvPr/>
              </p:nvSpPr>
              <p:spPr>
                <a:xfrm flipV="1">
                  <a:off x="1555920" y="26064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1" name=""/>
                <p:cNvSpPr/>
                <p:nvPr/>
              </p:nvSpPr>
              <p:spPr>
                <a:xfrm>
                  <a:off x="1555920" y="26082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2" name=""/>
                <p:cNvSpPr/>
                <p:nvPr/>
              </p:nvSpPr>
              <p:spPr>
                <a:xfrm>
                  <a:off x="1555920" y="26082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3" name=""/>
                <p:cNvSpPr/>
                <p:nvPr/>
              </p:nvSpPr>
              <p:spPr>
                <a:xfrm>
                  <a:off x="1555920" y="26082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4" name=""/>
                <p:cNvSpPr/>
                <p:nvPr/>
              </p:nvSpPr>
              <p:spPr>
                <a:xfrm>
                  <a:off x="1555920" y="26064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5" name=""/>
                <p:cNvSpPr/>
                <p:nvPr/>
              </p:nvSpPr>
              <p:spPr>
                <a:xfrm>
                  <a:off x="1555920" y="26064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6" name=""/>
                <p:cNvSpPr/>
                <p:nvPr/>
              </p:nvSpPr>
              <p:spPr>
                <a:xfrm>
                  <a:off x="1555920" y="26064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7" name=""/>
                <p:cNvSpPr/>
                <p:nvPr/>
              </p:nvSpPr>
              <p:spPr>
                <a:xfrm>
                  <a:off x="1555920" y="2505240"/>
                  <a:ext cx="1080" cy="1080"/>
                </a:xfrm>
                <a:custGeom>
                  <a:avLst/>
                  <a:gdLst/>
                  <a:ahLst/>
                  <a:rect l="l" t="t" r="r" b="b"/>
                  <a:pathLst>
                    <a:path w="1" h="1">
                      <a:moveTo>
                        <a:pt x="0" y="1"/>
                      </a:moveTo>
                      <a:lnTo>
                        <a:pt x="1" y="1"/>
                      </a:lnTo>
                      <a:lnTo>
                        <a:pt x="1"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8" name=""/>
                <p:cNvSpPr/>
                <p:nvPr/>
              </p:nvSpPr>
              <p:spPr>
                <a:xfrm flipH="1" flipV="1">
                  <a:off x="1555560" y="2504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9" name=""/>
                <p:cNvSpPr/>
                <p:nvPr/>
              </p:nvSpPr>
              <p:spPr>
                <a:xfrm>
                  <a:off x="1558800" y="25052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0" name=""/>
                <p:cNvSpPr/>
                <p:nvPr/>
              </p:nvSpPr>
              <p:spPr>
                <a:xfrm flipH="1">
                  <a:off x="1558440" y="25052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1" name=""/>
                <p:cNvSpPr/>
                <p:nvPr/>
              </p:nvSpPr>
              <p:spPr>
                <a:xfrm>
                  <a:off x="1558800" y="25052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2" name=""/>
                <p:cNvSpPr/>
                <p:nvPr/>
              </p:nvSpPr>
              <p:spPr>
                <a:xfrm>
                  <a:off x="1557000" y="2505240"/>
                  <a:ext cx="1440" cy="1080"/>
                </a:xfrm>
                <a:custGeom>
                  <a:avLst/>
                  <a:gdLst/>
                  <a:ahLst/>
                  <a:rect l="l" t="t" r="r" b="b"/>
                  <a:pathLst>
                    <a:path w="2" h="0">
                      <a:moveTo>
                        <a:pt x="2" y="0"/>
                      </a:move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3" name=""/>
                <p:cNvSpPr/>
                <p:nvPr/>
              </p:nvSpPr>
              <p:spPr>
                <a:xfrm>
                  <a:off x="1555920" y="2601720"/>
                  <a:ext cx="3960" cy="2880"/>
                </a:xfrm>
                <a:custGeom>
                  <a:avLst/>
                  <a:gdLst/>
                  <a:ahLst/>
                  <a:rect l="l" t="t" r="r" b="b"/>
                  <a:pathLst>
                    <a:path w="7" h="5">
                      <a:moveTo>
                        <a:pt x="0" y="5"/>
                      </a:moveTo>
                      <a:lnTo>
                        <a:pt x="1" y="4"/>
                      </a:lnTo>
                      <a:lnTo>
                        <a:pt x="2" y="3"/>
                      </a:lnTo>
                      <a:lnTo>
                        <a:pt x="5" y="1"/>
                      </a:lnTo>
                      <a:lnTo>
                        <a:pt x="7"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494" name=""/>
                <p:cNvSpPr/>
                <p:nvPr/>
              </p:nvSpPr>
              <p:spPr>
                <a:xfrm flipH="1">
                  <a:off x="1555560" y="26049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5" name=""/>
                <p:cNvSpPr/>
                <p:nvPr/>
              </p:nvSpPr>
              <p:spPr>
                <a:xfrm>
                  <a:off x="1338840" y="3153600"/>
                  <a:ext cx="127080" cy="589320"/>
                </a:xfrm>
                <a:custGeom>
                  <a:avLst/>
                  <a:gdLst/>
                  <a:ahLst/>
                  <a:rect l="l" t="t" r="r" b="b"/>
                  <a:pathLst>
                    <a:path w="179" h="780">
                      <a:moveTo>
                        <a:pt x="11" y="0"/>
                      </a:moveTo>
                      <a:lnTo>
                        <a:pt x="1" y="9"/>
                      </a:lnTo>
                      <a:lnTo>
                        <a:pt x="0" y="20"/>
                      </a:lnTo>
                      <a:lnTo>
                        <a:pt x="15" y="29"/>
                      </a:lnTo>
                      <a:lnTo>
                        <a:pt x="23" y="35"/>
                      </a:lnTo>
                      <a:lnTo>
                        <a:pt x="32" y="59"/>
                      </a:lnTo>
                      <a:lnTo>
                        <a:pt x="43" y="86"/>
                      </a:lnTo>
                      <a:lnTo>
                        <a:pt x="49" y="87"/>
                      </a:lnTo>
                      <a:lnTo>
                        <a:pt x="54" y="101"/>
                      </a:lnTo>
                      <a:lnTo>
                        <a:pt x="73" y="127"/>
                      </a:lnTo>
                      <a:lnTo>
                        <a:pt x="76" y="133"/>
                      </a:lnTo>
                      <a:lnTo>
                        <a:pt x="73" y="142"/>
                      </a:lnTo>
                      <a:lnTo>
                        <a:pt x="65" y="159"/>
                      </a:lnTo>
                      <a:lnTo>
                        <a:pt x="52" y="182"/>
                      </a:lnTo>
                      <a:lnTo>
                        <a:pt x="42" y="198"/>
                      </a:lnTo>
                      <a:lnTo>
                        <a:pt x="43" y="209"/>
                      </a:lnTo>
                      <a:lnTo>
                        <a:pt x="51" y="218"/>
                      </a:lnTo>
                      <a:lnTo>
                        <a:pt x="56" y="228"/>
                      </a:lnTo>
                      <a:lnTo>
                        <a:pt x="62" y="235"/>
                      </a:lnTo>
                      <a:lnTo>
                        <a:pt x="65" y="251"/>
                      </a:lnTo>
                      <a:lnTo>
                        <a:pt x="64" y="262"/>
                      </a:lnTo>
                      <a:lnTo>
                        <a:pt x="59" y="273"/>
                      </a:lnTo>
                      <a:lnTo>
                        <a:pt x="54" y="287"/>
                      </a:lnTo>
                      <a:lnTo>
                        <a:pt x="56" y="298"/>
                      </a:lnTo>
                      <a:lnTo>
                        <a:pt x="60" y="317"/>
                      </a:lnTo>
                      <a:lnTo>
                        <a:pt x="67" y="329"/>
                      </a:lnTo>
                      <a:lnTo>
                        <a:pt x="71" y="336"/>
                      </a:lnTo>
                      <a:lnTo>
                        <a:pt x="72" y="345"/>
                      </a:lnTo>
                      <a:lnTo>
                        <a:pt x="73" y="375"/>
                      </a:lnTo>
                      <a:lnTo>
                        <a:pt x="78" y="392"/>
                      </a:lnTo>
                      <a:lnTo>
                        <a:pt x="83" y="401"/>
                      </a:lnTo>
                      <a:lnTo>
                        <a:pt x="87" y="450"/>
                      </a:lnTo>
                      <a:lnTo>
                        <a:pt x="87" y="544"/>
                      </a:lnTo>
                      <a:lnTo>
                        <a:pt x="85" y="559"/>
                      </a:lnTo>
                      <a:lnTo>
                        <a:pt x="88" y="573"/>
                      </a:lnTo>
                      <a:lnTo>
                        <a:pt x="90" y="583"/>
                      </a:lnTo>
                      <a:lnTo>
                        <a:pt x="92" y="628"/>
                      </a:lnTo>
                      <a:lnTo>
                        <a:pt x="94" y="648"/>
                      </a:lnTo>
                      <a:lnTo>
                        <a:pt x="141" y="738"/>
                      </a:lnTo>
                      <a:lnTo>
                        <a:pt x="179" y="78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6" name=""/>
                <p:cNvSpPr/>
                <p:nvPr/>
              </p:nvSpPr>
              <p:spPr>
                <a:xfrm flipV="1">
                  <a:off x="1537200" y="27061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97" name=""/>
                <p:cNvSpPr/>
                <p:nvPr/>
              </p:nvSpPr>
              <p:spPr>
                <a:xfrm flipV="1">
                  <a:off x="1537200" y="27028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8" name=""/>
                <p:cNvSpPr/>
                <p:nvPr/>
              </p:nvSpPr>
              <p:spPr>
                <a:xfrm flipV="1">
                  <a:off x="1537200" y="27043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9" name=""/>
                <p:cNvSpPr/>
                <p:nvPr/>
              </p:nvSpPr>
              <p:spPr>
                <a:xfrm flipV="1">
                  <a:off x="1537200" y="27061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00" name=""/>
                <p:cNvSpPr/>
                <p:nvPr/>
              </p:nvSpPr>
              <p:spPr>
                <a:xfrm>
                  <a:off x="1537200" y="27046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01" name=""/>
                <p:cNvSpPr/>
                <p:nvPr/>
              </p:nvSpPr>
              <p:spPr>
                <a:xfrm>
                  <a:off x="1437480" y="24721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02" name=""/>
                <p:cNvSpPr/>
                <p:nvPr/>
              </p:nvSpPr>
              <p:spPr>
                <a:xfrm>
                  <a:off x="1441440" y="24732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03" name=""/>
                <p:cNvSpPr/>
                <p:nvPr/>
              </p:nvSpPr>
              <p:spPr>
                <a:xfrm>
                  <a:off x="1438560" y="2472120"/>
                  <a:ext cx="1440" cy="1080"/>
                </a:xfrm>
                <a:custGeom>
                  <a:avLst/>
                  <a:gdLst/>
                  <a:ahLst/>
                  <a:rect l="l" t="t" r="r" b="b"/>
                  <a:pathLst>
                    <a:path w="2" h="0">
                      <a:moveTo>
                        <a:pt x="0" y="0"/>
                      </a:moveTo>
                      <a:lnTo>
                        <a:pt x="1" y="0"/>
                      </a:lnTo>
                      <a:lnTo>
                        <a:pt x="2"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04" name=""/>
                <p:cNvSpPr/>
                <p:nvPr/>
              </p:nvSpPr>
              <p:spPr>
                <a:xfrm>
                  <a:off x="1440360" y="24721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05" name=""/>
                <p:cNvSpPr/>
                <p:nvPr/>
              </p:nvSpPr>
              <p:spPr>
                <a:xfrm>
                  <a:off x="1440360" y="24732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06" name=""/>
                <p:cNvSpPr/>
                <p:nvPr/>
              </p:nvSpPr>
              <p:spPr>
                <a:xfrm flipH="1">
                  <a:off x="1561320" y="250380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07" name=""/>
                <p:cNvSpPr/>
                <p:nvPr/>
              </p:nvSpPr>
              <p:spPr>
                <a:xfrm flipV="1">
                  <a:off x="1563120" y="25034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08" name=""/>
                <p:cNvSpPr/>
                <p:nvPr/>
              </p:nvSpPr>
              <p:spPr>
                <a:xfrm>
                  <a:off x="1563120" y="25052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09" name=""/>
                <p:cNvSpPr/>
                <p:nvPr/>
              </p:nvSpPr>
              <p:spPr>
                <a:xfrm>
                  <a:off x="1563120" y="25052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0" name=""/>
                <p:cNvSpPr/>
                <p:nvPr/>
              </p:nvSpPr>
              <p:spPr>
                <a:xfrm>
                  <a:off x="1563120" y="25038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1" name=""/>
                <p:cNvSpPr/>
                <p:nvPr/>
              </p:nvSpPr>
              <p:spPr>
                <a:xfrm>
                  <a:off x="1561320" y="25052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2" name=""/>
                <p:cNvSpPr/>
                <p:nvPr/>
              </p:nvSpPr>
              <p:spPr>
                <a:xfrm>
                  <a:off x="1561320" y="2505240"/>
                  <a:ext cx="1440" cy="1080"/>
                </a:xfrm>
                <a:custGeom>
                  <a:avLst/>
                  <a:gdLst/>
                  <a:ahLst/>
                  <a:rect l="l" t="t" r="r" b="b"/>
                  <a:pathLst>
                    <a:path w="2" h="1">
                      <a:moveTo>
                        <a:pt x="2" y="0"/>
                      </a:moveTo>
                      <a:lnTo>
                        <a:pt x="1" y="0"/>
                      </a:lnTo>
                      <a:lnTo>
                        <a:pt x="1" y="1"/>
                      </a:ln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3" name=""/>
                <p:cNvSpPr/>
                <p:nvPr/>
              </p:nvSpPr>
              <p:spPr>
                <a:xfrm flipV="1">
                  <a:off x="1563120" y="25880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4" name=""/>
                <p:cNvSpPr/>
                <p:nvPr/>
              </p:nvSpPr>
              <p:spPr>
                <a:xfrm flipV="1">
                  <a:off x="1563120" y="25866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15" name=""/>
                <p:cNvSpPr/>
                <p:nvPr/>
              </p:nvSpPr>
              <p:spPr>
                <a:xfrm>
                  <a:off x="1564200" y="2586600"/>
                  <a:ext cx="1440" cy="1440"/>
                </a:xfrm>
                <a:custGeom>
                  <a:avLst/>
                  <a:gdLst/>
                  <a:ahLst/>
                  <a:rect l="l" t="t" r="r" b="b"/>
                  <a:pathLst>
                    <a:path w="2" h="1">
                      <a:moveTo>
                        <a:pt x="0" y="1"/>
                      </a:moveTo>
                      <a:lnTo>
                        <a:pt x="0" y="0"/>
                      </a:lnTo>
                      <a:lnTo>
                        <a:pt x="1" y="0"/>
                      </a:lnTo>
                      <a:lnTo>
                        <a:pt x="2"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16" name=""/>
                <p:cNvSpPr/>
                <p:nvPr/>
              </p:nvSpPr>
              <p:spPr>
                <a:xfrm flipV="1">
                  <a:off x="1559880" y="25894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7" name=""/>
                <p:cNvSpPr/>
                <p:nvPr/>
              </p:nvSpPr>
              <p:spPr>
                <a:xfrm>
                  <a:off x="1559880" y="25898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8" name=""/>
                <p:cNvSpPr/>
                <p:nvPr/>
              </p:nvSpPr>
              <p:spPr>
                <a:xfrm flipV="1">
                  <a:off x="1559880" y="25894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9" name=""/>
                <p:cNvSpPr/>
                <p:nvPr/>
              </p:nvSpPr>
              <p:spPr>
                <a:xfrm>
                  <a:off x="1559880" y="2591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20" name=""/>
                <p:cNvSpPr/>
                <p:nvPr/>
              </p:nvSpPr>
              <p:spPr>
                <a:xfrm flipV="1">
                  <a:off x="1559880" y="25912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21" name=""/>
                <p:cNvSpPr/>
                <p:nvPr/>
              </p:nvSpPr>
              <p:spPr>
                <a:xfrm flipV="1">
                  <a:off x="1561320" y="25880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22" name=""/>
                <p:cNvSpPr/>
                <p:nvPr/>
              </p:nvSpPr>
              <p:spPr>
                <a:xfrm>
                  <a:off x="1563120" y="2505240"/>
                  <a:ext cx="2880" cy="6120"/>
                </a:xfrm>
                <a:custGeom>
                  <a:avLst/>
                  <a:gdLst/>
                  <a:ahLst/>
                  <a:rect l="l" t="t" r="r" b="b"/>
                  <a:pathLst>
                    <a:path w="4" h="8">
                      <a:moveTo>
                        <a:pt x="4" y="8"/>
                      </a:moveTo>
                      <a:lnTo>
                        <a:pt x="4" y="7"/>
                      </a:lnTo>
                      <a:lnTo>
                        <a:pt x="4" y="6"/>
                      </a:lnTo>
                      <a:lnTo>
                        <a:pt x="3" y="5"/>
                      </a:lnTo>
                      <a:lnTo>
                        <a:pt x="2" y="5"/>
                      </a:lnTo>
                      <a:lnTo>
                        <a:pt x="2" y="4"/>
                      </a:lnTo>
                      <a:lnTo>
                        <a:pt x="1" y="3"/>
                      </a:lnTo>
                      <a:lnTo>
                        <a:pt x="1" y="2"/>
                      </a:lnTo>
                      <a:lnTo>
                        <a:pt x="0" y="2"/>
                      </a:lnTo>
                      <a:lnTo>
                        <a:pt x="0" y="1"/>
                      </a:lnTo>
                      <a:lnTo>
                        <a:pt x="0" y="0"/>
                      </a:lnTo>
                      <a:lnTo>
                        <a:pt x="0" y="1"/>
                      </a:lnTo>
                      <a:lnTo>
                        <a:pt x="0"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523" name=""/>
                <p:cNvSpPr/>
                <p:nvPr/>
              </p:nvSpPr>
              <p:spPr>
                <a:xfrm>
                  <a:off x="1567080" y="25837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24" name=""/>
                <p:cNvSpPr/>
                <p:nvPr/>
              </p:nvSpPr>
              <p:spPr>
                <a:xfrm flipV="1">
                  <a:off x="1567080" y="25837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25" name=""/>
                <p:cNvSpPr/>
                <p:nvPr/>
              </p:nvSpPr>
              <p:spPr>
                <a:xfrm flipV="1">
                  <a:off x="1567080" y="25851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26" name=""/>
                <p:cNvSpPr/>
                <p:nvPr/>
              </p:nvSpPr>
              <p:spPr>
                <a:xfrm>
                  <a:off x="1568520" y="2583720"/>
                  <a:ext cx="1440" cy="1440"/>
                </a:xfrm>
                <a:custGeom>
                  <a:avLst/>
                  <a:gdLst/>
                  <a:ahLst/>
                  <a:rect l="l" t="t" r="r" b="b"/>
                  <a:pathLst>
                    <a:path w="1" h="1">
                      <a:moveTo>
                        <a:pt x="0" y="1"/>
                      </a:moveTo>
                      <a:lnTo>
                        <a:pt x="0" y="0"/>
                      </a:lnTo>
                      <a:lnTo>
                        <a:pt x="1"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27" name=""/>
                <p:cNvSpPr/>
                <p:nvPr/>
              </p:nvSpPr>
              <p:spPr>
                <a:xfrm>
                  <a:off x="1568520" y="2582280"/>
                  <a:ext cx="1440" cy="1080"/>
                </a:xfrm>
                <a:custGeom>
                  <a:avLst/>
                  <a:gdLst/>
                  <a:ahLst/>
                  <a:rect l="l" t="t" r="r" b="b"/>
                  <a:pathLst>
                    <a:path w="2" h="2">
                      <a:moveTo>
                        <a:pt x="0" y="2"/>
                      </a:moveTo>
                      <a:lnTo>
                        <a:pt x="0" y="1"/>
                      </a:lnTo>
                      <a:lnTo>
                        <a:pt x="1" y="1"/>
                      </a:lnTo>
                      <a:lnTo>
                        <a:pt x="1" y="0"/>
                      </a:lnTo>
                      <a:lnTo>
                        <a:pt x="2"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28" name=""/>
                <p:cNvSpPr/>
                <p:nvPr/>
              </p:nvSpPr>
              <p:spPr>
                <a:xfrm>
                  <a:off x="1566000" y="25855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29" name=""/>
                <p:cNvSpPr/>
                <p:nvPr/>
              </p:nvSpPr>
              <p:spPr>
                <a:xfrm flipV="1">
                  <a:off x="1566000" y="25851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30" name=""/>
                <p:cNvSpPr/>
                <p:nvPr/>
              </p:nvSpPr>
              <p:spPr>
                <a:xfrm>
                  <a:off x="1567080" y="25855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31" name=""/>
                <p:cNvSpPr/>
                <p:nvPr/>
              </p:nvSpPr>
              <p:spPr>
                <a:xfrm>
                  <a:off x="1567080" y="25855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32" name=""/>
                <p:cNvSpPr/>
                <p:nvPr/>
              </p:nvSpPr>
              <p:spPr>
                <a:xfrm>
                  <a:off x="1566000" y="2511360"/>
                  <a:ext cx="1080" cy="2520"/>
                </a:xfrm>
                <a:custGeom>
                  <a:avLst/>
                  <a:gdLst/>
                  <a:ahLst/>
                  <a:rect l="l" t="t" r="r" b="b"/>
                  <a:pathLst>
                    <a:path w="1" h="3">
                      <a:moveTo>
                        <a:pt x="1" y="3"/>
                      </a:moveTo>
                      <a:lnTo>
                        <a:pt x="1" y="2"/>
                      </a:lnTo>
                      <a:lnTo>
                        <a:pt x="1" y="1"/>
                      </a:lnTo>
                      <a:lnTo>
                        <a:pt x="0" y="1"/>
                      </a:lnTo>
                      <a:lnTo>
                        <a:pt x="0" y="0"/>
                      </a:lnTo>
                    </a:path>
                  </a:pathLst>
                </a:custGeom>
                <a:noFill/>
                <a:ln w="23760">
                  <a:solidFill>
                    <a:srgbClr val="0000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533" name=""/>
                <p:cNvSpPr/>
                <p:nvPr/>
              </p:nvSpPr>
              <p:spPr>
                <a:xfrm>
                  <a:off x="1561320" y="2503800"/>
                  <a:ext cx="1440" cy="1080"/>
                </a:xfrm>
                <a:custGeom>
                  <a:avLst/>
                  <a:gdLst/>
                  <a:ahLst/>
                  <a:rect l="l" t="t" r="r" b="b"/>
                  <a:pathLst>
                    <a:path w="1" h="1">
                      <a:moveTo>
                        <a:pt x="1" y="1"/>
                      </a:move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34" name=""/>
                <p:cNvSpPr/>
                <p:nvPr/>
              </p:nvSpPr>
              <p:spPr>
                <a:xfrm>
                  <a:off x="1563120" y="25038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35" name=""/>
                <p:cNvSpPr/>
                <p:nvPr/>
              </p:nvSpPr>
              <p:spPr>
                <a:xfrm>
                  <a:off x="1962360" y="4508280"/>
                  <a:ext cx="127080" cy="114480"/>
                </a:xfrm>
                <a:custGeom>
                  <a:avLst/>
                  <a:gdLst/>
                  <a:ahLst/>
                  <a:rect l="l" t="t" r="r" b="b"/>
                  <a:pathLst>
                    <a:path w="178" h="152">
                      <a:moveTo>
                        <a:pt x="0" y="0"/>
                      </a:moveTo>
                      <a:lnTo>
                        <a:pt x="36" y="18"/>
                      </a:lnTo>
                      <a:lnTo>
                        <a:pt x="41" y="18"/>
                      </a:lnTo>
                      <a:lnTo>
                        <a:pt x="48" y="19"/>
                      </a:lnTo>
                      <a:lnTo>
                        <a:pt x="118" y="20"/>
                      </a:lnTo>
                      <a:lnTo>
                        <a:pt x="120" y="14"/>
                      </a:lnTo>
                      <a:lnTo>
                        <a:pt x="178" y="15"/>
                      </a:lnTo>
                      <a:lnTo>
                        <a:pt x="178" y="57"/>
                      </a:lnTo>
                      <a:lnTo>
                        <a:pt x="171" y="76"/>
                      </a:lnTo>
                      <a:lnTo>
                        <a:pt x="175" y="106"/>
                      </a:lnTo>
                      <a:lnTo>
                        <a:pt x="169" y="140"/>
                      </a:lnTo>
                      <a:lnTo>
                        <a:pt x="147" y="152"/>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6" name=""/>
                <p:cNvSpPr/>
                <p:nvPr/>
              </p:nvSpPr>
              <p:spPr>
                <a:xfrm flipH="1">
                  <a:off x="1967760" y="4623120"/>
                  <a:ext cx="99720" cy="2880"/>
                </a:xfrm>
                <a:prstGeom prst="line">
                  <a:avLst/>
                </a:prstGeom>
                <a:ln w="23760">
                  <a:solidFill>
                    <a:srgbClr val="0000ff"/>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537" name=""/>
                <p:cNvSpPr/>
                <p:nvPr/>
              </p:nvSpPr>
              <p:spPr>
                <a:xfrm>
                  <a:off x="1968120" y="4626000"/>
                  <a:ext cx="158400" cy="241560"/>
                </a:xfrm>
                <a:custGeom>
                  <a:avLst/>
                  <a:gdLst/>
                  <a:ahLst/>
                  <a:rect l="l" t="t" r="r" b="b"/>
                  <a:pathLst>
                    <a:path w="221" h="318">
                      <a:moveTo>
                        <a:pt x="221" y="318"/>
                      </a:moveTo>
                      <a:lnTo>
                        <a:pt x="195" y="224"/>
                      </a:lnTo>
                      <a:lnTo>
                        <a:pt x="169" y="174"/>
                      </a:lnTo>
                      <a:lnTo>
                        <a:pt x="122" y="119"/>
                      </a:lnTo>
                      <a:lnTo>
                        <a:pt x="71" y="61"/>
                      </a:lnTo>
                      <a:lnTo>
                        <a:pt x="0"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8" name=""/>
                <p:cNvSpPr/>
                <p:nvPr/>
              </p:nvSpPr>
              <p:spPr>
                <a:xfrm>
                  <a:off x="1365840" y="3917160"/>
                  <a:ext cx="75600" cy="84600"/>
                </a:xfrm>
                <a:custGeom>
                  <a:avLst/>
                  <a:gdLst/>
                  <a:ahLst/>
                  <a:rect l="l" t="t" r="r" b="b"/>
                  <a:pathLst>
                    <a:path w="107" h="113">
                      <a:moveTo>
                        <a:pt x="107" y="113"/>
                      </a:moveTo>
                      <a:lnTo>
                        <a:pt x="92" y="112"/>
                      </a:lnTo>
                      <a:lnTo>
                        <a:pt x="81" y="109"/>
                      </a:lnTo>
                      <a:lnTo>
                        <a:pt x="59" y="103"/>
                      </a:lnTo>
                      <a:lnTo>
                        <a:pt x="33" y="78"/>
                      </a:lnTo>
                      <a:lnTo>
                        <a:pt x="20" y="62"/>
                      </a:lnTo>
                      <a:lnTo>
                        <a:pt x="9" y="47"/>
                      </a:lnTo>
                      <a:lnTo>
                        <a:pt x="0" y="30"/>
                      </a:lnTo>
                      <a:lnTo>
                        <a:pt x="0" y="12"/>
                      </a:lnTo>
                      <a:lnTo>
                        <a:pt x="11" y="0"/>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539" name=""/>
                <p:cNvSpPr/>
                <p:nvPr/>
              </p:nvSpPr>
              <p:spPr>
                <a:xfrm>
                  <a:off x="1569960" y="2582280"/>
                  <a:ext cx="1080" cy="1080"/>
                </a:xfrm>
                <a:custGeom>
                  <a:avLst/>
                  <a:gdLst/>
                  <a:ahLst/>
                  <a:rect l="l" t="t" r="r" b="b"/>
                  <a:pathLst>
                    <a:path w="2" h="1">
                      <a:moveTo>
                        <a:pt x="0" y="1"/>
                      </a:moveTo>
                      <a:lnTo>
                        <a:pt x="1" y="1"/>
                      </a:lnTo>
                      <a:lnTo>
                        <a:pt x="2"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40" name=""/>
                <p:cNvSpPr/>
                <p:nvPr/>
              </p:nvSpPr>
              <p:spPr>
                <a:xfrm>
                  <a:off x="1571400" y="25822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41" name=""/>
                <p:cNvSpPr/>
                <p:nvPr/>
              </p:nvSpPr>
              <p:spPr>
                <a:xfrm>
                  <a:off x="1572840" y="2582280"/>
                  <a:ext cx="1080" cy="1080"/>
                </a:xfrm>
                <a:custGeom>
                  <a:avLst/>
                  <a:gdLst/>
                  <a:ahLst/>
                  <a:rect l="l" t="t" r="r" b="b"/>
                  <a:pathLst>
                    <a:path w="1" h="1">
                      <a:moveTo>
                        <a:pt x="0" y="0"/>
                      </a:moveTo>
                      <a:lnTo>
                        <a:pt x="0" y="1"/>
                      </a:lnTo>
                      <a:lnTo>
                        <a:pt x="1"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42" name=""/>
                <p:cNvSpPr/>
                <p:nvPr/>
              </p:nvSpPr>
              <p:spPr>
                <a:xfrm>
                  <a:off x="1574280" y="2538360"/>
                  <a:ext cx="6840" cy="14760"/>
                </a:xfrm>
                <a:custGeom>
                  <a:avLst/>
                  <a:gdLst/>
                  <a:ahLst/>
                  <a:rect l="l" t="t" r="r" b="b"/>
                  <a:pathLst>
                    <a:path w="10" h="20">
                      <a:moveTo>
                        <a:pt x="10" y="20"/>
                      </a:moveTo>
                      <a:lnTo>
                        <a:pt x="9" y="19"/>
                      </a:lnTo>
                      <a:lnTo>
                        <a:pt x="8" y="17"/>
                      </a:lnTo>
                      <a:lnTo>
                        <a:pt x="5" y="14"/>
                      </a:lnTo>
                      <a:lnTo>
                        <a:pt x="4" y="13"/>
                      </a:lnTo>
                      <a:lnTo>
                        <a:pt x="2" y="7"/>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543" name=""/>
                <p:cNvSpPr/>
                <p:nvPr/>
              </p:nvSpPr>
              <p:spPr>
                <a:xfrm>
                  <a:off x="1581480" y="2553480"/>
                  <a:ext cx="2880" cy="7200"/>
                </a:xfrm>
                <a:custGeom>
                  <a:avLst/>
                  <a:gdLst/>
                  <a:ahLst/>
                  <a:rect l="l" t="t" r="r" b="b"/>
                  <a:pathLst>
                    <a:path w="4" h="11">
                      <a:moveTo>
                        <a:pt x="3" y="11"/>
                      </a:moveTo>
                      <a:lnTo>
                        <a:pt x="3" y="10"/>
                      </a:lnTo>
                      <a:lnTo>
                        <a:pt x="4" y="10"/>
                      </a:lnTo>
                      <a:lnTo>
                        <a:pt x="4" y="9"/>
                      </a:lnTo>
                      <a:lnTo>
                        <a:pt x="3" y="7"/>
                      </a:lnTo>
                      <a:lnTo>
                        <a:pt x="2" y="6"/>
                      </a:lnTo>
                      <a:lnTo>
                        <a:pt x="1" y="5"/>
                      </a:lnTo>
                      <a:lnTo>
                        <a:pt x="1" y="1"/>
                      </a:lnTo>
                      <a:lnTo>
                        <a:pt x="0"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544" name=""/>
                <p:cNvSpPr/>
                <p:nvPr/>
              </p:nvSpPr>
              <p:spPr>
                <a:xfrm>
                  <a:off x="1584360" y="2561040"/>
                  <a:ext cx="1080" cy="10440"/>
                </a:xfrm>
                <a:custGeom>
                  <a:avLst/>
                  <a:gdLst/>
                  <a:ahLst/>
                  <a:rect l="l" t="t" r="r" b="b"/>
                  <a:pathLst>
                    <a:path w="1" h="13">
                      <a:moveTo>
                        <a:pt x="0" y="0"/>
                      </a:moveTo>
                      <a:lnTo>
                        <a:pt x="0" y="1"/>
                      </a:lnTo>
                      <a:lnTo>
                        <a:pt x="1" y="3"/>
                      </a:lnTo>
                      <a:lnTo>
                        <a:pt x="1" y="5"/>
                      </a:lnTo>
                      <a:lnTo>
                        <a:pt x="0" y="8"/>
                      </a:lnTo>
                      <a:lnTo>
                        <a:pt x="0" y="9"/>
                      </a:lnTo>
                      <a:lnTo>
                        <a:pt x="0" y="10"/>
                      </a:lnTo>
                      <a:lnTo>
                        <a:pt x="0" y="11"/>
                      </a:lnTo>
                      <a:lnTo>
                        <a:pt x="0" y="12"/>
                      </a:lnTo>
                      <a:lnTo>
                        <a:pt x="0" y="13"/>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545" name=""/>
                <p:cNvSpPr/>
                <p:nvPr/>
              </p:nvSpPr>
              <p:spPr>
                <a:xfrm>
                  <a:off x="1567080" y="2514240"/>
                  <a:ext cx="6840" cy="13680"/>
                </a:xfrm>
                <a:custGeom>
                  <a:avLst/>
                  <a:gdLst/>
                  <a:ahLst/>
                  <a:rect l="l" t="t" r="r" b="b"/>
                  <a:pathLst>
                    <a:path w="10" h="19">
                      <a:moveTo>
                        <a:pt x="0" y="0"/>
                      </a:moveTo>
                      <a:lnTo>
                        <a:pt x="0" y="1"/>
                      </a:lnTo>
                      <a:lnTo>
                        <a:pt x="1" y="2"/>
                      </a:lnTo>
                      <a:lnTo>
                        <a:pt x="2" y="2"/>
                      </a:lnTo>
                      <a:lnTo>
                        <a:pt x="1" y="3"/>
                      </a:lnTo>
                      <a:lnTo>
                        <a:pt x="1" y="4"/>
                      </a:lnTo>
                      <a:lnTo>
                        <a:pt x="2" y="4"/>
                      </a:lnTo>
                      <a:lnTo>
                        <a:pt x="2" y="5"/>
                      </a:lnTo>
                      <a:lnTo>
                        <a:pt x="3" y="7"/>
                      </a:lnTo>
                      <a:lnTo>
                        <a:pt x="4" y="8"/>
                      </a:lnTo>
                      <a:lnTo>
                        <a:pt x="4" y="10"/>
                      </a:lnTo>
                      <a:lnTo>
                        <a:pt x="5" y="12"/>
                      </a:lnTo>
                      <a:lnTo>
                        <a:pt x="5" y="14"/>
                      </a:lnTo>
                      <a:lnTo>
                        <a:pt x="5" y="15"/>
                      </a:lnTo>
                      <a:lnTo>
                        <a:pt x="4" y="16"/>
                      </a:lnTo>
                      <a:lnTo>
                        <a:pt x="5" y="16"/>
                      </a:lnTo>
                      <a:lnTo>
                        <a:pt x="5" y="17"/>
                      </a:lnTo>
                      <a:lnTo>
                        <a:pt x="7" y="18"/>
                      </a:lnTo>
                      <a:lnTo>
                        <a:pt x="7" y="19"/>
                      </a:lnTo>
                      <a:lnTo>
                        <a:pt x="8" y="19"/>
                      </a:lnTo>
                      <a:lnTo>
                        <a:pt x="9" y="19"/>
                      </a:lnTo>
                      <a:lnTo>
                        <a:pt x="10" y="19"/>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546" name=""/>
                <p:cNvSpPr/>
                <p:nvPr/>
              </p:nvSpPr>
              <p:spPr>
                <a:xfrm>
                  <a:off x="1574280" y="2527920"/>
                  <a:ext cx="1080" cy="10440"/>
                </a:xfrm>
                <a:custGeom>
                  <a:avLst/>
                  <a:gdLst/>
                  <a:ahLst/>
                  <a:rect l="l" t="t" r="r" b="b"/>
                  <a:pathLst>
                    <a:path w="2" h="13">
                      <a:moveTo>
                        <a:pt x="0" y="0"/>
                      </a:moveTo>
                      <a:lnTo>
                        <a:pt x="0" y="1"/>
                      </a:lnTo>
                      <a:lnTo>
                        <a:pt x="1" y="7"/>
                      </a:lnTo>
                      <a:lnTo>
                        <a:pt x="2" y="8"/>
                      </a:lnTo>
                      <a:lnTo>
                        <a:pt x="2" y="10"/>
                      </a:lnTo>
                      <a:lnTo>
                        <a:pt x="1" y="10"/>
                      </a:lnTo>
                      <a:lnTo>
                        <a:pt x="1" y="11"/>
                      </a:lnTo>
                      <a:lnTo>
                        <a:pt x="1" y="12"/>
                      </a:lnTo>
                      <a:lnTo>
                        <a:pt x="1" y="13"/>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547" name=""/>
                <p:cNvSpPr/>
                <p:nvPr/>
              </p:nvSpPr>
              <p:spPr>
                <a:xfrm>
                  <a:off x="1514520" y="3747960"/>
                  <a:ext cx="55440" cy="181080"/>
                </a:xfrm>
                <a:custGeom>
                  <a:avLst/>
                  <a:gdLst/>
                  <a:ahLst/>
                  <a:rect l="l" t="t" r="r" b="b"/>
                  <a:pathLst>
                    <a:path w="78" h="241">
                      <a:moveTo>
                        <a:pt x="78" y="241"/>
                      </a:moveTo>
                      <a:lnTo>
                        <a:pt x="48" y="210"/>
                      </a:lnTo>
                      <a:lnTo>
                        <a:pt x="22" y="174"/>
                      </a:lnTo>
                      <a:lnTo>
                        <a:pt x="33" y="90"/>
                      </a:lnTo>
                      <a:lnTo>
                        <a:pt x="0" y="41"/>
                      </a:lnTo>
                      <a:lnTo>
                        <a:pt x="9"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8" name=""/>
                <p:cNvSpPr/>
                <p:nvPr/>
              </p:nvSpPr>
              <p:spPr>
                <a:xfrm>
                  <a:off x="1409040" y="3743280"/>
                  <a:ext cx="91080" cy="259560"/>
                </a:xfrm>
                <a:custGeom>
                  <a:avLst/>
                  <a:gdLst/>
                  <a:ahLst/>
                  <a:rect l="l" t="t" r="r" b="b"/>
                  <a:pathLst>
                    <a:path w="128" h="343">
                      <a:moveTo>
                        <a:pt x="82" y="0"/>
                      </a:moveTo>
                      <a:lnTo>
                        <a:pt x="120" y="0"/>
                      </a:lnTo>
                      <a:lnTo>
                        <a:pt x="128" y="15"/>
                      </a:lnTo>
                      <a:lnTo>
                        <a:pt x="115" y="25"/>
                      </a:lnTo>
                      <a:lnTo>
                        <a:pt x="89" y="31"/>
                      </a:lnTo>
                      <a:lnTo>
                        <a:pt x="69" y="47"/>
                      </a:lnTo>
                      <a:lnTo>
                        <a:pt x="47" y="68"/>
                      </a:lnTo>
                      <a:lnTo>
                        <a:pt x="30" y="83"/>
                      </a:lnTo>
                      <a:lnTo>
                        <a:pt x="23" y="92"/>
                      </a:lnTo>
                      <a:lnTo>
                        <a:pt x="16" y="106"/>
                      </a:lnTo>
                      <a:lnTo>
                        <a:pt x="2" y="122"/>
                      </a:lnTo>
                      <a:lnTo>
                        <a:pt x="8" y="140"/>
                      </a:lnTo>
                      <a:lnTo>
                        <a:pt x="0" y="156"/>
                      </a:lnTo>
                      <a:lnTo>
                        <a:pt x="16" y="173"/>
                      </a:lnTo>
                      <a:lnTo>
                        <a:pt x="16" y="191"/>
                      </a:lnTo>
                      <a:lnTo>
                        <a:pt x="29" y="212"/>
                      </a:lnTo>
                      <a:lnTo>
                        <a:pt x="54" y="265"/>
                      </a:lnTo>
                      <a:lnTo>
                        <a:pt x="52" y="278"/>
                      </a:lnTo>
                      <a:lnTo>
                        <a:pt x="43" y="294"/>
                      </a:lnTo>
                      <a:lnTo>
                        <a:pt x="52" y="309"/>
                      </a:lnTo>
                      <a:lnTo>
                        <a:pt x="61" y="331"/>
                      </a:lnTo>
                      <a:lnTo>
                        <a:pt x="53" y="340"/>
                      </a:lnTo>
                      <a:lnTo>
                        <a:pt x="47" y="343"/>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9" name=""/>
                <p:cNvSpPr/>
                <p:nvPr/>
              </p:nvSpPr>
              <p:spPr>
                <a:xfrm>
                  <a:off x="1559880" y="25052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50" name=""/>
                <p:cNvSpPr/>
                <p:nvPr/>
              </p:nvSpPr>
              <p:spPr>
                <a:xfrm>
                  <a:off x="1559880" y="25052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51" name=""/>
                <p:cNvSpPr/>
                <p:nvPr/>
              </p:nvSpPr>
              <p:spPr>
                <a:xfrm>
                  <a:off x="1561320" y="250380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52" name=""/>
                <p:cNvSpPr/>
                <p:nvPr/>
              </p:nvSpPr>
              <p:spPr>
                <a:xfrm flipV="1">
                  <a:off x="1561320" y="25034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53" name=""/>
                <p:cNvSpPr/>
                <p:nvPr/>
              </p:nvSpPr>
              <p:spPr>
                <a:xfrm flipV="1">
                  <a:off x="1559880" y="2504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54" name=""/>
                <p:cNvSpPr/>
                <p:nvPr/>
              </p:nvSpPr>
              <p:spPr>
                <a:xfrm flipV="1">
                  <a:off x="1559880" y="25941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55" name=""/>
                <p:cNvSpPr/>
                <p:nvPr/>
              </p:nvSpPr>
              <p:spPr>
                <a:xfrm flipV="1">
                  <a:off x="1559880" y="25956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56" name=""/>
                <p:cNvSpPr/>
                <p:nvPr/>
              </p:nvSpPr>
              <p:spPr>
                <a:xfrm flipV="1">
                  <a:off x="1559880" y="25970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57" name=""/>
                <p:cNvSpPr/>
                <p:nvPr/>
              </p:nvSpPr>
              <p:spPr>
                <a:xfrm>
                  <a:off x="1559880" y="2600640"/>
                  <a:ext cx="1080" cy="1080"/>
                </a:xfrm>
                <a:custGeom>
                  <a:avLst/>
                  <a:gdLst/>
                  <a:ahLst/>
                  <a:rect l="l" t="t" r="r" b="b"/>
                  <a:pathLst>
                    <a:path w="0" h="2">
                      <a:moveTo>
                        <a:pt x="0" y="2"/>
                      </a:move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58" name=""/>
                <p:cNvSpPr/>
                <p:nvPr/>
              </p:nvSpPr>
              <p:spPr>
                <a:xfrm flipV="1">
                  <a:off x="1559880" y="25927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59" name=""/>
                <p:cNvSpPr/>
                <p:nvPr/>
              </p:nvSpPr>
              <p:spPr>
                <a:xfrm flipV="1">
                  <a:off x="1559880" y="25988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60" name=""/>
                <p:cNvSpPr/>
                <p:nvPr/>
              </p:nvSpPr>
              <p:spPr>
                <a:xfrm flipV="1">
                  <a:off x="1559880" y="259884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61" name=""/>
                <p:cNvSpPr/>
                <p:nvPr/>
              </p:nvSpPr>
              <p:spPr>
                <a:xfrm>
                  <a:off x="1561320" y="25052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62" name=""/>
                <p:cNvSpPr/>
                <p:nvPr/>
              </p:nvSpPr>
              <p:spPr>
                <a:xfrm flipH="1">
                  <a:off x="1562760" y="25052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63" name=""/>
                <p:cNvSpPr/>
                <p:nvPr/>
              </p:nvSpPr>
              <p:spPr>
                <a:xfrm flipV="1">
                  <a:off x="1563120" y="2504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64" name=""/>
                <p:cNvSpPr/>
                <p:nvPr/>
              </p:nvSpPr>
              <p:spPr>
                <a:xfrm>
                  <a:off x="1563120" y="25052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65" name=""/>
                <p:cNvSpPr/>
                <p:nvPr/>
              </p:nvSpPr>
              <p:spPr>
                <a:xfrm flipV="1">
                  <a:off x="1852560" y="28072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66"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67" name=""/>
                <p:cNvSpPr/>
                <p:nvPr/>
              </p:nvSpPr>
              <p:spPr>
                <a:xfrm>
                  <a:off x="1852560" y="28076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68" name=""/>
                <p:cNvSpPr/>
                <p:nvPr/>
              </p:nvSpPr>
              <p:spPr>
                <a:xfrm>
                  <a:off x="1852560" y="28076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69" name=""/>
                <p:cNvSpPr/>
                <p:nvPr/>
              </p:nvSpPr>
              <p:spPr>
                <a:xfrm flipV="1">
                  <a:off x="1854000" y="28058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70" name=""/>
                <p:cNvSpPr/>
                <p:nvPr/>
              </p:nvSpPr>
              <p:spPr>
                <a:xfrm flipH="1">
                  <a:off x="1852200" y="28062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71" name=""/>
                <p:cNvSpPr/>
                <p:nvPr/>
              </p:nvSpPr>
              <p:spPr>
                <a:xfrm>
                  <a:off x="1852560" y="2810520"/>
                  <a:ext cx="1080" cy="1080"/>
                </a:xfrm>
                <a:custGeom>
                  <a:avLst/>
                  <a:gdLst/>
                  <a:ahLst/>
                  <a:rect l="l" t="t" r="r" b="b"/>
                  <a:pathLst>
                    <a:path w="0" h="3">
                      <a:moveTo>
                        <a:pt x="0" y="3"/>
                      </a:move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72"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73"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74"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75" name=""/>
                <p:cNvSpPr/>
                <p:nvPr/>
              </p:nvSpPr>
              <p:spPr>
                <a:xfrm>
                  <a:off x="1852560" y="28105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76"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77"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78" name=""/>
                <p:cNvSpPr/>
                <p:nvPr/>
              </p:nvSpPr>
              <p:spPr>
                <a:xfrm flipV="1">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79"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80"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81" name=""/>
                <p:cNvSpPr/>
                <p:nvPr/>
              </p:nvSpPr>
              <p:spPr>
                <a:xfrm>
                  <a:off x="1852560" y="28105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82"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83" name=""/>
                <p:cNvSpPr/>
                <p:nvPr/>
              </p:nvSpPr>
              <p:spPr>
                <a:xfrm>
                  <a:off x="1848240" y="2811960"/>
                  <a:ext cx="3960" cy="1440"/>
                </a:xfrm>
                <a:custGeom>
                  <a:avLst/>
                  <a:gdLst/>
                  <a:ahLst/>
                  <a:rect l="l" t="t" r="r" b="b"/>
                  <a:pathLst>
                    <a:path w="5" h="1">
                      <a:moveTo>
                        <a:pt x="0" y="0"/>
                      </a:moveTo>
                      <a:lnTo>
                        <a:pt x="1" y="1"/>
                      </a:lnTo>
                      <a:lnTo>
                        <a:pt x="3" y="1"/>
                      </a:lnTo>
                      <a:lnTo>
                        <a:pt x="5"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84" name=""/>
                <p:cNvSpPr/>
                <p:nvPr/>
              </p:nvSpPr>
              <p:spPr>
                <a:xfrm>
                  <a:off x="1574280" y="2571840"/>
                  <a:ext cx="9720" cy="11880"/>
                </a:xfrm>
                <a:custGeom>
                  <a:avLst/>
                  <a:gdLst/>
                  <a:ahLst/>
                  <a:rect l="l" t="t" r="r" b="b"/>
                  <a:pathLst>
                    <a:path w="14" h="17">
                      <a:moveTo>
                        <a:pt x="14" y="0"/>
                      </a:moveTo>
                      <a:lnTo>
                        <a:pt x="14" y="2"/>
                      </a:lnTo>
                      <a:lnTo>
                        <a:pt x="13" y="5"/>
                      </a:lnTo>
                      <a:lnTo>
                        <a:pt x="12" y="6"/>
                      </a:lnTo>
                      <a:lnTo>
                        <a:pt x="8" y="10"/>
                      </a:lnTo>
                      <a:lnTo>
                        <a:pt x="7" y="11"/>
                      </a:lnTo>
                      <a:lnTo>
                        <a:pt x="6" y="12"/>
                      </a:lnTo>
                      <a:lnTo>
                        <a:pt x="5" y="16"/>
                      </a:lnTo>
                      <a:lnTo>
                        <a:pt x="4" y="17"/>
                      </a:lnTo>
                      <a:lnTo>
                        <a:pt x="3" y="17"/>
                      </a:lnTo>
                      <a:lnTo>
                        <a:pt x="3" y="16"/>
                      </a:lnTo>
                      <a:lnTo>
                        <a:pt x="2" y="16"/>
                      </a:lnTo>
                      <a:lnTo>
                        <a:pt x="0" y="15"/>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585" name=""/>
                <p:cNvSpPr/>
                <p:nvPr/>
              </p:nvSpPr>
              <p:spPr>
                <a:xfrm>
                  <a:off x="1572840" y="25822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grpSp>
          <p:grpSp>
            <p:nvGrpSpPr>
              <p:cNvPr id="586" name=""/>
              <p:cNvGrpSpPr/>
              <p:nvPr/>
            </p:nvGrpSpPr>
            <p:grpSpPr>
              <a:xfrm>
                <a:off x="1390320" y="2716920"/>
                <a:ext cx="2876760" cy="2323080"/>
                <a:chOff x="1390320" y="2716920"/>
                <a:chExt cx="2876760" cy="2323080"/>
              </a:xfrm>
            </p:grpSpPr>
            <p:sp>
              <p:nvSpPr>
                <p:cNvPr id="587" name=""/>
                <p:cNvSpPr/>
                <p:nvPr/>
              </p:nvSpPr>
              <p:spPr>
                <a:xfrm>
                  <a:off x="2136600" y="27349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88" name=""/>
                <p:cNvSpPr/>
                <p:nvPr/>
              </p:nvSpPr>
              <p:spPr>
                <a:xfrm>
                  <a:off x="2139480" y="27349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89" name=""/>
                <p:cNvSpPr/>
                <p:nvPr/>
              </p:nvSpPr>
              <p:spPr>
                <a:xfrm>
                  <a:off x="213516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90" name=""/>
                <p:cNvSpPr/>
                <p:nvPr/>
              </p:nvSpPr>
              <p:spPr>
                <a:xfrm>
                  <a:off x="2139480" y="27349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91" name=""/>
                <p:cNvSpPr/>
                <p:nvPr/>
              </p:nvSpPr>
              <p:spPr>
                <a:xfrm>
                  <a:off x="214092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92" name=""/>
                <p:cNvSpPr/>
                <p:nvPr/>
              </p:nvSpPr>
              <p:spPr>
                <a:xfrm>
                  <a:off x="2126880" y="2734920"/>
                  <a:ext cx="2520" cy="1440"/>
                </a:xfrm>
                <a:custGeom>
                  <a:avLst/>
                  <a:gdLst/>
                  <a:ahLst/>
                  <a:rect l="l" t="t" r="r" b="b"/>
                  <a:pathLst>
                    <a:path w="4" h="2">
                      <a:moveTo>
                        <a:pt x="4" y="0"/>
                      </a:moveTo>
                      <a:lnTo>
                        <a:pt x="4" y="1"/>
                      </a:lnTo>
                      <a:lnTo>
                        <a:pt x="3" y="1"/>
                      </a:lnTo>
                      <a:lnTo>
                        <a:pt x="2" y="1"/>
                      </a:lnTo>
                      <a:lnTo>
                        <a:pt x="1" y="1"/>
                      </a:lnTo>
                      <a:lnTo>
                        <a:pt x="1" y="2"/>
                      </a:lnTo>
                      <a:lnTo>
                        <a:pt x="0" y="2"/>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93" name=""/>
                <p:cNvSpPr/>
                <p:nvPr/>
              </p:nvSpPr>
              <p:spPr>
                <a:xfrm>
                  <a:off x="2126880" y="2736720"/>
                  <a:ext cx="1080" cy="1080"/>
                </a:xfrm>
                <a:custGeom>
                  <a:avLst/>
                  <a:gdLst/>
                  <a:ahLst/>
                  <a:rect l="l" t="t" r="r" b="b"/>
                  <a:pathLst>
                    <a:path w="1" h="2">
                      <a:moveTo>
                        <a:pt x="1" y="0"/>
                      </a:moveTo>
                      <a:lnTo>
                        <a:pt x="1" y="1"/>
                      </a:lnTo>
                      <a:lnTo>
                        <a:pt x="0"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94" name=""/>
                <p:cNvSpPr/>
                <p:nvPr/>
              </p:nvSpPr>
              <p:spPr>
                <a:xfrm flipH="1">
                  <a:off x="213048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95" name=""/>
                <p:cNvSpPr/>
                <p:nvPr/>
              </p:nvSpPr>
              <p:spPr>
                <a:xfrm flipH="1">
                  <a:off x="2129400" y="27349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96" name=""/>
                <p:cNvSpPr/>
                <p:nvPr/>
              </p:nvSpPr>
              <p:spPr>
                <a:xfrm>
                  <a:off x="2125080" y="27367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97" name=""/>
                <p:cNvSpPr/>
                <p:nvPr/>
              </p:nvSpPr>
              <p:spPr>
                <a:xfrm>
                  <a:off x="1541520" y="2716920"/>
                  <a:ext cx="307800" cy="104400"/>
                </a:xfrm>
                <a:custGeom>
                  <a:avLst/>
                  <a:gdLst/>
                  <a:ahLst/>
                  <a:rect l="l" t="t" r="r" b="b"/>
                  <a:pathLst>
                    <a:path w="431" h="138">
                      <a:moveTo>
                        <a:pt x="0" y="0"/>
                      </a:moveTo>
                      <a:lnTo>
                        <a:pt x="1" y="0"/>
                      </a:lnTo>
                      <a:lnTo>
                        <a:pt x="2" y="0"/>
                      </a:lnTo>
                      <a:lnTo>
                        <a:pt x="2" y="1"/>
                      </a:lnTo>
                      <a:lnTo>
                        <a:pt x="3" y="1"/>
                      </a:lnTo>
                      <a:lnTo>
                        <a:pt x="4" y="1"/>
                      </a:lnTo>
                      <a:lnTo>
                        <a:pt x="6" y="2"/>
                      </a:lnTo>
                      <a:lnTo>
                        <a:pt x="9" y="3"/>
                      </a:lnTo>
                      <a:lnTo>
                        <a:pt x="10" y="3"/>
                      </a:lnTo>
                      <a:lnTo>
                        <a:pt x="10" y="4"/>
                      </a:lnTo>
                      <a:lnTo>
                        <a:pt x="11" y="4"/>
                      </a:lnTo>
                      <a:lnTo>
                        <a:pt x="13" y="5"/>
                      </a:lnTo>
                      <a:lnTo>
                        <a:pt x="14" y="5"/>
                      </a:lnTo>
                      <a:lnTo>
                        <a:pt x="16" y="7"/>
                      </a:lnTo>
                      <a:lnTo>
                        <a:pt x="17" y="8"/>
                      </a:lnTo>
                      <a:lnTo>
                        <a:pt x="19" y="12"/>
                      </a:lnTo>
                      <a:lnTo>
                        <a:pt x="21" y="14"/>
                      </a:lnTo>
                      <a:lnTo>
                        <a:pt x="21" y="15"/>
                      </a:lnTo>
                      <a:lnTo>
                        <a:pt x="23" y="18"/>
                      </a:lnTo>
                      <a:lnTo>
                        <a:pt x="39" y="29"/>
                      </a:lnTo>
                      <a:lnTo>
                        <a:pt x="40" y="31"/>
                      </a:lnTo>
                      <a:lnTo>
                        <a:pt x="41" y="31"/>
                      </a:lnTo>
                      <a:lnTo>
                        <a:pt x="41" y="32"/>
                      </a:lnTo>
                      <a:lnTo>
                        <a:pt x="42" y="32"/>
                      </a:lnTo>
                      <a:lnTo>
                        <a:pt x="44" y="37"/>
                      </a:lnTo>
                      <a:lnTo>
                        <a:pt x="45" y="38"/>
                      </a:lnTo>
                      <a:lnTo>
                        <a:pt x="47" y="40"/>
                      </a:lnTo>
                      <a:lnTo>
                        <a:pt x="49" y="41"/>
                      </a:lnTo>
                      <a:lnTo>
                        <a:pt x="52" y="42"/>
                      </a:lnTo>
                      <a:lnTo>
                        <a:pt x="61" y="45"/>
                      </a:lnTo>
                      <a:lnTo>
                        <a:pt x="62" y="45"/>
                      </a:lnTo>
                      <a:lnTo>
                        <a:pt x="66" y="46"/>
                      </a:lnTo>
                      <a:lnTo>
                        <a:pt x="68" y="47"/>
                      </a:lnTo>
                      <a:lnTo>
                        <a:pt x="70" y="47"/>
                      </a:lnTo>
                      <a:lnTo>
                        <a:pt x="71" y="47"/>
                      </a:lnTo>
                      <a:lnTo>
                        <a:pt x="83" y="47"/>
                      </a:lnTo>
                      <a:lnTo>
                        <a:pt x="84" y="47"/>
                      </a:lnTo>
                      <a:lnTo>
                        <a:pt x="87" y="48"/>
                      </a:lnTo>
                      <a:lnTo>
                        <a:pt x="93" y="51"/>
                      </a:lnTo>
                      <a:lnTo>
                        <a:pt x="94" y="51"/>
                      </a:lnTo>
                      <a:lnTo>
                        <a:pt x="95" y="51"/>
                      </a:lnTo>
                      <a:lnTo>
                        <a:pt x="112" y="57"/>
                      </a:lnTo>
                      <a:lnTo>
                        <a:pt x="120" y="60"/>
                      </a:lnTo>
                      <a:lnTo>
                        <a:pt x="131" y="64"/>
                      </a:lnTo>
                      <a:lnTo>
                        <a:pt x="140" y="67"/>
                      </a:lnTo>
                      <a:lnTo>
                        <a:pt x="145" y="69"/>
                      </a:lnTo>
                      <a:lnTo>
                        <a:pt x="147" y="69"/>
                      </a:lnTo>
                      <a:lnTo>
                        <a:pt x="148" y="70"/>
                      </a:lnTo>
                      <a:lnTo>
                        <a:pt x="152" y="72"/>
                      </a:lnTo>
                      <a:lnTo>
                        <a:pt x="158" y="75"/>
                      </a:lnTo>
                      <a:lnTo>
                        <a:pt x="163" y="78"/>
                      </a:lnTo>
                      <a:lnTo>
                        <a:pt x="168" y="80"/>
                      </a:lnTo>
                      <a:lnTo>
                        <a:pt x="170" y="81"/>
                      </a:lnTo>
                      <a:lnTo>
                        <a:pt x="178" y="85"/>
                      </a:lnTo>
                      <a:lnTo>
                        <a:pt x="182" y="87"/>
                      </a:lnTo>
                      <a:lnTo>
                        <a:pt x="190" y="92"/>
                      </a:lnTo>
                      <a:lnTo>
                        <a:pt x="194" y="94"/>
                      </a:lnTo>
                      <a:lnTo>
                        <a:pt x="195" y="95"/>
                      </a:lnTo>
                      <a:lnTo>
                        <a:pt x="202" y="100"/>
                      </a:lnTo>
                      <a:lnTo>
                        <a:pt x="207" y="104"/>
                      </a:lnTo>
                      <a:lnTo>
                        <a:pt x="207" y="105"/>
                      </a:lnTo>
                      <a:lnTo>
                        <a:pt x="210" y="109"/>
                      </a:lnTo>
                      <a:lnTo>
                        <a:pt x="210" y="110"/>
                      </a:lnTo>
                      <a:lnTo>
                        <a:pt x="211" y="110"/>
                      </a:lnTo>
                      <a:lnTo>
                        <a:pt x="211" y="111"/>
                      </a:lnTo>
                      <a:lnTo>
                        <a:pt x="212" y="112"/>
                      </a:lnTo>
                      <a:lnTo>
                        <a:pt x="213" y="112"/>
                      </a:lnTo>
                      <a:lnTo>
                        <a:pt x="213" y="113"/>
                      </a:lnTo>
                      <a:lnTo>
                        <a:pt x="214" y="113"/>
                      </a:lnTo>
                      <a:lnTo>
                        <a:pt x="220" y="118"/>
                      </a:lnTo>
                      <a:lnTo>
                        <a:pt x="221" y="118"/>
                      </a:lnTo>
                      <a:lnTo>
                        <a:pt x="222" y="119"/>
                      </a:lnTo>
                      <a:lnTo>
                        <a:pt x="223" y="119"/>
                      </a:lnTo>
                      <a:lnTo>
                        <a:pt x="224" y="119"/>
                      </a:lnTo>
                      <a:lnTo>
                        <a:pt x="225" y="119"/>
                      </a:lnTo>
                      <a:lnTo>
                        <a:pt x="226" y="119"/>
                      </a:lnTo>
                      <a:lnTo>
                        <a:pt x="228" y="119"/>
                      </a:lnTo>
                      <a:lnTo>
                        <a:pt x="230" y="119"/>
                      </a:lnTo>
                      <a:lnTo>
                        <a:pt x="231" y="119"/>
                      </a:lnTo>
                      <a:lnTo>
                        <a:pt x="232" y="118"/>
                      </a:lnTo>
                      <a:lnTo>
                        <a:pt x="233" y="118"/>
                      </a:lnTo>
                      <a:lnTo>
                        <a:pt x="234" y="118"/>
                      </a:lnTo>
                      <a:lnTo>
                        <a:pt x="235" y="118"/>
                      </a:lnTo>
                      <a:lnTo>
                        <a:pt x="237" y="118"/>
                      </a:lnTo>
                      <a:lnTo>
                        <a:pt x="238" y="118"/>
                      </a:lnTo>
                      <a:lnTo>
                        <a:pt x="240" y="119"/>
                      </a:lnTo>
                      <a:lnTo>
                        <a:pt x="241" y="119"/>
                      </a:lnTo>
                      <a:lnTo>
                        <a:pt x="242" y="119"/>
                      </a:lnTo>
                      <a:lnTo>
                        <a:pt x="243" y="119"/>
                      </a:lnTo>
                      <a:lnTo>
                        <a:pt x="245" y="119"/>
                      </a:lnTo>
                      <a:lnTo>
                        <a:pt x="246" y="118"/>
                      </a:lnTo>
                      <a:lnTo>
                        <a:pt x="247" y="118"/>
                      </a:lnTo>
                      <a:lnTo>
                        <a:pt x="249" y="118"/>
                      </a:lnTo>
                      <a:lnTo>
                        <a:pt x="250" y="118"/>
                      </a:lnTo>
                      <a:lnTo>
                        <a:pt x="251" y="118"/>
                      </a:lnTo>
                      <a:lnTo>
                        <a:pt x="252" y="118"/>
                      </a:lnTo>
                      <a:lnTo>
                        <a:pt x="253" y="118"/>
                      </a:lnTo>
                      <a:lnTo>
                        <a:pt x="253" y="119"/>
                      </a:lnTo>
                      <a:lnTo>
                        <a:pt x="255" y="120"/>
                      </a:lnTo>
                      <a:lnTo>
                        <a:pt x="256" y="121"/>
                      </a:lnTo>
                      <a:lnTo>
                        <a:pt x="258" y="121"/>
                      </a:lnTo>
                      <a:lnTo>
                        <a:pt x="259" y="121"/>
                      </a:lnTo>
                      <a:lnTo>
                        <a:pt x="260" y="121"/>
                      </a:lnTo>
                      <a:lnTo>
                        <a:pt x="261" y="121"/>
                      </a:lnTo>
                      <a:lnTo>
                        <a:pt x="262" y="121"/>
                      </a:lnTo>
                      <a:lnTo>
                        <a:pt x="262" y="122"/>
                      </a:lnTo>
                      <a:lnTo>
                        <a:pt x="263" y="122"/>
                      </a:lnTo>
                      <a:lnTo>
                        <a:pt x="264" y="122"/>
                      </a:lnTo>
                      <a:lnTo>
                        <a:pt x="265" y="122"/>
                      </a:lnTo>
                      <a:lnTo>
                        <a:pt x="266" y="123"/>
                      </a:lnTo>
                      <a:lnTo>
                        <a:pt x="267" y="123"/>
                      </a:lnTo>
                      <a:lnTo>
                        <a:pt x="267" y="124"/>
                      </a:lnTo>
                      <a:lnTo>
                        <a:pt x="268" y="124"/>
                      </a:lnTo>
                      <a:lnTo>
                        <a:pt x="269" y="124"/>
                      </a:lnTo>
                      <a:lnTo>
                        <a:pt x="269" y="125"/>
                      </a:lnTo>
                      <a:lnTo>
                        <a:pt x="270" y="125"/>
                      </a:lnTo>
                      <a:lnTo>
                        <a:pt x="271" y="126"/>
                      </a:lnTo>
                      <a:lnTo>
                        <a:pt x="274" y="129"/>
                      </a:lnTo>
                      <a:lnTo>
                        <a:pt x="276" y="131"/>
                      </a:lnTo>
                      <a:lnTo>
                        <a:pt x="276" y="132"/>
                      </a:lnTo>
                      <a:lnTo>
                        <a:pt x="279" y="133"/>
                      </a:lnTo>
                      <a:lnTo>
                        <a:pt x="282" y="135"/>
                      </a:lnTo>
                      <a:lnTo>
                        <a:pt x="283" y="135"/>
                      </a:lnTo>
                      <a:lnTo>
                        <a:pt x="284" y="135"/>
                      </a:lnTo>
                      <a:lnTo>
                        <a:pt x="285" y="134"/>
                      </a:lnTo>
                      <a:lnTo>
                        <a:pt x="286" y="134"/>
                      </a:lnTo>
                      <a:lnTo>
                        <a:pt x="288" y="133"/>
                      </a:lnTo>
                      <a:lnTo>
                        <a:pt x="289" y="133"/>
                      </a:lnTo>
                      <a:lnTo>
                        <a:pt x="292" y="131"/>
                      </a:lnTo>
                      <a:lnTo>
                        <a:pt x="293" y="131"/>
                      </a:lnTo>
                      <a:lnTo>
                        <a:pt x="296" y="131"/>
                      </a:lnTo>
                      <a:lnTo>
                        <a:pt x="303" y="131"/>
                      </a:lnTo>
                      <a:lnTo>
                        <a:pt x="307" y="131"/>
                      </a:lnTo>
                      <a:lnTo>
                        <a:pt x="311" y="131"/>
                      </a:lnTo>
                      <a:lnTo>
                        <a:pt x="316" y="131"/>
                      </a:lnTo>
                      <a:lnTo>
                        <a:pt x="321" y="131"/>
                      </a:lnTo>
                      <a:lnTo>
                        <a:pt x="345" y="130"/>
                      </a:lnTo>
                      <a:lnTo>
                        <a:pt x="346" y="130"/>
                      </a:lnTo>
                      <a:lnTo>
                        <a:pt x="348" y="130"/>
                      </a:lnTo>
                      <a:lnTo>
                        <a:pt x="371" y="132"/>
                      </a:lnTo>
                      <a:lnTo>
                        <a:pt x="381" y="132"/>
                      </a:lnTo>
                      <a:lnTo>
                        <a:pt x="382" y="132"/>
                      </a:lnTo>
                      <a:lnTo>
                        <a:pt x="387" y="133"/>
                      </a:lnTo>
                      <a:lnTo>
                        <a:pt x="390" y="134"/>
                      </a:lnTo>
                      <a:lnTo>
                        <a:pt x="392" y="135"/>
                      </a:lnTo>
                      <a:lnTo>
                        <a:pt x="393" y="135"/>
                      </a:lnTo>
                      <a:lnTo>
                        <a:pt x="394" y="135"/>
                      </a:lnTo>
                      <a:lnTo>
                        <a:pt x="395" y="135"/>
                      </a:lnTo>
                      <a:lnTo>
                        <a:pt x="396" y="135"/>
                      </a:lnTo>
                      <a:lnTo>
                        <a:pt x="397" y="135"/>
                      </a:lnTo>
                      <a:lnTo>
                        <a:pt x="401" y="135"/>
                      </a:lnTo>
                      <a:lnTo>
                        <a:pt x="402" y="136"/>
                      </a:lnTo>
                      <a:lnTo>
                        <a:pt x="403" y="136"/>
                      </a:lnTo>
                      <a:lnTo>
                        <a:pt x="404" y="136"/>
                      </a:lnTo>
                      <a:lnTo>
                        <a:pt x="405" y="136"/>
                      </a:lnTo>
                      <a:lnTo>
                        <a:pt x="406" y="136"/>
                      </a:lnTo>
                      <a:lnTo>
                        <a:pt x="407" y="137"/>
                      </a:lnTo>
                      <a:lnTo>
                        <a:pt x="408" y="137"/>
                      </a:lnTo>
                      <a:lnTo>
                        <a:pt x="411" y="138"/>
                      </a:lnTo>
                      <a:lnTo>
                        <a:pt x="415" y="138"/>
                      </a:lnTo>
                      <a:lnTo>
                        <a:pt x="416" y="138"/>
                      </a:lnTo>
                      <a:lnTo>
                        <a:pt x="417" y="138"/>
                      </a:lnTo>
                      <a:lnTo>
                        <a:pt x="422" y="138"/>
                      </a:lnTo>
                      <a:lnTo>
                        <a:pt x="423" y="138"/>
                      </a:lnTo>
                      <a:lnTo>
                        <a:pt x="424" y="137"/>
                      </a:lnTo>
                      <a:lnTo>
                        <a:pt x="425" y="137"/>
                      </a:lnTo>
                      <a:lnTo>
                        <a:pt x="425" y="136"/>
                      </a:lnTo>
                      <a:lnTo>
                        <a:pt x="427" y="135"/>
                      </a:lnTo>
                      <a:lnTo>
                        <a:pt x="428" y="135"/>
                      </a:lnTo>
                      <a:lnTo>
                        <a:pt x="429" y="135"/>
                      </a:lnTo>
                      <a:lnTo>
                        <a:pt x="430" y="134"/>
                      </a:lnTo>
                      <a:lnTo>
                        <a:pt x="431" y="134"/>
                      </a:lnTo>
                      <a:lnTo>
                        <a:pt x="431" y="133"/>
                      </a:lnTo>
                      <a:lnTo>
                        <a:pt x="431" y="132"/>
                      </a:lnTo>
                      <a:lnTo>
                        <a:pt x="431" y="131"/>
                      </a:lnTo>
                      <a:lnTo>
                        <a:pt x="430" y="130"/>
                      </a:lnTo>
                      <a:lnTo>
                        <a:pt x="430" y="129"/>
                      </a:lnTo>
                      <a:lnTo>
                        <a:pt x="430" y="128"/>
                      </a:lnTo>
                      <a:lnTo>
                        <a:pt x="430" y="127"/>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98" name=""/>
                <p:cNvSpPr/>
                <p:nvPr/>
              </p:nvSpPr>
              <p:spPr>
                <a:xfrm flipV="1">
                  <a:off x="1852560" y="28072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99" name=""/>
                <p:cNvSpPr/>
                <p:nvPr/>
              </p:nvSpPr>
              <p:spPr>
                <a:xfrm>
                  <a:off x="1852560" y="28076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00"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01"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02" name=""/>
                <p:cNvSpPr/>
                <p:nvPr/>
              </p:nvSpPr>
              <p:spPr>
                <a:xfrm flipV="1">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03"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04" name=""/>
                <p:cNvSpPr/>
                <p:nvPr/>
              </p:nvSpPr>
              <p:spPr>
                <a:xfrm>
                  <a:off x="1852560" y="28090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05" name=""/>
                <p:cNvSpPr/>
                <p:nvPr/>
              </p:nvSpPr>
              <p:spPr>
                <a:xfrm>
                  <a:off x="2423520" y="4212000"/>
                  <a:ext cx="1080" cy="8640"/>
                </a:xfrm>
                <a:custGeom>
                  <a:avLst/>
                  <a:gdLst/>
                  <a:ahLst/>
                  <a:rect l="l" t="t" r="r" b="b"/>
                  <a:pathLst>
                    <a:path w="0" h="12">
                      <a:moveTo>
                        <a:pt x="0" y="0"/>
                      </a:moveTo>
                      <a:lnTo>
                        <a:pt x="0" y="2"/>
                      </a:lnTo>
                      <a:lnTo>
                        <a:pt x="0" y="4"/>
                      </a:lnTo>
                      <a:lnTo>
                        <a:pt x="0" y="5"/>
                      </a:lnTo>
                      <a:lnTo>
                        <a:pt x="0" y="6"/>
                      </a:lnTo>
                      <a:lnTo>
                        <a:pt x="0" y="8"/>
                      </a:lnTo>
                      <a:lnTo>
                        <a:pt x="0" y="9"/>
                      </a:lnTo>
                      <a:lnTo>
                        <a:pt x="0" y="10"/>
                      </a:lnTo>
                      <a:lnTo>
                        <a:pt x="0" y="11"/>
                      </a:lnTo>
                      <a:lnTo>
                        <a:pt x="0" y="12"/>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606" name=""/>
                <p:cNvSpPr/>
                <p:nvPr/>
              </p:nvSpPr>
              <p:spPr>
                <a:xfrm>
                  <a:off x="2361960" y="4780440"/>
                  <a:ext cx="128160" cy="99720"/>
                </a:xfrm>
                <a:custGeom>
                  <a:avLst/>
                  <a:gdLst/>
                  <a:ahLst/>
                  <a:rect l="l" t="t" r="r" b="b"/>
                  <a:pathLst>
                    <a:path w="180" h="132">
                      <a:moveTo>
                        <a:pt x="0" y="31"/>
                      </a:moveTo>
                      <a:lnTo>
                        <a:pt x="0" y="23"/>
                      </a:lnTo>
                      <a:lnTo>
                        <a:pt x="0" y="14"/>
                      </a:lnTo>
                      <a:lnTo>
                        <a:pt x="1" y="7"/>
                      </a:lnTo>
                      <a:lnTo>
                        <a:pt x="1" y="0"/>
                      </a:lnTo>
                      <a:lnTo>
                        <a:pt x="2" y="1"/>
                      </a:lnTo>
                      <a:lnTo>
                        <a:pt x="3" y="1"/>
                      </a:lnTo>
                      <a:lnTo>
                        <a:pt x="11" y="6"/>
                      </a:lnTo>
                      <a:lnTo>
                        <a:pt x="18" y="10"/>
                      </a:lnTo>
                      <a:lnTo>
                        <a:pt x="26" y="14"/>
                      </a:lnTo>
                      <a:lnTo>
                        <a:pt x="33" y="18"/>
                      </a:lnTo>
                      <a:lnTo>
                        <a:pt x="39" y="21"/>
                      </a:lnTo>
                      <a:lnTo>
                        <a:pt x="40" y="22"/>
                      </a:lnTo>
                      <a:lnTo>
                        <a:pt x="41" y="23"/>
                      </a:lnTo>
                      <a:lnTo>
                        <a:pt x="43" y="24"/>
                      </a:lnTo>
                      <a:lnTo>
                        <a:pt x="48" y="29"/>
                      </a:lnTo>
                      <a:lnTo>
                        <a:pt x="54" y="33"/>
                      </a:lnTo>
                      <a:lnTo>
                        <a:pt x="60" y="38"/>
                      </a:lnTo>
                      <a:lnTo>
                        <a:pt x="72" y="48"/>
                      </a:lnTo>
                      <a:lnTo>
                        <a:pt x="79" y="53"/>
                      </a:lnTo>
                      <a:lnTo>
                        <a:pt x="86" y="59"/>
                      </a:lnTo>
                      <a:lnTo>
                        <a:pt x="92" y="64"/>
                      </a:lnTo>
                      <a:lnTo>
                        <a:pt x="93" y="66"/>
                      </a:lnTo>
                      <a:lnTo>
                        <a:pt x="99" y="72"/>
                      </a:lnTo>
                      <a:lnTo>
                        <a:pt x="102" y="74"/>
                      </a:lnTo>
                      <a:lnTo>
                        <a:pt x="106" y="78"/>
                      </a:lnTo>
                      <a:lnTo>
                        <a:pt x="113" y="85"/>
                      </a:lnTo>
                      <a:lnTo>
                        <a:pt x="120" y="92"/>
                      </a:lnTo>
                      <a:lnTo>
                        <a:pt x="127" y="99"/>
                      </a:lnTo>
                      <a:lnTo>
                        <a:pt x="132" y="104"/>
                      </a:lnTo>
                      <a:lnTo>
                        <a:pt x="138" y="110"/>
                      </a:lnTo>
                      <a:lnTo>
                        <a:pt x="143" y="115"/>
                      </a:lnTo>
                      <a:lnTo>
                        <a:pt x="151" y="123"/>
                      </a:lnTo>
                      <a:lnTo>
                        <a:pt x="152" y="124"/>
                      </a:lnTo>
                      <a:lnTo>
                        <a:pt x="153" y="124"/>
                      </a:lnTo>
                      <a:lnTo>
                        <a:pt x="155" y="124"/>
                      </a:lnTo>
                      <a:lnTo>
                        <a:pt x="157" y="125"/>
                      </a:lnTo>
                      <a:lnTo>
                        <a:pt x="158" y="125"/>
                      </a:lnTo>
                      <a:lnTo>
                        <a:pt x="159" y="125"/>
                      </a:lnTo>
                      <a:lnTo>
                        <a:pt x="160" y="124"/>
                      </a:lnTo>
                      <a:lnTo>
                        <a:pt x="161" y="124"/>
                      </a:lnTo>
                      <a:lnTo>
                        <a:pt x="162" y="124"/>
                      </a:lnTo>
                      <a:lnTo>
                        <a:pt x="163" y="124"/>
                      </a:lnTo>
                      <a:lnTo>
                        <a:pt x="165" y="122"/>
                      </a:lnTo>
                      <a:lnTo>
                        <a:pt x="166" y="122"/>
                      </a:lnTo>
                      <a:lnTo>
                        <a:pt x="174" y="124"/>
                      </a:lnTo>
                      <a:lnTo>
                        <a:pt x="176" y="125"/>
                      </a:lnTo>
                      <a:lnTo>
                        <a:pt x="177" y="125"/>
                      </a:lnTo>
                      <a:lnTo>
                        <a:pt x="177" y="126"/>
                      </a:lnTo>
                      <a:lnTo>
                        <a:pt x="178" y="126"/>
                      </a:lnTo>
                      <a:lnTo>
                        <a:pt x="179" y="127"/>
                      </a:lnTo>
                      <a:lnTo>
                        <a:pt x="179" y="128"/>
                      </a:lnTo>
                      <a:lnTo>
                        <a:pt x="180" y="129"/>
                      </a:lnTo>
                      <a:lnTo>
                        <a:pt x="180" y="131"/>
                      </a:lnTo>
                      <a:lnTo>
                        <a:pt x="180" y="132"/>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07" name=""/>
                <p:cNvSpPr/>
                <p:nvPr/>
              </p:nvSpPr>
              <p:spPr>
                <a:xfrm>
                  <a:off x="2253600" y="4863240"/>
                  <a:ext cx="86760" cy="36000"/>
                </a:xfrm>
                <a:custGeom>
                  <a:avLst/>
                  <a:gdLst/>
                  <a:ahLst/>
                  <a:rect l="l" t="t" r="r" b="b"/>
                  <a:pathLst>
                    <a:path w="121" h="48">
                      <a:moveTo>
                        <a:pt x="0" y="35"/>
                      </a:moveTo>
                      <a:lnTo>
                        <a:pt x="1" y="35"/>
                      </a:lnTo>
                      <a:lnTo>
                        <a:pt x="2" y="35"/>
                      </a:lnTo>
                      <a:lnTo>
                        <a:pt x="2" y="36"/>
                      </a:lnTo>
                      <a:lnTo>
                        <a:pt x="3" y="36"/>
                      </a:lnTo>
                      <a:lnTo>
                        <a:pt x="3" y="38"/>
                      </a:lnTo>
                      <a:lnTo>
                        <a:pt x="4" y="38"/>
                      </a:lnTo>
                      <a:lnTo>
                        <a:pt x="4" y="39"/>
                      </a:lnTo>
                      <a:lnTo>
                        <a:pt x="5" y="40"/>
                      </a:lnTo>
                      <a:lnTo>
                        <a:pt x="6" y="40"/>
                      </a:lnTo>
                      <a:lnTo>
                        <a:pt x="7" y="41"/>
                      </a:lnTo>
                      <a:lnTo>
                        <a:pt x="7" y="42"/>
                      </a:lnTo>
                      <a:lnTo>
                        <a:pt x="8" y="44"/>
                      </a:lnTo>
                      <a:lnTo>
                        <a:pt x="8" y="45"/>
                      </a:lnTo>
                      <a:lnTo>
                        <a:pt x="9" y="46"/>
                      </a:lnTo>
                      <a:lnTo>
                        <a:pt x="10" y="47"/>
                      </a:lnTo>
                      <a:lnTo>
                        <a:pt x="11" y="47"/>
                      </a:lnTo>
                      <a:lnTo>
                        <a:pt x="12" y="48"/>
                      </a:lnTo>
                      <a:lnTo>
                        <a:pt x="13" y="48"/>
                      </a:lnTo>
                      <a:lnTo>
                        <a:pt x="13" y="47"/>
                      </a:lnTo>
                      <a:lnTo>
                        <a:pt x="14" y="47"/>
                      </a:lnTo>
                      <a:lnTo>
                        <a:pt x="14" y="46"/>
                      </a:lnTo>
                      <a:lnTo>
                        <a:pt x="15" y="46"/>
                      </a:lnTo>
                      <a:lnTo>
                        <a:pt x="16" y="46"/>
                      </a:lnTo>
                      <a:lnTo>
                        <a:pt x="18" y="46"/>
                      </a:lnTo>
                      <a:lnTo>
                        <a:pt x="19" y="46"/>
                      </a:lnTo>
                      <a:lnTo>
                        <a:pt x="21" y="45"/>
                      </a:lnTo>
                      <a:lnTo>
                        <a:pt x="23" y="44"/>
                      </a:lnTo>
                      <a:lnTo>
                        <a:pt x="24" y="44"/>
                      </a:lnTo>
                      <a:lnTo>
                        <a:pt x="25" y="45"/>
                      </a:lnTo>
                      <a:lnTo>
                        <a:pt x="25" y="44"/>
                      </a:lnTo>
                      <a:lnTo>
                        <a:pt x="26" y="44"/>
                      </a:lnTo>
                      <a:lnTo>
                        <a:pt x="28" y="42"/>
                      </a:lnTo>
                      <a:lnTo>
                        <a:pt x="29" y="42"/>
                      </a:lnTo>
                      <a:lnTo>
                        <a:pt x="30" y="41"/>
                      </a:lnTo>
                      <a:lnTo>
                        <a:pt x="31" y="41"/>
                      </a:lnTo>
                      <a:lnTo>
                        <a:pt x="31" y="40"/>
                      </a:lnTo>
                      <a:lnTo>
                        <a:pt x="31" y="38"/>
                      </a:lnTo>
                      <a:lnTo>
                        <a:pt x="32" y="37"/>
                      </a:lnTo>
                      <a:lnTo>
                        <a:pt x="33" y="36"/>
                      </a:lnTo>
                      <a:lnTo>
                        <a:pt x="32" y="35"/>
                      </a:lnTo>
                      <a:lnTo>
                        <a:pt x="31" y="35"/>
                      </a:lnTo>
                      <a:lnTo>
                        <a:pt x="31" y="34"/>
                      </a:lnTo>
                      <a:lnTo>
                        <a:pt x="31" y="33"/>
                      </a:lnTo>
                      <a:lnTo>
                        <a:pt x="31" y="32"/>
                      </a:lnTo>
                      <a:lnTo>
                        <a:pt x="31" y="31"/>
                      </a:lnTo>
                      <a:lnTo>
                        <a:pt x="32" y="31"/>
                      </a:lnTo>
                      <a:lnTo>
                        <a:pt x="33" y="31"/>
                      </a:lnTo>
                      <a:lnTo>
                        <a:pt x="34" y="30"/>
                      </a:lnTo>
                      <a:lnTo>
                        <a:pt x="34" y="29"/>
                      </a:lnTo>
                      <a:lnTo>
                        <a:pt x="34" y="28"/>
                      </a:lnTo>
                      <a:lnTo>
                        <a:pt x="35" y="27"/>
                      </a:lnTo>
                      <a:lnTo>
                        <a:pt x="36" y="26"/>
                      </a:lnTo>
                      <a:lnTo>
                        <a:pt x="36" y="25"/>
                      </a:lnTo>
                      <a:lnTo>
                        <a:pt x="37" y="25"/>
                      </a:lnTo>
                      <a:lnTo>
                        <a:pt x="38" y="25"/>
                      </a:lnTo>
                      <a:lnTo>
                        <a:pt x="38" y="24"/>
                      </a:lnTo>
                      <a:lnTo>
                        <a:pt x="39" y="24"/>
                      </a:lnTo>
                      <a:lnTo>
                        <a:pt x="39" y="23"/>
                      </a:lnTo>
                      <a:lnTo>
                        <a:pt x="39" y="22"/>
                      </a:lnTo>
                      <a:lnTo>
                        <a:pt x="39" y="21"/>
                      </a:lnTo>
                      <a:lnTo>
                        <a:pt x="39" y="20"/>
                      </a:lnTo>
                      <a:lnTo>
                        <a:pt x="39" y="19"/>
                      </a:lnTo>
                      <a:lnTo>
                        <a:pt x="40" y="18"/>
                      </a:lnTo>
                      <a:lnTo>
                        <a:pt x="41" y="18"/>
                      </a:lnTo>
                      <a:lnTo>
                        <a:pt x="42" y="18"/>
                      </a:lnTo>
                      <a:lnTo>
                        <a:pt x="43" y="19"/>
                      </a:lnTo>
                      <a:lnTo>
                        <a:pt x="44" y="19"/>
                      </a:lnTo>
                      <a:lnTo>
                        <a:pt x="45" y="19"/>
                      </a:lnTo>
                      <a:lnTo>
                        <a:pt x="46" y="19"/>
                      </a:lnTo>
                      <a:lnTo>
                        <a:pt x="47" y="19"/>
                      </a:lnTo>
                      <a:lnTo>
                        <a:pt x="48" y="19"/>
                      </a:lnTo>
                      <a:lnTo>
                        <a:pt x="49" y="18"/>
                      </a:lnTo>
                      <a:lnTo>
                        <a:pt x="50" y="18"/>
                      </a:lnTo>
                      <a:lnTo>
                        <a:pt x="50" y="17"/>
                      </a:lnTo>
                      <a:lnTo>
                        <a:pt x="52" y="17"/>
                      </a:lnTo>
                      <a:lnTo>
                        <a:pt x="54" y="17"/>
                      </a:lnTo>
                      <a:lnTo>
                        <a:pt x="55" y="16"/>
                      </a:lnTo>
                      <a:lnTo>
                        <a:pt x="58" y="15"/>
                      </a:lnTo>
                      <a:lnTo>
                        <a:pt x="59" y="15"/>
                      </a:lnTo>
                      <a:lnTo>
                        <a:pt x="62" y="13"/>
                      </a:lnTo>
                      <a:lnTo>
                        <a:pt x="64" y="11"/>
                      </a:lnTo>
                      <a:lnTo>
                        <a:pt x="76" y="3"/>
                      </a:lnTo>
                      <a:lnTo>
                        <a:pt x="77" y="3"/>
                      </a:lnTo>
                      <a:lnTo>
                        <a:pt x="78" y="2"/>
                      </a:lnTo>
                      <a:lnTo>
                        <a:pt x="81" y="2"/>
                      </a:lnTo>
                      <a:lnTo>
                        <a:pt x="81" y="3"/>
                      </a:lnTo>
                      <a:lnTo>
                        <a:pt x="90" y="3"/>
                      </a:lnTo>
                      <a:lnTo>
                        <a:pt x="105" y="3"/>
                      </a:lnTo>
                      <a:lnTo>
                        <a:pt x="111" y="3"/>
                      </a:lnTo>
                      <a:lnTo>
                        <a:pt x="114" y="3"/>
                      </a:lnTo>
                      <a:lnTo>
                        <a:pt x="115" y="3"/>
                      </a:lnTo>
                      <a:lnTo>
                        <a:pt x="116" y="2"/>
                      </a:lnTo>
                      <a:lnTo>
                        <a:pt x="118" y="1"/>
                      </a:lnTo>
                      <a:lnTo>
                        <a:pt x="119" y="1"/>
                      </a:lnTo>
                      <a:lnTo>
                        <a:pt x="120" y="0"/>
                      </a:lnTo>
                      <a:lnTo>
                        <a:pt x="121" y="0"/>
                      </a:lnTo>
                    </a:path>
                  </a:pathLst>
                </a:custGeom>
                <a:noFill/>
                <a:ln w="23760">
                  <a:solidFill>
                    <a:srgbClr val="0000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608" name=""/>
                <p:cNvSpPr/>
                <p:nvPr/>
              </p:nvSpPr>
              <p:spPr>
                <a:xfrm>
                  <a:off x="2433600" y="4119840"/>
                  <a:ext cx="72720" cy="75240"/>
                </a:xfrm>
                <a:custGeom>
                  <a:avLst/>
                  <a:gdLst/>
                  <a:ahLst/>
                  <a:rect l="l" t="t" r="r" b="b"/>
                  <a:pathLst>
                    <a:path w="103" h="100">
                      <a:moveTo>
                        <a:pt x="103" y="0"/>
                      </a:moveTo>
                      <a:lnTo>
                        <a:pt x="102" y="0"/>
                      </a:lnTo>
                      <a:lnTo>
                        <a:pt x="101" y="1"/>
                      </a:lnTo>
                      <a:lnTo>
                        <a:pt x="100" y="1"/>
                      </a:lnTo>
                      <a:lnTo>
                        <a:pt x="99" y="1"/>
                      </a:lnTo>
                      <a:lnTo>
                        <a:pt x="98" y="2"/>
                      </a:lnTo>
                      <a:lnTo>
                        <a:pt x="97" y="3"/>
                      </a:lnTo>
                      <a:lnTo>
                        <a:pt x="96" y="3"/>
                      </a:lnTo>
                      <a:lnTo>
                        <a:pt x="96" y="4"/>
                      </a:lnTo>
                      <a:lnTo>
                        <a:pt x="94" y="5"/>
                      </a:lnTo>
                      <a:lnTo>
                        <a:pt x="93" y="5"/>
                      </a:lnTo>
                      <a:lnTo>
                        <a:pt x="92" y="5"/>
                      </a:lnTo>
                      <a:lnTo>
                        <a:pt x="92" y="6"/>
                      </a:lnTo>
                      <a:lnTo>
                        <a:pt x="91" y="6"/>
                      </a:lnTo>
                      <a:lnTo>
                        <a:pt x="90" y="6"/>
                      </a:lnTo>
                      <a:lnTo>
                        <a:pt x="89" y="6"/>
                      </a:lnTo>
                      <a:lnTo>
                        <a:pt x="88" y="6"/>
                      </a:lnTo>
                      <a:lnTo>
                        <a:pt x="88" y="7"/>
                      </a:lnTo>
                      <a:lnTo>
                        <a:pt x="87" y="7"/>
                      </a:lnTo>
                      <a:lnTo>
                        <a:pt x="86" y="7"/>
                      </a:lnTo>
                      <a:lnTo>
                        <a:pt x="85" y="7"/>
                      </a:lnTo>
                      <a:lnTo>
                        <a:pt x="84" y="7"/>
                      </a:lnTo>
                      <a:lnTo>
                        <a:pt x="83" y="7"/>
                      </a:lnTo>
                      <a:lnTo>
                        <a:pt x="82" y="8"/>
                      </a:lnTo>
                      <a:lnTo>
                        <a:pt x="81" y="9"/>
                      </a:lnTo>
                      <a:lnTo>
                        <a:pt x="81" y="10"/>
                      </a:lnTo>
                      <a:lnTo>
                        <a:pt x="80" y="10"/>
                      </a:lnTo>
                      <a:lnTo>
                        <a:pt x="79" y="11"/>
                      </a:lnTo>
                      <a:lnTo>
                        <a:pt x="79" y="12"/>
                      </a:lnTo>
                      <a:lnTo>
                        <a:pt x="78" y="12"/>
                      </a:lnTo>
                      <a:lnTo>
                        <a:pt x="78" y="13"/>
                      </a:lnTo>
                      <a:lnTo>
                        <a:pt x="77" y="13"/>
                      </a:lnTo>
                      <a:lnTo>
                        <a:pt x="77" y="14"/>
                      </a:lnTo>
                      <a:lnTo>
                        <a:pt x="76" y="14"/>
                      </a:lnTo>
                      <a:lnTo>
                        <a:pt x="76" y="15"/>
                      </a:lnTo>
                      <a:lnTo>
                        <a:pt x="74" y="15"/>
                      </a:lnTo>
                      <a:lnTo>
                        <a:pt x="74" y="16"/>
                      </a:lnTo>
                      <a:lnTo>
                        <a:pt x="73" y="16"/>
                      </a:lnTo>
                      <a:lnTo>
                        <a:pt x="72" y="16"/>
                      </a:lnTo>
                      <a:lnTo>
                        <a:pt x="72" y="17"/>
                      </a:lnTo>
                      <a:lnTo>
                        <a:pt x="71" y="17"/>
                      </a:lnTo>
                      <a:lnTo>
                        <a:pt x="69" y="19"/>
                      </a:lnTo>
                      <a:lnTo>
                        <a:pt x="68" y="20"/>
                      </a:lnTo>
                      <a:lnTo>
                        <a:pt x="67" y="20"/>
                      </a:lnTo>
                      <a:lnTo>
                        <a:pt x="67" y="21"/>
                      </a:lnTo>
                      <a:lnTo>
                        <a:pt x="66" y="21"/>
                      </a:lnTo>
                      <a:lnTo>
                        <a:pt x="66" y="22"/>
                      </a:lnTo>
                      <a:lnTo>
                        <a:pt x="65" y="23"/>
                      </a:lnTo>
                      <a:lnTo>
                        <a:pt x="64" y="23"/>
                      </a:lnTo>
                      <a:lnTo>
                        <a:pt x="64" y="24"/>
                      </a:lnTo>
                      <a:lnTo>
                        <a:pt x="63" y="25"/>
                      </a:lnTo>
                      <a:lnTo>
                        <a:pt x="62" y="25"/>
                      </a:lnTo>
                      <a:lnTo>
                        <a:pt x="62" y="26"/>
                      </a:lnTo>
                      <a:lnTo>
                        <a:pt x="61" y="27"/>
                      </a:lnTo>
                      <a:lnTo>
                        <a:pt x="60" y="28"/>
                      </a:lnTo>
                      <a:lnTo>
                        <a:pt x="59" y="29"/>
                      </a:lnTo>
                      <a:lnTo>
                        <a:pt x="58" y="29"/>
                      </a:lnTo>
                      <a:lnTo>
                        <a:pt x="57" y="30"/>
                      </a:lnTo>
                      <a:lnTo>
                        <a:pt x="57" y="31"/>
                      </a:lnTo>
                      <a:lnTo>
                        <a:pt x="56" y="31"/>
                      </a:lnTo>
                      <a:lnTo>
                        <a:pt x="56" y="32"/>
                      </a:lnTo>
                      <a:lnTo>
                        <a:pt x="55" y="32"/>
                      </a:lnTo>
                      <a:lnTo>
                        <a:pt x="55" y="33"/>
                      </a:lnTo>
                      <a:lnTo>
                        <a:pt x="54" y="33"/>
                      </a:lnTo>
                      <a:lnTo>
                        <a:pt x="54" y="34"/>
                      </a:lnTo>
                      <a:lnTo>
                        <a:pt x="53" y="34"/>
                      </a:lnTo>
                      <a:lnTo>
                        <a:pt x="52" y="35"/>
                      </a:lnTo>
                      <a:lnTo>
                        <a:pt x="51" y="36"/>
                      </a:lnTo>
                      <a:lnTo>
                        <a:pt x="50" y="37"/>
                      </a:lnTo>
                      <a:lnTo>
                        <a:pt x="49" y="38"/>
                      </a:lnTo>
                      <a:lnTo>
                        <a:pt x="49" y="39"/>
                      </a:lnTo>
                      <a:lnTo>
                        <a:pt x="48" y="39"/>
                      </a:lnTo>
                      <a:lnTo>
                        <a:pt x="48" y="40"/>
                      </a:lnTo>
                      <a:lnTo>
                        <a:pt x="47" y="40"/>
                      </a:lnTo>
                      <a:lnTo>
                        <a:pt x="46" y="41"/>
                      </a:lnTo>
                      <a:lnTo>
                        <a:pt x="45" y="42"/>
                      </a:lnTo>
                      <a:lnTo>
                        <a:pt x="45" y="43"/>
                      </a:lnTo>
                      <a:lnTo>
                        <a:pt x="44" y="43"/>
                      </a:lnTo>
                      <a:lnTo>
                        <a:pt x="43" y="44"/>
                      </a:lnTo>
                      <a:lnTo>
                        <a:pt x="43" y="45"/>
                      </a:lnTo>
                      <a:lnTo>
                        <a:pt x="42" y="45"/>
                      </a:lnTo>
                      <a:lnTo>
                        <a:pt x="42" y="46"/>
                      </a:lnTo>
                      <a:lnTo>
                        <a:pt x="41" y="46"/>
                      </a:lnTo>
                      <a:lnTo>
                        <a:pt x="40" y="47"/>
                      </a:lnTo>
                      <a:lnTo>
                        <a:pt x="39" y="48"/>
                      </a:lnTo>
                      <a:lnTo>
                        <a:pt x="39" y="49"/>
                      </a:lnTo>
                      <a:lnTo>
                        <a:pt x="38" y="49"/>
                      </a:lnTo>
                      <a:lnTo>
                        <a:pt x="37" y="49"/>
                      </a:lnTo>
                      <a:lnTo>
                        <a:pt x="36" y="50"/>
                      </a:lnTo>
                      <a:lnTo>
                        <a:pt x="36" y="51"/>
                      </a:lnTo>
                      <a:lnTo>
                        <a:pt x="36" y="52"/>
                      </a:lnTo>
                      <a:lnTo>
                        <a:pt x="35" y="53"/>
                      </a:lnTo>
                      <a:lnTo>
                        <a:pt x="35" y="54"/>
                      </a:lnTo>
                      <a:lnTo>
                        <a:pt x="34" y="56"/>
                      </a:lnTo>
                      <a:lnTo>
                        <a:pt x="33" y="57"/>
                      </a:lnTo>
                      <a:lnTo>
                        <a:pt x="32" y="60"/>
                      </a:lnTo>
                      <a:lnTo>
                        <a:pt x="32" y="61"/>
                      </a:lnTo>
                      <a:lnTo>
                        <a:pt x="31" y="62"/>
                      </a:lnTo>
                      <a:lnTo>
                        <a:pt x="30" y="64"/>
                      </a:lnTo>
                      <a:lnTo>
                        <a:pt x="30" y="65"/>
                      </a:lnTo>
                      <a:lnTo>
                        <a:pt x="30" y="66"/>
                      </a:lnTo>
                      <a:lnTo>
                        <a:pt x="29" y="67"/>
                      </a:lnTo>
                      <a:lnTo>
                        <a:pt x="29" y="68"/>
                      </a:lnTo>
                      <a:lnTo>
                        <a:pt x="28" y="69"/>
                      </a:lnTo>
                      <a:lnTo>
                        <a:pt x="27" y="71"/>
                      </a:lnTo>
                      <a:lnTo>
                        <a:pt x="26" y="72"/>
                      </a:lnTo>
                      <a:lnTo>
                        <a:pt x="25" y="72"/>
                      </a:lnTo>
                      <a:lnTo>
                        <a:pt x="24" y="72"/>
                      </a:lnTo>
                      <a:lnTo>
                        <a:pt x="23" y="72"/>
                      </a:lnTo>
                      <a:lnTo>
                        <a:pt x="22" y="72"/>
                      </a:lnTo>
                      <a:lnTo>
                        <a:pt x="21" y="72"/>
                      </a:lnTo>
                      <a:lnTo>
                        <a:pt x="20" y="72"/>
                      </a:lnTo>
                      <a:lnTo>
                        <a:pt x="19" y="72"/>
                      </a:lnTo>
                      <a:lnTo>
                        <a:pt x="18" y="72"/>
                      </a:lnTo>
                      <a:lnTo>
                        <a:pt x="17" y="72"/>
                      </a:lnTo>
                      <a:lnTo>
                        <a:pt x="16" y="72"/>
                      </a:lnTo>
                      <a:lnTo>
                        <a:pt x="15" y="72"/>
                      </a:lnTo>
                      <a:lnTo>
                        <a:pt x="13" y="72"/>
                      </a:lnTo>
                      <a:lnTo>
                        <a:pt x="12" y="72"/>
                      </a:lnTo>
                      <a:lnTo>
                        <a:pt x="12" y="73"/>
                      </a:lnTo>
                      <a:lnTo>
                        <a:pt x="11" y="73"/>
                      </a:lnTo>
                      <a:lnTo>
                        <a:pt x="10" y="73"/>
                      </a:lnTo>
                      <a:lnTo>
                        <a:pt x="10" y="74"/>
                      </a:lnTo>
                      <a:lnTo>
                        <a:pt x="9" y="74"/>
                      </a:lnTo>
                      <a:lnTo>
                        <a:pt x="9" y="75"/>
                      </a:lnTo>
                      <a:lnTo>
                        <a:pt x="9" y="77"/>
                      </a:lnTo>
                      <a:lnTo>
                        <a:pt x="9" y="78"/>
                      </a:lnTo>
                      <a:lnTo>
                        <a:pt x="9" y="79"/>
                      </a:lnTo>
                      <a:lnTo>
                        <a:pt x="8" y="80"/>
                      </a:lnTo>
                      <a:lnTo>
                        <a:pt x="8" y="81"/>
                      </a:lnTo>
                      <a:lnTo>
                        <a:pt x="8" y="82"/>
                      </a:lnTo>
                      <a:lnTo>
                        <a:pt x="8" y="83"/>
                      </a:lnTo>
                      <a:lnTo>
                        <a:pt x="8" y="84"/>
                      </a:lnTo>
                      <a:lnTo>
                        <a:pt x="8" y="85"/>
                      </a:lnTo>
                      <a:lnTo>
                        <a:pt x="8" y="86"/>
                      </a:lnTo>
                      <a:lnTo>
                        <a:pt x="9" y="87"/>
                      </a:lnTo>
                      <a:lnTo>
                        <a:pt x="9" y="88"/>
                      </a:lnTo>
                      <a:lnTo>
                        <a:pt x="8" y="88"/>
                      </a:lnTo>
                      <a:lnTo>
                        <a:pt x="8" y="89"/>
                      </a:lnTo>
                      <a:lnTo>
                        <a:pt x="8" y="90"/>
                      </a:lnTo>
                      <a:lnTo>
                        <a:pt x="8" y="91"/>
                      </a:lnTo>
                      <a:lnTo>
                        <a:pt x="7" y="91"/>
                      </a:lnTo>
                      <a:lnTo>
                        <a:pt x="7" y="92"/>
                      </a:lnTo>
                      <a:lnTo>
                        <a:pt x="6" y="92"/>
                      </a:lnTo>
                      <a:lnTo>
                        <a:pt x="6" y="93"/>
                      </a:lnTo>
                      <a:lnTo>
                        <a:pt x="5" y="93"/>
                      </a:lnTo>
                      <a:lnTo>
                        <a:pt x="5" y="94"/>
                      </a:lnTo>
                      <a:lnTo>
                        <a:pt x="4" y="94"/>
                      </a:lnTo>
                      <a:lnTo>
                        <a:pt x="4" y="96"/>
                      </a:lnTo>
                      <a:lnTo>
                        <a:pt x="3" y="96"/>
                      </a:lnTo>
                      <a:lnTo>
                        <a:pt x="3" y="97"/>
                      </a:lnTo>
                      <a:lnTo>
                        <a:pt x="3" y="98"/>
                      </a:lnTo>
                      <a:lnTo>
                        <a:pt x="2" y="99"/>
                      </a:lnTo>
                      <a:lnTo>
                        <a:pt x="2" y="100"/>
                      </a:lnTo>
                      <a:lnTo>
                        <a:pt x="1" y="100"/>
                      </a:lnTo>
                      <a:lnTo>
                        <a:pt x="0" y="100"/>
                      </a:lnTo>
                    </a:path>
                  </a:pathLst>
                </a:custGeom>
                <a:noFill/>
                <a:ln w="23760">
                  <a:solidFill>
                    <a:srgbClr val="0000ff"/>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Arial"/>
                  </a:endParaRPr>
                </a:p>
              </p:txBody>
            </p:sp>
            <p:sp>
              <p:nvSpPr>
                <p:cNvPr id="609" name=""/>
                <p:cNvSpPr/>
                <p:nvPr/>
              </p:nvSpPr>
              <p:spPr>
                <a:xfrm>
                  <a:off x="2507760" y="4035240"/>
                  <a:ext cx="72720" cy="82800"/>
                </a:xfrm>
                <a:custGeom>
                  <a:avLst/>
                  <a:gdLst/>
                  <a:ahLst/>
                  <a:rect l="l" t="t" r="r" b="b"/>
                  <a:pathLst>
                    <a:path w="102" h="109">
                      <a:moveTo>
                        <a:pt x="102" y="0"/>
                      </a:moveTo>
                      <a:lnTo>
                        <a:pt x="102" y="1"/>
                      </a:lnTo>
                      <a:lnTo>
                        <a:pt x="101" y="1"/>
                      </a:lnTo>
                      <a:lnTo>
                        <a:pt x="101" y="2"/>
                      </a:lnTo>
                      <a:lnTo>
                        <a:pt x="101" y="3"/>
                      </a:lnTo>
                      <a:lnTo>
                        <a:pt x="100" y="3"/>
                      </a:lnTo>
                      <a:lnTo>
                        <a:pt x="100" y="4"/>
                      </a:lnTo>
                      <a:lnTo>
                        <a:pt x="100" y="5"/>
                      </a:lnTo>
                      <a:lnTo>
                        <a:pt x="99" y="5"/>
                      </a:lnTo>
                      <a:lnTo>
                        <a:pt x="99" y="6"/>
                      </a:lnTo>
                      <a:lnTo>
                        <a:pt x="98" y="7"/>
                      </a:lnTo>
                      <a:lnTo>
                        <a:pt x="98" y="8"/>
                      </a:lnTo>
                      <a:lnTo>
                        <a:pt x="97" y="9"/>
                      </a:lnTo>
                      <a:lnTo>
                        <a:pt x="97" y="10"/>
                      </a:lnTo>
                      <a:lnTo>
                        <a:pt x="96" y="11"/>
                      </a:lnTo>
                      <a:lnTo>
                        <a:pt x="96" y="12"/>
                      </a:lnTo>
                      <a:lnTo>
                        <a:pt x="95" y="12"/>
                      </a:lnTo>
                      <a:lnTo>
                        <a:pt x="94" y="12"/>
                      </a:lnTo>
                      <a:lnTo>
                        <a:pt x="94" y="13"/>
                      </a:lnTo>
                      <a:lnTo>
                        <a:pt x="93" y="13"/>
                      </a:lnTo>
                      <a:lnTo>
                        <a:pt x="92" y="13"/>
                      </a:lnTo>
                      <a:lnTo>
                        <a:pt x="91" y="14"/>
                      </a:lnTo>
                      <a:lnTo>
                        <a:pt x="91" y="15"/>
                      </a:lnTo>
                      <a:lnTo>
                        <a:pt x="90" y="15"/>
                      </a:lnTo>
                      <a:lnTo>
                        <a:pt x="89" y="16"/>
                      </a:lnTo>
                      <a:lnTo>
                        <a:pt x="88" y="17"/>
                      </a:lnTo>
                      <a:lnTo>
                        <a:pt x="87" y="18"/>
                      </a:lnTo>
                      <a:lnTo>
                        <a:pt x="87" y="19"/>
                      </a:lnTo>
                      <a:lnTo>
                        <a:pt x="86" y="20"/>
                      </a:lnTo>
                      <a:lnTo>
                        <a:pt x="85" y="20"/>
                      </a:lnTo>
                      <a:lnTo>
                        <a:pt x="85" y="21"/>
                      </a:lnTo>
                      <a:lnTo>
                        <a:pt x="84" y="21"/>
                      </a:lnTo>
                      <a:lnTo>
                        <a:pt x="84" y="22"/>
                      </a:lnTo>
                      <a:lnTo>
                        <a:pt x="83" y="22"/>
                      </a:lnTo>
                      <a:lnTo>
                        <a:pt x="83" y="23"/>
                      </a:lnTo>
                      <a:lnTo>
                        <a:pt x="82" y="23"/>
                      </a:lnTo>
                      <a:lnTo>
                        <a:pt x="82" y="24"/>
                      </a:lnTo>
                      <a:lnTo>
                        <a:pt x="81" y="24"/>
                      </a:lnTo>
                      <a:lnTo>
                        <a:pt x="81" y="25"/>
                      </a:lnTo>
                      <a:lnTo>
                        <a:pt x="80" y="25"/>
                      </a:lnTo>
                      <a:lnTo>
                        <a:pt x="79" y="26"/>
                      </a:lnTo>
                      <a:lnTo>
                        <a:pt x="79" y="27"/>
                      </a:lnTo>
                      <a:lnTo>
                        <a:pt x="78" y="27"/>
                      </a:lnTo>
                      <a:lnTo>
                        <a:pt x="78" y="28"/>
                      </a:lnTo>
                      <a:lnTo>
                        <a:pt x="78" y="29"/>
                      </a:lnTo>
                      <a:lnTo>
                        <a:pt x="77" y="29"/>
                      </a:lnTo>
                      <a:lnTo>
                        <a:pt x="77" y="30"/>
                      </a:lnTo>
                      <a:lnTo>
                        <a:pt x="76" y="31"/>
                      </a:lnTo>
                      <a:lnTo>
                        <a:pt x="75" y="31"/>
                      </a:lnTo>
                      <a:lnTo>
                        <a:pt x="74" y="32"/>
                      </a:lnTo>
                      <a:lnTo>
                        <a:pt x="73" y="33"/>
                      </a:lnTo>
                      <a:lnTo>
                        <a:pt x="72" y="34"/>
                      </a:lnTo>
                      <a:lnTo>
                        <a:pt x="71" y="35"/>
                      </a:lnTo>
                      <a:lnTo>
                        <a:pt x="70" y="36"/>
                      </a:lnTo>
                      <a:lnTo>
                        <a:pt x="70" y="37"/>
                      </a:lnTo>
                      <a:lnTo>
                        <a:pt x="69" y="37"/>
                      </a:lnTo>
                      <a:lnTo>
                        <a:pt x="69" y="38"/>
                      </a:lnTo>
                      <a:lnTo>
                        <a:pt x="68" y="39"/>
                      </a:lnTo>
                      <a:lnTo>
                        <a:pt x="67" y="39"/>
                      </a:lnTo>
                      <a:lnTo>
                        <a:pt x="67" y="40"/>
                      </a:lnTo>
                      <a:lnTo>
                        <a:pt x="66" y="40"/>
                      </a:lnTo>
                      <a:lnTo>
                        <a:pt x="66" y="41"/>
                      </a:lnTo>
                      <a:lnTo>
                        <a:pt x="65" y="41"/>
                      </a:lnTo>
                      <a:lnTo>
                        <a:pt x="65" y="42"/>
                      </a:lnTo>
                      <a:lnTo>
                        <a:pt x="64" y="42"/>
                      </a:lnTo>
                      <a:lnTo>
                        <a:pt x="64" y="43"/>
                      </a:lnTo>
                      <a:lnTo>
                        <a:pt x="63" y="43"/>
                      </a:lnTo>
                      <a:lnTo>
                        <a:pt x="63" y="44"/>
                      </a:lnTo>
                      <a:lnTo>
                        <a:pt x="62" y="44"/>
                      </a:lnTo>
                      <a:lnTo>
                        <a:pt x="62" y="45"/>
                      </a:lnTo>
                      <a:lnTo>
                        <a:pt x="61" y="45"/>
                      </a:lnTo>
                      <a:lnTo>
                        <a:pt x="61" y="46"/>
                      </a:lnTo>
                      <a:lnTo>
                        <a:pt x="60" y="46"/>
                      </a:lnTo>
                      <a:lnTo>
                        <a:pt x="60" y="47"/>
                      </a:lnTo>
                      <a:lnTo>
                        <a:pt x="59" y="47"/>
                      </a:lnTo>
                      <a:lnTo>
                        <a:pt x="59" y="48"/>
                      </a:lnTo>
                      <a:lnTo>
                        <a:pt x="58" y="48"/>
                      </a:lnTo>
                      <a:lnTo>
                        <a:pt x="58" y="49"/>
                      </a:lnTo>
                      <a:lnTo>
                        <a:pt x="57" y="50"/>
                      </a:lnTo>
                      <a:lnTo>
                        <a:pt x="56" y="50"/>
                      </a:lnTo>
                      <a:lnTo>
                        <a:pt x="56" y="51"/>
                      </a:lnTo>
                      <a:lnTo>
                        <a:pt x="55" y="51"/>
                      </a:lnTo>
                      <a:lnTo>
                        <a:pt x="55" y="52"/>
                      </a:lnTo>
                      <a:lnTo>
                        <a:pt x="54" y="53"/>
                      </a:lnTo>
                      <a:lnTo>
                        <a:pt x="54" y="54"/>
                      </a:lnTo>
                      <a:lnTo>
                        <a:pt x="53" y="54"/>
                      </a:lnTo>
                      <a:lnTo>
                        <a:pt x="52" y="55"/>
                      </a:lnTo>
                      <a:lnTo>
                        <a:pt x="51" y="56"/>
                      </a:lnTo>
                      <a:lnTo>
                        <a:pt x="51" y="57"/>
                      </a:lnTo>
                      <a:lnTo>
                        <a:pt x="50" y="57"/>
                      </a:lnTo>
                      <a:lnTo>
                        <a:pt x="49" y="58"/>
                      </a:lnTo>
                      <a:lnTo>
                        <a:pt x="48" y="59"/>
                      </a:lnTo>
                      <a:lnTo>
                        <a:pt x="48" y="60"/>
                      </a:lnTo>
                      <a:lnTo>
                        <a:pt x="47" y="60"/>
                      </a:lnTo>
                      <a:lnTo>
                        <a:pt x="47" y="61"/>
                      </a:lnTo>
                      <a:lnTo>
                        <a:pt x="46" y="61"/>
                      </a:lnTo>
                      <a:lnTo>
                        <a:pt x="46" y="62"/>
                      </a:lnTo>
                      <a:lnTo>
                        <a:pt x="46" y="63"/>
                      </a:lnTo>
                      <a:lnTo>
                        <a:pt x="45" y="63"/>
                      </a:lnTo>
                      <a:lnTo>
                        <a:pt x="45" y="64"/>
                      </a:lnTo>
                      <a:lnTo>
                        <a:pt x="45" y="65"/>
                      </a:lnTo>
                      <a:lnTo>
                        <a:pt x="44" y="65"/>
                      </a:lnTo>
                      <a:lnTo>
                        <a:pt x="43" y="65"/>
                      </a:lnTo>
                      <a:lnTo>
                        <a:pt x="42" y="65"/>
                      </a:lnTo>
                      <a:lnTo>
                        <a:pt x="42" y="66"/>
                      </a:lnTo>
                      <a:lnTo>
                        <a:pt x="41" y="67"/>
                      </a:lnTo>
                      <a:lnTo>
                        <a:pt x="40" y="67"/>
                      </a:lnTo>
                      <a:lnTo>
                        <a:pt x="40" y="68"/>
                      </a:lnTo>
                      <a:lnTo>
                        <a:pt x="39" y="69"/>
                      </a:lnTo>
                      <a:lnTo>
                        <a:pt x="38" y="70"/>
                      </a:lnTo>
                      <a:lnTo>
                        <a:pt x="37" y="71"/>
                      </a:lnTo>
                      <a:lnTo>
                        <a:pt x="37" y="72"/>
                      </a:lnTo>
                      <a:lnTo>
                        <a:pt x="36" y="72"/>
                      </a:lnTo>
                      <a:lnTo>
                        <a:pt x="36" y="73"/>
                      </a:lnTo>
                      <a:lnTo>
                        <a:pt x="35" y="73"/>
                      </a:lnTo>
                      <a:lnTo>
                        <a:pt x="35" y="74"/>
                      </a:lnTo>
                      <a:lnTo>
                        <a:pt x="34" y="74"/>
                      </a:lnTo>
                      <a:lnTo>
                        <a:pt x="34" y="75"/>
                      </a:lnTo>
                      <a:lnTo>
                        <a:pt x="33" y="75"/>
                      </a:lnTo>
                      <a:lnTo>
                        <a:pt x="33" y="76"/>
                      </a:lnTo>
                      <a:lnTo>
                        <a:pt x="32" y="76"/>
                      </a:lnTo>
                      <a:lnTo>
                        <a:pt x="32" y="77"/>
                      </a:lnTo>
                      <a:lnTo>
                        <a:pt x="31" y="78"/>
                      </a:lnTo>
                      <a:lnTo>
                        <a:pt x="30" y="78"/>
                      </a:lnTo>
                      <a:lnTo>
                        <a:pt x="30" y="79"/>
                      </a:lnTo>
                      <a:lnTo>
                        <a:pt x="29" y="79"/>
                      </a:lnTo>
                      <a:lnTo>
                        <a:pt x="29" y="80"/>
                      </a:lnTo>
                      <a:lnTo>
                        <a:pt x="28" y="81"/>
                      </a:lnTo>
                      <a:lnTo>
                        <a:pt x="27" y="82"/>
                      </a:lnTo>
                      <a:lnTo>
                        <a:pt x="27" y="83"/>
                      </a:lnTo>
                      <a:lnTo>
                        <a:pt x="26" y="83"/>
                      </a:lnTo>
                      <a:lnTo>
                        <a:pt x="25" y="84"/>
                      </a:lnTo>
                      <a:lnTo>
                        <a:pt x="25" y="85"/>
                      </a:lnTo>
                      <a:lnTo>
                        <a:pt x="24" y="85"/>
                      </a:lnTo>
                      <a:lnTo>
                        <a:pt x="24" y="86"/>
                      </a:lnTo>
                      <a:lnTo>
                        <a:pt x="23" y="86"/>
                      </a:lnTo>
                      <a:lnTo>
                        <a:pt x="23" y="87"/>
                      </a:lnTo>
                      <a:lnTo>
                        <a:pt x="22" y="87"/>
                      </a:lnTo>
                      <a:lnTo>
                        <a:pt x="22" y="88"/>
                      </a:lnTo>
                      <a:lnTo>
                        <a:pt x="21" y="88"/>
                      </a:lnTo>
                      <a:lnTo>
                        <a:pt x="21" y="89"/>
                      </a:lnTo>
                      <a:lnTo>
                        <a:pt x="20" y="89"/>
                      </a:lnTo>
                      <a:lnTo>
                        <a:pt x="20" y="90"/>
                      </a:lnTo>
                      <a:lnTo>
                        <a:pt x="19" y="91"/>
                      </a:lnTo>
                      <a:lnTo>
                        <a:pt x="18" y="92"/>
                      </a:lnTo>
                      <a:lnTo>
                        <a:pt x="17" y="93"/>
                      </a:lnTo>
                      <a:lnTo>
                        <a:pt x="17" y="94"/>
                      </a:lnTo>
                      <a:lnTo>
                        <a:pt x="16" y="94"/>
                      </a:lnTo>
                      <a:lnTo>
                        <a:pt x="15" y="95"/>
                      </a:lnTo>
                      <a:lnTo>
                        <a:pt x="15" y="96"/>
                      </a:lnTo>
                      <a:lnTo>
                        <a:pt x="14" y="96"/>
                      </a:lnTo>
                      <a:lnTo>
                        <a:pt x="14" y="97"/>
                      </a:lnTo>
                      <a:lnTo>
                        <a:pt x="13" y="97"/>
                      </a:lnTo>
                      <a:lnTo>
                        <a:pt x="13" y="98"/>
                      </a:lnTo>
                      <a:lnTo>
                        <a:pt x="12" y="98"/>
                      </a:lnTo>
                      <a:lnTo>
                        <a:pt x="12" y="99"/>
                      </a:lnTo>
                      <a:lnTo>
                        <a:pt x="11" y="99"/>
                      </a:lnTo>
                      <a:lnTo>
                        <a:pt x="11" y="100"/>
                      </a:lnTo>
                      <a:lnTo>
                        <a:pt x="10" y="100"/>
                      </a:lnTo>
                      <a:lnTo>
                        <a:pt x="10" y="101"/>
                      </a:lnTo>
                      <a:lnTo>
                        <a:pt x="9" y="101"/>
                      </a:lnTo>
                      <a:lnTo>
                        <a:pt x="9" y="102"/>
                      </a:lnTo>
                      <a:lnTo>
                        <a:pt x="8" y="102"/>
                      </a:lnTo>
                      <a:lnTo>
                        <a:pt x="7" y="103"/>
                      </a:lnTo>
                      <a:lnTo>
                        <a:pt x="6" y="104"/>
                      </a:lnTo>
                      <a:lnTo>
                        <a:pt x="5" y="104"/>
                      </a:lnTo>
                      <a:lnTo>
                        <a:pt x="5" y="105"/>
                      </a:lnTo>
                      <a:lnTo>
                        <a:pt x="4" y="105"/>
                      </a:lnTo>
                      <a:lnTo>
                        <a:pt x="4" y="106"/>
                      </a:lnTo>
                      <a:lnTo>
                        <a:pt x="3" y="106"/>
                      </a:lnTo>
                      <a:lnTo>
                        <a:pt x="2" y="107"/>
                      </a:lnTo>
                      <a:lnTo>
                        <a:pt x="1" y="107"/>
                      </a:lnTo>
                      <a:lnTo>
                        <a:pt x="1" y="108"/>
                      </a:lnTo>
                      <a:lnTo>
                        <a:pt x="0" y="108"/>
                      </a:lnTo>
                      <a:lnTo>
                        <a:pt x="0" y="109"/>
                      </a:lnTo>
                    </a:path>
                  </a:pathLst>
                </a:custGeom>
                <a:noFill/>
                <a:ln w="23760">
                  <a:solidFill>
                    <a:srgbClr val="0000ff"/>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Arial"/>
                  </a:endParaRPr>
                </a:p>
              </p:txBody>
            </p:sp>
            <p:sp>
              <p:nvSpPr>
                <p:cNvPr id="610" name=""/>
                <p:cNvSpPr/>
                <p:nvPr/>
              </p:nvSpPr>
              <p:spPr>
                <a:xfrm>
                  <a:off x="2604600" y="3930480"/>
                  <a:ext cx="42480" cy="75600"/>
                </a:xfrm>
                <a:custGeom>
                  <a:avLst/>
                  <a:gdLst/>
                  <a:ahLst/>
                  <a:rect l="l" t="t" r="r" b="b"/>
                  <a:pathLst>
                    <a:path w="60" h="99">
                      <a:moveTo>
                        <a:pt x="60" y="0"/>
                      </a:moveTo>
                      <a:lnTo>
                        <a:pt x="60" y="1"/>
                      </a:lnTo>
                      <a:lnTo>
                        <a:pt x="59" y="1"/>
                      </a:lnTo>
                      <a:lnTo>
                        <a:pt x="59" y="2"/>
                      </a:lnTo>
                      <a:lnTo>
                        <a:pt x="59" y="3"/>
                      </a:lnTo>
                      <a:lnTo>
                        <a:pt x="59" y="4"/>
                      </a:lnTo>
                      <a:lnTo>
                        <a:pt x="58" y="4"/>
                      </a:lnTo>
                      <a:lnTo>
                        <a:pt x="58" y="5"/>
                      </a:lnTo>
                      <a:lnTo>
                        <a:pt x="57" y="5"/>
                      </a:lnTo>
                      <a:lnTo>
                        <a:pt x="57" y="6"/>
                      </a:lnTo>
                      <a:lnTo>
                        <a:pt x="57" y="7"/>
                      </a:lnTo>
                      <a:lnTo>
                        <a:pt x="56" y="7"/>
                      </a:lnTo>
                      <a:lnTo>
                        <a:pt x="55" y="7"/>
                      </a:lnTo>
                      <a:lnTo>
                        <a:pt x="55" y="8"/>
                      </a:lnTo>
                      <a:lnTo>
                        <a:pt x="54" y="8"/>
                      </a:lnTo>
                      <a:lnTo>
                        <a:pt x="53" y="9"/>
                      </a:lnTo>
                      <a:lnTo>
                        <a:pt x="52" y="10"/>
                      </a:lnTo>
                      <a:lnTo>
                        <a:pt x="51" y="10"/>
                      </a:lnTo>
                      <a:lnTo>
                        <a:pt x="51" y="11"/>
                      </a:lnTo>
                      <a:lnTo>
                        <a:pt x="50" y="12"/>
                      </a:lnTo>
                      <a:lnTo>
                        <a:pt x="49" y="12"/>
                      </a:lnTo>
                      <a:lnTo>
                        <a:pt x="49" y="13"/>
                      </a:lnTo>
                      <a:lnTo>
                        <a:pt x="48" y="14"/>
                      </a:lnTo>
                      <a:lnTo>
                        <a:pt x="47" y="15"/>
                      </a:lnTo>
                      <a:lnTo>
                        <a:pt x="47" y="16"/>
                      </a:lnTo>
                      <a:lnTo>
                        <a:pt x="47" y="17"/>
                      </a:lnTo>
                      <a:lnTo>
                        <a:pt x="46" y="17"/>
                      </a:lnTo>
                      <a:lnTo>
                        <a:pt x="46" y="18"/>
                      </a:lnTo>
                      <a:lnTo>
                        <a:pt x="45" y="19"/>
                      </a:lnTo>
                      <a:lnTo>
                        <a:pt x="45" y="20"/>
                      </a:lnTo>
                      <a:lnTo>
                        <a:pt x="44" y="21"/>
                      </a:lnTo>
                      <a:lnTo>
                        <a:pt x="44" y="22"/>
                      </a:lnTo>
                      <a:lnTo>
                        <a:pt x="43" y="22"/>
                      </a:lnTo>
                      <a:lnTo>
                        <a:pt x="43" y="23"/>
                      </a:lnTo>
                      <a:lnTo>
                        <a:pt x="43" y="24"/>
                      </a:lnTo>
                      <a:lnTo>
                        <a:pt x="43" y="25"/>
                      </a:lnTo>
                      <a:lnTo>
                        <a:pt x="43" y="26"/>
                      </a:lnTo>
                      <a:lnTo>
                        <a:pt x="42" y="26"/>
                      </a:lnTo>
                      <a:lnTo>
                        <a:pt x="42" y="27"/>
                      </a:lnTo>
                      <a:lnTo>
                        <a:pt x="42" y="28"/>
                      </a:lnTo>
                      <a:lnTo>
                        <a:pt x="42" y="29"/>
                      </a:lnTo>
                      <a:lnTo>
                        <a:pt x="42" y="30"/>
                      </a:lnTo>
                      <a:lnTo>
                        <a:pt x="42" y="31"/>
                      </a:lnTo>
                      <a:lnTo>
                        <a:pt x="42" y="33"/>
                      </a:lnTo>
                      <a:lnTo>
                        <a:pt x="42" y="34"/>
                      </a:lnTo>
                      <a:lnTo>
                        <a:pt x="42" y="35"/>
                      </a:lnTo>
                      <a:lnTo>
                        <a:pt x="42" y="36"/>
                      </a:lnTo>
                      <a:lnTo>
                        <a:pt x="43" y="36"/>
                      </a:lnTo>
                      <a:lnTo>
                        <a:pt x="43" y="37"/>
                      </a:lnTo>
                      <a:lnTo>
                        <a:pt x="43" y="38"/>
                      </a:lnTo>
                      <a:lnTo>
                        <a:pt x="43" y="39"/>
                      </a:lnTo>
                      <a:lnTo>
                        <a:pt x="43" y="40"/>
                      </a:lnTo>
                      <a:lnTo>
                        <a:pt x="43" y="41"/>
                      </a:lnTo>
                      <a:lnTo>
                        <a:pt x="43" y="42"/>
                      </a:lnTo>
                      <a:lnTo>
                        <a:pt x="43" y="43"/>
                      </a:lnTo>
                      <a:lnTo>
                        <a:pt x="43" y="44"/>
                      </a:lnTo>
                      <a:lnTo>
                        <a:pt x="42" y="44"/>
                      </a:lnTo>
                      <a:lnTo>
                        <a:pt x="42" y="45"/>
                      </a:lnTo>
                      <a:lnTo>
                        <a:pt x="42" y="46"/>
                      </a:lnTo>
                      <a:lnTo>
                        <a:pt x="42" y="47"/>
                      </a:lnTo>
                      <a:lnTo>
                        <a:pt x="41" y="47"/>
                      </a:lnTo>
                      <a:lnTo>
                        <a:pt x="41" y="48"/>
                      </a:lnTo>
                      <a:lnTo>
                        <a:pt x="41" y="49"/>
                      </a:lnTo>
                      <a:lnTo>
                        <a:pt x="41" y="50"/>
                      </a:lnTo>
                      <a:lnTo>
                        <a:pt x="41" y="51"/>
                      </a:lnTo>
                      <a:lnTo>
                        <a:pt x="40" y="51"/>
                      </a:lnTo>
                      <a:lnTo>
                        <a:pt x="40" y="52"/>
                      </a:lnTo>
                      <a:lnTo>
                        <a:pt x="40" y="53"/>
                      </a:lnTo>
                      <a:lnTo>
                        <a:pt x="40" y="54"/>
                      </a:lnTo>
                      <a:lnTo>
                        <a:pt x="39" y="54"/>
                      </a:lnTo>
                      <a:lnTo>
                        <a:pt x="39" y="55"/>
                      </a:lnTo>
                      <a:lnTo>
                        <a:pt x="39" y="56"/>
                      </a:lnTo>
                      <a:lnTo>
                        <a:pt x="39" y="57"/>
                      </a:lnTo>
                      <a:lnTo>
                        <a:pt x="38" y="58"/>
                      </a:lnTo>
                      <a:lnTo>
                        <a:pt x="37" y="59"/>
                      </a:lnTo>
                      <a:lnTo>
                        <a:pt x="37" y="60"/>
                      </a:lnTo>
                      <a:lnTo>
                        <a:pt x="37" y="61"/>
                      </a:lnTo>
                      <a:lnTo>
                        <a:pt x="37" y="62"/>
                      </a:lnTo>
                      <a:lnTo>
                        <a:pt x="36" y="63"/>
                      </a:lnTo>
                      <a:lnTo>
                        <a:pt x="36" y="64"/>
                      </a:lnTo>
                      <a:lnTo>
                        <a:pt x="36" y="65"/>
                      </a:lnTo>
                      <a:lnTo>
                        <a:pt x="36" y="66"/>
                      </a:lnTo>
                      <a:lnTo>
                        <a:pt x="36" y="67"/>
                      </a:lnTo>
                      <a:lnTo>
                        <a:pt x="35" y="67"/>
                      </a:lnTo>
                      <a:lnTo>
                        <a:pt x="35" y="68"/>
                      </a:lnTo>
                      <a:lnTo>
                        <a:pt x="35" y="69"/>
                      </a:lnTo>
                      <a:lnTo>
                        <a:pt x="34" y="69"/>
                      </a:lnTo>
                      <a:lnTo>
                        <a:pt x="33" y="70"/>
                      </a:lnTo>
                      <a:lnTo>
                        <a:pt x="32" y="70"/>
                      </a:lnTo>
                      <a:lnTo>
                        <a:pt x="32" y="71"/>
                      </a:lnTo>
                      <a:lnTo>
                        <a:pt x="31" y="71"/>
                      </a:lnTo>
                      <a:lnTo>
                        <a:pt x="30" y="72"/>
                      </a:lnTo>
                      <a:lnTo>
                        <a:pt x="29" y="72"/>
                      </a:lnTo>
                      <a:lnTo>
                        <a:pt x="29" y="73"/>
                      </a:lnTo>
                      <a:lnTo>
                        <a:pt x="28" y="73"/>
                      </a:lnTo>
                      <a:lnTo>
                        <a:pt x="27" y="74"/>
                      </a:lnTo>
                      <a:lnTo>
                        <a:pt x="26" y="74"/>
                      </a:lnTo>
                      <a:lnTo>
                        <a:pt x="25" y="74"/>
                      </a:lnTo>
                      <a:lnTo>
                        <a:pt x="24" y="74"/>
                      </a:lnTo>
                      <a:lnTo>
                        <a:pt x="23" y="74"/>
                      </a:lnTo>
                      <a:lnTo>
                        <a:pt x="23" y="75"/>
                      </a:lnTo>
                      <a:lnTo>
                        <a:pt x="22" y="75"/>
                      </a:lnTo>
                      <a:lnTo>
                        <a:pt x="21" y="75"/>
                      </a:lnTo>
                      <a:lnTo>
                        <a:pt x="21" y="76"/>
                      </a:lnTo>
                      <a:lnTo>
                        <a:pt x="20" y="76"/>
                      </a:lnTo>
                      <a:lnTo>
                        <a:pt x="20" y="77"/>
                      </a:lnTo>
                      <a:lnTo>
                        <a:pt x="19" y="77"/>
                      </a:lnTo>
                      <a:lnTo>
                        <a:pt x="19" y="78"/>
                      </a:lnTo>
                      <a:lnTo>
                        <a:pt x="18" y="79"/>
                      </a:lnTo>
                      <a:lnTo>
                        <a:pt x="17" y="79"/>
                      </a:lnTo>
                      <a:lnTo>
                        <a:pt x="17" y="80"/>
                      </a:lnTo>
                      <a:lnTo>
                        <a:pt x="16" y="80"/>
                      </a:lnTo>
                      <a:lnTo>
                        <a:pt x="16" y="81"/>
                      </a:lnTo>
                      <a:lnTo>
                        <a:pt x="16" y="82"/>
                      </a:lnTo>
                      <a:lnTo>
                        <a:pt x="15" y="82"/>
                      </a:lnTo>
                      <a:lnTo>
                        <a:pt x="15" y="83"/>
                      </a:lnTo>
                      <a:lnTo>
                        <a:pt x="14" y="83"/>
                      </a:lnTo>
                      <a:lnTo>
                        <a:pt x="14" y="84"/>
                      </a:lnTo>
                      <a:lnTo>
                        <a:pt x="13" y="85"/>
                      </a:lnTo>
                      <a:lnTo>
                        <a:pt x="12" y="86"/>
                      </a:lnTo>
                      <a:lnTo>
                        <a:pt x="12" y="87"/>
                      </a:lnTo>
                      <a:lnTo>
                        <a:pt x="11" y="87"/>
                      </a:lnTo>
                      <a:lnTo>
                        <a:pt x="11" y="88"/>
                      </a:lnTo>
                      <a:lnTo>
                        <a:pt x="10" y="89"/>
                      </a:lnTo>
                      <a:lnTo>
                        <a:pt x="10" y="90"/>
                      </a:lnTo>
                      <a:lnTo>
                        <a:pt x="10" y="91"/>
                      </a:lnTo>
                      <a:lnTo>
                        <a:pt x="9" y="91"/>
                      </a:lnTo>
                      <a:lnTo>
                        <a:pt x="9" y="92"/>
                      </a:lnTo>
                      <a:lnTo>
                        <a:pt x="8" y="92"/>
                      </a:lnTo>
                      <a:lnTo>
                        <a:pt x="7" y="93"/>
                      </a:lnTo>
                      <a:lnTo>
                        <a:pt x="7" y="94"/>
                      </a:lnTo>
                      <a:lnTo>
                        <a:pt x="6" y="94"/>
                      </a:lnTo>
                      <a:lnTo>
                        <a:pt x="6" y="95"/>
                      </a:lnTo>
                      <a:lnTo>
                        <a:pt x="5" y="95"/>
                      </a:lnTo>
                      <a:lnTo>
                        <a:pt x="5" y="96"/>
                      </a:lnTo>
                      <a:lnTo>
                        <a:pt x="4" y="97"/>
                      </a:lnTo>
                      <a:lnTo>
                        <a:pt x="3" y="98"/>
                      </a:lnTo>
                      <a:lnTo>
                        <a:pt x="3" y="99"/>
                      </a:lnTo>
                      <a:lnTo>
                        <a:pt x="2" y="99"/>
                      </a:lnTo>
                      <a:lnTo>
                        <a:pt x="1" y="99"/>
                      </a:lnTo>
                      <a:lnTo>
                        <a:pt x="0" y="99"/>
                      </a:lnTo>
                    </a:path>
                  </a:pathLst>
                </a:custGeom>
                <a:noFill/>
                <a:ln w="23760">
                  <a:solidFill>
                    <a:srgbClr val="0000ff"/>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611" name=""/>
                <p:cNvSpPr/>
                <p:nvPr/>
              </p:nvSpPr>
              <p:spPr>
                <a:xfrm flipH="1">
                  <a:off x="2603160" y="40064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12" name=""/>
                <p:cNvSpPr/>
                <p:nvPr/>
              </p:nvSpPr>
              <p:spPr>
                <a:xfrm>
                  <a:off x="2580480" y="4006440"/>
                  <a:ext cx="22320" cy="28440"/>
                </a:xfrm>
                <a:custGeom>
                  <a:avLst/>
                  <a:gdLst/>
                  <a:ahLst/>
                  <a:rect l="l" t="t" r="r" b="b"/>
                  <a:pathLst>
                    <a:path w="32" h="38">
                      <a:moveTo>
                        <a:pt x="32" y="0"/>
                      </a:moveTo>
                      <a:lnTo>
                        <a:pt x="31" y="0"/>
                      </a:lnTo>
                      <a:lnTo>
                        <a:pt x="30" y="0"/>
                      </a:lnTo>
                      <a:lnTo>
                        <a:pt x="30" y="1"/>
                      </a:lnTo>
                      <a:lnTo>
                        <a:pt x="29" y="1"/>
                      </a:lnTo>
                      <a:lnTo>
                        <a:pt x="28" y="1"/>
                      </a:lnTo>
                      <a:lnTo>
                        <a:pt x="27" y="1"/>
                      </a:lnTo>
                      <a:lnTo>
                        <a:pt x="26" y="1"/>
                      </a:lnTo>
                      <a:lnTo>
                        <a:pt x="25" y="2"/>
                      </a:lnTo>
                      <a:lnTo>
                        <a:pt x="24" y="2"/>
                      </a:lnTo>
                      <a:lnTo>
                        <a:pt x="24" y="3"/>
                      </a:lnTo>
                      <a:lnTo>
                        <a:pt x="23" y="3"/>
                      </a:lnTo>
                      <a:lnTo>
                        <a:pt x="23" y="4"/>
                      </a:lnTo>
                      <a:lnTo>
                        <a:pt x="22" y="5"/>
                      </a:lnTo>
                      <a:lnTo>
                        <a:pt x="21" y="5"/>
                      </a:lnTo>
                      <a:lnTo>
                        <a:pt x="21" y="6"/>
                      </a:lnTo>
                      <a:lnTo>
                        <a:pt x="20" y="6"/>
                      </a:lnTo>
                      <a:lnTo>
                        <a:pt x="19" y="6"/>
                      </a:lnTo>
                      <a:lnTo>
                        <a:pt x="19" y="7"/>
                      </a:lnTo>
                      <a:lnTo>
                        <a:pt x="18" y="7"/>
                      </a:lnTo>
                      <a:lnTo>
                        <a:pt x="18" y="8"/>
                      </a:lnTo>
                      <a:lnTo>
                        <a:pt x="17" y="9"/>
                      </a:lnTo>
                      <a:lnTo>
                        <a:pt x="17" y="10"/>
                      </a:lnTo>
                      <a:lnTo>
                        <a:pt x="16" y="10"/>
                      </a:lnTo>
                      <a:lnTo>
                        <a:pt x="15" y="10"/>
                      </a:lnTo>
                      <a:lnTo>
                        <a:pt x="15" y="11"/>
                      </a:lnTo>
                      <a:lnTo>
                        <a:pt x="14" y="12"/>
                      </a:lnTo>
                      <a:lnTo>
                        <a:pt x="13" y="12"/>
                      </a:lnTo>
                      <a:lnTo>
                        <a:pt x="12" y="13"/>
                      </a:lnTo>
                      <a:lnTo>
                        <a:pt x="11" y="13"/>
                      </a:lnTo>
                      <a:lnTo>
                        <a:pt x="11" y="14"/>
                      </a:lnTo>
                      <a:lnTo>
                        <a:pt x="10" y="15"/>
                      </a:lnTo>
                      <a:lnTo>
                        <a:pt x="9" y="16"/>
                      </a:lnTo>
                      <a:lnTo>
                        <a:pt x="9" y="17"/>
                      </a:lnTo>
                      <a:lnTo>
                        <a:pt x="9" y="18"/>
                      </a:lnTo>
                      <a:lnTo>
                        <a:pt x="8" y="19"/>
                      </a:lnTo>
                      <a:lnTo>
                        <a:pt x="8" y="20"/>
                      </a:lnTo>
                      <a:lnTo>
                        <a:pt x="8" y="21"/>
                      </a:lnTo>
                      <a:lnTo>
                        <a:pt x="7" y="21"/>
                      </a:lnTo>
                      <a:lnTo>
                        <a:pt x="7" y="23"/>
                      </a:lnTo>
                      <a:lnTo>
                        <a:pt x="7" y="24"/>
                      </a:lnTo>
                      <a:lnTo>
                        <a:pt x="6" y="24"/>
                      </a:lnTo>
                      <a:lnTo>
                        <a:pt x="6" y="25"/>
                      </a:lnTo>
                      <a:lnTo>
                        <a:pt x="6" y="26"/>
                      </a:lnTo>
                      <a:lnTo>
                        <a:pt x="6" y="27"/>
                      </a:lnTo>
                      <a:lnTo>
                        <a:pt x="5" y="28"/>
                      </a:lnTo>
                      <a:lnTo>
                        <a:pt x="5" y="29"/>
                      </a:lnTo>
                      <a:lnTo>
                        <a:pt x="4" y="30"/>
                      </a:lnTo>
                      <a:lnTo>
                        <a:pt x="4" y="31"/>
                      </a:lnTo>
                      <a:lnTo>
                        <a:pt x="3" y="31"/>
                      </a:lnTo>
                      <a:lnTo>
                        <a:pt x="3" y="32"/>
                      </a:lnTo>
                      <a:lnTo>
                        <a:pt x="3" y="33"/>
                      </a:lnTo>
                      <a:lnTo>
                        <a:pt x="2" y="34"/>
                      </a:lnTo>
                      <a:lnTo>
                        <a:pt x="2" y="35"/>
                      </a:lnTo>
                      <a:lnTo>
                        <a:pt x="1" y="35"/>
                      </a:lnTo>
                      <a:lnTo>
                        <a:pt x="1" y="36"/>
                      </a:lnTo>
                      <a:lnTo>
                        <a:pt x="1" y="37"/>
                      </a:lnTo>
                      <a:lnTo>
                        <a:pt x="0" y="37"/>
                      </a:lnTo>
                      <a:lnTo>
                        <a:pt x="0" y="38"/>
                      </a:lnTo>
                    </a:path>
                  </a:pathLst>
                </a:custGeom>
                <a:noFill/>
                <a:ln w="23760">
                  <a:solidFill>
                    <a:srgbClr val="0000ff"/>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613" name=""/>
                <p:cNvSpPr/>
                <p:nvPr/>
              </p:nvSpPr>
              <p:spPr>
                <a:xfrm>
                  <a:off x="2506320" y="4118040"/>
                  <a:ext cx="1080" cy="1440"/>
                </a:xfrm>
                <a:custGeom>
                  <a:avLst/>
                  <a:gdLst/>
                  <a:ahLst/>
                  <a:rect l="l" t="t" r="r" b="b"/>
                  <a:pathLst>
                    <a:path w="2" h="2">
                      <a:moveTo>
                        <a:pt x="2" y="0"/>
                      </a:moveTo>
                      <a:lnTo>
                        <a:pt x="1" y="0"/>
                      </a:lnTo>
                      <a:lnTo>
                        <a:pt x="1" y="1"/>
                      </a:lnTo>
                      <a:lnTo>
                        <a:pt x="0" y="1"/>
                      </a:lnTo>
                      <a:lnTo>
                        <a:pt x="0" y="2"/>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14" name=""/>
                <p:cNvSpPr/>
                <p:nvPr/>
              </p:nvSpPr>
              <p:spPr>
                <a:xfrm flipV="1">
                  <a:off x="1415880" y="3935520"/>
                  <a:ext cx="29520" cy="7200"/>
                </a:xfrm>
                <a:prstGeom prst="line">
                  <a:avLst/>
                </a:prstGeom>
                <a:ln w="23760">
                  <a:solidFill>
                    <a:srgbClr val="0000ff"/>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615" name=""/>
                <p:cNvSpPr/>
                <p:nvPr/>
              </p:nvSpPr>
              <p:spPr>
                <a:xfrm>
                  <a:off x="1512720" y="3922920"/>
                  <a:ext cx="449280" cy="585000"/>
                </a:xfrm>
                <a:custGeom>
                  <a:avLst/>
                  <a:gdLst/>
                  <a:ahLst/>
                  <a:rect l="l" t="t" r="r" b="b"/>
                  <a:pathLst>
                    <a:path w="631" h="774">
                      <a:moveTo>
                        <a:pt x="0" y="0"/>
                      </a:moveTo>
                      <a:lnTo>
                        <a:pt x="26" y="7"/>
                      </a:lnTo>
                      <a:lnTo>
                        <a:pt x="27" y="11"/>
                      </a:lnTo>
                      <a:lnTo>
                        <a:pt x="59" y="14"/>
                      </a:lnTo>
                      <a:lnTo>
                        <a:pt x="60" y="8"/>
                      </a:lnTo>
                      <a:lnTo>
                        <a:pt x="80" y="9"/>
                      </a:lnTo>
                      <a:lnTo>
                        <a:pt x="85" y="18"/>
                      </a:lnTo>
                      <a:lnTo>
                        <a:pt x="105" y="22"/>
                      </a:lnTo>
                      <a:lnTo>
                        <a:pt x="137" y="71"/>
                      </a:lnTo>
                      <a:lnTo>
                        <a:pt x="198" y="109"/>
                      </a:lnTo>
                      <a:lnTo>
                        <a:pt x="212" y="109"/>
                      </a:lnTo>
                      <a:lnTo>
                        <a:pt x="225" y="116"/>
                      </a:lnTo>
                      <a:lnTo>
                        <a:pt x="238" y="127"/>
                      </a:lnTo>
                      <a:lnTo>
                        <a:pt x="267" y="159"/>
                      </a:lnTo>
                      <a:lnTo>
                        <a:pt x="282" y="161"/>
                      </a:lnTo>
                      <a:lnTo>
                        <a:pt x="282" y="182"/>
                      </a:lnTo>
                      <a:lnTo>
                        <a:pt x="329" y="181"/>
                      </a:lnTo>
                      <a:lnTo>
                        <a:pt x="329" y="224"/>
                      </a:lnTo>
                      <a:lnTo>
                        <a:pt x="345" y="253"/>
                      </a:lnTo>
                      <a:lnTo>
                        <a:pt x="348" y="274"/>
                      </a:lnTo>
                      <a:lnTo>
                        <a:pt x="365" y="293"/>
                      </a:lnTo>
                      <a:lnTo>
                        <a:pt x="398" y="306"/>
                      </a:lnTo>
                      <a:lnTo>
                        <a:pt x="423" y="321"/>
                      </a:lnTo>
                      <a:lnTo>
                        <a:pt x="430" y="370"/>
                      </a:lnTo>
                      <a:lnTo>
                        <a:pt x="420" y="371"/>
                      </a:lnTo>
                      <a:lnTo>
                        <a:pt x="417" y="395"/>
                      </a:lnTo>
                      <a:lnTo>
                        <a:pt x="447" y="532"/>
                      </a:lnTo>
                      <a:lnTo>
                        <a:pt x="450" y="557"/>
                      </a:lnTo>
                      <a:lnTo>
                        <a:pt x="482" y="588"/>
                      </a:lnTo>
                      <a:lnTo>
                        <a:pt x="483" y="623"/>
                      </a:lnTo>
                      <a:lnTo>
                        <a:pt x="512" y="625"/>
                      </a:lnTo>
                      <a:lnTo>
                        <a:pt x="512" y="651"/>
                      </a:lnTo>
                      <a:lnTo>
                        <a:pt x="539" y="656"/>
                      </a:lnTo>
                      <a:lnTo>
                        <a:pt x="556" y="664"/>
                      </a:lnTo>
                      <a:lnTo>
                        <a:pt x="607" y="662"/>
                      </a:lnTo>
                      <a:lnTo>
                        <a:pt x="629" y="699"/>
                      </a:lnTo>
                      <a:lnTo>
                        <a:pt x="631" y="774"/>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16" name=""/>
                <p:cNvSpPr/>
                <p:nvPr/>
              </p:nvSpPr>
              <p:spPr>
                <a:xfrm>
                  <a:off x="1445760" y="3922920"/>
                  <a:ext cx="65520" cy="12240"/>
                </a:xfrm>
                <a:custGeom>
                  <a:avLst/>
                  <a:gdLst/>
                  <a:ahLst/>
                  <a:rect l="l" t="t" r="r" b="b"/>
                  <a:pathLst>
                    <a:path w="91" h="15">
                      <a:moveTo>
                        <a:pt x="91" y="0"/>
                      </a:moveTo>
                      <a:lnTo>
                        <a:pt x="84" y="4"/>
                      </a:lnTo>
                      <a:lnTo>
                        <a:pt x="82" y="2"/>
                      </a:lnTo>
                      <a:lnTo>
                        <a:pt x="70" y="3"/>
                      </a:lnTo>
                      <a:lnTo>
                        <a:pt x="66" y="6"/>
                      </a:lnTo>
                      <a:lnTo>
                        <a:pt x="62" y="4"/>
                      </a:lnTo>
                      <a:lnTo>
                        <a:pt x="60" y="8"/>
                      </a:lnTo>
                      <a:lnTo>
                        <a:pt x="41" y="7"/>
                      </a:lnTo>
                      <a:lnTo>
                        <a:pt x="20" y="14"/>
                      </a:lnTo>
                      <a:lnTo>
                        <a:pt x="0" y="15"/>
                      </a:lnTo>
                    </a:path>
                  </a:pathLst>
                </a:custGeom>
                <a:noFill/>
                <a:ln w="23760">
                  <a:solidFill>
                    <a:srgbClr val="0000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617" name=""/>
                <p:cNvSpPr/>
                <p:nvPr/>
              </p:nvSpPr>
              <p:spPr>
                <a:xfrm>
                  <a:off x="1390320" y="3909600"/>
                  <a:ext cx="61200" cy="94680"/>
                </a:xfrm>
                <a:custGeom>
                  <a:avLst/>
                  <a:gdLst/>
                  <a:ahLst/>
                  <a:rect l="l" t="t" r="r" b="b"/>
                  <a:pathLst>
                    <a:path w="86" h="126">
                      <a:moveTo>
                        <a:pt x="0" y="0"/>
                      </a:moveTo>
                      <a:lnTo>
                        <a:pt x="17" y="12"/>
                      </a:lnTo>
                      <a:lnTo>
                        <a:pt x="33" y="29"/>
                      </a:lnTo>
                      <a:lnTo>
                        <a:pt x="35" y="44"/>
                      </a:lnTo>
                      <a:lnTo>
                        <a:pt x="56" y="69"/>
                      </a:lnTo>
                      <a:lnTo>
                        <a:pt x="86" y="126"/>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18" name=""/>
                <p:cNvSpPr/>
                <p:nvPr/>
              </p:nvSpPr>
              <p:spPr>
                <a:xfrm>
                  <a:off x="2095200" y="2744280"/>
                  <a:ext cx="1080" cy="1080"/>
                </a:xfrm>
                <a:custGeom>
                  <a:avLst/>
                  <a:gdLst/>
                  <a:ahLst/>
                  <a:rect l="l" t="t" r="r" b="b"/>
                  <a:pathLst>
                    <a:path w="2" h="1">
                      <a:moveTo>
                        <a:pt x="2" y="1"/>
                      </a:moveTo>
                      <a:lnTo>
                        <a:pt x="1"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19" name=""/>
                <p:cNvSpPr/>
                <p:nvPr/>
              </p:nvSpPr>
              <p:spPr>
                <a:xfrm>
                  <a:off x="2098080" y="2745360"/>
                  <a:ext cx="4320" cy="1440"/>
                </a:xfrm>
                <a:custGeom>
                  <a:avLst/>
                  <a:gdLst/>
                  <a:ahLst/>
                  <a:rect l="l" t="t" r="r" b="b"/>
                  <a:pathLst>
                    <a:path w="6" h="0">
                      <a:moveTo>
                        <a:pt x="6" y="0"/>
                      </a:moveTo>
                      <a:lnTo>
                        <a:pt x="5" y="0"/>
                      </a:lnTo>
                      <a:lnTo>
                        <a:pt x="4"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20" name=""/>
                <p:cNvSpPr/>
                <p:nvPr/>
              </p:nvSpPr>
              <p:spPr>
                <a:xfrm>
                  <a:off x="2096640" y="2744280"/>
                  <a:ext cx="1080" cy="1080"/>
                </a:xfrm>
                <a:custGeom>
                  <a:avLst/>
                  <a:gdLst/>
                  <a:ahLst/>
                  <a:rect l="l" t="t" r="r" b="b"/>
                  <a:pathLst>
                    <a:path w="3" h="1">
                      <a:moveTo>
                        <a:pt x="3" y="1"/>
                      </a:moveTo>
                      <a:lnTo>
                        <a:pt x="2"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21" name=""/>
                <p:cNvSpPr/>
                <p:nvPr/>
              </p:nvSpPr>
              <p:spPr>
                <a:xfrm flipV="1">
                  <a:off x="2093760" y="274248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22" name=""/>
                <p:cNvSpPr/>
                <p:nvPr/>
              </p:nvSpPr>
              <p:spPr>
                <a:xfrm flipV="1">
                  <a:off x="2093760" y="2739240"/>
                  <a:ext cx="1440" cy="2520"/>
                </a:xfrm>
                <a:prstGeom prst="line">
                  <a:avLst/>
                </a:prstGeom>
                <a:ln w="23760">
                  <a:solidFill>
                    <a:srgbClr val="0000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623" name=""/>
                <p:cNvSpPr/>
                <p:nvPr/>
              </p:nvSpPr>
              <p:spPr>
                <a:xfrm flipH="1">
                  <a:off x="2093760" y="27442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24" name=""/>
                <p:cNvSpPr/>
                <p:nvPr/>
              </p:nvSpPr>
              <p:spPr>
                <a:xfrm>
                  <a:off x="2109600" y="27424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25" name=""/>
                <p:cNvSpPr/>
                <p:nvPr/>
              </p:nvSpPr>
              <p:spPr>
                <a:xfrm>
                  <a:off x="2109600" y="2738160"/>
                  <a:ext cx="2880" cy="4320"/>
                </a:xfrm>
                <a:custGeom>
                  <a:avLst/>
                  <a:gdLst/>
                  <a:ahLst/>
                  <a:rect l="l" t="t" r="r" b="b"/>
                  <a:pathLst>
                    <a:path w="3" h="5">
                      <a:moveTo>
                        <a:pt x="0" y="5"/>
                      </a:moveTo>
                      <a:lnTo>
                        <a:pt x="1" y="5"/>
                      </a:lnTo>
                      <a:lnTo>
                        <a:pt x="1" y="4"/>
                      </a:lnTo>
                      <a:lnTo>
                        <a:pt x="2" y="4"/>
                      </a:lnTo>
                      <a:lnTo>
                        <a:pt x="3" y="3"/>
                      </a:lnTo>
                      <a:lnTo>
                        <a:pt x="3" y="2"/>
                      </a:lnTo>
                      <a:lnTo>
                        <a:pt x="3" y="1"/>
                      </a:lnTo>
                      <a:lnTo>
                        <a:pt x="3"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626" name=""/>
                <p:cNvSpPr/>
                <p:nvPr/>
              </p:nvSpPr>
              <p:spPr>
                <a:xfrm>
                  <a:off x="2107800" y="2742480"/>
                  <a:ext cx="1440" cy="1440"/>
                </a:xfrm>
                <a:custGeom>
                  <a:avLst/>
                  <a:gdLst/>
                  <a:ahLst/>
                  <a:rect l="l" t="t" r="r" b="b"/>
                  <a:pathLst>
                    <a:path w="2" h="2">
                      <a:moveTo>
                        <a:pt x="0" y="2"/>
                      </a:moveTo>
                      <a:lnTo>
                        <a:pt x="1" y="2"/>
                      </a:lnTo>
                      <a:lnTo>
                        <a:pt x="2" y="1"/>
                      </a:lnTo>
                      <a:lnTo>
                        <a:pt x="2"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27" name=""/>
                <p:cNvSpPr/>
                <p:nvPr/>
              </p:nvSpPr>
              <p:spPr>
                <a:xfrm>
                  <a:off x="2109600" y="27424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28" name=""/>
                <p:cNvSpPr/>
                <p:nvPr/>
              </p:nvSpPr>
              <p:spPr>
                <a:xfrm flipV="1">
                  <a:off x="2112480" y="27381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29" name=""/>
                <p:cNvSpPr/>
                <p:nvPr/>
              </p:nvSpPr>
              <p:spPr>
                <a:xfrm>
                  <a:off x="2112480" y="27381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30" name=""/>
                <p:cNvSpPr/>
                <p:nvPr/>
              </p:nvSpPr>
              <p:spPr>
                <a:xfrm>
                  <a:off x="2112480" y="2736720"/>
                  <a:ext cx="1080" cy="1080"/>
                </a:xfrm>
                <a:custGeom>
                  <a:avLst/>
                  <a:gdLst/>
                  <a:ahLst/>
                  <a:rect l="l" t="t" r="r" b="b"/>
                  <a:pathLst>
                    <a:path w="2" h="2">
                      <a:moveTo>
                        <a:pt x="0" y="2"/>
                      </a:moveTo>
                      <a:lnTo>
                        <a:pt x="1" y="1"/>
                      </a:lnTo>
                      <a:lnTo>
                        <a:pt x="1" y="0"/>
                      </a:lnTo>
                      <a:lnTo>
                        <a:pt x="2"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31" name=""/>
                <p:cNvSpPr/>
                <p:nvPr/>
              </p:nvSpPr>
              <p:spPr>
                <a:xfrm flipV="1">
                  <a:off x="211392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32" name=""/>
                <p:cNvSpPr/>
                <p:nvPr/>
              </p:nvSpPr>
              <p:spPr>
                <a:xfrm>
                  <a:off x="2116800" y="2738160"/>
                  <a:ext cx="2880" cy="1440"/>
                </a:xfrm>
                <a:custGeom>
                  <a:avLst/>
                  <a:gdLst/>
                  <a:ahLst/>
                  <a:rect l="l" t="t" r="r" b="b"/>
                  <a:pathLst>
                    <a:path w="5" h="3">
                      <a:moveTo>
                        <a:pt x="5" y="3"/>
                      </a:moveTo>
                      <a:lnTo>
                        <a:pt x="4" y="2"/>
                      </a:lnTo>
                      <a:lnTo>
                        <a:pt x="3" y="2"/>
                      </a:lnTo>
                      <a:lnTo>
                        <a:pt x="2" y="2"/>
                      </a:lnTo>
                      <a:lnTo>
                        <a:pt x="1" y="1"/>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33" name=""/>
                <p:cNvSpPr/>
                <p:nvPr/>
              </p:nvSpPr>
              <p:spPr>
                <a:xfrm>
                  <a:off x="2113920" y="2733480"/>
                  <a:ext cx="1080" cy="1080"/>
                </a:xfrm>
                <a:custGeom>
                  <a:avLst/>
                  <a:gdLst/>
                  <a:ahLst/>
                  <a:rect l="l" t="t" r="r" b="b"/>
                  <a:pathLst>
                    <a:path w="1" h="2">
                      <a:moveTo>
                        <a:pt x="1" y="2"/>
                      </a:moveTo>
                      <a:lnTo>
                        <a:pt x="1"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34" name=""/>
                <p:cNvSpPr/>
                <p:nvPr/>
              </p:nvSpPr>
              <p:spPr>
                <a:xfrm>
                  <a:off x="211392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35" name=""/>
                <p:cNvSpPr/>
                <p:nvPr/>
              </p:nvSpPr>
              <p:spPr>
                <a:xfrm flipV="1">
                  <a:off x="211392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36" name=""/>
                <p:cNvSpPr/>
                <p:nvPr/>
              </p:nvSpPr>
              <p:spPr>
                <a:xfrm flipV="1">
                  <a:off x="2113920" y="27331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37" name=""/>
                <p:cNvSpPr/>
                <p:nvPr/>
              </p:nvSpPr>
              <p:spPr>
                <a:xfrm>
                  <a:off x="211392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38" name=""/>
                <p:cNvSpPr/>
                <p:nvPr/>
              </p:nvSpPr>
              <p:spPr>
                <a:xfrm>
                  <a:off x="2115000" y="2734920"/>
                  <a:ext cx="1440" cy="1440"/>
                </a:xfrm>
                <a:custGeom>
                  <a:avLst/>
                  <a:gdLst/>
                  <a:ahLst/>
                  <a:rect l="l" t="t" r="r" b="b"/>
                  <a:pathLst>
                    <a:path w="1" h="2">
                      <a:moveTo>
                        <a:pt x="1" y="2"/>
                      </a:moveTo>
                      <a:lnTo>
                        <a:pt x="0" y="1"/>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39" name=""/>
                <p:cNvSpPr/>
                <p:nvPr/>
              </p:nvSpPr>
              <p:spPr>
                <a:xfrm>
                  <a:off x="2115000" y="2736720"/>
                  <a:ext cx="1440" cy="1080"/>
                </a:xfrm>
                <a:custGeom>
                  <a:avLst/>
                  <a:gdLst/>
                  <a:ahLst/>
                  <a:rect l="l" t="t" r="r" b="b"/>
                  <a:pathLst>
                    <a:path w="1" h="1">
                      <a:moveTo>
                        <a:pt x="1" y="1"/>
                      </a:move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40" name=""/>
                <p:cNvSpPr/>
                <p:nvPr/>
              </p:nvSpPr>
              <p:spPr>
                <a:xfrm>
                  <a:off x="2122200" y="2736720"/>
                  <a:ext cx="2880" cy="4320"/>
                </a:xfrm>
                <a:custGeom>
                  <a:avLst/>
                  <a:gdLst/>
                  <a:ahLst/>
                  <a:rect l="l" t="t" r="r" b="b"/>
                  <a:pathLst>
                    <a:path w="4" h="6">
                      <a:moveTo>
                        <a:pt x="4" y="0"/>
                      </a:moveTo>
                      <a:lnTo>
                        <a:pt x="4" y="1"/>
                      </a:lnTo>
                      <a:lnTo>
                        <a:pt x="4" y="2"/>
                      </a:lnTo>
                      <a:lnTo>
                        <a:pt x="3" y="2"/>
                      </a:lnTo>
                      <a:lnTo>
                        <a:pt x="3" y="3"/>
                      </a:lnTo>
                      <a:lnTo>
                        <a:pt x="3" y="4"/>
                      </a:lnTo>
                      <a:lnTo>
                        <a:pt x="3" y="5"/>
                      </a:lnTo>
                      <a:lnTo>
                        <a:pt x="2" y="5"/>
                      </a:lnTo>
                      <a:lnTo>
                        <a:pt x="1" y="5"/>
                      </a:lnTo>
                      <a:lnTo>
                        <a:pt x="0" y="5"/>
                      </a:lnTo>
                      <a:lnTo>
                        <a:pt x="0" y="6"/>
                      </a:lnTo>
                      <a:lnTo>
                        <a:pt x="0" y="5"/>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641" name=""/>
                <p:cNvSpPr/>
                <p:nvPr/>
              </p:nvSpPr>
              <p:spPr>
                <a:xfrm>
                  <a:off x="2119680" y="2739600"/>
                  <a:ext cx="1080" cy="1080"/>
                </a:xfrm>
                <a:custGeom>
                  <a:avLst/>
                  <a:gdLst/>
                  <a:ahLst/>
                  <a:rect l="l" t="t" r="r" b="b"/>
                  <a:pathLst>
                    <a:path w="2" h="2">
                      <a:moveTo>
                        <a:pt x="2" y="2"/>
                      </a:moveTo>
                      <a:lnTo>
                        <a:pt x="2" y="1"/>
                      </a:ln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42" name=""/>
                <p:cNvSpPr/>
                <p:nvPr/>
              </p:nvSpPr>
              <p:spPr>
                <a:xfrm>
                  <a:off x="2119680" y="27396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43" name=""/>
                <p:cNvSpPr/>
                <p:nvPr/>
              </p:nvSpPr>
              <p:spPr>
                <a:xfrm>
                  <a:off x="2120760" y="2741040"/>
                  <a:ext cx="1080" cy="1080"/>
                </a:xfrm>
                <a:custGeom>
                  <a:avLst/>
                  <a:gdLst/>
                  <a:ahLst/>
                  <a:rect l="l" t="t" r="r" b="b"/>
                  <a:pathLst>
                    <a:path w="1" h="1">
                      <a:moveTo>
                        <a:pt x="1" y="0"/>
                      </a:moveTo>
                      <a:lnTo>
                        <a:pt x="0" y="0"/>
                      </a:lnTo>
                      <a:lnTo>
                        <a:pt x="0"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44" name=""/>
                <p:cNvSpPr/>
                <p:nvPr/>
              </p:nvSpPr>
              <p:spPr>
                <a:xfrm>
                  <a:off x="213372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45" name=""/>
                <p:cNvSpPr/>
                <p:nvPr/>
              </p:nvSpPr>
              <p:spPr>
                <a:xfrm>
                  <a:off x="214092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46" name=""/>
                <p:cNvSpPr/>
                <p:nvPr/>
              </p:nvSpPr>
              <p:spPr>
                <a:xfrm>
                  <a:off x="213804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47" name=""/>
                <p:cNvSpPr/>
                <p:nvPr/>
              </p:nvSpPr>
              <p:spPr>
                <a:xfrm>
                  <a:off x="213516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48" name=""/>
                <p:cNvSpPr/>
                <p:nvPr/>
              </p:nvSpPr>
              <p:spPr>
                <a:xfrm flipH="1">
                  <a:off x="213048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49" name=""/>
                <p:cNvSpPr/>
                <p:nvPr/>
              </p:nvSpPr>
              <p:spPr>
                <a:xfrm>
                  <a:off x="2132280" y="27349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50" name=""/>
                <p:cNvSpPr/>
                <p:nvPr/>
              </p:nvSpPr>
              <p:spPr>
                <a:xfrm flipH="1">
                  <a:off x="2146320" y="27349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51" name=""/>
                <p:cNvSpPr/>
                <p:nvPr/>
              </p:nvSpPr>
              <p:spPr>
                <a:xfrm flipH="1">
                  <a:off x="214488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52" name=""/>
                <p:cNvSpPr/>
                <p:nvPr/>
              </p:nvSpPr>
              <p:spPr>
                <a:xfrm>
                  <a:off x="2146320" y="27349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53" name=""/>
                <p:cNvSpPr/>
                <p:nvPr/>
              </p:nvSpPr>
              <p:spPr>
                <a:xfrm>
                  <a:off x="2146320" y="2734920"/>
                  <a:ext cx="1440" cy="1440"/>
                </a:xfrm>
                <a:custGeom>
                  <a:avLst/>
                  <a:gdLst/>
                  <a:ahLst/>
                  <a:rect l="l" t="t" r="r" b="b"/>
                  <a:pathLst>
                    <a:path w="2" h="0">
                      <a:moveTo>
                        <a:pt x="2" y="0"/>
                      </a:move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54" name=""/>
                <p:cNvSpPr/>
                <p:nvPr/>
              </p:nvSpPr>
              <p:spPr>
                <a:xfrm flipH="1">
                  <a:off x="214776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55" name=""/>
                <p:cNvSpPr/>
                <p:nvPr/>
              </p:nvSpPr>
              <p:spPr>
                <a:xfrm flipH="1">
                  <a:off x="214344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56" name=""/>
                <p:cNvSpPr/>
                <p:nvPr/>
              </p:nvSpPr>
              <p:spPr>
                <a:xfrm>
                  <a:off x="2151000" y="27316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57" name=""/>
                <p:cNvSpPr/>
                <p:nvPr/>
              </p:nvSpPr>
              <p:spPr>
                <a:xfrm>
                  <a:off x="2149560" y="27334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58" name=""/>
                <p:cNvSpPr/>
                <p:nvPr/>
              </p:nvSpPr>
              <p:spPr>
                <a:xfrm flipV="1">
                  <a:off x="2149560" y="27331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59" name=""/>
                <p:cNvSpPr/>
                <p:nvPr/>
              </p:nvSpPr>
              <p:spPr>
                <a:xfrm flipV="1">
                  <a:off x="2149560" y="273168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60" name=""/>
                <p:cNvSpPr/>
                <p:nvPr/>
              </p:nvSpPr>
              <p:spPr>
                <a:xfrm flipH="1">
                  <a:off x="2149560" y="273168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61" name=""/>
                <p:cNvSpPr/>
                <p:nvPr/>
              </p:nvSpPr>
              <p:spPr>
                <a:xfrm>
                  <a:off x="2152440" y="2730600"/>
                  <a:ext cx="37080" cy="51120"/>
                </a:xfrm>
                <a:custGeom>
                  <a:avLst/>
                  <a:gdLst/>
                  <a:ahLst/>
                  <a:rect l="l" t="t" r="r" b="b"/>
                  <a:pathLst>
                    <a:path w="52" h="67">
                      <a:moveTo>
                        <a:pt x="0" y="0"/>
                      </a:moveTo>
                      <a:lnTo>
                        <a:pt x="1" y="0"/>
                      </a:lnTo>
                      <a:lnTo>
                        <a:pt x="21" y="25"/>
                      </a:lnTo>
                      <a:lnTo>
                        <a:pt x="30" y="36"/>
                      </a:lnTo>
                      <a:lnTo>
                        <a:pt x="32" y="39"/>
                      </a:lnTo>
                      <a:lnTo>
                        <a:pt x="38" y="46"/>
                      </a:lnTo>
                      <a:lnTo>
                        <a:pt x="44" y="55"/>
                      </a:lnTo>
                      <a:lnTo>
                        <a:pt x="51" y="63"/>
                      </a:lnTo>
                      <a:lnTo>
                        <a:pt x="52" y="67"/>
                      </a:lnTo>
                    </a:path>
                  </a:pathLst>
                </a:custGeom>
                <a:noFill/>
                <a:ln w="23760">
                  <a:solidFill>
                    <a:srgbClr val="0000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662" name=""/>
                <p:cNvSpPr/>
                <p:nvPr/>
              </p:nvSpPr>
              <p:spPr>
                <a:xfrm>
                  <a:off x="2189520" y="2781720"/>
                  <a:ext cx="3960" cy="7200"/>
                </a:xfrm>
                <a:custGeom>
                  <a:avLst/>
                  <a:gdLst/>
                  <a:ahLst/>
                  <a:rect l="l" t="t" r="r" b="b"/>
                  <a:pathLst>
                    <a:path w="5" h="11">
                      <a:moveTo>
                        <a:pt x="0" y="0"/>
                      </a:moveTo>
                      <a:lnTo>
                        <a:pt x="2" y="2"/>
                      </a:lnTo>
                      <a:lnTo>
                        <a:pt x="2" y="3"/>
                      </a:lnTo>
                      <a:lnTo>
                        <a:pt x="2" y="4"/>
                      </a:lnTo>
                      <a:lnTo>
                        <a:pt x="3" y="5"/>
                      </a:lnTo>
                      <a:lnTo>
                        <a:pt x="4" y="6"/>
                      </a:lnTo>
                      <a:lnTo>
                        <a:pt x="5" y="11"/>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663" name=""/>
                <p:cNvSpPr/>
                <p:nvPr/>
              </p:nvSpPr>
              <p:spPr>
                <a:xfrm flipV="1">
                  <a:off x="2152440" y="27302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64" name=""/>
                <p:cNvSpPr/>
                <p:nvPr/>
              </p:nvSpPr>
              <p:spPr>
                <a:xfrm flipV="1">
                  <a:off x="2107800" y="27439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65" name=""/>
                <p:cNvSpPr/>
                <p:nvPr/>
              </p:nvSpPr>
              <p:spPr>
                <a:xfrm flipV="1">
                  <a:off x="2103840" y="27439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66" name=""/>
                <p:cNvSpPr/>
                <p:nvPr/>
              </p:nvSpPr>
              <p:spPr>
                <a:xfrm flipH="1">
                  <a:off x="2103480" y="27442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67" name=""/>
                <p:cNvSpPr/>
                <p:nvPr/>
              </p:nvSpPr>
              <p:spPr>
                <a:xfrm flipH="1">
                  <a:off x="2102040" y="27453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68" name=""/>
                <p:cNvSpPr/>
                <p:nvPr/>
              </p:nvSpPr>
              <p:spPr>
                <a:xfrm>
                  <a:off x="2104920" y="27442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69" name=""/>
                <p:cNvSpPr/>
                <p:nvPr/>
              </p:nvSpPr>
              <p:spPr>
                <a:xfrm>
                  <a:off x="2106720" y="27442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70" name=""/>
                <p:cNvSpPr/>
                <p:nvPr/>
              </p:nvSpPr>
              <p:spPr>
                <a:xfrm>
                  <a:off x="2093760" y="27442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71" name=""/>
                <p:cNvSpPr/>
                <p:nvPr/>
              </p:nvSpPr>
              <p:spPr>
                <a:xfrm>
                  <a:off x="2731680" y="2964960"/>
                  <a:ext cx="8640" cy="4320"/>
                </a:xfrm>
                <a:custGeom>
                  <a:avLst/>
                  <a:gdLst/>
                  <a:ahLst/>
                  <a:rect l="l" t="t" r="r" b="b"/>
                  <a:pathLst>
                    <a:path w="12" h="7">
                      <a:moveTo>
                        <a:pt x="0" y="3"/>
                      </a:moveTo>
                      <a:lnTo>
                        <a:pt x="2" y="2"/>
                      </a:lnTo>
                      <a:lnTo>
                        <a:pt x="3" y="1"/>
                      </a:lnTo>
                      <a:lnTo>
                        <a:pt x="5" y="0"/>
                      </a:lnTo>
                      <a:lnTo>
                        <a:pt x="7" y="0"/>
                      </a:lnTo>
                      <a:lnTo>
                        <a:pt x="8" y="0"/>
                      </a:lnTo>
                      <a:lnTo>
                        <a:pt x="10" y="0"/>
                      </a:lnTo>
                      <a:lnTo>
                        <a:pt x="10" y="1"/>
                      </a:lnTo>
                      <a:lnTo>
                        <a:pt x="12" y="2"/>
                      </a:lnTo>
                      <a:lnTo>
                        <a:pt x="11" y="7"/>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672" name=""/>
                <p:cNvSpPr/>
                <p:nvPr/>
              </p:nvSpPr>
              <p:spPr>
                <a:xfrm>
                  <a:off x="2269440" y="2811960"/>
                  <a:ext cx="252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73" name=""/>
                <p:cNvSpPr/>
                <p:nvPr/>
              </p:nvSpPr>
              <p:spPr>
                <a:xfrm>
                  <a:off x="2193840" y="2789280"/>
                  <a:ext cx="49680" cy="33120"/>
                </a:xfrm>
                <a:custGeom>
                  <a:avLst/>
                  <a:gdLst/>
                  <a:ahLst/>
                  <a:rect l="l" t="t" r="r" b="b"/>
                  <a:pathLst>
                    <a:path w="71" h="43">
                      <a:moveTo>
                        <a:pt x="0" y="0"/>
                      </a:moveTo>
                      <a:lnTo>
                        <a:pt x="2" y="2"/>
                      </a:lnTo>
                      <a:lnTo>
                        <a:pt x="4" y="2"/>
                      </a:lnTo>
                      <a:lnTo>
                        <a:pt x="13" y="7"/>
                      </a:lnTo>
                      <a:lnTo>
                        <a:pt x="15" y="8"/>
                      </a:lnTo>
                      <a:lnTo>
                        <a:pt x="18" y="10"/>
                      </a:lnTo>
                      <a:lnTo>
                        <a:pt x="20" y="12"/>
                      </a:lnTo>
                      <a:lnTo>
                        <a:pt x="23" y="13"/>
                      </a:lnTo>
                      <a:lnTo>
                        <a:pt x="26" y="15"/>
                      </a:lnTo>
                      <a:lnTo>
                        <a:pt x="29" y="16"/>
                      </a:lnTo>
                      <a:lnTo>
                        <a:pt x="32" y="18"/>
                      </a:lnTo>
                      <a:lnTo>
                        <a:pt x="34" y="19"/>
                      </a:lnTo>
                      <a:lnTo>
                        <a:pt x="37" y="21"/>
                      </a:lnTo>
                      <a:lnTo>
                        <a:pt x="39" y="22"/>
                      </a:lnTo>
                      <a:lnTo>
                        <a:pt x="42" y="24"/>
                      </a:lnTo>
                      <a:lnTo>
                        <a:pt x="44" y="26"/>
                      </a:lnTo>
                      <a:lnTo>
                        <a:pt x="47" y="28"/>
                      </a:lnTo>
                      <a:lnTo>
                        <a:pt x="49" y="29"/>
                      </a:lnTo>
                      <a:lnTo>
                        <a:pt x="52" y="31"/>
                      </a:lnTo>
                      <a:lnTo>
                        <a:pt x="55" y="33"/>
                      </a:lnTo>
                      <a:lnTo>
                        <a:pt x="58" y="35"/>
                      </a:lnTo>
                      <a:lnTo>
                        <a:pt x="60" y="37"/>
                      </a:lnTo>
                      <a:lnTo>
                        <a:pt x="63" y="38"/>
                      </a:lnTo>
                      <a:lnTo>
                        <a:pt x="66" y="40"/>
                      </a:lnTo>
                      <a:lnTo>
                        <a:pt x="68" y="42"/>
                      </a:lnTo>
                      <a:lnTo>
                        <a:pt x="71" y="43"/>
                      </a:lnTo>
                    </a:path>
                  </a:pathLst>
                </a:custGeom>
                <a:noFill/>
                <a:ln w="23760">
                  <a:solidFill>
                    <a:srgbClr val="0000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674" name=""/>
                <p:cNvSpPr/>
                <p:nvPr/>
              </p:nvSpPr>
              <p:spPr>
                <a:xfrm>
                  <a:off x="2243520" y="2821320"/>
                  <a:ext cx="25560" cy="1080"/>
                </a:xfrm>
                <a:custGeom>
                  <a:avLst/>
                  <a:gdLst/>
                  <a:ahLst/>
                  <a:rect l="l" t="t" r="r" b="b"/>
                  <a:pathLst>
                    <a:path w="36" h="2">
                      <a:moveTo>
                        <a:pt x="0" y="2"/>
                      </a:moveTo>
                      <a:lnTo>
                        <a:pt x="23" y="2"/>
                      </a:lnTo>
                      <a:lnTo>
                        <a:pt x="26" y="0"/>
                      </a:lnTo>
                      <a:lnTo>
                        <a:pt x="36"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75" name=""/>
                <p:cNvSpPr/>
                <p:nvPr/>
              </p:nvSpPr>
              <p:spPr>
                <a:xfrm>
                  <a:off x="2269440" y="2811960"/>
                  <a:ext cx="8280" cy="9000"/>
                </a:xfrm>
                <a:custGeom>
                  <a:avLst/>
                  <a:gdLst/>
                  <a:ahLst/>
                  <a:rect l="l" t="t" r="r" b="b"/>
                  <a:pathLst>
                    <a:path w="11" h="11">
                      <a:moveTo>
                        <a:pt x="0" y="11"/>
                      </a:moveTo>
                      <a:lnTo>
                        <a:pt x="11" y="11"/>
                      </a:lnTo>
                      <a:lnTo>
                        <a:pt x="2" y="0"/>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676" name=""/>
                <p:cNvSpPr/>
                <p:nvPr/>
              </p:nvSpPr>
              <p:spPr>
                <a:xfrm>
                  <a:off x="2269440" y="2811960"/>
                  <a:ext cx="1080" cy="1440"/>
                </a:xfrm>
                <a:custGeom>
                  <a:avLst/>
                  <a:gdLst/>
                  <a:ahLst/>
                  <a:rect l="l" t="t" r="r" b="b"/>
                  <a:pathLst>
                    <a:path w="3" h="0">
                      <a:moveTo>
                        <a:pt x="0" y="0"/>
                      </a:moveTo>
                      <a:lnTo>
                        <a:pt x="1" y="0"/>
                      </a:lnTo>
                      <a:lnTo>
                        <a:pt x="3"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77" name=""/>
                <p:cNvSpPr/>
                <p:nvPr/>
              </p:nvSpPr>
              <p:spPr>
                <a:xfrm>
                  <a:off x="2274840" y="2813760"/>
                  <a:ext cx="51120" cy="42120"/>
                </a:xfrm>
                <a:custGeom>
                  <a:avLst/>
                  <a:gdLst/>
                  <a:ahLst/>
                  <a:rect l="l" t="t" r="r" b="b"/>
                  <a:pathLst>
                    <a:path w="71" h="57">
                      <a:moveTo>
                        <a:pt x="0" y="0"/>
                      </a:moveTo>
                      <a:lnTo>
                        <a:pt x="7" y="6"/>
                      </a:lnTo>
                      <a:lnTo>
                        <a:pt x="17" y="12"/>
                      </a:lnTo>
                      <a:lnTo>
                        <a:pt x="31" y="21"/>
                      </a:lnTo>
                      <a:lnTo>
                        <a:pt x="44" y="30"/>
                      </a:lnTo>
                      <a:lnTo>
                        <a:pt x="48" y="33"/>
                      </a:lnTo>
                      <a:lnTo>
                        <a:pt x="50" y="35"/>
                      </a:lnTo>
                      <a:lnTo>
                        <a:pt x="53" y="40"/>
                      </a:lnTo>
                      <a:lnTo>
                        <a:pt x="57" y="42"/>
                      </a:lnTo>
                      <a:lnTo>
                        <a:pt x="58" y="43"/>
                      </a:lnTo>
                      <a:lnTo>
                        <a:pt x="63" y="49"/>
                      </a:lnTo>
                      <a:lnTo>
                        <a:pt x="64" y="49"/>
                      </a:lnTo>
                      <a:lnTo>
                        <a:pt x="65" y="51"/>
                      </a:lnTo>
                      <a:lnTo>
                        <a:pt x="68" y="53"/>
                      </a:lnTo>
                      <a:lnTo>
                        <a:pt x="67" y="55"/>
                      </a:lnTo>
                      <a:lnTo>
                        <a:pt x="71" y="57"/>
                      </a:lnTo>
                    </a:path>
                  </a:pathLst>
                </a:custGeom>
                <a:noFill/>
                <a:ln w="23760">
                  <a:solidFill>
                    <a:srgbClr val="0000ff"/>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Arial"/>
                  </a:endParaRPr>
                </a:p>
              </p:txBody>
            </p:sp>
            <p:sp>
              <p:nvSpPr>
                <p:cNvPr id="678" name=""/>
                <p:cNvSpPr/>
                <p:nvPr/>
              </p:nvSpPr>
              <p:spPr>
                <a:xfrm>
                  <a:off x="2326320" y="2855880"/>
                  <a:ext cx="8280" cy="10440"/>
                </a:xfrm>
                <a:custGeom>
                  <a:avLst/>
                  <a:gdLst/>
                  <a:ahLst/>
                  <a:rect l="l" t="t" r="r" b="b"/>
                  <a:pathLst>
                    <a:path w="13" h="13">
                      <a:moveTo>
                        <a:pt x="0" y="0"/>
                      </a:moveTo>
                      <a:lnTo>
                        <a:pt x="9" y="8"/>
                      </a:lnTo>
                      <a:lnTo>
                        <a:pt x="13" y="13"/>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679" name=""/>
                <p:cNvSpPr/>
                <p:nvPr/>
              </p:nvSpPr>
              <p:spPr>
                <a:xfrm>
                  <a:off x="2334960" y="2866680"/>
                  <a:ext cx="41400" cy="27000"/>
                </a:xfrm>
                <a:custGeom>
                  <a:avLst/>
                  <a:gdLst/>
                  <a:ahLst/>
                  <a:rect l="l" t="t" r="r" b="b"/>
                  <a:pathLst>
                    <a:path w="58" h="37">
                      <a:moveTo>
                        <a:pt x="0" y="0"/>
                      </a:moveTo>
                      <a:lnTo>
                        <a:pt x="27" y="19"/>
                      </a:lnTo>
                      <a:lnTo>
                        <a:pt x="34" y="28"/>
                      </a:lnTo>
                      <a:lnTo>
                        <a:pt x="58" y="37"/>
                      </a:lnTo>
                    </a:path>
                  </a:pathLst>
                </a:custGeom>
                <a:noFill/>
                <a:ln w="2376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680" name=""/>
                <p:cNvSpPr/>
                <p:nvPr/>
              </p:nvSpPr>
              <p:spPr>
                <a:xfrm>
                  <a:off x="2271960" y="2811960"/>
                  <a:ext cx="28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81" name=""/>
                <p:cNvSpPr/>
                <p:nvPr/>
              </p:nvSpPr>
              <p:spPr>
                <a:xfrm>
                  <a:off x="1852560" y="2739600"/>
                  <a:ext cx="240840" cy="66240"/>
                </a:xfrm>
                <a:custGeom>
                  <a:avLst/>
                  <a:gdLst/>
                  <a:ahLst/>
                  <a:rect l="l" t="t" r="r" b="b"/>
                  <a:pathLst>
                    <a:path w="338" h="87">
                      <a:moveTo>
                        <a:pt x="0" y="87"/>
                      </a:moveTo>
                      <a:lnTo>
                        <a:pt x="1" y="86"/>
                      </a:lnTo>
                      <a:lnTo>
                        <a:pt x="6" y="82"/>
                      </a:lnTo>
                      <a:lnTo>
                        <a:pt x="7" y="82"/>
                      </a:lnTo>
                      <a:lnTo>
                        <a:pt x="11" y="82"/>
                      </a:lnTo>
                      <a:lnTo>
                        <a:pt x="23" y="82"/>
                      </a:lnTo>
                      <a:lnTo>
                        <a:pt x="36" y="82"/>
                      </a:lnTo>
                      <a:lnTo>
                        <a:pt x="48" y="82"/>
                      </a:lnTo>
                      <a:lnTo>
                        <a:pt x="61" y="82"/>
                      </a:lnTo>
                      <a:lnTo>
                        <a:pt x="70" y="82"/>
                      </a:lnTo>
                      <a:lnTo>
                        <a:pt x="77" y="82"/>
                      </a:lnTo>
                      <a:lnTo>
                        <a:pt x="78" y="82"/>
                      </a:lnTo>
                      <a:lnTo>
                        <a:pt x="79" y="82"/>
                      </a:lnTo>
                      <a:lnTo>
                        <a:pt x="80" y="82"/>
                      </a:lnTo>
                      <a:lnTo>
                        <a:pt x="80" y="81"/>
                      </a:lnTo>
                      <a:lnTo>
                        <a:pt x="81" y="80"/>
                      </a:lnTo>
                      <a:lnTo>
                        <a:pt x="82" y="79"/>
                      </a:lnTo>
                      <a:lnTo>
                        <a:pt x="86" y="74"/>
                      </a:lnTo>
                      <a:lnTo>
                        <a:pt x="87" y="74"/>
                      </a:lnTo>
                      <a:lnTo>
                        <a:pt x="88" y="73"/>
                      </a:lnTo>
                      <a:lnTo>
                        <a:pt x="88" y="74"/>
                      </a:lnTo>
                      <a:lnTo>
                        <a:pt x="89" y="74"/>
                      </a:lnTo>
                      <a:lnTo>
                        <a:pt x="89" y="73"/>
                      </a:lnTo>
                      <a:lnTo>
                        <a:pt x="90" y="73"/>
                      </a:lnTo>
                      <a:lnTo>
                        <a:pt x="91" y="72"/>
                      </a:lnTo>
                      <a:lnTo>
                        <a:pt x="92" y="72"/>
                      </a:lnTo>
                      <a:lnTo>
                        <a:pt x="92" y="71"/>
                      </a:lnTo>
                      <a:lnTo>
                        <a:pt x="91" y="71"/>
                      </a:lnTo>
                      <a:lnTo>
                        <a:pt x="91" y="70"/>
                      </a:lnTo>
                      <a:lnTo>
                        <a:pt x="92" y="70"/>
                      </a:lnTo>
                      <a:lnTo>
                        <a:pt x="92" y="69"/>
                      </a:lnTo>
                      <a:lnTo>
                        <a:pt x="93" y="69"/>
                      </a:lnTo>
                      <a:lnTo>
                        <a:pt x="94" y="69"/>
                      </a:lnTo>
                      <a:lnTo>
                        <a:pt x="95" y="68"/>
                      </a:lnTo>
                      <a:lnTo>
                        <a:pt x="96" y="68"/>
                      </a:lnTo>
                      <a:lnTo>
                        <a:pt x="97" y="67"/>
                      </a:lnTo>
                      <a:lnTo>
                        <a:pt x="98" y="67"/>
                      </a:lnTo>
                      <a:lnTo>
                        <a:pt x="98" y="66"/>
                      </a:lnTo>
                      <a:lnTo>
                        <a:pt x="99" y="65"/>
                      </a:lnTo>
                      <a:lnTo>
                        <a:pt x="100" y="65"/>
                      </a:lnTo>
                      <a:lnTo>
                        <a:pt x="103" y="63"/>
                      </a:lnTo>
                      <a:lnTo>
                        <a:pt x="106" y="61"/>
                      </a:lnTo>
                      <a:lnTo>
                        <a:pt x="107" y="61"/>
                      </a:lnTo>
                      <a:lnTo>
                        <a:pt x="107" y="60"/>
                      </a:lnTo>
                      <a:lnTo>
                        <a:pt x="108" y="59"/>
                      </a:lnTo>
                      <a:lnTo>
                        <a:pt x="109" y="58"/>
                      </a:lnTo>
                      <a:lnTo>
                        <a:pt x="109" y="57"/>
                      </a:lnTo>
                      <a:lnTo>
                        <a:pt x="110" y="56"/>
                      </a:lnTo>
                      <a:lnTo>
                        <a:pt x="110" y="55"/>
                      </a:lnTo>
                      <a:lnTo>
                        <a:pt x="110" y="54"/>
                      </a:lnTo>
                      <a:lnTo>
                        <a:pt x="110" y="53"/>
                      </a:lnTo>
                      <a:lnTo>
                        <a:pt x="111" y="53"/>
                      </a:lnTo>
                      <a:lnTo>
                        <a:pt x="111" y="52"/>
                      </a:lnTo>
                      <a:lnTo>
                        <a:pt x="112" y="51"/>
                      </a:lnTo>
                      <a:lnTo>
                        <a:pt x="113" y="50"/>
                      </a:lnTo>
                      <a:lnTo>
                        <a:pt x="113" y="49"/>
                      </a:lnTo>
                      <a:lnTo>
                        <a:pt x="113" y="48"/>
                      </a:lnTo>
                      <a:lnTo>
                        <a:pt x="114" y="48"/>
                      </a:lnTo>
                      <a:lnTo>
                        <a:pt x="114" y="47"/>
                      </a:lnTo>
                      <a:lnTo>
                        <a:pt x="115" y="47"/>
                      </a:lnTo>
                      <a:lnTo>
                        <a:pt x="116" y="47"/>
                      </a:lnTo>
                      <a:lnTo>
                        <a:pt x="121" y="47"/>
                      </a:lnTo>
                      <a:lnTo>
                        <a:pt x="122" y="47"/>
                      </a:lnTo>
                      <a:lnTo>
                        <a:pt x="123" y="46"/>
                      </a:lnTo>
                      <a:lnTo>
                        <a:pt x="124" y="47"/>
                      </a:lnTo>
                      <a:lnTo>
                        <a:pt x="129" y="47"/>
                      </a:lnTo>
                      <a:lnTo>
                        <a:pt x="130" y="47"/>
                      </a:lnTo>
                      <a:lnTo>
                        <a:pt x="131" y="47"/>
                      </a:lnTo>
                      <a:lnTo>
                        <a:pt x="132" y="46"/>
                      </a:lnTo>
                      <a:lnTo>
                        <a:pt x="132" y="45"/>
                      </a:lnTo>
                      <a:lnTo>
                        <a:pt x="133" y="44"/>
                      </a:lnTo>
                      <a:lnTo>
                        <a:pt x="135" y="43"/>
                      </a:lnTo>
                      <a:lnTo>
                        <a:pt x="135" y="42"/>
                      </a:lnTo>
                      <a:lnTo>
                        <a:pt x="136" y="42"/>
                      </a:lnTo>
                      <a:lnTo>
                        <a:pt x="137" y="42"/>
                      </a:lnTo>
                      <a:lnTo>
                        <a:pt x="140" y="41"/>
                      </a:lnTo>
                      <a:lnTo>
                        <a:pt x="142" y="40"/>
                      </a:lnTo>
                      <a:lnTo>
                        <a:pt x="143" y="40"/>
                      </a:lnTo>
                      <a:lnTo>
                        <a:pt x="143" y="39"/>
                      </a:lnTo>
                      <a:lnTo>
                        <a:pt x="144" y="39"/>
                      </a:lnTo>
                      <a:lnTo>
                        <a:pt x="147" y="38"/>
                      </a:lnTo>
                      <a:lnTo>
                        <a:pt x="148" y="38"/>
                      </a:lnTo>
                      <a:lnTo>
                        <a:pt x="149" y="38"/>
                      </a:lnTo>
                      <a:lnTo>
                        <a:pt x="150" y="38"/>
                      </a:lnTo>
                      <a:lnTo>
                        <a:pt x="151" y="38"/>
                      </a:lnTo>
                      <a:lnTo>
                        <a:pt x="152" y="38"/>
                      </a:lnTo>
                      <a:lnTo>
                        <a:pt x="153" y="38"/>
                      </a:lnTo>
                      <a:lnTo>
                        <a:pt x="154" y="38"/>
                      </a:lnTo>
                      <a:lnTo>
                        <a:pt x="154" y="39"/>
                      </a:lnTo>
                      <a:lnTo>
                        <a:pt x="155" y="39"/>
                      </a:lnTo>
                      <a:lnTo>
                        <a:pt x="155" y="40"/>
                      </a:lnTo>
                      <a:lnTo>
                        <a:pt x="156" y="39"/>
                      </a:lnTo>
                      <a:lnTo>
                        <a:pt x="157" y="39"/>
                      </a:lnTo>
                      <a:lnTo>
                        <a:pt x="158" y="38"/>
                      </a:lnTo>
                      <a:lnTo>
                        <a:pt x="159" y="39"/>
                      </a:lnTo>
                      <a:lnTo>
                        <a:pt x="160" y="39"/>
                      </a:lnTo>
                      <a:lnTo>
                        <a:pt x="161" y="39"/>
                      </a:lnTo>
                      <a:lnTo>
                        <a:pt x="162" y="39"/>
                      </a:lnTo>
                      <a:lnTo>
                        <a:pt x="163" y="39"/>
                      </a:lnTo>
                      <a:lnTo>
                        <a:pt x="165" y="39"/>
                      </a:lnTo>
                      <a:lnTo>
                        <a:pt x="165" y="40"/>
                      </a:lnTo>
                      <a:lnTo>
                        <a:pt x="166" y="40"/>
                      </a:lnTo>
                      <a:lnTo>
                        <a:pt x="166" y="41"/>
                      </a:lnTo>
                      <a:lnTo>
                        <a:pt x="169" y="43"/>
                      </a:lnTo>
                      <a:lnTo>
                        <a:pt x="170" y="44"/>
                      </a:lnTo>
                      <a:lnTo>
                        <a:pt x="171" y="43"/>
                      </a:lnTo>
                      <a:lnTo>
                        <a:pt x="173" y="43"/>
                      </a:lnTo>
                      <a:lnTo>
                        <a:pt x="174" y="43"/>
                      </a:lnTo>
                      <a:lnTo>
                        <a:pt x="175" y="42"/>
                      </a:lnTo>
                      <a:lnTo>
                        <a:pt x="176" y="41"/>
                      </a:lnTo>
                      <a:lnTo>
                        <a:pt x="176" y="42"/>
                      </a:lnTo>
                      <a:lnTo>
                        <a:pt x="177" y="42"/>
                      </a:lnTo>
                      <a:lnTo>
                        <a:pt x="178" y="42"/>
                      </a:lnTo>
                      <a:lnTo>
                        <a:pt x="179" y="42"/>
                      </a:lnTo>
                      <a:lnTo>
                        <a:pt x="179" y="43"/>
                      </a:lnTo>
                      <a:lnTo>
                        <a:pt x="180" y="43"/>
                      </a:lnTo>
                      <a:lnTo>
                        <a:pt x="182" y="45"/>
                      </a:lnTo>
                      <a:lnTo>
                        <a:pt x="183" y="45"/>
                      </a:lnTo>
                      <a:lnTo>
                        <a:pt x="184" y="44"/>
                      </a:lnTo>
                      <a:lnTo>
                        <a:pt x="184" y="43"/>
                      </a:lnTo>
                      <a:lnTo>
                        <a:pt x="185" y="43"/>
                      </a:lnTo>
                      <a:lnTo>
                        <a:pt x="187" y="42"/>
                      </a:lnTo>
                      <a:lnTo>
                        <a:pt x="188" y="42"/>
                      </a:lnTo>
                      <a:lnTo>
                        <a:pt x="191" y="46"/>
                      </a:lnTo>
                      <a:lnTo>
                        <a:pt x="192" y="46"/>
                      </a:lnTo>
                      <a:lnTo>
                        <a:pt x="193" y="46"/>
                      </a:lnTo>
                      <a:lnTo>
                        <a:pt x="194" y="47"/>
                      </a:lnTo>
                      <a:lnTo>
                        <a:pt x="195" y="48"/>
                      </a:lnTo>
                      <a:lnTo>
                        <a:pt x="196" y="49"/>
                      </a:lnTo>
                      <a:lnTo>
                        <a:pt x="197" y="49"/>
                      </a:lnTo>
                      <a:lnTo>
                        <a:pt x="198" y="48"/>
                      </a:lnTo>
                      <a:lnTo>
                        <a:pt x="200" y="46"/>
                      </a:lnTo>
                      <a:lnTo>
                        <a:pt x="201" y="45"/>
                      </a:lnTo>
                      <a:lnTo>
                        <a:pt x="203" y="44"/>
                      </a:lnTo>
                      <a:lnTo>
                        <a:pt x="203" y="43"/>
                      </a:lnTo>
                      <a:lnTo>
                        <a:pt x="204" y="43"/>
                      </a:lnTo>
                      <a:lnTo>
                        <a:pt x="205" y="44"/>
                      </a:lnTo>
                      <a:lnTo>
                        <a:pt x="206" y="44"/>
                      </a:lnTo>
                      <a:lnTo>
                        <a:pt x="207" y="43"/>
                      </a:lnTo>
                      <a:lnTo>
                        <a:pt x="207" y="42"/>
                      </a:lnTo>
                      <a:lnTo>
                        <a:pt x="207" y="41"/>
                      </a:lnTo>
                      <a:lnTo>
                        <a:pt x="208" y="40"/>
                      </a:lnTo>
                      <a:lnTo>
                        <a:pt x="208" y="39"/>
                      </a:lnTo>
                      <a:lnTo>
                        <a:pt x="209" y="39"/>
                      </a:lnTo>
                      <a:lnTo>
                        <a:pt x="210" y="39"/>
                      </a:lnTo>
                      <a:lnTo>
                        <a:pt x="211" y="38"/>
                      </a:lnTo>
                      <a:lnTo>
                        <a:pt x="211" y="37"/>
                      </a:lnTo>
                      <a:lnTo>
                        <a:pt x="212" y="36"/>
                      </a:lnTo>
                      <a:lnTo>
                        <a:pt x="213" y="36"/>
                      </a:lnTo>
                      <a:lnTo>
                        <a:pt x="214" y="36"/>
                      </a:lnTo>
                      <a:lnTo>
                        <a:pt x="215" y="36"/>
                      </a:lnTo>
                      <a:lnTo>
                        <a:pt x="215" y="37"/>
                      </a:lnTo>
                      <a:lnTo>
                        <a:pt x="216" y="38"/>
                      </a:lnTo>
                      <a:lnTo>
                        <a:pt x="217" y="39"/>
                      </a:lnTo>
                      <a:lnTo>
                        <a:pt x="218" y="39"/>
                      </a:lnTo>
                      <a:lnTo>
                        <a:pt x="219" y="38"/>
                      </a:lnTo>
                      <a:lnTo>
                        <a:pt x="219" y="37"/>
                      </a:lnTo>
                      <a:lnTo>
                        <a:pt x="219" y="36"/>
                      </a:lnTo>
                      <a:lnTo>
                        <a:pt x="220" y="36"/>
                      </a:lnTo>
                      <a:lnTo>
                        <a:pt x="221" y="37"/>
                      </a:lnTo>
                      <a:lnTo>
                        <a:pt x="222" y="37"/>
                      </a:lnTo>
                      <a:lnTo>
                        <a:pt x="223" y="37"/>
                      </a:lnTo>
                      <a:lnTo>
                        <a:pt x="224" y="37"/>
                      </a:lnTo>
                      <a:lnTo>
                        <a:pt x="224" y="36"/>
                      </a:lnTo>
                      <a:lnTo>
                        <a:pt x="225" y="35"/>
                      </a:lnTo>
                      <a:lnTo>
                        <a:pt x="225" y="34"/>
                      </a:lnTo>
                      <a:lnTo>
                        <a:pt x="226" y="34"/>
                      </a:lnTo>
                      <a:lnTo>
                        <a:pt x="227" y="35"/>
                      </a:lnTo>
                      <a:lnTo>
                        <a:pt x="230" y="35"/>
                      </a:lnTo>
                      <a:lnTo>
                        <a:pt x="230" y="36"/>
                      </a:lnTo>
                      <a:lnTo>
                        <a:pt x="231" y="36"/>
                      </a:lnTo>
                      <a:lnTo>
                        <a:pt x="231" y="35"/>
                      </a:lnTo>
                      <a:lnTo>
                        <a:pt x="232" y="34"/>
                      </a:lnTo>
                      <a:lnTo>
                        <a:pt x="234" y="35"/>
                      </a:lnTo>
                      <a:lnTo>
                        <a:pt x="234" y="36"/>
                      </a:lnTo>
                      <a:lnTo>
                        <a:pt x="235" y="36"/>
                      </a:lnTo>
                      <a:lnTo>
                        <a:pt x="236" y="36"/>
                      </a:lnTo>
                      <a:lnTo>
                        <a:pt x="237" y="36"/>
                      </a:lnTo>
                      <a:lnTo>
                        <a:pt x="239" y="36"/>
                      </a:lnTo>
                      <a:lnTo>
                        <a:pt x="240" y="36"/>
                      </a:lnTo>
                      <a:lnTo>
                        <a:pt x="240" y="37"/>
                      </a:lnTo>
                      <a:lnTo>
                        <a:pt x="242" y="37"/>
                      </a:lnTo>
                      <a:lnTo>
                        <a:pt x="243" y="38"/>
                      </a:lnTo>
                      <a:lnTo>
                        <a:pt x="243" y="39"/>
                      </a:lnTo>
                      <a:lnTo>
                        <a:pt x="244" y="39"/>
                      </a:lnTo>
                      <a:lnTo>
                        <a:pt x="245" y="39"/>
                      </a:lnTo>
                      <a:lnTo>
                        <a:pt x="246" y="40"/>
                      </a:lnTo>
                      <a:lnTo>
                        <a:pt x="247" y="40"/>
                      </a:lnTo>
                      <a:lnTo>
                        <a:pt x="248" y="40"/>
                      </a:lnTo>
                      <a:lnTo>
                        <a:pt x="248" y="41"/>
                      </a:lnTo>
                      <a:lnTo>
                        <a:pt x="249" y="41"/>
                      </a:lnTo>
                      <a:lnTo>
                        <a:pt x="250" y="41"/>
                      </a:lnTo>
                      <a:lnTo>
                        <a:pt x="251" y="41"/>
                      </a:lnTo>
                      <a:lnTo>
                        <a:pt x="252" y="41"/>
                      </a:lnTo>
                      <a:lnTo>
                        <a:pt x="253" y="41"/>
                      </a:lnTo>
                      <a:lnTo>
                        <a:pt x="254" y="41"/>
                      </a:lnTo>
                      <a:lnTo>
                        <a:pt x="255" y="41"/>
                      </a:lnTo>
                      <a:lnTo>
                        <a:pt x="255" y="42"/>
                      </a:lnTo>
                      <a:lnTo>
                        <a:pt x="254" y="43"/>
                      </a:lnTo>
                      <a:lnTo>
                        <a:pt x="254" y="44"/>
                      </a:lnTo>
                      <a:lnTo>
                        <a:pt x="255" y="44"/>
                      </a:lnTo>
                      <a:lnTo>
                        <a:pt x="255" y="45"/>
                      </a:lnTo>
                      <a:lnTo>
                        <a:pt x="256" y="44"/>
                      </a:lnTo>
                      <a:lnTo>
                        <a:pt x="257" y="44"/>
                      </a:lnTo>
                      <a:lnTo>
                        <a:pt x="258" y="44"/>
                      </a:lnTo>
                      <a:lnTo>
                        <a:pt x="259" y="43"/>
                      </a:lnTo>
                      <a:lnTo>
                        <a:pt x="260" y="43"/>
                      </a:lnTo>
                      <a:lnTo>
                        <a:pt x="261" y="43"/>
                      </a:lnTo>
                      <a:lnTo>
                        <a:pt x="262" y="42"/>
                      </a:lnTo>
                      <a:lnTo>
                        <a:pt x="262" y="41"/>
                      </a:lnTo>
                      <a:lnTo>
                        <a:pt x="263" y="40"/>
                      </a:lnTo>
                      <a:lnTo>
                        <a:pt x="264" y="40"/>
                      </a:lnTo>
                      <a:lnTo>
                        <a:pt x="265" y="41"/>
                      </a:lnTo>
                      <a:lnTo>
                        <a:pt x="266" y="41"/>
                      </a:lnTo>
                      <a:lnTo>
                        <a:pt x="266" y="40"/>
                      </a:lnTo>
                      <a:lnTo>
                        <a:pt x="266" y="39"/>
                      </a:lnTo>
                      <a:lnTo>
                        <a:pt x="267" y="39"/>
                      </a:lnTo>
                      <a:lnTo>
                        <a:pt x="268" y="39"/>
                      </a:lnTo>
                      <a:lnTo>
                        <a:pt x="269" y="39"/>
                      </a:lnTo>
                      <a:lnTo>
                        <a:pt x="270" y="39"/>
                      </a:lnTo>
                      <a:lnTo>
                        <a:pt x="271" y="39"/>
                      </a:lnTo>
                      <a:lnTo>
                        <a:pt x="271" y="38"/>
                      </a:lnTo>
                      <a:lnTo>
                        <a:pt x="272" y="38"/>
                      </a:lnTo>
                      <a:lnTo>
                        <a:pt x="272" y="37"/>
                      </a:lnTo>
                      <a:lnTo>
                        <a:pt x="273" y="37"/>
                      </a:lnTo>
                      <a:lnTo>
                        <a:pt x="274" y="38"/>
                      </a:lnTo>
                      <a:lnTo>
                        <a:pt x="275" y="38"/>
                      </a:lnTo>
                      <a:lnTo>
                        <a:pt x="275" y="37"/>
                      </a:lnTo>
                      <a:lnTo>
                        <a:pt x="276" y="37"/>
                      </a:lnTo>
                      <a:lnTo>
                        <a:pt x="276" y="36"/>
                      </a:lnTo>
                      <a:lnTo>
                        <a:pt x="277" y="35"/>
                      </a:lnTo>
                      <a:lnTo>
                        <a:pt x="279" y="33"/>
                      </a:lnTo>
                      <a:lnTo>
                        <a:pt x="280" y="33"/>
                      </a:lnTo>
                      <a:lnTo>
                        <a:pt x="281" y="32"/>
                      </a:lnTo>
                      <a:lnTo>
                        <a:pt x="284" y="29"/>
                      </a:lnTo>
                      <a:lnTo>
                        <a:pt x="286" y="27"/>
                      </a:lnTo>
                      <a:lnTo>
                        <a:pt x="288" y="25"/>
                      </a:lnTo>
                      <a:lnTo>
                        <a:pt x="289" y="23"/>
                      </a:lnTo>
                      <a:lnTo>
                        <a:pt x="291" y="22"/>
                      </a:lnTo>
                      <a:lnTo>
                        <a:pt x="292" y="21"/>
                      </a:lnTo>
                      <a:lnTo>
                        <a:pt x="295" y="20"/>
                      </a:lnTo>
                      <a:lnTo>
                        <a:pt x="298" y="19"/>
                      </a:lnTo>
                      <a:lnTo>
                        <a:pt x="302" y="16"/>
                      </a:lnTo>
                      <a:lnTo>
                        <a:pt x="304" y="15"/>
                      </a:lnTo>
                      <a:lnTo>
                        <a:pt x="305" y="15"/>
                      </a:lnTo>
                      <a:lnTo>
                        <a:pt x="305" y="16"/>
                      </a:lnTo>
                      <a:lnTo>
                        <a:pt x="306" y="16"/>
                      </a:lnTo>
                      <a:lnTo>
                        <a:pt x="306" y="17"/>
                      </a:lnTo>
                      <a:lnTo>
                        <a:pt x="307" y="17"/>
                      </a:lnTo>
                      <a:lnTo>
                        <a:pt x="308" y="16"/>
                      </a:lnTo>
                      <a:lnTo>
                        <a:pt x="310" y="16"/>
                      </a:lnTo>
                      <a:lnTo>
                        <a:pt x="310" y="15"/>
                      </a:lnTo>
                      <a:lnTo>
                        <a:pt x="311" y="15"/>
                      </a:lnTo>
                      <a:lnTo>
                        <a:pt x="311" y="14"/>
                      </a:lnTo>
                      <a:lnTo>
                        <a:pt x="312" y="14"/>
                      </a:lnTo>
                      <a:lnTo>
                        <a:pt x="313" y="14"/>
                      </a:lnTo>
                      <a:lnTo>
                        <a:pt x="315" y="13"/>
                      </a:lnTo>
                      <a:lnTo>
                        <a:pt x="316" y="13"/>
                      </a:lnTo>
                      <a:lnTo>
                        <a:pt x="317" y="13"/>
                      </a:lnTo>
                      <a:lnTo>
                        <a:pt x="318" y="13"/>
                      </a:lnTo>
                      <a:lnTo>
                        <a:pt x="319" y="13"/>
                      </a:lnTo>
                      <a:lnTo>
                        <a:pt x="321" y="13"/>
                      </a:lnTo>
                      <a:lnTo>
                        <a:pt x="327" y="9"/>
                      </a:lnTo>
                      <a:lnTo>
                        <a:pt x="328" y="8"/>
                      </a:lnTo>
                      <a:lnTo>
                        <a:pt x="328" y="7"/>
                      </a:lnTo>
                      <a:lnTo>
                        <a:pt x="329" y="7"/>
                      </a:lnTo>
                      <a:lnTo>
                        <a:pt x="329" y="6"/>
                      </a:lnTo>
                      <a:lnTo>
                        <a:pt x="330" y="6"/>
                      </a:lnTo>
                      <a:lnTo>
                        <a:pt x="331" y="6"/>
                      </a:lnTo>
                      <a:lnTo>
                        <a:pt x="332" y="5"/>
                      </a:lnTo>
                      <a:lnTo>
                        <a:pt x="333" y="4"/>
                      </a:lnTo>
                      <a:lnTo>
                        <a:pt x="333" y="3"/>
                      </a:lnTo>
                      <a:lnTo>
                        <a:pt x="334" y="3"/>
                      </a:lnTo>
                      <a:lnTo>
                        <a:pt x="338" y="0"/>
                      </a:lnTo>
                    </a:path>
                  </a:pathLst>
                </a:custGeom>
                <a:noFill/>
                <a:ln w="23760">
                  <a:solidFill>
                    <a:srgbClr val="0000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Arial"/>
                  </a:endParaRPr>
                </a:p>
              </p:txBody>
            </p:sp>
            <p:sp>
              <p:nvSpPr>
                <p:cNvPr id="682" name=""/>
                <p:cNvSpPr/>
                <p:nvPr/>
              </p:nvSpPr>
              <p:spPr>
                <a:xfrm>
                  <a:off x="2151000" y="27316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83" name=""/>
                <p:cNvSpPr/>
                <p:nvPr/>
              </p:nvSpPr>
              <p:spPr>
                <a:xfrm flipH="1">
                  <a:off x="214056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84" name=""/>
                <p:cNvSpPr/>
                <p:nvPr/>
              </p:nvSpPr>
              <p:spPr>
                <a:xfrm flipH="1">
                  <a:off x="2142360" y="273492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85" name=""/>
                <p:cNvSpPr/>
                <p:nvPr/>
              </p:nvSpPr>
              <p:spPr>
                <a:xfrm flipH="1">
                  <a:off x="2144880" y="273492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86" name=""/>
                <p:cNvSpPr/>
                <p:nvPr/>
              </p:nvSpPr>
              <p:spPr>
                <a:xfrm>
                  <a:off x="2773080" y="4734720"/>
                  <a:ext cx="74160" cy="61920"/>
                </a:xfrm>
                <a:custGeom>
                  <a:avLst/>
                  <a:gdLst/>
                  <a:ahLst/>
                  <a:rect l="l" t="t" r="r" b="b"/>
                  <a:pathLst>
                    <a:path w="105" h="82">
                      <a:moveTo>
                        <a:pt x="0" y="82"/>
                      </a:moveTo>
                      <a:lnTo>
                        <a:pt x="0" y="78"/>
                      </a:lnTo>
                      <a:lnTo>
                        <a:pt x="0" y="73"/>
                      </a:lnTo>
                      <a:lnTo>
                        <a:pt x="0" y="70"/>
                      </a:lnTo>
                      <a:lnTo>
                        <a:pt x="1" y="63"/>
                      </a:lnTo>
                      <a:lnTo>
                        <a:pt x="2" y="61"/>
                      </a:lnTo>
                      <a:lnTo>
                        <a:pt x="2" y="58"/>
                      </a:lnTo>
                      <a:lnTo>
                        <a:pt x="3" y="53"/>
                      </a:lnTo>
                      <a:lnTo>
                        <a:pt x="3" y="50"/>
                      </a:lnTo>
                      <a:lnTo>
                        <a:pt x="4" y="48"/>
                      </a:lnTo>
                      <a:lnTo>
                        <a:pt x="4" y="43"/>
                      </a:lnTo>
                      <a:lnTo>
                        <a:pt x="5" y="39"/>
                      </a:lnTo>
                      <a:lnTo>
                        <a:pt x="5" y="37"/>
                      </a:lnTo>
                      <a:lnTo>
                        <a:pt x="5" y="34"/>
                      </a:lnTo>
                      <a:lnTo>
                        <a:pt x="5" y="32"/>
                      </a:lnTo>
                      <a:lnTo>
                        <a:pt x="5" y="31"/>
                      </a:lnTo>
                      <a:lnTo>
                        <a:pt x="5" y="28"/>
                      </a:lnTo>
                      <a:lnTo>
                        <a:pt x="5" y="26"/>
                      </a:lnTo>
                      <a:lnTo>
                        <a:pt x="7" y="25"/>
                      </a:lnTo>
                      <a:lnTo>
                        <a:pt x="11" y="25"/>
                      </a:lnTo>
                      <a:lnTo>
                        <a:pt x="13" y="25"/>
                      </a:lnTo>
                      <a:lnTo>
                        <a:pt x="15" y="25"/>
                      </a:lnTo>
                      <a:lnTo>
                        <a:pt x="24" y="22"/>
                      </a:lnTo>
                      <a:lnTo>
                        <a:pt x="27" y="22"/>
                      </a:lnTo>
                      <a:lnTo>
                        <a:pt x="29" y="21"/>
                      </a:lnTo>
                      <a:lnTo>
                        <a:pt x="30" y="21"/>
                      </a:lnTo>
                      <a:lnTo>
                        <a:pt x="31" y="21"/>
                      </a:lnTo>
                      <a:lnTo>
                        <a:pt x="34" y="20"/>
                      </a:lnTo>
                      <a:lnTo>
                        <a:pt x="39" y="20"/>
                      </a:lnTo>
                      <a:lnTo>
                        <a:pt x="42" y="19"/>
                      </a:lnTo>
                      <a:lnTo>
                        <a:pt x="49" y="18"/>
                      </a:lnTo>
                      <a:lnTo>
                        <a:pt x="53" y="17"/>
                      </a:lnTo>
                      <a:lnTo>
                        <a:pt x="58" y="14"/>
                      </a:lnTo>
                      <a:lnTo>
                        <a:pt x="62" y="11"/>
                      </a:lnTo>
                      <a:lnTo>
                        <a:pt x="69" y="11"/>
                      </a:lnTo>
                      <a:lnTo>
                        <a:pt x="72" y="11"/>
                      </a:lnTo>
                      <a:lnTo>
                        <a:pt x="73" y="11"/>
                      </a:lnTo>
                      <a:lnTo>
                        <a:pt x="74" y="10"/>
                      </a:lnTo>
                      <a:lnTo>
                        <a:pt x="74" y="9"/>
                      </a:lnTo>
                      <a:lnTo>
                        <a:pt x="79" y="9"/>
                      </a:lnTo>
                      <a:lnTo>
                        <a:pt x="87" y="9"/>
                      </a:lnTo>
                      <a:lnTo>
                        <a:pt x="90" y="9"/>
                      </a:lnTo>
                      <a:lnTo>
                        <a:pt x="93" y="9"/>
                      </a:lnTo>
                      <a:lnTo>
                        <a:pt x="96" y="9"/>
                      </a:lnTo>
                      <a:lnTo>
                        <a:pt x="97" y="9"/>
                      </a:lnTo>
                      <a:lnTo>
                        <a:pt x="105" y="9"/>
                      </a:lnTo>
                      <a:lnTo>
                        <a:pt x="105" y="0"/>
                      </a:lnTo>
                    </a:path>
                  </a:pathLst>
                </a:custGeom>
                <a:noFill/>
                <a:ln w="2376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687" name=""/>
                <p:cNvSpPr/>
                <p:nvPr/>
              </p:nvSpPr>
              <p:spPr>
                <a:xfrm>
                  <a:off x="1932480" y="4232880"/>
                  <a:ext cx="526320" cy="393120"/>
                </a:xfrm>
                <a:custGeom>
                  <a:avLst/>
                  <a:gdLst/>
                  <a:ahLst/>
                  <a:rect l="l" t="t" r="r" b="b"/>
                  <a:pathLst>
                    <a:path w="739" h="521">
                      <a:moveTo>
                        <a:pt x="693" y="0"/>
                      </a:moveTo>
                      <a:lnTo>
                        <a:pt x="725" y="35"/>
                      </a:lnTo>
                      <a:lnTo>
                        <a:pt x="719" y="59"/>
                      </a:lnTo>
                      <a:lnTo>
                        <a:pt x="715" y="83"/>
                      </a:lnTo>
                      <a:lnTo>
                        <a:pt x="713" y="98"/>
                      </a:lnTo>
                      <a:lnTo>
                        <a:pt x="716" y="117"/>
                      </a:lnTo>
                      <a:lnTo>
                        <a:pt x="722" y="138"/>
                      </a:lnTo>
                      <a:lnTo>
                        <a:pt x="720" y="161"/>
                      </a:lnTo>
                      <a:lnTo>
                        <a:pt x="733" y="225"/>
                      </a:lnTo>
                      <a:lnTo>
                        <a:pt x="738" y="243"/>
                      </a:lnTo>
                      <a:lnTo>
                        <a:pt x="739" y="291"/>
                      </a:lnTo>
                      <a:lnTo>
                        <a:pt x="737" y="294"/>
                      </a:lnTo>
                      <a:lnTo>
                        <a:pt x="720" y="300"/>
                      </a:lnTo>
                      <a:lnTo>
                        <a:pt x="700" y="300"/>
                      </a:lnTo>
                      <a:lnTo>
                        <a:pt x="690" y="301"/>
                      </a:lnTo>
                      <a:lnTo>
                        <a:pt x="681" y="313"/>
                      </a:lnTo>
                      <a:lnTo>
                        <a:pt x="666" y="328"/>
                      </a:lnTo>
                      <a:lnTo>
                        <a:pt x="655" y="346"/>
                      </a:lnTo>
                      <a:lnTo>
                        <a:pt x="624" y="374"/>
                      </a:lnTo>
                      <a:lnTo>
                        <a:pt x="609" y="387"/>
                      </a:lnTo>
                      <a:lnTo>
                        <a:pt x="579" y="390"/>
                      </a:lnTo>
                      <a:lnTo>
                        <a:pt x="551" y="391"/>
                      </a:lnTo>
                      <a:lnTo>
                        <a:pt x="518" y="382"/>
                      </a:lnTo>
                      <a:lnTo>
                        <a:pt x="508" y="376"/>
                      </a:lnTo>
                      <a:lnTo>
                        <a:pt x="496" y="358"/>
                      </a:lnTo>
                      <a:lnTo>
                        <a:pt x="482" y="351"/>
                      </a:lnTo>
                      <a:lnTo>
                        <a:pt x="461" y="348"/>
                      </a:lnTo>
                      <a:lnTo>
                        <a:pt x="432" y="340"/>
                      </a:lnTo>
                      <a:lnTo>
                        <a:pt x="422" y="335"/>
                      </a:lnTo>
                      <a:lnTo>
                        <a:pt x="381" y="326"/>
                      </a:lnTo>
                      <a:lnTo>
                        <a:pt x="342" y="318"/>
                      </a:lnTo>
                      <a:lnTo>
                        <a:pt x="318" y="313"/>
                      </a:lnTo>
                      <a:lnTo>
                        <a:pt x="307" y="309"/>
                      </a:lnTo>
                      <a:lnTo>
                        <a:pt x="299" y="310"/>
                      </a:lnTo>
                      <a:lnTo>
                        <a:pt x="287" y="308"/>
                      </a:lnTo>
                      <a:lnTo>
                        <a:pt x="273" y="317"/>
                      </a:lnTo>
                      <a:lnTo>
                        <a:pt x="258" y="330"/>
                      </a:lnTo>
                      <a:lnTo>
                        <a:pt x="235" y="344"/>
                      </a:lnTo>
                      <a:lnTo>
                        <a:pt x="228" y="354"/>
                      </a:lnTo>
                      <a:lnTo>
                        <a:pt x="226" y="364"/>
                      </a:lnTo>
                      <a:lnTo>
                        <a:pt x="227" y="373"/>
                      </a:lnTo>
                      <a:lnTo>
                        <a:pt x="222" y="376"/>
                      </a:lnTo>
                      <a:lnTo>
                        <a:pt x="218" y="380"/>
                      </a:lnTo>
                      <a:lnTo>
                        <a:pt x="161" y="380"/>
                      </a:lnTo>
                      <a:lnTo>
                        <a:pt x="159" y="385"/>
                      </a:lnTo>
                      <a:lnTo>
                        <a:pt x="83" y="384"/>
                      </a:lnTo>
                      <a:lnTo>
                        <a:pt x="78" y="388"/>
                      </a:lnTo>
                      <a:lnTo>
                        <a:pt x="82" y="400"/>
                      </a:lnTo>
                      <a:lnTo>
                        <a:pt x="76" y="407"/>
                      </a:lnTo>
                      <a:lnTo>
                        <a:pt x="65" y="407"/>
                      </a:lnTo>
                      <a:lnTo>
                        <a:pt x="57" y="406"/>
                      </a:lnTo>
                      <a:lnTo>
                        <a:pt x="50" y="400"/>
                      </a:lnTo>
                      <a:lnTo>
                        <a:pt x="39" y="400"/>
                      </a:lnTo>
                      <a:lnTo>
                        <a:pt x="24" y="406"/>
                      </a:lnTo>
                      <a:lnTo>
                        <a:pt x="17" y="417"/>
                      </a:lnTo>
                      <a:lnTo>
                        <a:pt x="8" y="429"/>
                      </a:lnTo>
                      <a:lnTo>
                        <a:pt x="1" y="437"/>
                      </a:lnTo>
                      <a:lnTo>
                        <a:pt x="0" y="449"/>
                      </a:lnTo>
                      <a:lnTo>
                        <a:pt x="3" y="452"/>
                      </a:lnTo>
                      <a:lnTo>
                        <a:pt x="13" y="461"/>
                      </a:lnTo>
                      <a:lnTo>
                        <a:pt x="29" y="478"/>
                      </a:lnTo>
                      <a:lnTo>
                        <a:pt x="42" y="488"/>
                      </a:lnTo>
                      <a:lnTo>
                        <a:pt x="51" y="501"/>
                      </a:lnTo>
                      <a:lnTo>
                        <a:pt x="59" y="516"/>
                      </a:lnTo>
                      <a:lnTo>
                        <a:pt x="51" y="521"/>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88" name=""/>
                <p:cNvSpPr/>
                <p:nvPr/>
              </p:nvSpPr>
              <p:spPr>
                <a:xfrm>
                  <a:off x="2127960" y="4852800"/>
                  <a:ext cx="52560" cy="29880"/>
                </a:xfrm>
                <a:custGeom>
                  <a:avLst/>
                  <a:gdLst/>
                  <a:ahLst/>
                  <a:rect l="l" t="t" r="r" b="b"/>
                  <a:pathLst>
                    <a:path w="74" h="39">
                      <a:moveTo>
                        <a:pt x="0" y="39"/>
                      </a:moveTo>
                      <a:lnTo>
                        <a:pt x="3" y="39"/>
                      </a:lnTo>
                      <a:lnTo>
                        <a:pt x="4" y="38"/>
                      </a:lnTo>
                      <a:lnTo>
                        <a:pt x="6" y="34"/>
                      </a:lnTo>
                      <a:lnTo>
                        <a:pt x="6" y="33"/>
                      </a:lnTo>
                      <a:lnTo>
                        <a:pt x="7" y="30"/>
                      </a:lnTo>
                      <a:lnTo>
                        <a:pt x="8" y="31"/>
                      </a:lnTo>
                      <a:lnTo>
                        <a:pt x="9" y="33"/>
                      </a:lnTo>
                      <a:lnTo>
                        <a:pt x="13" y="32"/>
                      </a:lnTo>
                      <a:lnTo>
                        <a:pt x="18" y="30"/>
                      </a:lnTo>
                      <a:lnTo>
                        <a:pt x="21" y="27"/>
                      </a:lnTo>
                      <a:lnTo>
                        <a:pt x="22" y="23"/>
                      </a:lnTo>
                      <a:lnTo>
                        <a:pt x="28" y="18"/>
                      </a:lnTo>
                      <a:lnTo>
                        <a:pt x="41" y="16"/>
                      </a:lnTo>
                      <a:lnTo>
                        <a:pt x="47" y="9"/>
                      </a:lnTo>
                      <a:lnTo>
                        <a:pt x="47" y="8"/>
                      </a:lnTo>
                      <a:lnTo>
                        <a:pt x="50" y="6"/>
                      </a:lnTo>
                      <a:lnTo>
                        <a:pt x="54" y="2"/>
                      </a:lnTo>
                      <a:lnTo>
                        <a:pt x="56" y="1"/>
                      </a:lnTo>
                      <a:lnTo>
                        <a:pt x="66" y="0"/>
                      </a:lnTo>
                      <a:lnTo>
                        <a:pt x="74" y="5"/>
                      </a:lnTo>
                    </a:path>
                  </a:pathLst>
                </a:custGeom>
                <a:noFill/>
                <a:ln w="2376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689" name=""/>
                <p:cNvSpPr/>
                <p:nvPr/>
              </p:nvSpPr>
              <p:spPr>
                <a:xfrm>
                  <a:off x="2180880" y="4852800"/>
                  <a:ext cx="72720" cy="37800"/>
                </a:xfrm>
                <a:custGeom>
                  <a:avLst/>
                  <a:gdLst/>
                  <a:ahLst/>
                  <a:rect l="l" t="t" r="r" b="b"/>
                  <a:pathLst>
                    <a:path w="103" h="49">
                      <a:moveTo>
                        <a:pt x="0" y="5"/>
                      </a:moveTo>
                      <a:lnTo>
                        <a:pt x="1" y="5"/>
                      </a:lnTo>
                      <a:lnTo>
                        <a:pt x="2" y="5"/>
                      </a:lnTo>
                      <a:lnTo>
                        <a:pt x="4" y="5"/>
                      </a:lnTo>
                      <a:lnTo>
                        <a:pt x="5" y="5"/>
                      </a:lnTo>
                      <a:lnTo>
                        <a:pt x="8" y="6"/>
                      </a:lnTo>
                      <a:lnTo>
                        <a:pt x="10" y="6"/>
                      </a:lnTo>
                      <a:lnTo>
                        <a:pt x="11" y="6"/>
                      </a:lnTo>
                      <a:lnTo>
                        <a:pt x="12" y="5"/>
                      </a:lnTo>
                      <a:lnTo>
                        <a:pt x="14" y="5"/>
                      </a:lnTo>
                      <a:lnTo>
                        <a:pt x="18" y="4"/>
                      </a:lnTo>
                      <a:lnTo>
                        <a:pt x="18" y="5"/>
                      </a:lnTo>
                      <a:lnTo>
                        <a:pt x="19" y="5"/>
                      </a:lnTo>
                      <a:lnTo>
                        <a:pt x="19" y="4"/>
                      </a:lnTo>
                      <a:lnTo>
                        <a:pt x="19" y="5"/>
                      </a:lnTo>
                      <a:lnTo>
                        <a:pt x="20" y="5"/>
                      </a:lnTo>
                      <a:lnTo>
                        <a:pt x="21" y="5"/>
                      </a:lnTo>
                      <a:lnTo>
                        <a:pt x="22" y="5"/>
                      </a:lnTo>
                      <a:lnTo>
                        <a:pt x="23" y="5"/>
                      </a:lnTo>
                      <a:lnTo>
                        <a:pt x="23" y="4"/>
                      </a:lnTo>
                      <a:lnTo>
                        <a:pt x="24" y="4"/>
                      </a:lnTo>
                      <a:lnTo>
                        <a:pt x="25" y="4"/>
                      </a:lnTo>
                      <a:lnTo>
                        <a:pt x="25" y="3"/>
                      </a:lnTo>
                      <a:lnTo>
                        <a:pt x="26" y="4"/>
                      </a:lnTo>
                      <a:lnTo>
                        <a:pt x="26" y="3"/>
                      </a:lnTo>
                      <a:lnTo>
                        <a:pt x="27" y="4"/>
                      </a:lnTo>
                      <a:lnTo>
                        <a:pt x="28" y="4"/>
                      </a:lnTo>
                      <a:lnTo>
                        <a:pt x="29" y="4"/>
                      </a:lnTo>
                      <a:lnTo>
                        <a:pt x="30" y="4"/>
                      </a:lnTo>
                      <a:lnTo>
                        <a:pt x="30" y="5"/>
                      </a:lnTo>
                      <a:lnTo>
                        <a:pt x="31" y="5"/>
                      </a:lnTo>
                      <a:lnTo>
                        <a:pt x="32" y="5"/>
                      </a:lnTo>
                      <a:lnTo>
                        <a:pt x="32" y="4"/>
                      </a:lnTo>
                      <a:lnTo>
                        <a:pt x="33" y="4"/>
                      </a:lnTo>
                      <a:lnTo>
                        <a:pt x="34" y="4"/>
                      </a:lnTo>
                      <a:lnTo>
                        <a:pt x="34" y="3"/>
                      </a:lnTo>
                      <a:lnTo>
                        <a:pt x="35" y="3"/>
                      </a:lnTo>
                      <a:lnTo>
                        <a:pt x="35" y="2"/>
                      </a:lnTo>
                      <a:lnTo>
                        <a:pt x="36" y="1"/>
                      </a:lnTo>
                      <a:lnTo>
                        <a:pt x="37" y="0"/>
                      </a:lnTo>
                      <a:lnTo>
                        <a:pt x="38" y="0"/>
                      </a:lnTo>
                      <a:lnTo>
                        <a:pt x="39" y="0"/>
                      </a:lnTo>
                      <a:lnTo>
                        <a:pt x="40" y="0"/>
                      </a:lnTo>
                      <a:lnTo>
                        <a:pt x="40" y="1"/>
                      </a:lnTo>
                      <a:lnTo>
                        <a:pt x="41" y="1"/>
                      </a:lnTo>
                      <a:lnTo>
                        <a:pt x="42" y="1"/>
                      </a:lnTo>
                      <a:lnTo>
                        <a:pt x="43" y="2"/>
                      </a:lnTo>
                      <a:lnTo>
                        <a:pt x="44" y="2"/>
                      </a:lnTo>
                      <a:lnTo>
                        <a:pt x="45" y="2"/>
                      </a:lnTo>
                      <a:lnTo>
                        <a:pt x="46" y="3"/>
                      </a:lnTo>
                      <a:lnTo>
                        <a:pt x="47" y="4"/>
                      </a:lnTo>
                      <a:lnTo>
                        <a:pt x="48" y="5"/>
                      </a:lnTo>
                      <a:lnTo>
                        <a:pt x="48" y="6"/>
                      </a:lnTo>
                      <a:lnTo>
                        <a:pt x="48" y="8"/>
                      </a:lnTo>
                      <a:lnTo>
                        <a:pt x="49" y="8"/>
                      </a:lnTo>
                      <a:lnTo>
                        <a:pt x="49" y="9"/>
                      </a:lnTo>
                      <a:lnTo>
                        <a:pt x="50" y="9"/>
                      </a:lnTo>
                      <a:lnTo>
                        <a:pt x="50" y="10"/>
                      </a:lnTo>
                      <a:lnTo>
                        <a:pt x="51" y="10"/>
                      </a:lnTo>
                      <a:lnTo>
                        <a:pt x="53" y="11"/>
                      </a:lnTo>
                      <a:lnTo>
                        <a:pt x="53" y="12"/>
                      </a:lnTo>
                      <a:lnTo>
                        <a:pt x="54" y="13"/>
                      </a:lnTo>
                      <a:lnTo>
                        <a:pt x="55" y="14"/>
                      </a:lnTo>
                      <a:lnTo>
                        <a:pt x="55" y="15"/>
                      </a:lnTo>
                      <a:lnTo>
                        <a:pt x="56" y="16"/>
                      </a:lnTo>
                      <a:lnTo>
                        <a:pt x="56" y="17"/>
                      </a:lnTo>
                      <a:lnTo>
                        <a:pt x="56" y="18"/>
                      </a:lnTo>
                      <a:lnTo>
                        <a:pt x="56" y="20"/>
                      </a:lnTo>
                      <a:lnTo>
                        <a:pt x="56" y="21"/>
                      </a:lnTo>
                      <a:lnTo>
                        <a:pt x="57" y="22"/>
                      </a:lnTo>
                      <a:lnTo>
                        <a:pt x="57" y="23"/>
                      </a:lnTo>
                      <a:lnTo>
                        <a:pt x="58" y="25"/>
                      </a:lnTo>
                      <a:lnTo>
                        <a:pt x="59" y="28"/>
                      </a:lnTo>
                      <a:lnTo>
                        <a:pt x="59" y="29"/>
                      </a:lnTo>
                      <a:lnTo>
                        <a:pt x="58" y="31"/>
                      </a:lnTo>
                      <a:lnTo>
                        <a:pt x="58" y="32"/>
                      </a:lnTo>
                      <a:lnTo>
                        <a:pt x="59" y="32"/>
                      </a:lnTo>
                      <a:lnTo>
                        <a:pt x="60" y="34"/>
                      </a:lnTo>
                      <a:lnTo>
                        <a:pt x="60" y="35"/>
                      </a:lnTo>
                      <a:lnTo>
                        <a:pt x="61" y="35"/>
                      </a:lnTo>
                      <a:lnTo>
                        <a:pt x="62" y="35"/>
                      </a:lnTo>
                      <a:lnTo>
                        <a:pt x="65" y="35"/>
                      </a:lnTo>
                      <a:lnTo>
                        <a:pt x="66" y="34"/>
                      </a:lnTo>
                      <a:lnTo>
                        <a:pt x="67" y="34"/>
                      </a:lnTo>
                      <a:lnTo>
                        <a:pt x="68" y="34"/>
                      </a:lnTo>
                      <a:lnTo>
                        <a:pt x="69" y="33"/>
                      </a:lnTo>
                      <a:lnTo>
                        <a:pt x="70" y="33"/>
                      </a:lnTo>
                      <a:lnTo>
                        <a:pt x="72" y="33"/>
                      </a:lnTo>
                      <a:lnTo>
                        <a:pt x="72" y="34"/>
                      </a:lnTo>
                      <a:lnTo>
                        <a:pt x="75" y="35"/>
                      </a:lnTo>
                      <a:lnTo>
                        <a:pt x="77" y="35"/>
                      </a:lnTo>
                      <a:lnTo>
                        <a:pt x="77" y="36"/>
                      </a:lnTo>
                      <a:lnTo>
                        <a:pt x="78" y="36"/>
                      </a:lnTo>
                      <a:lnTo>
                        <a:pt x="78" y="37"/>
                      </a:lnTo>
                      <a:lnTo>
                        <a:pt x="79" y="37"/>
                      </a:lnTo>
                      <a:lnTo>
                        <a:pt x="79" y="38"/>
                      </a:lnTo>
                      <a:lnTo>
                        <a:pt x="80" y="38"/>
                      </a:lnTo>
                      <a:lnTo>
                        <a:pt x="81" y="38"/>
                      </a:lnTo>
                      <a:lnTo>
                        <a:pt x="82" y="38"/>
                      </a:lnTo>
                      <a:lnTo>
                        <a:pt x="83" y="38"/>
                      </a:lnTo>
                      <a:lnTo>
                        <a:pt x="83" y="39"/>
                      </a:lnTo>
                      <a:lnTo>
                        <a:pt x="84" y="39"/>
                      </a:lnTo>
                      <a:lnTo>
                        <a:pt x="84" y="40"/>
                      </a:lnTo>
                      <a:lnTo>
                        <a:pt x="85" y="40"/>
                      </a:lnTo>
                      <a:lnTo>
                        <a:pt x="86" y="40"/>
                      </a:lnTo>
                      <a:lnTo>
                        <a:pt x="86" y="41"/>
                      </a:lnTo>
                      <a:lnTo>
                        <a:pt x="87" y="41"/>
                      </a:lnTo>
                      <a:lnTo>
                        <a:pt x="88" y="43"/>
                      </a:lnTo>
                      <a:lnTo>
                        <a:pt x="88" y="44"/>
                      </a:lnTo>
                      <a:lnTo>
                        <a:pt x="89" y="45"/>
                      </a:lnTo>
                      <a:lnTo>
                        <a:pt x="89" y="46"/>
                      </a:lnTo>
                      <a:lnTo>
                        <a:pt x="90" y="46"/>
                      </a:lnTo>
                      <a:lnTo>
                        <a:pt x="92" y="47"/>
                      </a:lnTo>
                      <a:lnTo>
                        <a:pt x="93" y="47"/>
                      </a:lnTo>
                      <a:lnTo>
                        <a:pt x="95" y="47"/>
                      </a:lnTo>
                      <a:lnTo>
                        <a:pt x="96" y="47"/>
                      </a:lnTo>
                      <a:lnTo>
                        <a:pt x="97" y="47"/>
                      </a:lnTo>
                      <a:lnTo>
                        <a:pt x="98" y="47"/>
                      </a:lnTo>
                      <a:lnTo>
                        <a:pt x="98" y="48"/>
                      </a:lnTo>
                      <a:lnTo>
                        <a:pt x="99" y="48"/>
                      </a:lnTo>
                      <a:lnTo>
                        <a:pt x="100" y="48"/>
                      </a:lnTo>
                      <a:lnTo>
                        <a:pt x="100" y="49"/>
                      </a:lnTo>
                      <a:lnTo>
                        <a:pt x="101" y="49"/>
                      </a:lnTo>
                      <a:lnTo>
                        <a:pt x="102" y="48"/>
                      </a:lnTo>
                      <a:lnTo>
                        <a:pt x="103" y="48"/>
                      </a:lnTo>
                      <a:lnTo>
                        <a:pt x="103" y="49"/>
                      </a:lnTo>
                    </a:path>
                  </a:pathLst>
                </a:custGeom>
                <a:noFill/>
                <a:ln w="23760">
                  <a:solidFill>
                    <a:srgbClr val="0000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690" name=""/>
                <p:cNvSpPr/>
                <p:nvPr/>
              </p:nvSpPr>
              <p:spPr>
                <a:xfrm>
                  <a:off x="2340720" y="4803120"/>
                  <a:ext cx="21240" cy="60120"/>
                </a:xfrm>
                <a:custGeom>
                  <a:avLst/>
                  <a:gdLst/>
                  <a:ahLst/>
                  <a:rect l="l" t="t" r="r" b="b"/>
                  <a:pathLst>
                    <a:path w="31" h="80">
                      <a:moveTo>
                        <a:pt x="0" y="80"/>
                      </a:moveTo>
                      <a:lnTo>
                        <a:pt x="8" y="80"/>
                      </a:lnTo>
                      <a:lnTo>
                        <a:pt x="21" y="80"/>
                      </a:lnTo>
                      <a:lnTo>
                        <a:pt x="19" y="74"/>
                      </a:lnTo>
                      <a:lnTo>
                        <a:pt x="19" y="73"/>
                      </a:lnTo>
                      <a:lnTo>
                        <a:pt x="19" y="68"/>
                      </a:lnTo>
                      <a:lnTo>
                        <a:pt x="19" y="62"/>
                      </a:lnTo>
                      <a:lnTo>
                        <a:pt x="20" y="59"/>
                      </a:lnTo>
                      <a:lnTo>
                        <a:pt x="21" y="56"/>
                      </a:lnTo>
                      <a:lnTo>
                        <a:pt x="23" y="49"/>
                      </a:lnTo>
                      <a:lnTo>
                        <a:pt x="25" y="39"/>
                      </a:lnTo>
                      <a:lnTo>
                        <a:pt x="26" y="36"/>
                      </a:lnTo>
                      <a:lnTo>
                        <a:pt x="27" y="32"/>
                      </a:lnTo>
                      <a:lnTo>
                        <a:pt x="28" y="28"/>
                      </a:lnTo>
                      <a:lnTo>
                        <a:pt x="28" y="27"/>
                      </a:lnTo>
                      <a:lnTo>
                        <a:pt x="29" y="27"/>
                      </a:lnTo>
                      <a:lnTo>
                        <a:pt x="30" y="25"/>
                      </a:lnTo>
                      <a:lnTo>
                        <a:pt x="30" y="24"/>
                      </a:lnTo>
                      <a:lnTo>
                        <a:pt x="29" y="22"/>
                      </a:lnTo>
                      <a:lnTo>
                        <a:pt x="30" y="16"/>
                      </a:lnTo>
                      <a:lnTo>
                        <a:pt x="30" y="14"/>
                      </a:lnTo>
                      <a:lnTo>
                        <a:pt x="30" y="13"/>
                      </a:lnTo>
                      <a:lnTo>
                        <a:pt x="30" y="12"/>
                      </a:lnTo>
                      <a:lnTo>
                        <a:pt x="31" y="12"/>
                      </a:lnTo>
                      <a:lnTo>
                        <a:pt x="31" y="11"/>
                      </a:lnTo>
                      <a:lnTo>
                        <a:pt x="31" y="10"/>
                      </a:lnTo>
                      <a:lnTo>
                        <a:pt x="31" y="9"/>
                      </a:lnTo>
                      <a:lnTo>
                        <a:pt x="30" y="9"/>
                      </a:lnTo>
                      <a:lnTo>
                        <a:pt x="30" y="8"/>
                      </a:lnTo>
                      <a:lnTo>
                        <a:pt x="30" y="5"/>
                      </a:lnTo>
                      <a:lnTo>
                        <a:pt x="30" y="0"/>
                      </a:lnTo>
                    </a:path>
                  </a:pathLst>
                </a:custGeom>
                <a:noFill/>
                <a:ln w="23760">
                  <a:solidFill>
                    <a:srgbClr val="0000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Arial"/>
                  </a:endParaRPr>
                </a:p>
              </p:txBody>
            </p:sp>
            <p:sp>
              <p:nvSpPr>
                <p:cNvPr id="691" name=""/>
                <p:cNvSpPr/>
                <p:nvPr/>
              </p:nvSpPr>
              <p:spPr>
                <a:xfrm>
                  <a:off x="2423520" y="4228560"/>
                  <a:ext cx="2880" cy="2880"/>
                </a:xfrm>
                <a:prstGeom prst="line">
                  <a:avLst/>
                </a:prstGeom>
                <a:ln w="23760">
                  <a:solidFill>
                    <a:srgbClr val="0000ff"/>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692" name=""/>
                <p:cNvSpPr/>
                <p:nvPr/>
              </p:nvSpPr>
              <p:spPr>
                <a:xfrm>
                  <a:off x="2426400" y="4231440"/>
                  <a:ext cx="1080" cy="2880"/>
                </a:xfrm>
                <a:custGeom>
                  <a:avLst/>
                  <a:gdLst/>
                  <a:ahLst/>
                  <a:rect l="l" t="t" r="r" b="b"/>
                  <a:pathLst>
                    <a:path w="3" h="3">
                      <a:moveTo>
                        <a:pt x="0" y="0"/>
                      </a:moveTo>
                      <a:lnTo>
                        <a:pt x="1" y="1"/>
                      </a:lnTo>
                      <a:lnTo>
                        <a:pt x="3" y="3"/>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693" name=""/>
                <p:cNvSpPr/>
                <p:nvPr/>
              </p:nvSpPr>
              <p:spPr>
                <a:xfrm>
                  <a:off x="2423520" y="4225320"/>
                  <a:ext cx="1080" cy="2880"/>
                </a:xfrm>
                <a:custGeom>
                  <a:avLst/>
                  <a:gdLst/>
                  <a:ahLst/>
                  <a:rect l="l" t="t" r="r" b="b"/>
                  <a:pathLst>
                    <a:path w="0" h="4">
                      <a:moveTo>
                        <a:pt x="0" y="4"/>
                      </a:moveTo>
                      <a:lnTo>
                        <a:pt x="0" y="3"/>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694" name=""/>
                <p:cNvSpPr/>
                <p:nvPr/>
              </p:nvSpPr>
              <p:spPr>
                <a:xfrm>
                  <a:off x="2423520" y="4221000"/>
                  <a:ext cx="1080" cy="2880"/>
                </a:xfrm>
                <a:custGeom>
                  <a:avLst/>
                  <a:gdLst/>
                  <a:ahLst/>
                  <a:rect l="l" t="t" r="r" b="b"/>
                  <a:pathLst>
                    <a:path w="1" h="4">
                      <a:moveTo>
                        <a:pt x="0" y="4"/>
                      </a:moveTo>
                      <a:lnTo>
                        <a:pt x="1" y="3"/>
                      </a:lnTo>
                      <a:lnTo>
                        <a:pt x="1" y="2"/>
                      </a:lnTo>
                      <a:lnTo>
                        <a:pt x="1" y="1"/>
                      </a:lnTo>
                      <a:lnTo>
                        <a:pt x="1"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695" name=""/>
                <p:cNvSpPr/>
                <p:nvPr/>
              </p:nvSpPr>
              <p:spPr>
                <a:xfrm>
                  <a:off x="2423520" y="42238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96" name=""/>
                <p:cNvSpPr/>
                <p:nvPr/>
              </p:nvSpPr>
              <p:spPr>
                <a:xfrm>
                  <a:off x="2423520" y="4222440"/>
                  <a:ext cx="1080" cy="1440"/>
                </a:xfrm>
                <a:custGeom>
                  <a:avLst/>
                  <a:gdLst/>
                  <a:ahLst/>
                  <a:rect l="l" t="t" r="r" b="b"/>
                  <a:pathLst>
                    <a:path w="1" h="2">
                      <a:moveTo>
                        <a:pt x="1" y="0"/>
                      </a:moveTo>
                      <a:lnTo>
                        <a:pt x="0" y="1"/>
                      </a:lnTo>
                      <a:lnTo>
                        <a:pt x="0" y="2"/>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97" name=""/>
                <p:cNvSpPr/>
                <p:nvPr/>
              </p:nvSpPr>
              <p:spPr>
                <a:xfrm>
                  <a:off x="2750400" y="3046680"/>
                  <a:ext cx="6840" cy="14760"/>
                </a:xfrm>
                <a:custGeom>
                  <a:avLst/>
                  <a:gdLst/>
                  <a:ahLst/>
                  <a:rect l="l" t="t" r="r" b="b"/>
                  <a:pathLst>
                    <a:path w="11" h="20">
                      <a:moveTo>
                        <a:pt x="0" y="0"/>
                      </a:moveTo>
                      <a:lnTo>
                        <a:pt x="0" y="2"/>
                      </a:lnTo>
                      <a:lnTo>
                        <a:pt x="1" y="2"/>
                      </a:lnTo>
                      <a:lnTo>
                        <a:pt x="1" y="3"/>
                      </a:lnTo>
                      <a:lnTo>
                        <a:pt x="1" y="4"/>
                      </a:lnTo>
                      <a:lnTo>
                        <a:pt x="2" y="4"/>
                      </a:lnTo>
                      <a:lnTo>
                        <a:pt x="2" y="5"/>
                      </a:lnTo>
                      <a:lnTo>
                        <a:pt x="3" y="6"/>
                      </a:lnTo>
                      <a:lnTo>
                        <a:pt x="3" y="7"/>
                      </a:lnTo>
                      <a:lnTo>
                        <a:pt x="4" y="8"/>
                      </a:lnTo>
                      <a:lnTo>
                        <a:pt x="5" y="9"/>
                      </a:lnTo>
                      <a:lnTo>
                        <a:pt x="5" y="10"/>
                      </a:lnTo>
                      <a:lnTo>
                        <a:pt x="5" y="11"/>
                      </a:lnTo>
                      <a:lnTo>
                        <a:pt x="6" y="11"/>
                      </a:lnTo>
                      <a:lnTo>
                        <a:pt x="6" y="12"/>
                      </a:lnTo>
                      <a:lnTo>
                        <a:pt x="7" y="12"/>
                      </a:lnTo>
                      <a:lnTo>
                        <a:pt x="7" y="13"/>
                      </a:lnTo>
                      <a:lnTo>
                        <a:pt x="8" y="13"/>
                      </a:lnTo>
                      <a:lnTo>
                        <a:pt x="8" y="14"/>
                      </a:lnTo>
                      <a:lnTo>
                        <a:pt x="8" y="15"/>
                      </a:lnTo>
                      <a:lnTo>
                        <a:pt x="9" y="15"/>
                      </a:lnTo>
                      <a:lnTo>
                        <a:pt x="9" y="16"/>
                      </a:lnTo>
                      <a:lnTo>
                        <a:pt x="9" y="17"/>
                      </a:lnTo>
                      <a:lnTo>
                        <a:pt x="9" y="18"/>
                      </a:lnTo>
                      <a:lnTo>
                        <a:pt x="10" y="19"/>
                      </a:lnTo>
                      <a:lnTo>
                        <a:pt x="11" y="19"/>
                      </a:lnTo>
                      <a:lnTo>
                        <a:pt x="11" y="20"/>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698" name=""/>
                <p:cNvSpPr/>
                <p:nvPr/>
              </p:nvSpPr>
              <p:spPr>
                <a:xfrm>
                  <a:off x="2757600" y="3061440"/>
                  <a:ext cx="1080" cy="1080"/>
                </a:xfrm>
                <a:custGeom>
                  <a:avLst/>
                  <a:gdLst/>
                  <a:ahLst/>
                  <a:rect l="l" t="t" r="r" b="b"/>
                  <a:pathLst>
                    <a:path w="1" h="2">
                      <a:moveTo>
                        <a:pt x="0" y="0"/>
                      </a:moveTo>
                      <a:lnTo>
                        <a:pt x="0" y="1"/>
                      </a:lnTo>
                      <a:lnTo>
                        <a:pt x="1"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699" name=""/>
                <p:cNvSpPr/>
                <p:nvPr/>
              </p:nvSpPr>
              <p:spPr>
                <a:xfrm>
                  <a:off x="2499120" y="2928600"/>
                  <a:ext cx="54000" cy="27000"/>
                </a:xfrm>
                <a:custGeom>
                  <a:avLst/>
                  <a:gdLst/>
                  <a:ahLst/>
                  <a:rect l="l" t="t" r="r" b="b"/>
                  <a:pathLst>
                    <a:path w="76" h="36">
                      <a:moveTo>
                        <a:pt x="0" y="0"/>
                      </a:moveTo>
                      <a:lnTo>
                        <a:pt x="26" y="27"/>
                      </a:lnTo>
                      <a:lnTo>
                        <a:pt x="30" y="27"/>
                      </a:lnTo>
                      <a:lnTo>
                        <a:pt x="39" y="30"/>
                      </a:lnTo>
                      <a:lnTo>
                        <a:pt x="76" y="36"/>
                      </a:lnTo>
                    </a:path>
                  </a:pathLst>
                </a:custGeom>
                <a:noFill/>
                <a:ln w="2376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700" name=""/>
                <p:cNvSpPr/>
                <p:nvPr/>
              </p:nvSpPr>
              <p:spPr>
                <a:xfrm>
                  <a:off x="2376360" y="2893680"/>
                  <a:ext cx="18720" cy="6120"/>
                </a:xfrm>
                <a:prstGeom prst="line">
                  <a:avLst/>
                </a:prstGeom>
                <a:ln w="23760">
                  <a:solidFill>
                    <a:srgbClr val="0000ff"/>
                  </a:solidFill>
                  <a:miter/>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701" name=""/>
                <p:cNvSpPr/>
                <p:nvPr/>
              </p:nvSpPr>
              <p:spPr>
                <a:xfrm>
                  <a:off x="2395080" y="2899800"/>
                  <a:ext cx="26640" cy="8640"/>
                </a:xfrm>
                <a:custGeom>
                  <a:avLst/>
                  <a:gdLst/>
                  <a:ahLst/>
                  <a:rect l="l" t="t" r="r" b="b"/>
                  <a:pathLst>
                    <a:path w="38" h="12">
                      <a:moveTo>
                        <a:pt x="0" y="0"/>
                      </a:moveTo>
                      <a:lnTo>
                        <a:pt x="13" y="6"/>
                      </a:lnTo>
                      <a:lnTo>
                        <a:pt x="38" y="12"/>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702" name=""/>
                <p:cNvSpPr/>
                <p:nvPr/>
              </p:nvSpPr>
              <p:spPr>
                <a:xfrm>
                  <a:off x="2422080" y="2908800"/>
                  <a:ext cx="57240" cy="6120"/>
                </a:xfrm>
                <a:custGeom>
                  <a:avLst/>
                  <a:gdLst/>
                  <a:ahLst/>
                  <a:rect l="l" t="t" r="r" b="b"/>
                  <a:pathLst>
                    <a:path w="79" h="7">
                      <a:moveTo>
                        <a:pt x="0" y="0"/>
                      </a:moveTo>
                      <a:lnTo>
                        <a:pt x="37" y="1"/>
                      </a:lnTo>
                      <a:lnTo>
                        <a:pt x="45" y="1"/>
                      </a:lnTo>
                      <a:lnTo>
                        <a:pt x="79" y="7"/>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703" name=""/>
                <p:cNvSpPr/>
                <p:nvPr/>
              </p:nvSpPr>
              <p:spPr>
                <a:xfrm>
                  <a:off x="2479320" y="2914920"/>
                  <a:ext cx="12600" cy="8640"/>
                </a:xfrm>
                <a:custGeom>
                  <a:avLst/>
                  <a:gdLst/>
                  <a:ahLst/>
                  <a:rect l="l" t="t" r="r" b="b"/>
                  <a:pathLst>
                    <a:path w="19" h="13">
                      <a:moveTo>
                        <a:pt x="0" y="0"/>
                      </a:moveTo>
                      <a:lnTo>
                        <a:pt x="8" y="0"/>
                      </a:lnTo>
                      <a:lnTo>
                        <a:pt x="9" y="8"/>
                      </a:lnTo>
                      <a:lnTo>
                        <a:pt x="19" y="13"/>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704" name=""/>
                <p:cNvSpPr/>
                <p:nvPr/>
              </p:nvSpPr>
              <p:spPr>
                <a:xfrm>
                  <a:off x="2491920" y="2923920"/>
                  <a:ext cx="7200" cy="4680"/>
                </a:xfrm>
                <a:custGeom>
                  <a:avLst/>
                  <a:gdLst/>
                  <a:ahLst/>
                  <a:rect l="l" t="t" r="r" b="b"/>
                  <a:pathLst>
                    <a:path w="9" h="5">
                      <a:moveTo>
                        <a:pt x="0" y="0"/>
                      </a:moveTo>
                      <a:lnTo>
                        <a:pt x="6" y="3"/>
                      </a:lnTo>
                      <a:lnTo>
                        <a:pt x="8" y="4"/>
                      </a:lnTo>
                      <a:lnTo>
                        <a:pt x="9" y="5"/>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705" name=""/>
                <p:cNvSpPr/>
                <p:nvPr/>
              </p:nvSpPr>
              <p:spPr>
                <a:xfrm>
                  <a:off x="2553480" y="2936160"/>
                  <a:ext cx="65520" cy="19440"/>
                </a:xfrm>
                <a:custGeom>
                  <a:avLst/>
                  <a:gdLst/>
                  <a:ahLst/>
                  <a:rect l="l" t="t" r="r" b="b"/>
                  <a:pathLst>
                    <a:path w="93" h="25">
                      <a:moveTo>
                        <a:pt x="0" y="25"/>
                      </a:moveTo>
                      <a:lnTo>
                        <a:pt x="31" y="0"/>
                      </a:lnTo>
                      <a:lnTo>
                        <a:pt x="47" y="0"/>
                      </a:lnTo>
                      <a:lnTo>
                        <a:pt x="59" y="5"/>
                      </a:lnTo>
                      <a:lnTo>
                        <a:pt x="69" y="5"/>
                      </a:lnTo>
                      <a:lnTo>
                        <a:pt x="77" y="4"/>
                      </a:lnTo>
                      <a:lnTo>
                        <a:pt x="93" y="3"/>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706" name=""/>
                <p:cNvSpPr/>
                <p:nvPr/>
              </p:nvSpPr>
              <p:spPr>
                <a:xfrm>
                  <a:off x="2619000" y="2939040"/>
                  <a:ext cx="35280" cy="10080"/>
                </a:xfrm>
                <a:custGeom>
                  <a:avLst/>
                  <a:gdLst/>
                  <a:ahLst/>
                  <a:rect l="l" t="t" r="r" b="b"/>
                  <a:pathLst>
                    <a:path w="50" h="15">
                      <a:moveTo>
                        <a:pt x="0" y="0"/>
                      </a:moveTo>
                      <a:lnTo>
                        <a:pt x="31" y="1"/>
                      </a:lnTo>
                      <a:lnTo>
                        <a:pt x="50" y="15"/>
                      </a:lnTo>
                    </a:path>
                  </a:pathLst>
                </a:custGeom>
                <a:noFill/>
                <a:ln w="23760">
                  <a:solidFill>
                    <a:srgbClr val="0000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Arial"/>
                  </a:endParaRPr>
                </a:p>
              </p:txBody>
            </p:sp>
            <p:sp>
              <p:nvSpPr>
                <p:cNvPr id="707" name=""/>
                <p:cNvSpPr/>
                <p:nvPr/>
              </p:nvSpPr>
              <p:spPr>
                <a:xfrm>
                  <a:off x="2654640" y="2949480"/>
                  <a:ext cx="21240" cy="24120"/>
                </a:xfrm>
                <a:custGeom>
                  <a:avLst/>
                  <a:gdLst/>
                  <a:ahLst/>
                  <a:rect l="l" t="t" r="r" b="b"/>
                  <a:pathLst>
                    <a:path w="30" h="32">
                      <a:moveTo>
                        <a:pt x="0" y="0"/>
                      </a:moveTo>
                      <a:lnTo>
                        <a:pt x="25" y="22"/>
                      </a:lnTo>
                      <a:lnTo>
                        <a:pt x="30" y="32"/>
                      </a:lnTo>
                    </a:path>
                  </a:pathLst>
                </a:custGeom>
                <a:noFill/>
                <a:ln w="23760">
                  <a:solidFill>
                    <a:srgbClr val="0000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708" name=""/>
                <p:cNvSpPr/>
                <p:nvPr/>
              </p:nvSpPr>
              <p:spPr>
                <a:xfrm>
                  <a:off x="2675880" y="2966400"/>
                  <a:ext cx="52920" cy="10440"/>
                </a:xfrm>
                <a:custGeom>
                  <a:avLst/>
                  <a:gdLst/>
                  <a:ahLst/>
                  <a:rect l="l" t="t" r="r" b="b"/>
                  <a:pathLst>
                    <a:path w="73" h="13">
                      <a:moveTo>
                        <a:pt x="0" y="10"/>
                      </a:moveTo>
                      <a:lnTo>
                        <a:pt x="17" y="13"/>
                      </a:lnTo>
                      <a:lnTo>
                        <a:pt x="53" y="4"/>
                      </a:lnTo>
                      <a:lnTo>
                        <a:pt x="73" y="0"/>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709" name=""/>
                <p:cNvSpPr/>
                <p:nvPr/>
              </p:nvSpPr>
              <p:spPr>
                <a:xfrm flipH="1">
                  <a:off x="2728800" y="2966400"/>
                  <a:ext cx="252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10" name=""/>
                <p:cNvSpPr/>
                <p:nvPr/>
              </p:nvSpPr>
              <p:spPr>
                <a:xfrm>
                  <a:off x="2861640" y="3344040"/>
                  <a:ext cx="2520" cy="2880"/>
                </a:xfrm>
                <a:custGeom>
                  <a:avLst/>
                  <a:gdLst/>
                  <a:ahLst/>
                  <a:rect l="l" t="t" r="r" b="b"/>
                  <a:pathLst>
                    <a:path w="4" h="4">
                      <a:moveTo>
                        <a:pt x="4" y="0"/>
                      </a:moveTo>
                      <a:lnTo>
                        <a:pt x="4" y="1"/>
                      </a:lnTo>
                      <a:lnTo>
                        <a:pt x="3" y="1"/>
                      </a:lnTo>
                      <a:lnTo>
                        <a:pt x="2" y="1"/>
                      </a:lnTo>
                      <a:lnTo>
                        <a:pt x="1" y="1"/>
                      </a:lnTo>
                      <a:lnTo>
                        <a:pt x="0" y="2"/>
                      </a:lnTo>
                      <a:lnTo>
                        <a:pt x="0" y="3"/>
                      </a:lnTo>
                      <a:lnTo>
                        <a:pt x="0"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11" name=""/>
                <p:cNvSpPr/>
                <p:nvPr/>
              </p:nvSpPr>
              <p:spPr>
                <a:xfrm>
                  <a:off x="2880000" y="3303360"/>
                  <a:ext cx="1080" cy="6120"/>
                </a:xfrm>
                <a:custGeom>
                  <a:avLst/>
                  <a:gdLst/>
                  <a:ahLst/>
                  <a:rect l="l" t="t" r="r" b="b"/>
                  <a:pathLst>
                    <a:path w="2" h="8">
                      <a:moveTo>
                        <a:pt x="0" y="0"/>
                      </a:moveTo>
                      <a:lnTo>
                        <a:pt x="1" y="0"/>
                      </a:lnTo>
                      <a:lnTo>
                        <a:pt x="1" y="1"/>
                      </a:lnTo>
                      <a:lnTo>
                        <a:pt x="2" y="3"/>
                      </a:lnTo>
                      <a:lnTo>
                        <a:pt x="2" y="4"/>
                      </a:lnTo>
                      <a:lnTo>
                        <a:pt x="2" y="5"/>
                      </a:lnTo>
                      <a:lnTo>
                        <a:pt x="2" y="8"/>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712" name=""/>
                <p:cNvSpPr/>
                <p:nvPr/>
              </p:nvSpPr>
              <p:spPr>
                <a:xfrm>
                  <a:off x="2871360" y="3288240"/>
                  <a:ext cx="8640" cy="14760"/>
                </a:xfrm>
                <a:custGeom>
                  <a:avLst/>
                  <a:gdLst/>
                  <a:ahLst/>
                  <a:rect l="l" t="t" r="r" b="b"/>
                  <a:pathLst>
                    <a:path w="12" h="19">
                      <a:moveTo>
                        <a:pt x="0" y="0"/>
                      </a:moveTo>
                      <a:lnTo>
                        <a:pt x="0" y="1"/>
                      </a:lnTo>
                      <a:lnTo>
                        <a:pt x="0" y="2"/>
                      </a:lnTo>
                      <a:lnTo>
                        <a:pt x="1" y="3"/>
                      </a:lnTo>
                      <a:lnTo>
                        <a:pt x="1" y="4"/>
                      </a:lnTo>
                      <a:lnTo>
                        <a:pt x="2" y="5"/>
                      </a:lnTo>
                      <a:lnTo>
                        <a:pt x="3" y="6"/>
                      </a:lnTo>
                      <a:lnTo>
                        <a:pt x="3" y="7"/>
                      </a:lnTo>
                      <a:lnTo>
                        <a:pt x="3" y="8"/>
                      </a:lnTo>
                      <a:lnTo>
                        <a:pt x="3" y="9"/>
                      </a:lnTo>
                      <a:lnTo>
                        <a:pt x="4" y="10"/>
                      </a:lnTo>
                      <a:lnTo>
                        <a:pt x="4" y="11"/>
                      </a:lnTo>
                      <a:lnTo>
                        <a:pt x="5" y="12"/>
                      </a:lnTo>
                      <a:lnTo>
                        <a:pt x="5" y="13"/>
                      </a:lnTo>
                      <a:lnTo>
                        <a:pt x="6" y="14"/>
                      </a:lnTo>
                      <a:lnTo>
                        <a:pt x="7" y="15"/>
                      </a:lnTo>
                      <a:lnTo>
                        <a:pt x="8" y="15"/>
                      </a:lnTo>
                      <a:lnTo>
                        <a:pt x="9" y="16"/>
                      </a:lnTo>
                      <a:lnTo>
                        <a:pt x="10" y="17"/>
                      </a:lnTo>
                      <a:lnTo>
                        <a:pt x="11" y="18"/>
                      </a:lnTo>
                      <a:lnTo>
                        <a:pt x="12" y="18"/>
                      </a:lnTo>
                      <a:lnTo>
                        <a:pt x="12" y="19"/>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713" name=""/>
                <p:cNvSpPr/>
                <p:nvPr/>
              </p:nvSpPr>
              <p:spPr>
                <a:xfrm>
                  <a:off x="2877120" y="3309480"/>
                  <a:ext cx="3960" cy="22320"/>
                </a:xfrm>
                <a:custGeom>
                  <a:avLst/>
                  <a:gdLst/>
                  <a:ahLst/>
                  <a:rect l="l" t="t" r="r" b="b"/>
                  <a:pathLst>
                    <a:path w="5" h="30">
                      <a:moveTo>
                        <a:pt x="5" y="0"/>
                      </a:moveTo>
                      <a:lnTo>
                        <a:pt x="5" y="3"/>
                      </a:lnTo>
                      <a:lnTo>
                        <a:pt x="5" y="7"/>
                      </a:lnTo>
                      <a:lnTo>
                        <a:pt x="5" y="8"/>
                      </a:lnTo>
                      <a:lnTo>
                        <a:pt x="5" y="9"/>
                      </a:lnTo>
                      <a:lnTo>
                        <a:pt x="5" y="11"/>
                      </a:lnTo>
                      <a:lnTo>
                        <a:pt x="5" y="12"/>
                      </a:lnTo>
                      <a:lnTo>
                        <a:pt x="5" y="14"/>
                      </a:lnTo>
                      <a:lnTo>
                        <a:pt x="4" y="14"/>
                      </a:lnTo>
                      <a:lnTo>
                        <a:pt x="4" y="15"/>
                      </a:lnTo>
                      <a:lnTo>
                        <a:pt x="4" y="16"/>
                      </a:lnTo>
                      <a:lnTo>
                        <a:pt x="4" y="17"/>
                      </a:lnTo>
                      <a:lnTo>
                        <a:pt x="4" y="18"/>
                      </a:lnTo>
                      <a:lnTo>
                        <a:pt x="4" y="20"/>
                      </a:lnTo>
                      <a:lnTo>
                        <a:pt x="4" y="21"/>
                      </a:lnTo>
                      <a:lnTo>
                        <a:pt x="4" y="22"/>
                      </a:lnTo>
                      <a:lnTo>
                        <a:pt x="3" y="23"/>
                      </a:lnTo>
                      <a:lnTo>
                        <a:pt x="3" y="24"/>
                      </a:lnTo>
                      <a:lnTo>
                        <a:pt x="2" y="24"/>
                      </a:lnTo>
                      <a:lnTo>
                        <a:pt x="1" y="26"/>
                      </a:lnTo>
                      <a:lnTo>
                        <a:pt x="1" y="27"/>
                      </a:lnTo>
                      <a:lnTo>
                        <a:pt x="0" y="27"/>
                      </a:lnTo>
                      <a:lnTo>
                        <a:pt x="0" y="29"/>
                      </a:lnTo>
                      <a:lnTo>
                        <a:pt x="0" y="30"/>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714" name=""/>
                <p:cNvSpPr/>
                <p:nvPr/>
              </p:nvSpPr>
              <p:spPr>
                <a:xfrm>
                  <a:off x="2861640" y="3347280"/>
                  <a:ext cx="1080" cy="22320"/>
                </a:xfrm>
                <a:custGeom>
                  <a:avLst/>
                  <a:gdLst/>
                  <a:ahLst/>
                  <a:rect l="l" t="t" r="r" b="b"/>
                  <a:pathLst>
                    <a:path w="0" h="29">
                      <a:moveTo>
                        <a:pt x="0" y="0"/>
                      </a:moveTo>
                      <a:lnTo>
                        <a:pt x="0" y="1"/>
                      </a:lnTo>
                      <a:lnTo>
                        <a:pt x="0" y="2"/>
                      </a:lnTo>
                      <a:lnTo>
                        <a:pt x="0" y="3"/>
                      </a:lnTo>
                      <a:lnTo>
                        <a:pt x="0" y="5"/>
                      </a:lnTo>
                      <a:lnTo>
                        <a:pt x="0" y="6"/>
                      </a:lnTo>
                      <a:lnTo>
                        <a:pt x="0" y="7"/>
                      </a:lnTo>
                      <a:lnTo>
                        <a:pt x="0" y="8"/>
                      </a:lnTo>
                      <a:lnTo>
                        <a:pt x="0" y="9"/>
                      </a:lnTo>
                      <a:lnTo>
                        <a:pt x="0" y="10"/>
                      </a:lnTo>
                      <a:lnTo>
                        <a:pt x="0" y="11"/>
                      </a:lnTo>
                      <a:lnTo>
                        <a:pt x="0" y="12"/>
                      </a:lnTo>
                      <a:lnTo>
                        <a:pt x="0" y="13"/>
                      </a:lnTo>
                      <a:lnTo>
                        <a:pt x="0" y="14"/>
                      </a:lnTo>
                      <a:lnTo>
                        <a:pt x="0" y="15"/>
                      </a:lnTo>
                      <a:lnTo>
                        <a:pt x="0" y="16"/>
                      </a:lnTo>
                      <a:lnTo>
                        <a:pt x="0" y="17"/>
                      </a:lnTo>
                      <a:lnTo>
                        <a:pt x="0" y="18"/>
                      </a:lnTo>
                      <a:lnTo>
                        <a:pt x="0" y="19"/>
                      </a:lnTo>
                      <a:lnTo>
                        <a:pt x="0" y="20"/>
                      </a:lnTo>
                      <a:lnTo>
                        <a:pt x="0" y="21"/>
                      </a:lnTo>
                      <a:lnTo>
                        <a:pt x="0" y="22"/>
                      </a:lnTo>
                      <a:lnTo>
                        <a:pt x="0" y="23"/>
                      </a:lnTo>
                      <a:lnTo>
                        <a:pt x="0" y="24"/>
                      </a:lnTo>
                      <a:lnTo>
                        <a:pt x="0" y="25"/>
                      </a:lnTo>
                      <a:lnTo>
                        <a:pt x="0" y="26"/>
                      </a:lnTo>
                      <a:lnTo>
                        <a:pt x="0" y="27"/>
                      </a:lnTo>
                      <a:lnTo>
                        <a:pt x="0" y="28"/>
                      </a:lnTo>
                      <a:lnTo>
                        <a:pt x="0" y="29"/>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715" name=""/>
                <p:cNvSpPr/>
                <p:nvPr/>
              </p:nvSpPr>
              <p:spPr>
                <a:xfrm>
                  <a:off x="2861640" y="3369600"/>
                  <a:ext cx="12600" cy="107280"/>
                </a:xfrm>
                <a:custGeom>
                  <a:avLst/>
                  <a:gdLst/>
                  <a:ahLst/>
                  <a:rect l="l" t="t" r="r" b="b"/>
                  <a:pathLst>
                    <a:path w="18" h="143">
                      <a:moveTo>
                        <a:pt x="0" y="0"/>
                      </a:moveTo>
                      <a:lnTo>
                        <a:pt x="0" y="1"/>
                      </a:lnTo>
                      <a:lnTo>
                        <a:pt x="0" y="2"/>
                      </a:lnTo>
                      <a:lnTo>
                        <a:pt x="0" y="3"/>
                      </a:lnTo>
                      <a:lnTo>
                        <a:pt x="0" y="5"/>
                      </a:lnTo>
                      <a:lnTo>
                        <a:pt x="0" y="6"/>
                      </a:lnTo>
                      <a:lnTo>
                        <a:pt x="0" y="7"/>
                      </a:lnTo>
                      <a:lnTo>
                        <a:pt x="0" y="8"/>
                      </a:lnTo>
                      <a:lnTo>
                        <a:pt x="0" y="9"/>
                      </a:lnTo>
                      <a:lnTo>
                        <a:pt x="0" y="10"/>
                      </a:lnTo>
                      <a:lnTo>
                        <a:pt x="0" y="11"/>
                      </a:lnTo>
                      <a:lnTo>
                        <a:pt x="1" y="11"/>
                      </a:lnTo>
                      <a:lnTo>
                        <a:pt x="1" y="12"/>
                      </a:lnTo>
                      <a:lnTo>
                        <a:pt x="0" y="12"/>
                      </a:lnTo>
                      <a:lnTo>
                        <a:pt x="0" y="13"/>
                      </a:lnTo>
                      <a:lnTo>
                        <a:pt x="0" y="14"/>
                      </a:lnTo>
                      <a:lnTo>
                        <a:pt x="0" y="15"/>
                      </a:lnTo>
                      <a:lnTo>
                        <a:pt x="0" y="16"/>
                      </a:lnTo>
                      <a:lnTo>
                        <a:pt x="0" y="17"/>
                      </a:lnTo>
                      <a:lnTo>
                        <a:pt x="0" y="18"/>
                      </a:lnTo>
                      <a:lnTo>
                        <a:pt x="0" y="19"/>
                      </a:lnTo>
                      <a:lnTo>
                        <a:pt x="0" y="20"/>
                      </a:lnTo>
                      <a:lnTo>
                        <a:pt x="0" y="21"/>
                      </a:lnTo>
                      <a:lnTo>
                        <a:pt x="1" y="21"/>
                      </a:lnTo>
                      <a:lnTo>
                        <a:pt x="1" y="22"/>
                      </a:lnTo>
                      <a:lnTo>
                        <a:pt x="3" y="24"/>
                      </a:lnTo>
                      <a:lnTo>
                        <a:pt x="3" y="25"/>
                      </a:lnTo>
                      <a:lnTo>
                        <a:pt x="4" y="25"/>
                      </a:lnTo>
                      <a:lnTo>
                        <a:pt x="4" y="26"/>
                      </a:lnTo>
                      <a:lnTo>
                        <a:pt x="5" y="26"/>
                      </a:lnTo>
                      <a:lnTo>
                        <a:pt x="5" y="27"/>
                      </a:lnTo>
                      <a:lnTo>
                        <a:pt x="6" y="28"/>
                      </a:lnTo>
                      <a:lnTo>
                        <a:pt x="6" y="29"/>
                      </a:lnTo>
                      <a:lnTo>
                        <a:pt x="7" y="30"/>
                      </a:lnTo>
                      <a:lnTo>
                        <a:pt x="8" y="30"/>
                      </a:lnTo>
                      <a:lnTo>
                        <a:pt x="8" y="31"/>
                      </a:lnTo>
                      <a:lnTo>
                        <a:pt x="9" y="31"/>
                      </a:lnTo>
                      <a:lnTo>
                        <a:pt x="9" y="32"/>
                      </a:lnTo>
                      <a:lnTo>
                        <a:pt x="10" y="33"/>
                      </a:lnTo>
                      <a:lnTo>
                        <a:pt x="10" y="34"/>
                      </a:lnTo>
                      <a:lnTo>
                        <a:pt x="11" y="34"/>
                      </a:lnTo>
                      <a:lnTo>
                        <a:pt x="11" y="35"/>
                      </a:lnTo>
                      <a:lnTo>
                        <a:pt x="12" y="35"/>
                      </a:lnTo>
                      <a:lnTo>
                        <a:pt x="12" y="36"/>
                      </a:lnTo>
                      <a:lnTo>
                        <a:pt x="13" y="36"/>
                      </a:lnTo>
                      <a:lnTo>
                        <a:pt x="13" y="37"/>
                      </a:lnTo>
                      <a:lnTo>
                        <a:pt x="14" y="38"/>
                      </a:lnTo>
                      <a:lnTo>
                        <a:pt x="14" y="39"/>
                      </a:lnTo>
                      <a:lnTo>
                        <a:pt x="15" y="39"/>
                      </a:lnTo>
                      <a:lnTo>
                        <a:pt x="15" y="40"/>
                      </a:lnTo>
                      <a:lnTo>
                        <a:pt x="16" y="41"/>
                      </a:lnTo>
                      <a:lnTo>
                        <a:pt x="16" y="42"/>
                      </a:lnTo>
                      <a:lnTo>
                        <a:pt x="16" y="43"/>
                      </a:lnTo>
                      <a:lnTo>
                        <a:pt x="16" y="44"/>
                      </a:lnTo>
                      <a:lnTo>
                        <a:pt x="17" y="44"/>
                      </a:lnTo>
                      <a:lnTo>
                        <a:pt x="17" y="45"/>
                      </a:lnTo>
                      <a:lnTo>
                        <a:pt x="17" y="46"/>
                      </a:lnTo>
                      <a:lnTo>
                        <a:pt x="18" y="47"/>
                      </a:lnTo>
                      <a:lnTo>
                        <a:pt x="18" y="48"/>
                      </a:lnTo>
                      <a:lnTo>
                        <a:pt x="18" y="49"/>
                      </a:lnTo>
                      <a:lnTo>
                        <a:pt x="18" y="50"/>
                      </a:lnTo>
                      <a:lnTo>
                        <a:pt x="18" y="51"/>
                      </a:lnTo>
                      <a:lnTo>
                        <a:pt x="18" y="52"/>
                      </a:lnTo>
                      <a:lnTo>
                        <a:pt x="18" y="53"/>
                      </a:lnTo>
                      <a:lnTo>
                        <a:pt x="18" y="54"/>
                      </a:lnTo>
                      <a:lnTo>
                        <a:pt x="18" y="55"/>
                      </a:lnTo>
                      <a:lnTo>
                        <a:pt x="18" y="56"/>
                      </a:lnTo>
                      <a:lnTo>
                        <a:pt x="18" y="58"/>
                      </a:lnTo>
                      <a:lnTo>
                        <a:pt x="17" y="59"/>
                      </a:lnTo>
                      <a:lnTo>
                        <a:pt x="17" y="61"/>
                      </a:lnTo>
                      <a:lnTo>
                        <a:pt x="17" y="62"/>
                      </a:lnTo>
                      <a:lnTo>
                        <a:pt x="16" y="62"/>
                      </a:lnTo>
                      <a:lnTo>
                        <a:pt x="16" y="63"/>
                      </a:lnTo>
                      <a:lnTo>
                        <a:pt x="15" y="64"/>
                      </a:lnTo>
                      <a:lnTo>
                        <a:pt x="14" y="65"/>
                      </a:lnTo>
                      <a:lnTo>
                        <a:pt x="14" y="66"/>
                      </a:lnTo>
                      <a:lnTo>
                        <a:pt x="13" y="67"/>
                      </a:lnTo>
                      <a:lnTo>
                        <a:pt x="12" y="68"/>
                      </a:lnTo>
                      <a:lnTo>
                        <a:pt x="12" y="69"/>
                      </a:lnTo>
                      <a:lnTo>
                        <a:pt x="11" y="69"/>
                      </a:lnTo>
                      <a:lnTo>
                        <a:pt x="10" y="71"/>
                      </a:lnTo>
                      <a:lnTo>
                        <a:pt x="10" y="72"/>
                      </a:lnTo>
                      <a:lnTo>
                        <a:pt x="10" y="73"/>
                      </a:lnTo>
                      <a:lnTo>
                        <a:pt x="9" y="73"/>
                      </a:lnTo>
                      <a:lnTo>
                        <a:pt x="9" y="74"/>
                      </a:lnTo>
                      <a:lnTo>
                        <a:pt x="9" y="75"/>
                      </a:lnTo>
                      <a:lnTo>
                        <a:pt x="9" y="76"/>
                      </a:lnTo>
                      <a:lnTo>
                        <a:pt x="8" y="76"/>
                      </a:lnTo>
                      <a:lnTo>
                        <a:pt x="8" y="77"/>
                      </a:lnTo>
                      <a:lnTo>
                        <a:pt x="8" y="78"/>
                      </a:lnTo>
                      <a:lnTo>
                        <a:pt x="7" y="78"/>
                      </a:lnTo>
                      <a:lnTo>
                        <a:pt x="7" y="79"/>
                      </a:lnTo>
                      <a:lnTo>
                        <a:pt x="7" y="80"/>
                      </a:lnTo>
                      <a:lnTo>
                        <a:pt x="7" y="81"/>
                      </a:lnTo>
                      <a:lnTo>
                        <a:pt x="7" y="82"/>
                      </a:lnTo>
                      <a:lnTo>
                        <a:pt x="7" y="83"/>
                      </a:lnTo>
                      <a:lnTo>
                        <a:pt x="7" y="84"/>
                      </a:lnTo>
                      <a:lnTo>
                        <a:pt x="7" y="85"/>
                      </a:lnTo>
                      <a:lnTo>
                        <a:pt x="7" y="86"/>
                      </a:lnTo>
                      <a:lnTo>
                        <a:pt x="7" y="87"/>
                      </a:lnTo>
                      <a:lnTo>
                        <a:pt x="7" y="88"/>
                      </a:lnTo>
                      <a:lnTo>
                        <a:pt x="7" y="89"/>
                      </a:lnTo>
                      <a:lnTo>
                        <a:pt x="7" y="90"/>
                      </a:lnTo>
                      <a:lnTo>
                        <a:pt x="7" y="91"/>
                      </a:lnTo>
                      <a:lnTo>
                        <a:pt x="7" y="92"/>
                      </a:lnTo>
                      <a:lnTo>
                        <a:pt x="7" y="93"/>
                      </a:lnTo>
                      <a:lnTo>
                        <a:pt x="6" y="95"/>
                      </a:lnTo>
                      <a:lnTo>
                        <a:pt x="6" y="97"/>
                      </a:lnTo>
                      <a:lnTo>
                        <a:pt x="6" y="98"/>
                      </a:lnTo>
                      <a:lnTo>
                        <a:pt x="6" y="99"/>
                      </a:lnTo>
                      <a:lnTo>
                        <a:pt x="6" y="101"/>
                      </a:lnTo>
                      <a:lnTo>
                        <a:pt x="6" y="102"/>
                      </a:lnTo>
                      <a:lnTo>
                        <a:pt x="6" y="104"/>
                      </a:lnTo>
                      <a:lnTo>
                        <a:pt x="6" y="105"/>
                      </a:lnTo>
                      <a:lnTo>
                        <a:pt x="6" y="106"/>
                      </a:lnTo>
                      <a:lnTo>
                        <a:pt x="6" y="107"/>
                      </a:lnTo>
                      <a:lnTo>
                        <a:pt x="6" y="108"/>
                      </a:lnTo>
                      <a:lnTo>
                        <a:pt x="6" y="109"/>
                      </a:lnTo>
                      <a:lnTo>
                        <a:pt x="6" y="112"/>
                      </a:lnTo>
                      <a:lnTo>
                        <a:pt x="5" y="113"/>
                      </a:lnTo>
                      <a:lnTo>
                        <a:pt x="5" y="114"/>
                      </a:lnTo>
                      <a:lnTo>
                        <a:pt x="5" y="115"/>
                      </a:lnTo>
                      <a:lnTo>
                        <a:pt x="5" y="117"/>
                      </a:lnTo>
                      <a:lnTo>
                        <a:pt x="5" y="118"/>
                      </a:lnTo>
                      <a:lnTo>
                        <a:pt x="5" y="119"/>
                      </a:lnTo>
                      <a:lnTo>
                        <a:pt x="5" y="120"/>
                      </a:lnTo>
                      <a:lnTo>
                        <a:pt x="5" y="122"/>
                      </a:lnTo>
                      <a:lnTo>
                        <a:pt x="5" y="123"/>
                      </a:lnTo>
                      <a:lnTo>
                        <a:pt x="5" y="124"/>
                      </a:lnTo>
                      <a:lnTo>
                        <a:pt x="5" y="125"/>
                      </a:lnTo>
                      <a:lnTo>
                        <a:pt x="5" y="126"/>
                      </a:lnTo>
                      <a:lnTo>
                        <a:pt x="5" y="128"/>
                      </a:lnTo>
                      <a:lnTo>
                        <a:pt x="5" y="129"/>
                      </a:lnTo>
                      <a:lnTo>
                        <a:pt x="6" y="129"/>
                      </a:lnTo>
                      <a:lnTo>
                        <a:pt x="6" y="130"/>
                      </a:lnTo>
                      <a:lnTo>
                        <a:pt x="6" y="131"/>
                      </a:lnTo>
                      <a:lnTo>
                        <a:pt x="6" y="132"/>
                      </a:lnTo>
                      <a:lnTo>
                        <a:pt x="6" y="133"/>
                      </a:lnTo>
                      <a:lnTo>
                        <a:pt x="6" y="134"/>
                      </a:lnTo>
                      <a:lnTo>
                        <a:pt x="7" y="136"/>
                      </a:lnTo>
                      <a:lnTo>
                        <a:pt x="7" y="137"/>
                      </a:lnTo>
                      <a:lnTo>
                        <a:pt x="7" y="138"/>
                      </a:lnTo>
                      <a:lnTo>
                        <a:pt x="7" y="139"/>
                      </a:lnTo>
                      <a:lnTo>
                        <a:pt x="7" y="140"/>
                      </a:lnTo>
                      <a:lnTo>
                        <a:pt x="7" y="141"/>
                      </a:lnTo>
                      <a:lnTo>
                        <a:pt x="7" y="142"/>
                      </a:lnTo>
                      <a:lnTo>
                        <a:pt x="8" y="143"/>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6" name=""/>
                <p:cNvSpPr/>
                <p:nvPr/>
              </p:nvSpPr>
              <p:spPr>
                <a:xfrm>
                  <a:off x="2854440" y="3476880"/>
                  <a:ext cx="14040" cy="119520"/>
                </a:xfrm>
                <a:custGeom>
                  <a:avLst/>
                  <a:gdLst/>
                  <a:ahLst/>
                  <a:rect l="l" t="t" r="r" b="b"/>
                  <a:pathLst>
                    <a:path w="21" h="157">
                      <a:moveTo>
                        <a:pt x="18" y="0"/>
                      </a:moveTo>
                      <a:lnTo>
                        <a:pt x="18" y="1"/>
                      </a:lnTo>
                      <a:lnTo>
                        <a:pt x="18" y="2"/>
                      </a:lnTo>
                      <a:lnTo>
                        <a:pt x="18" y="4"/>
                      </a:lnTo>
                      <a:lnTo>
                        <a:pt x="18" y="5"/>
                      </a:lnTo>
                      <a:lnTo>
                        <a:pt x="18" y="6"/>
                      </a:lnTo>
                      <a:lnTo>
                        <a:pt x="19" y="6"/>
                      </a:lnTo>
                      <a:lnTo>
                        <a:pt x="19" y="7"/>
                      </a:lnTo>
                      <a:lnTo>
                        <a:pt x="19" y="8"/>
                      </a:lnTo>
                      <a:lnTo>
                        <a:pt x="19" y="9"/>
                      </a:lnTo>
                      <a:lnTo>
                        <a:pt x="19" y="10"/>
                      </a:lnTo>
                      <a:lnTo>
                        <a:pt x="19" y="11"/>
                      </a:lnTo>
                      <a:lnTo>
                        <a:pt x="19" y="12"/>
                      </a:lnTo>
                      <a:lnTo>
                        <a:pt x="19" y="13"/>
                      </a:lnTo>
                      <a:lnTo>
                        <a:pt x="20" y="13"/>
                      </a:lnTo>
                      <a:lnTo>
                        <a:pt x="20" y="15"/>
                      </a:lnTo>
                      <a:lnTo>
                        <a:pt x="20" y="16"/>
                      </a:lnTo>
                      <a:lnTo>
                        <a:pt x="20" y="17"/>
                      </a:lnTo>
                      <a:lnTo>
                        <a:pt x="20" y="18"/>
                      </a:lnTo>
                      <a:lnTo>
                        <a:pt x="20" y="19"/>
                      </a:lnTo>
                      <a:lnTo>
                        <a:pt x="21" y="20"/>
                      </a:lnTo>
                      <a:lnTo>
                        <a:pt x="21" y="21"/>
                      </a:lnTo>
                      <a:lnTo>
                        <a:pt x="20" y="21"/>
                      </a:lnTo>
                      <a:lnTo>
                        <a:pt x="20" y="22"/>
                      </a:lnTo>
                      <a:lnTo>
                        <a:pt x="20" y="23"/>
                      </a:lnTo>
                      <a:lnTo>
                        <a:pt x="20" y="24"/>
                      </a:lnTo>
                      <a:lnTo>
                        <a:pt x="20" y="25"/>
                      </a:lnTo>
                      <a:lnTo>
                        <a:pt x="20" y="26"/>
                      </a:lnTo>
                      <a:lnTo>
                        <a:pt x="20" y="27"/>
                      </a:lnTo>
                      <a:lnTo>
                        <a:pt x="20" y="28"/>
                      </a:lnTo>
                      <a:lnTo>
                        <a:pt x="20" y="29"/>
                      </a:lnTo>
                      <a:lnTo>
                        <a:pt x="20" y="30"/>
                      </a:lnTo>
                      <a:lnTo>
                        <a:pt x="19" y="30"/>
                      </a:lnTo>
                      <a:lnTo>
                        <a:pt x="19" y="31"/>
                      </a:lnTo>
                      <a:lnTo>
                        <a:pt x="19" y="32"/>
                      </a:lnTo>
                      <a:lnTo>
                        <a:pt x="19" y="33"/>
                      </a:lnTo>
                      <a:lnTo>
                        <a:pt x="19" y="34"/>
                      </a:lnTo>
                      <a:lnTo>
                        <a:pt x="19" y="35"/>
                      </a:lnTo>
                      <a:lnTo>
                        <a:pt x="19" y="36"/>
                      </a:lnTo>
                      <a:lnTo>
                        <a:pt x="19" y="37"/>
                      </a:lnTo>
                      <a:lnTo>
                        <a:pt x="18" y="37"/>
                      </a:lnTo>
                      <a:lnTo>
                        <a:pt x="18" y="38"/>
                      </a:lnTo>
                      <a:lnTo>
                        <a:pt x="18" y="40"/>
                      </a:lnTo>
                      <a:lnTo>
                        <a:pt x="18" y="41"/>
                      </a:lnTo>
                      <a:lnTo>
                        <a:pt x="17" y="41"/>
                      </a:lnTo>
                      <a:lnTo>
                        <a:pt x="17" y="42"/>
                      </a:lnTo>
                      <a:lnTo>
                        <a:pt x="17" y="43"/>
                      </a:lnTo>
                      <a:lnTo>
                        <a:pt x="17" y="44"/>
                      </a:lnTo>
                      <a:lnTo>
                        <a:pt x="16" y="45"/>
                      </a:lnTo>
                      <a:lnTo>
                        <a:pt x="16" y="46"/>
                      </a:lnTo>
                      <a:lnTo>
                        <a:pt x="16" y="47"/>
                      </a:lnTo>
                      <a:lnTo>
                        <a:pt x="16" y="48"/>
                      </a:lnTo>
                      <a:lnTo>
                        <a:pt x="15" y="49"/>
                      </a:lnTo>
                      <a:lnTo>
                        <a:pt x="15" y="50"/>
                      </a:lnTo>
                      <a:lnTo>
                        <a:pt x="15" y="51"/>
                      </a:lnTo>
                      <a:lnTo>
                        <a:pt x="15" y="52"/>
                      </a:lnTo>
                      <a:lnTo>
                        <a:pt x="14" y="53"/>
                      </a:lnTo>
                      <a:lnTo>
                        <a:pt x="14" y="54"/>
                      </a:lnTo>
                      <a:lnTo>
                        <a:pt x="14" y="55"/>
                      </a:lnTo>
                      <a:lnTo>
                        <a:pt x="14" y="56"/>
                      </a:lnTo>
                      <a:lnTo>
                        <a:pt x="13" y="56"/>
                      </a:lnTo>
                      <a:lnTo>
                        <a:pt x="13" y="57"/>
                      </a:lnTo>
                      <a:lnTo>
                        <a:pt x="13" y="58"/>
                      </a:lnTo>
                      <a:lnTo>
                        <a:pt x="13" y="59"/>
                      </a:lnTo>
                      <a:lnTo>
                        <a:pt x="12" y="60"/>
                      </a:lnTo>
                      <a:lnTo>
                        <a:pt x="12" y="61"/>
                      </a:lnTo>
                      <a:lnTo>
                        <a:pt x="12" y="62"/>
                      </a:lnTo>
                      <a:lnTo>
                        <a:pt x="12" y="63"/>
                      </a:lnTo>
                      <a:lnTo>
                        <a:pt x="11" y="63"/>
                      </a:lnTo>
                      <a:lnTo>
                        <a:pt x="11" y="64"/>
                      </a:lnTo>
                      <a:lnTo>
                        <a:pt x="10" y="65"/>
                      </a:lnTo>
                      <a:lnTo>
                        <a:pt x="10" y="66"/>
                      </a:lnTo>
                      <a:lnTo>
                        <a:pt x="10" y="67"/>
                      </a:lnTo>
                      <a:lnTo>
                        <a:pt x="10" y="68"/>
                      </a:lnTo>
                      <a:lnTo>
                        <a:pt x="10" y="69"/>
                      </a:lnTo>
                      <a:lnTo>
                        <a:pt x="10" y="70"/>
                      </a:lnTo>
                      <a:lnTo>
                        <a:pt x="10" y="71"/>
                      </a:lnTo>
                      <a:lnTo>
                        <a:pt x="10" y="72"/>
                      </a:lnTo>
                      <a:lnTo>
                        <a:pt x="10" y="73"/>
                      </a:lnTo>
                      <a:lnTo>
                        <a:pt x="10" y="74"/>
                      </a:lnTo>
                      <a:lnTo>
                        <a:pt x="10" y="75"/>
                      </a:lnTo>
                      <a:lnTo>
                        <a:pt x="10" y="76"/>
                      </a:lnTo>
                      <a:lnTo>
                        <a:pt x="10" y="77"/>
                      </a:lnTo>
                      <a:lnTo>
                        <a:pt x="10" y="78"/>
                      </a:lnTo>
                      <a:lnTo>
                        <a:pt x="10" y="79"/>
                      </a:lnTo>
                      <a:lnTo>
                        <a:pt x="9" y="79"/>
                      </a:lnTo>
                      <a:lnTo>
                        <a:pt x="9" y="80"/>
                      </a:lnTo>
                      <a:lnTo>
                        <a:pt x="9" y="81"/>
                      </a:lnTo>
                      <a:lnTo>
                        <a:pt x="10" y="82"/>
                      </a:lnTo>
                      <a:lnTo>
                        <a:pt x="10" y="83"/>
                      </a:lnTo>
                      <a:lnTo>
                        <a:pt x="11" y="84"/>
                      </a:lnTo>
                      <a:lnTo>
                        <a:pt x="11" y="85"/>
                      </a:lnTo>
                      <a:lnTo>
                        <a:pt x="12" y="85"/>
                      </a:lnTo>
                      <a:lnTo>
                        <a:pt x="13" y="86"/>
                      </a:lnTo>
                      <a:lnTo>
                        <a:pt x="14" y="87"/>
                      </a:lnTo>
                      <a:lnTo>
                        <a:pt x="14" y="88"/>
                      </a:lnTo>
                      <a:lnTo>
                        <a:pt x="14" y="89"/>
                      </a:lnTo>
                      <a:lnTo>
                        <a:pt x="14" y="90"/>
                      </a:lnTo>
                      <a:lnTo>
                        <a:pt x="14" y="91"/>
                      </a:lnTo>
                      <a:lnTo>
                        <a:pt x="14" y="92"/>
                      </a:lnTo>
                      <a:lnTo>
                        <a:pt x="14" y="93"/>
                      </a:lnTo>
                      <a:lnTo>
                        <a:pt x="14" y="94"/>
                      </a:lnTo>
                      <a:lnTo>
                        <a:pt x="14" y="95"/>
                      </a:lnTo>
                      <a:lnTo>
                        <a:pt x="14" y="96"/>
                      </a:lnTo>
                      <a:lnTo>
                        <a:pt x="14" y="97"/>
                      </a:lnTo>
                      <a:lnTo>
                        <a:pt x="14" y="98"/>
                      </a:lnTo>
                      <a:lnTo>
                        <a:pt x="14" y="99"/>
                      </a:lnTo>
                      <a:lnTo>
                        <a:pt x="14" y="100"/>
                      </a:lnTo>
                      <a:lnTo>
                        <a:pt x="14" y="101"/>
                      </a:lnTo>
                      <a:lnTo>
                        <a:pt x="14" y="103"/>
                      </a:lnTo>
                      <a:lnTo>
                        <a:pt x="14" y="104"/>
                      </a:lnTo>
                      <a:lnTo>
                        <a:pt x="14" y="105"/>
                      </a:lnTo>
                      <a:lnTo>
                        <a:pt x="14" y="106"/>
                      </a:lnTo>
                      <a:lnTo>
                        <a:pt x="14" y="107"/>
                      </a:lnTo>
                      <a:lnTo>
                        <a:pt x="14" y="108"/>
                      </a:lnTo>
                      <a:lnTo>
                        <a:pt x="14" y="109"/>
                      </a:lnTo>
                      <a:lnTo>
                        <a:pt x="14" y="111"/>
                      </a:lnTo>
                      <a:lnTo>
                        <a:pt x="14" y="112"/>
                      </a:lnTo>
                      <a:lnTo>
                        <a:pt x="14" y="113"/>
                      </a:lnTo>
                      <a:lnTo>
                        <a:pt x="14" y="114"/>
                      </a:lnTo>
                      <a:lnTo>
                        <a:pt x="14" y="115"/>
                      </a:lnTo>
                      <a:lnTo>
                        <a:pt x="14" y="116"/>
                      </a:lnTo>
                      <a:lnTo>
                        <a:pt x="13" y="116"/>
                      </a:lnTo>
                      <a:lnTo>
                        <a:pt x="13" y="117"/>
                      </a:lnTo>
                      <a:lnTo>
                        <a:pt x="13" y="118"/>
                      </a:lnTo>
                      <a:lnTo>
                        <a:pt x="14" y="118"/>
                      </a:lnTo>
                      <a:lnTo>
                        <a:pt x="14" y="119"/>
                      </a:lnTo>
                      <a:lnTo>
                        <a:pt x="14" y="120"/>
                      </a:lnTo>
                      <a:lnTo>
                        <a:pt x="15" y="120"/>
                      </a:lnTo>
                      <a:lnTo>
                        <a:pt x="15" y="121"/>
                      </a:lnTo>
                      <a:lnTo>
                        <a:pt x="14" y="122"/>
                      </a:lnTo>
                      <a:lnTo>
                        <a:pt x="14" y="123"/>
                      </a:lnTo>
                      <a:lnTo>
                        <a:pt x="13" y="124"/>
                      </a:lnTo>
                      <a:lnTo>
                        <a:pt x="12" y="125"/>
                      </a:lnTo>
                      <a:lnTo>
                        <a:pt x="12" y="126"/>
                      </a:lnTo>
                      <a:lnTo>
                        <a:pt x="11" y="127"/>
                      </a:lnTo>
                      <a:lnTo>
                        <a:pt x="11" y="128"/>
                      </a:lnTo>
                      <a:lnTo>
                        <a:pt x="10" y="129"/>
                      </a:lnTo>
                      <a:lnTo>
                        <a:pt x="9" y="130"/>
                      </a:lnTo>
                      <a:lnTo>
                        <a:pt x="8" y="131"/>
                      </a:lnTo>
                      <a:lnTo>
                        <a:pt x="8" y="132"/>
                      </a:lnTo>
                      <a:lnTo>
                        <a:pt x="7" y="133"/>
                      </a:lnTo>
                      <a:lnTo>
                        <a:pt x="6" y="133"/>
                      </a:lnTo>
                      <a:lnTo>
                        <a:pt x="6" y="134"/>
                      </a:lnTo>
                      <a:lnTo>
                        <a:pt x="5" y="135"/>
                      </a:lnTo>
                      <a:lnTo>
                        <a:pt x="5" y="136"/>
                      </a:lnTo>
                      <a:lnTo>
                        <a:pt x="4" y="136"/>
                      </a:lnTo>
                      <a:lnTo>
                        <a:pt x="3" y="138"/>
                      </a:lnTo>
                      <a:lnTo>
                        <a:pt x="3" y="139"/>
                      </a:lnTo>
                      <a:lnTo>
                        <a:pt x="2" y="139"/>
                      </a:lnTo>
                      <a:lnTo>
                        <a:pt x="2" y="140"/>
                      </a:lnTo>
                      <a:lnTo>
                        <a:pt x="2" y="141"/>
                      </a:lnTo>
                      <a:lnTo>
                        <a:pt x="2" y="142"/>
                      </a:lnTo>
                      <a:lnTo>
                        <a:pt x="1" y="142"/>
                      </a:lnTo>
                      <a:lnTo>
                        <a:pt x="1" y="143"/>
                      </a:lnTo>
                      <a:lnTo>
                        <a:pt x="1" y="144"/>
                      </a:lnTo>
                      <a:lnTo>
                        <a:pt x="1" y="145"/>
                      </a:lnTo>
                      <a:lnTo>
                        <a:pt x="1" y="146"/>
                      </a:lnTo>
                      <a:lnTo>
                        <a:pt x="1" y="147"/>
                      </a:lnTo>
                      <a:lnTo>
                        <a:pt x="1" y="148"/>
                      </a:lnTo>
                      <a:lnTo>
                        <a:pt x="1" y="149"/>
                      </a:lnTo>
                      <a:lnTo>
                        <a:pt x="1" y="150"/>
                      </a:lnTo>
                      <a:lnTo>
                        <a:pt x="1" y="151"/>
                      </a:lnTo>
                      <a:lnTo>
                        <a:pt x="1" y="152"/>
                      </a:lnTo>
                      <a:lnTo>
                        <a:pt x="1" y="154"/>
                      </a:lnTo>
                      <a:lnTo>
                        <a:pt x="1" y="155"/>
                      </a:lnTo>
                      <a:lnTo>
                        <a:pt x="0" y="157"/>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7" name=""/>
                <p:cNvSpPr/>
                <p:nvPr/>
              </p:nvSpPr>
              <p:spPr>
                <a:xfrm>
                  <a:off x="2790360" y="3596760"/>
                  <a:ext cx="64080" cy="115920"/>
                </a:xfrm>
                <a:custGeom>
                  <a:avLst/>
                  <a:gdLst/>
                  <a:ahLst/>
                  <a:rect l="l" t="t" r="r" b="b"/>
                  <a:pathLst>
                    <a:path w="91" h="154">
                      <a:moveTo>
                        <a:pt x="91" y="0"/>
                      </a:moveTo>
                      <a:lnTo>
                        <a:pt x="91" y="1"/>
                      </a:lnTo>
                      <a:lnTo>
                        <a:pt x="91" y="3"/>
                      </a:lnTo>
                      <a:lnTo>
                        <a:pt x="91" y="4"/>
                      </a:lnTo>
                      <a:lnTo>
                        <a:pt x="90" y="5"/>
                      </a:lnTo>
                      <a:lnTo>
                        <a:pt x="90" y="7"/>
                      </a:lnTo>
                      <a:lnTo>
                        <a:pt x="90" y="8"/>
                      </a:lnTo>
                      <a:lnTo>
                        <a:pt x="89" y="9"/>
                      </a:lnTo>
                      <a:lnTo>
                        <a:pt x="89" y="10"/>
                      </a:lnTo>
                      <a:lnTo>
                        <a:pt x="88" y="11"/>
                      </a:lnTo>
                      <a:lnTo>
                        <a:pt x="88" y="13"/>
                      </a:lnTo>
                      <a:lnTo>
                        <a:pt x="87" y="13"/>
                      </a:lnTo>
                      <a:lnTo>
                        <a:pt x="87" y="15"/>
                      </a:lnTo>
                      <a:lnTo>
                        <a:pt x="86" y="16"/>
                      </a:lnTo>
                      <a:lnTo>
                        <a:pt x="85" y="18"/>
                      </a:lnTo>
                      <a:lnTo>
                        <a:pt x="85" y="20"/>
                      </a:lnTo>
                      <a:lnTo>
                        <a:pt x="84" y="21"/>
                      </a:lnTo>
                      <a:lnTo>
                        <a:pt x="84" y="22"/>
                      </a:lnTo>
                      <a:lnTo>
                        <a:pt x="84" y="23"/>
                      </a:lnTo>
                      <a:lnTo>
                        <a:pt x="83" y="24"/>
                      </a:lnTo>
                      <a:lnTo>
                        <a:pt x="83" y="25"/>
                      </a:lnTo>
                      <a:lnTo>
                        <a:pt x="83" y="26"/>
                      </a:lnTo>
                      <a:lnTo>
                        <a:pt x="82" y="27"/>
                      </a:lnTo>
                      <a:lnTo>
                        <a:pt x="82" y="28"/>
                      </a:lnTo>
                      <a:lnTo>
                        <a:pt x="82" y="29"/>
                      </a:lnTo>
                      <a:lnTo>
                        <a:pt x="81" y="29"/>
                      </a:lnTo>
                      <a:lnTo>
                        <a:pt x="81" y="30"/>
                      </a:lnTo>
                      <a:lnTo>
                        <a:pt x="81" y="31"/>
                      </a:lnTo>
                      <a:lnTo>
                        <a:pt x="80" y="32"/>
                      </a:lnTo>
                      <a:lnTo>
                        <a:pt x="80" y="33"/>
                      </a:lnTo>
                      <a:lnTo>
                        <a:pt x="80" y="34"/>
                      </a:lnTo>
                      <a:lnTo>
                        <a:pt x="80" y="35"/>
                      </a:lnTo>
                      <a:lnTo>
                        <a:pt x="79" y="35"/>
                      </a:lnTo>
                      <a:lnTo>
                        <a:pt x="79" y="36"/>
                      </a:lnTo>
                      <a:lnTo>
                        <a:pt x="79" y="37"/>
                      </a:lnTo>
                      <a:lnTo>
                        <a:pt x="79" y="38"/>
                      </a:lnTo>
                      <a:lnTo>
                        <a:pt x="79" y="39"/>
                      </a:lnTo>
                      <a:lnTo>
                        <a:pt x="78" y="39"/>
                      </a:lnTo>
                      <a:lnTo>
                        <a:pt x="78" y="40"/>
                      </a:lnTo>
                      <a:lnTo>
                        <a:pt x="78" y="41"/>
                      </a:lnTo>
                      <a:lnTo>
                        <a:pt x="78" y="42"/>
                      </a:lnTo>
                      <a:lnTo>
                        <a:pt x="77" y="43"/>
                      </a:lnTo>
                      <a:lnTo>
                        <a:pt x="77" y="44"/>
                      </a:lnTo>
                      <a:lnTo>
                        <a:pt x="77" y="45"/>
                      </a:lnTo>
                      <a:lnTo>
                        <a:pt x="77" y="46"/>
                      </a:lnTo>
                      <a:lnTo>
                        <a:pt x="76" y="47"/>
                      </a:lnTo>
                      <a:lnTo>
                        <a:pt x="76" y="48"/>
                      </a:lnTo>
                      <a:lnTo>
                        <a:pt x="76" y="49"/>
                      </a:lnTo>
                      <a:lnTo>
                        <a:pt x="75" y="51"/>
                      </a:lnTo>
                      <a:lnTo>
                        <a:pt x="75" y="52"/>
                      </a:lnTo>
                      <a:lnTo>
                        <a:pt x="75" y="53"/>
                      </a:lnTo>
                      <a:lnTo>
                        <a:pt x="75" y="54"/>
                      </a:lnTo>
                      <a:lnTo>
                        <a:pt x="75" y="55"/>
                      </a:lnTo>
                      <a:lnTo>
                        <a:pt x="75" y="56"/>
                      </a:lnTo>
                      <a:lnTo>
                        <a:pt x="74" y="56"/>
                      </a:lnTo>
                      <a:lnTo>
                        <a:pt x="73" y="57"/>
                      </a:lnTo>
                      <a:lnTo>
                        <a:pt x="73" y="58"/>
                      </a:lnTo>
                      <a:lnTo>
                        <a:pt x="73" y="59"/>
                      </a:lnTo>
                      <a:lnTo>
                        <a:pt x="72" y="60"/>
                      </a:lnTo>
                      <a:lnTo>
                        <a:pt x="71" y="61"/>
                      </a:lnTo>
                      <a:lnTo>
                        <a:pt x="71" y="62"/>
                      </a:lnTo>
                      <a:lnTo>
                        <a:pt x="70" y="62"/>
                      </a:lnTo>
                      <a:lnTo>
                        <a:pt x="69" y="62"/>
                      </a:lnTo>
                      <a:lnTo>
                        <a:pt x="69" y="63"/>
                      </a:lnTo>
                      <a:lnTo>
                        <a:pt x="68" y="63"/>
                      </a:lnTo>
                      <a:lnTo>
                        <a:pt x="68" y="64"/>
                      </a:lnTo>
                      <a:lnTo>
                        <a:pt x="67" y="65"/>
                      </a:lnTo>
                      <a:lnTo>
                        <a:pt x="67" y="66"/>
                      </a:lnTo>
                      <a:lnTo>
                        <a:pt x="66" y="66"/>
                      </a:lnTo>
                      <a:lnTo>
                        <a:pt x="66" y="67"/>
                      </a:lnTo>
                      <a:lnTo>
                        <a:pt x="65" y="68"/>
                      </a:lnTo>
                      <a:lnTo>
                        <a:pt x="64" y="69"/>
                      </a:lnTo>
                      <a:lnTo>
                        <a:pt x="64" y="70"/>
                      </a:lnTo>
                      <a:lnTo>
                        <a:pt x="63" y="71"/>
                      </a:lnTo>
                      <a:lnTo>
                        <a:pt x="62" y="72"/>
                      </a:lnTo>
                      <a:lnTo>
                        <a:pt x="62" y="73"/>
                      </a:lnTo>
                      <a:lnTo>
                        <a:pt x="61" y="73"/>
                      </a:lnTo>
                      <a:lnTo>
                        <a:pt x="61" y="74"/>
                      </a:lnTo>
                      <a:lnTo>
                        <a:pt x="60" y="74"/>
                      </a:lnTo>
                      <a:lnTo>
                        <a:pt x="60" y="75"/>
                      </a:lnTo>
                      <a:lnTo>
                        <a:pt x="58" y="75"/>
                      </a:lnTo>
                      <a:lnTo>
                        <a:pt x="58" y="76"/>
                      </a:lnTo>
                      <a:lnTo>
                        <a:pt x="57" y="77"/>
                      </a:lnTo>
                      <a:lnTo>
                        <a:pt x="56" y="78"/>
                      </a:lnTo>
                      <a:lnTo>
                        <a:pt x="55" y="79"/>
                      </a:lnTo>
                      <a:lnTo>
                        <a:pt x="54" y="80"/>
                      </a:lnTo>
                      <a:lnTo>
                        <a:pt x="54" y="81"/>
                      </a:lnTo>
                      <a:lnTo>
                        <a:pt x="53" y="82"/>
                      </a:lnTo>
                      <a:lnTo>
                        <a:pt x="52" y="83"/>
                      </a:lnTo>
                      <a:lnTo>
                        <a:pt x="51" y="84"/>
                      </a:lnTo>
                      <a:lnTo>
                        <a:pt x="51" y="85"/>
                      </a:lnTo>
                      <a:lnTo>
                        <a:pt x="50" y="85"/>
                      </a:lnTo>
                      <a:lnTo>
                        <a:pt x="50" y="86"/>
                      </a:lnTo>
                      <a:lnTo>
                        <a:pt x="49" y="87"/>
                      </a:lnTo>
                      <a:lnTo>
                        <a:pt x="49" y="88"/>
                      </a:lnTo>
                      <a:lnTo>
                        <a:pt x="48" y="88"/>
                      </a:lnTo>
                      <a:lnTo>
                        <a:pt x="48" y="89"/>
                      </a:lnTo>
                      <a:lnTo>
                        <a:pt x="47" y="89"/>
                      </a:lnTo>
                      <a:lnTo>
                        <a:pt x="47" y="90"/>
                      </a:lnTo>
                      <a:lnTo>
                        <a:pt x="46" y="91"/>
                      </a:lnTo>
                      <a:lnTo>
                        <a:pt x="46" y="92"/>
                      </a:lnTo>
                      <a:lnTo>
                        <a:pt x="45" y="92"/>
                      </a:lnTo>
                      <a:lnTo>
                        <a:pt x="45" y="93"/>
                      </a:lnTo>
                      <a:lnTo>
                        <a:pt x="44" y="93"/>
                      </a:lnTo>
                      <a:lnTo>
                        <a:pt x="44" y="94"/>
                      </a:lnTo>
                      <a:lnTo>
                        <a:pt x="43" y="94"/>
                      </a:lnTo>
                      <a:lnTo>
                        <a:pt x="43" y="95"/>
                      </a:lnTo>
                      <a:lnTo>
                        <a:pt x="42" y="96"/>
                      </a:lnTo>
                      <a:lnTo>
                        <a:pt x="42" y="97"/>
                      </a:lnTo>
                      <a:lnTo>
                        <a:pt x="41" y="97"/>
                      </a:lnTo>
                      <a:lnTo>
                        <a:pt x="40" y="98"/>
                      </a:lnTo>
                      <a:lnTo>
                        <a:pt x="40" y="99"/>
                      </a:lnTo>
                      <a:lnTo>
                        <a:pt x="39" y="100"/>
                      </a:lnTo>
                      <a:lnTo>
                        <a:pt x="38" y="102"/>
                      </a:lnTo>
                      <a:lnTo>
                        <a:pt x="37" y="103"/>
                      </a:lnTo>
                      <a:lnTo>
                        <a:pt x="35" y="105"/>
                      </a:lnTo>
                      <a:lnTo>
                        <a:pt x="34" y="107"/>
                      </a:lnTo>
                      <a:lnTo>
                        <a:pt x="33" y="108"/>
                      </a:lnTo>
                      <a:lnTo>
                        <a:pt x="32" y="109"/>
                      </a:lnTo>
                      <a:lnTo>
                        <a:pt x="32" y="110"/>
                      </a:lnTo>
                      <a:lnTo>
                        <a:pt x="31" y="110"/>
                      </a:lnTo>
                      <a:lnTo>
                        <a:pt x="31" y="111"/>
                      </a:lnTo>
                      <a:lnTo>
                        <a:pt x="30" y="112"/>
                      </a:lnTo>
                      <a:lnTo>
                        <a:pt x="30" y="113"/>
                      </a:lnTo>
                      <a:lnTo>
                        <a:pt x="29" y="113"/>
                      </a:lnTo>
                      <a:lnTo>
                        <a:pt x="29" y="114"/>
                      </a:lnTo>
                      <a:lnTo>
                        <a:pt x="28" y="114"/>
                      </a:lnTo>
                      <a:lnTo>
                        <a:pt x="28" y="115"/>
                      </a:lnTo>
                      <a:lnTo>
                        <a:pt x="27" y="116"/>
                      </a:lnTo>
                      <a:lnTo>
                        <a:pt x="27" y="117"/>
                      </a:lnTo>
                      <a:lnTo>
                        <a:pt x="26" y="117"/>
                      </a:lnTo>
                      <a:lnTo>
                        <a:pt x="26" y="118"/>
                      </a:lnTo>
                      <a:lnTo>
                        <a:pt x="26" y="119"/>
                      </a:lnTo>
                      <a:lnTo>
                        <a:pt x="25" y="119"/>
                      </a:lnTo>
                      <a:lnTo>
                        <a:pt x="24" y="120"/>
                      </a:lnTo>
                      <a:lnTo>
                        <a:pt x="23" y="121"/>
                      </a:lnTo>
                      <a:lnTo>
                        <a:pt x="23" y="122"/>
                      </a:lnTo>
                      <a:lnTo>
                        <a:pt x="22" y="122"/>
                      </a:lnTo>
                      <a:lnTo>
                        <a:pt x="20" y="125"/>
                      </a:lnTo>
                      <a:lnTo>
                        <a:pt x="19" y="127"/>
                      </a:lnTo>
                      <a:lnTo>
                        <a:pt x="18" y="128"/>
                      </a:lnTo>
                      <a:lnTo>
                        <a:pt x="18" y="129"/>
                      </a:lnTo>
                      <a:lnTo>
                        <a:pt x="17" y="130"/>
                      </a:lnTo>
                      <a:lnTo>
                        <a:pt x="16" y="130"/>
                      </a:lnTo>
                      <a:lnTo>
                        <a:pt x="16" y="131"/>
                      </a:lnTo>
                      <a:lnTo>
                        <a:pt x="16" y="132"/>
                      </a:lnTo>
                      <a:lnTo>
                        <a:pt x="15" y="132"/>
                      </a:lnTo>
                      <a:lnTo>
                        <a:pt x="14" y="133"/>
                      </a:lnTo>
                      <a:lnTo>
                        <a:pt x="14" y="134"/>
                      </a:lnTo>
                      <a:lnTo>
                        <a:pt x="13" y="135"/>
                      </a:lnTo>
                      <a:lnTo>
                        <a:pt x="13" y="136"/>
                      </a:lnTo>
                      <a:lnTo>
                        <a:pt x="12" y="136"/>
                      </a:lnTo>
                      <a:lnTo>
                        <a:pt x="12" y="137"/>
                      </a:lnTo>
                      <a:lnTo>
                        <a:pt x="11" y="138"/>
                      </a:lnTo>
                      <a:lnTo>
                        <a:pt x="10" y="140"/>
                      </a:lnTo>
                      <a:lnTo>
                        <a:pt x="10" y="141"/>
                      </a:lnTo>
                      <a:lnTo>
                        <a:pt x="9" y="143"/>
                      </a:lnTo>
                      <a:lnTo>
                        <a:pt x="9" y="144"/>
                      </a:lnTo>
                      <a:lnTo>
                        <a:pt x="9" y="145"/>
                      </a:lnTo>
                      <a:lnTo>
                        <a:pt x="8" y="145"/>
                      </a:lnTo>
                      <a:lnTo>
                        <a:pt x="8" y="146"/>
                      </a:lnTo>
                      <a:lnTo>
                        <a:pt x="8" y="147"/>
                      </a:lnTo>
                      <a:lnTo>
                        <a:pt x="8" y="148"/>
                      </a:lnTo>
                      <a:lnTo>
                        <a:pt x="6" y="149"/>
                      </a:lnTo>
                      <a:lnTo>
                        <a:pt x="5" y="150"/>
                      </a:lnTo>
                      <a:lnTo>
                        <a:pt x="4" y="150"/>
                      </a:lnTo>
                      <a:lnTo>
                        <a:pt x="4" y="151"/>
                      </a:lnTo>
                      <a:lnTo>
                        <a:pt x="2" y="153"/>
                      </a:lnTo>
                      <a:lnTo>
                        <a:pt x="1" y="153"/>
                      </a:lnTo>
                      <a:lnTo>
                        <a:pt x="1" y="154"/>
                      </a:lnTo>
                      <a:lnTo>
                        <a:pt x="0" y="154"/>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8" name=""/>
                <p:cNvSpPr/>
                <p:nvPr/>
              </p:nvSpPr>
              <p:spPr>
                <a:xfrm>
                  <a:off x="2864160" y="3332160"/>
                  <a:ext cx="12600" cy="11880"/>
                </a:xfrm>
                <a:custGeom>
                  <a:avLst/>
                  <a:gdLst/>
                  <a:ahLst/>
                  <a:rect l="l" t="t" r="r" b="b"/>
                  <a:pathLst>
                    <a:path w="19" h="17">
                      <a:moveTo>
                        <a:pt x="0" y="17"/>
                      </a:moveTo>
                      <a:lnTo>
                        <a:pt x="1" y="17"/>
                      </a:lnTo>
                      <a:lnTo>
                        <a:pt x="1" y="16"/>
                      </a:lnTo>
                      <a:lnTo>
                        <a:pt x="2" y="16"/>
                      </a:lnTo>
                      <a:lnTo>
                        <a:pt x="2" y="14"/>
                      </a:lnTo>
                      <a:lnTo>
                        <a:pt x="2" y="13"/>
                      </a:lnTo>
                      <a:lnTo>
                        <a:pt x="2" y="12"/>
                      </a:lnTo>
                      <a:lnTo>
                        <a:pt x="1" y="12"/>
                      </a:lnTo>
                      <a:lnTo>
                        <a:pt x="1" y="11"/>
                      </a:lnTo>
                      <a:lnTo>
                        <a:pt x="1" y="10"/>
                      </a:lnTo>
                      <a:lnTo>
                        <a:pt x="1" y="7"/>
                      </a:lnTo>
                      <a:lnTo>
                        <a:pt x="1" y="6"/>
                      </a:lnTo>
                      <a:lnTo>
                        <a:pt x="1" y="5"/>
                      </a:lnTo>
                      <a:lnTo>
                        <a:pt x="1" y="4"/>
                      </a:lnTo>
                      <a:lnTo>
                        <a:pt x="1" y="2"/>
                      </a:lnTo>
                      <a:lnTo>
                        <a:pt x="2" y="2"/>
                      </a:lnTo>
                      <a:lnTo>
                        <a:pt x="3" y="2"/>
                      </a:lnTo>
                      <a:lnTo>
                        <a:pt x="4" y="2"/>
                      </a:lnTo>
                      <a:lnTo>
                        <a:pt x="5" y="2"/>
                      </a:lnTo>
                      <a:lnTo>
                        <a:pt x="6" y="2"/>
                      </a:lnTo>
                      <a:lnTo>
                        <a:pt x="7" y="2"/>
                      </a:lnTo>
                      <a:lnTo>
                        <a:pt x="8" y="2"/>
                      </a:lnTo>
                      <a:lnTo>
                        <a:pt x="9" y="3"/>
                      </a:lnTo>
                      <a:lnTo>
                        <a:pt x="10" y="3"/>
                      </a:lnTo>
                      <a:lnTo>
                        <a:pt x="11" y="3"/>
                      </a:lnTo>
                      <a:lnTo>
                        <a:pt x="12" y="3"/>
                      </a:lnTo>
                      <a:lnTo>
                        <a:pt x="12" y="2"/>
                      </a:lnTo>
                      <a:lnTo>
                        <a:pt x="13" y="2"/>
                      </a:lnTo>
                      <a:lnTo>
                        <a:pt x="14" y="2"/>
                      </a:lnTo>
                      <a:lnTo>
                        <a:pt x="14" y="1"/>
                      </a:lnTo>
                      <a:lnTo>
                        <a:pt x="15" y="1"/>
                      </a:lnTo>
                      <a:lnTo>
                        <a:pt x="16" y="0"/>
                      </a:lnTo>
                      <a:lnTo>
                        <a:pt x="17" y="0"/>
                      </a:lnTo>
                      <a:lnTo>
                        <a:pt x="18" y="0"/>
                      </a:lnTo>
                      <a:lnTo>
                        <a:pt x="19" y="0"/>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719" name=""/>
                <p:cNvSpPr/>
                <p:nvPr/>
              </p:nvSpPr>
              <p:spPr>
                <a:xfrm>
                  <a:off x="2758680" y="3713040"/>
                  <a:ext cx="31320" cy="40680"/>
                </a:xfrm>
                <a:custGeom>
                  <a:avLst/>
                  <a:gdLst/>
                  <a:ahLst/>
                  <a:rect l="l" t="t" r="r" b="b"/>
                  <a:pathLst>
                    <a:path w="43" h="54">
                      <a:moveTo>
                        <a:pt x="43" y="0"/>
                      </a:moveTo>
                      <a:lnTo>
                        <a:pt x="43" y="1"/>
                      </a:lnTo>
                      <a:lnTo>
                        <a:pt x="42" y="1"/>
                      </a:lnTo>
                      <a:lnTo>
                        <a:pt x="42" y="2"/>
                      </a:lnTo>
                      <a:lnTo>
                        <a:pt x="41" y="2"/>
                      </a:lnTo>
                      <a:lnTo>
                        <a:pt x="41" y="3"/>
                      </a:lnTo>
                      <a:lnTo>
                        <a:pt x="40" y="3"/>
                      </a:lnTo>
                      <a:lnTo>
                        <a:pt x="40" y="4"/>
                      </a:lnTo>
                      <a:lnTo>
                        <a:pt x="39" y="4"/>
                      </a:lnTo>
                      <a:lnTo>
                        <a:pt x="39" y="5"/>
                      </a:lnTo>
                      <a:lnTo>
                        <a:pt x="38" y="6"/>
                      </a:lnTo>
                      <a:lnTo>
                        <a:pt x="37" y="7"/>
                      </a:lnTo>
                      <a:lnTo>
                        <a:pt x="37" y="8"/>
                      </a:lnTo>
                      <a:lnTo>
                        <a:pt x="36" y="8"/>
                      </a:lnTo>
                      <a:lnTo>
                        <a:pt x="35" y="10"/>
                      </a:lnTo>
                      <a:lnTo>
                        <a:pt x="35" y="11"/>
                      </a:lnTo>
                      <a:lnTo>
                        <a:pt x="34" y="12"/>
                      </a:lnTo>
                      <a:lnTo>
                        <a:pt x="33" y="13"/>
                      </a:lnTo>
                      <a:lnTo>
                        <a:pt x="32" y="14"/>
                      </a:lnTo>
                      <a:lnTo>
                        <a:pt x="32" y="15"/>
                      </a:lnTo>
                      <a:lnTo>
                        <a:pt x="31" y="15"/>
                      </a:lnTo>
                      <a:lnTo>
                        <a:pt x="31" y="16"/>
                      </a:lnTo>
                      <a:lnTo>
                        <a:pt x="30" y="17"/>
                      </a:lnTo>
                      <a:lnTo>
                        <a:pt x="29" y="18"/>
                      </a:lnTo>
                      <a:lnTo>
                        <a:pt x="29" y="19"/>
                      </a:lnTo>
                      <a:lnTo>
                        <a:pt x="28" y="19"/>
                      </a:lnTo>
                      <a:lnTo>
                        <a:pt x="28" y="20"/>
                      </a:lnTo>
                      <a:lnTo>
                        <a:pt x="27" y="21"/>
                      </a:lnTo>
                      <a:lnTo>
                        <a:pt x="26" y="22"/>
                      </a:lnTo>
                      <a:lnTo>
                        <a:pt x="25" y="23"/>
                      </a:lnTo>
                      <a:lnTo>
                        <a:pt x="25" y="24"/>
                      </a:lnTo>
                      <a:lnTo>
                        <a:pt x="24" y="24"/>
                      </a:lnTo>
                      <a:lnTo>
                        <a:pt x="24" y="25"/>
                      </a:lnTo>
                      <a:lnTo>
                        <a:pt x="23" y="27"/>
                      </a:lnTo>
                      <a:lnTo>
                        <a:pt x="22" y="28"/>
                      </a:lnTo>
                      <a:lnTo>
                        <a:pt x="21" y="29"/>
                      </a:lnTo>
                      <a:lnTo>
                        <a:pt x="21" y="30"/>
                      </a:lnTo>
                      <a:lnTo>
                        <a:pt x="20" y="30"/>
                      </a:lnTo>
                      <a:lnTo>
                        <a:pt x="20" y="32"/>
                      </a:lnTo>
                      <a:lnTo>
                        <a:pt x="19" y="32"/>
                      </a:lnTo>
                      <a:lnTo>
                        <a:pt x="18" y="34"/>
                      </a:lnTo>
                      <a:lnTo>
                        <a:pt x="17" y="35"/>
                      </a:lnTo>
                      <a:lnTo>
                        <a:pt x="16" y="36"/>
                      </a:lnTo>
                      <a:lnTo>
                        <a:pt x="15" y="36"/>
                      </a:lnTo>
                      <a:lnTo>
                        <a:pt x="15" y="37"/>
                      </a:lnTo>
                      <a:lnTo>
                        <a:pt x="14" y="37"/>
                      </a:lnTo>
                      <a:lnTo>
                        <a:pt x="13" y="38"/>
                      </a:lnTo>
                      <a:lnTo>
                        <a:pt x="12" y="38"/>
                      </a:lnTo>
                      <a:lnTo>
                        <a:pt x="11" y="40"/>
                      </a:lnTo>
                      <a:lnTo>
                        <a:pt x="10" y="41"/>
                      </a:lnTo>
                      <a:lnTo>
                        <a:pt x="10" y="42"/>
                      </a:lnTo>
                      <a:lnTo>
                        <a:pt x="9" y="44"/>
                      </a:lnTo>
                      <a:lnTo>
                        <a:pt x="9" y="45"/>
                      </a:lnTo>
                      <a:lnTo>
                        <a:pt x="9" y="47"/>
                      </a:lnTo>
                      <a:lnTo>
                        <a:pt x="8" y="48"/>
                      </a:lnTo>
                      <a:lnTo>
                        <a:pt x="7" y="48"/>
                      </a:lnTo>
                      <a:lnTo>
                        <a:pt x="7" y="49"/>
                      </a:lnTo>
                      <a:lnTo>
                        <a:pt x="6" y="50"/>
                      </a:lnTo>
                      <a:lnTo>
                        <a:pt x="5" y="51"/>
                      </a:lnTo>
                      <a:lnTo>
                        <a:pt x="4" y="51"/>
                      </a:lnTo>
                      <a:lnTo>
                        <a:pt x="4" y="52"/>
                      </a:lnTo>
                      <a:lnTo>
                        <a:pt x="3" y="52"/>
                      </a:lnTo>
                      <a:lnTo>
                        <a:pt x="2" y="52"/>
                      </a:lnTo>
                      <a:lnTo>
                        <a:pt x="2" y="53"/>
                      </a:lnTo>
                      <a:lnTo>
                        <a:pt x="1" y="53"/>
                      </a:lnTo>
                      <a:lnTo>
                        <a:pt x="0" y="54"/>
                      </a:lnTo>
                    </a:path>
                  </a:pathLst>
                </a:custGeom>
                <a:noFill/>
                <a:ln w="23760">
                  <a:solidFill>
                    <a:srgbClr val="0000ff"/>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Arial"/>
                  </a:endParaRPr>
                </a:p>
              </p:txBody>
            </p:sp>
            <p:sp>
              <p:nvSpPr>
                <p:cNvPr id="720" name=""/>
                <p:cNvSpPr/>
                <p:nvPr/>
              </p:nvSpPr>
              <p:spPr>
                <a:xfrm>
                  <a:off x="2647440" y="3882240"/>
                  <a:ext cx="38160" cy="48240"/>
                </a:xfrm>
                <a:custGeom>
                  <a:avLst/>
                  <a:gdLst/>
                  <a:ahLst/>
                  <a:rect l="l" t="t" r="r" b="b"/>
                  <a:pathLst>
                    <a:path w="54" h="65">
                      <a:moveTo>
                        <a:pt x="54" y="0"/>
                      </a:moveTo>
                      <a:lnTo>
                        <a:pt x="53" y="1"/>
                      </a:lnTo>
                      <a:lnTo>
                        <a:pt x="53" y="2"/>
                      </a:lnTo>
                      <a:lnTo>
                        <a:pt x="52" y="2"/>
                      </a:lnTo>
                      <a:lnTo>
                        <a:pt x="51" y="3"/>
                      </a:lnTo>
                      <a:lnTo>
                        <a:pt x="50" y="4"/>
                      </a:lnTo>
                      <a:lnTo>
                        <a:pt x="49" y="5"/>
                      </a:lnTo>
                      <a:lnTo>
                        <a:pt x="48" y="6"/>
                      </a:lnTo>
                      <a:lnTo>
                        <a:pt x="48" y="7"/>
                      </a:lnTo>
                      <a:lnTo>
                        <a:pt x="47" y="7"/>
                      </a:lnTo>
                      <a:lnTo>
                        <a:pt x="47" y="8"/>
                      </a:lnTo>
                      <a:lnTo>
                        <a:pt x="46" y="8"/>
                      </a:lnTo>
                      <a:lnTo>
                        <a:pt x="45" y="9"/>
                      </a:lnTo>
                      <a:lnTo>
                        <a:pt x="44" y="10"/>
                      </a:lnTo>
                      <a:lnTo>
                        <a:pt x="43" y="11"/>
                      </a:lnTo>
                      <a:lnTo>
                        <a:pt x="42" y="12"/>
                      </a:lnTo>
                      <a:lnTo>
                        <a:pt x="41" y="13"/>
                      </a:lnTo>
                      <a:lnTo>
                        <a:pt x="40" y="14"/>
                      </a:lnTo>
                      <a:lnTo>
                        <a:pt x="39" y="15"/>
                      </a:lnTo>
                      <a:lnTo>
                        <a:pt x="38" y="16"/>
                      </a:lnTo>
                      <a:lnTo>
                        <a:pt x="37" y="16"/>
                      </a:lnTo>
                      <a:lnTo>
                        <a:pt x="37" y="17"/>
                      </a:lnTo>
                      <a:lnTo>
                        <a:pt x="36" y="18"/>
                      </a:lnTo>
                      <a:lnTo>
                        <a:pt x="35" y="19"/>
                      </a:lnTo>
                      <a:lnTo>
                        <a:pt x="34" y="20"/>
                      </a:lnTo>
                      <a:lnTo>
                        <a:pt x="33" y="21"/>
                      </a:lnTo>
                      <a:lnTo>
                        <a:pt x="32" y="22"/>
                      </a:lnTo>
                      <a:lnTo>
                        <a:pt x="31" y="23"/>
                      </a:lnTo>
                      <a:lnTo>
                        <a:pt x="30" y="24"/>
                      </a:lnTo>
                      <a:lnTo>
                        <a:pt x="29" y="25"/>
                      </a:lnTo>
                      <a:lnTo>
                        <a:pt x="29" y="26"/>
                      </a:lnTo>
                      <a:lnTo>
                        <a:pt x="27" y="27"/>
                      </a:lnTo>
                      <a:lnTo>
                        <a:pt x="27" y="28"/>
                      </a:lnTo>
                      <a:lnTo>
                        <a:pt x="26" y="28"/>
                      </a:lnTo>
                      <a:lnTo>
                        <a:pt x="26" y="29"/>
                      </a:lnTo>
                      <a:lnTo>
                        <a:pt x="25" y="29"/>
                      </a:lnTo>
                      <a:lnTo>
                        <a:pt x="25" y="30"/>
                      </a:lnTo>
                      <a:lnTo>
                        <a:pt x="24" y="30"/>
                      </a:lnTo>
                      <a:lnTo>
                        <a:pt x="23" y="31"/>
                      </a:lnTo>
                      <a:lnTo>
                        <a:pt x="22" y="32"/>
                      </a:lnTo>
                      <a:lnTo>
                        <a:pt x="21" y="33"/>
                      </a:lnTo>
                      <a:lnTo>
                        <a:pt x="20" y="34"/>
                      </a:lnTo>
                      <a:lnTo>
                        <a:pt x="19" y="34"/>
                      </a:lnTo>
                      <a:lnTo>
                        <a:pt x="18" y="35"/>
                      </a:lnTo>
                      <a:lnTo>
                        <a:pt x="17" y="35"/>
                      </a:lnTo>
                      <a:lnTo>
                        <a:pt x="17" y="36"/>
                      </a:lnTo>
                      <a:lnTo>
                        <a:pt x="16" y="36"/>
                      </a:lnTo>
                      <a:lnTo>
                        <a:pt x="16" y="37"/>
                      </a:lnTo>
                      <a:lnTo>
                        <a:pt x="15" y="37"/>
                      </a:lnTo>
                      <a:lnTo>
                        <a:pt x="14" y="38"/>
                      </a:lnTo>
                      <a:lnTo>
                        <a:pt x="14" y="39"/>
                      </a:lnTo>
                      <a:lnTo>
                        <a:pt x="13" y="40"/>
                      </a:lnTo>
                      <a:lnTo>
                        <a:pt x="12" y="40"/>
                      </a:lnTo>
                      <a:lnTo>
                        <a:pt x="12" y="41"/>
                      </a:lnTo>
                      <a:lnTo>
                        <a:pt x="11" y="41"/>
                      </a:lnTo>
                      <a:lnTo>
                        <a:pt x="11" y="42"/>
                      </a:lnTo>
                      <a:lnTo>
                        <a:pt x="10" y="42"/>
                      </a:lnTo>
                      <a:lnTo>
                        <a:pt x="10" y="43"/>
                      </a:lnTo>
                      <a:lnTo>
                        <a:pt x="9" y="43"/>
                      </a:lnTo>
                      <a:lnTo>
                        <a:pt x="9" y="44"/>
                      </a:lnTo>
                      <a:lnTo>
                        <a:pt x="8" y="44"/>
                      </a:lnTo>
                      <a:lnTo>
                        <a:pt x="8" y="45"/>
                      </a:lnTo>
                      <a:lnTo>
                        <a:pt x="7" y="45"/>
                      </a:lnTo>
                      <a:lnTo>
                        <a:pt x="7" y="46"/>
                      </a:lnTo>
                      <a:lnTo>
                        <a:pt x="6" y="46"/>
                      </a:lnTo>
                      <a:lnTo>
                        <a:pt x="6" y="47"/>
                      </a:lnTo>
                      <a:lnTo>
                        <a:pt x="6" y="48"/>
                      </a:lnTo>
                      <a:lnTo>
                        <a:pt x="6" y="49"/>
                      </a:lnTo>
                      <a:lnTo>
                        <a:pt x="5" y="49"/>
                      </a:lnTo>
                      <a:lnTo>
                        <a:pt x="5" y="50"/>
                      </a:lnTo>
                      <a:lnTo>
                        <a:pt x="5" y="51"/>
                      </a:lnTo>
                      <a:lnTo>
                        <a:pt x="5" y="52"/>
                      </a:lnTo>
                      <a:lnTo>
                        <a:pt x="4" y="53"/>
                      </a:lnTo>
                      <a:lnTo>
                        <a:pt x="4" y="54"/>
                      </a:lnTo>
                      <a:lnTo>
                        <a:pt x="4" y="55"/>
                      </a:lnTo>
                      <a:lnTo>
                        <a:pt x="4" y="56"/>
                      </a:lnTo>
                      <a:lnTo>
                        <a:pt x="3" y="57"/>
                      </a:lnTo>
                      <a:lnTo>
                        <a:pt x="3" y="58"/>
                      </a:lnTo>
                      <a:lnTo>
                        <a:pt x="3" y="59"/>
                      </a:lnTo>
                      <a:lnTo>
                        <a:pt x="2" y="60"/>
                      </a:lnTo>
                      <a:lnTo>
                        <a:pt x="2" y="61"/>
                      </a:lnTo>
                      <a:lnTo>
                        <a:pt x="1" y="61"/>
                      </a:lnTo>
                      <a:lnTo>
                        <a:pt x="1" y="62"/>
                      </a:lnTo>
                      <a:lnTo>
                        <a:pt x="1" y="63"/>
                      </a:lnTo>
                      <a:lnTo>
                        <a:pt x="0" y="63"/>
                      </a:lnTo>
                      <a:lnTo>
                        <a:pt x="0" y="64"/>
                      </a:lnTo>
                      <a:lnTo>
                        <a:pt x="0" y="65"/>
                      </a:lnTo>
                    </a:path>
                  </a:pathLst>
                </a:custGeom>
                <a:noFill/>
                <a:ln w="23760">
                  <a:solidFill>
                    <a:srgbClr val="0000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Arial"/>
                  </a:endParaRPr>
                </a:p>
              </p:txBody>
            </p:sp>
            <p:sp>
              <p:nvSpPr>
                <p:cNvPr id="721" name=""/>
                <p:cNvSpPr/>
                <p:nvPr/>
              </p:nvSpPr>
              <p:spPr>
                <a:xfrm>
                  <a:off x="2685960" y="3749400"/>
                  <a:ext cx="72720" cy="132840"/>
                </a:xfrm>
                <a:custGeom>
                  <a:avLst/>
                  <a:gdLst/>
                  <a:ahLst/>
                  <a:rect l="l" t="t" r="r" b="b"/>
                  <a:pathLst>
                    <a:path w="103" h="175">
                      <a:moveTo>
                        <a:pt x="103" y="5"/>
                      </a:moveTo>
                      <a:lnTo>
                        <a:pt x="93" y="0"/>
                      </a:lnTo>
                      <a:lnTo>
                        <a:pt x="85" y="0"/>
                      </a:lnTo>
                      <a:lnTo>
                        <a:pt x="72" y="8"/>
                      </a:lnTo>
                      <a:lnTo>
                        <a:pt x="72" y="24"/>
                      </a:lnTo>
                      <a:lnTo>
                        <a:pt x="66" y="31"/>
                      </a:lnTo>
                      <a:lnTo>
                        <a:pt x="61" y="42"/>
                      </a:lnTo>
                      <a:lnTo>
                        <a:pt x="50" y="46"/>
                      </a:lnTo>
                      <a:lnTo>
                        <a:pt x="48" y="48"/>
                      </a:lnTo>
                      <a:lnTo>
                        <a:pt x="43" y="51"/>
                      </a:lnTo>
                      <a:lnTo>
                        <a:pt x="42" y="53"/>
                      </a:lnTo>
                      <a:lnTo>
                        <a:pt x="38" y="58"/>
                      </a:lnTo>
                      <a:lnTo>
                        <a:pt x="38" y="63"/>
                      </a:lnTo>
                      <a:lnTo>
                        <a:pt x="34" y="74"/>
                      </a:lnTo>
                      <a:lnTo>
                        <a:pt x="21" y="91"/>
                      </a:lnTo>
                      <a:lnTo>
                        <a:pt x="17" y="99"/>
                      </a:lnTo>
                      <a:lnTo>
                        <a:pt x="16" y="106"/>
                      </a:lnTo>
                      <a:lnTo>
                        <a:pt x="2" y="120"/>
                      </a:lnTo>
                      <a:lnTo>
                        <a:pt x="3" y="138"/>
                      </a:lnTo>
                      <a:lnTo>
                        <a:pt x="3" y="142"/>
                      </a:lnTo>
                      <a:lnTo>
                        <a:pt x="2" y="145"/>
                      </a:lnTo>
                      <a:lnTo>
                        <a:pt x="0" y="147"/>
                      </a:lnTo>
                      <a:lnTo>
                        <a:pt x="0" y="175"/>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2" name=""/>
                <p:cNvSpPr/>
                <p:nvPr/>
              </p:nvSpPr>
              <p:spPr>
                <a:xfrm>
                  <a:off x="2863080" y="3264120"/>
                  <a:ext cx="1080" cy="2880"/>
                </a:xfrm>
                <a:custGeom>
                  <a:avLst/>
                  <a:gdLst/>
                  <a:ahLst/>
                  <a:rect l="l" t="t" r="r" b="b"/>
                  <a:pathLst>
                    <a:path w="3" h="4">
                      <a:moveTo>
                        <a:pt x="3" y="0"/>
                      </a:moveTo>
                      <a:lnTo>
                        <a:pt x="2" y="0"/>
                      </a:lnTo>
                      <a:lnTo>
                        <a:pt x="2" y="1"/>
                      </a:lnTo>
                      <a:lnTo>
                        <a:pt x="1" y="1"/>
                      </a:lnTo>
                      <a:lnTo>
                        <a:pt x="1" y="2"/>
                      </a:lnTo>
                      <a:lnTo>
                        <a:pt x="0"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23" name=""/>
                <p:cNvSpPr/>
                <p:nvPr/>
              </p:nvSpPr>
              <p:spPr>
                <a:xfrm>
                  <a:off x="2838600" y="31719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24" name=""/>
                <p:cNvSpPr/>
                <p:nvPr/>
              </p:nvSpPr>
              <p:spPr>
                <a:xfrm>
                  <a:off x="2803320" y="3138840"/>
                  <a:ext cx="19800" cy="8640"/>
                </a:xfrm>
                <a:custGeom>
                  <a:avLst/>
                  <a:gdLst/>
                  <a:ahLst/>
                  <a:rect l="l" t="t" r="r" b="b"/>
                  <a:pathLst>
                    <a:path w="29" h="12">
                      <a:moveTo>
                        <a:pt x="0" y="0"/>
                      </a:moveTo>
                      <a:lnTo>
                        <a:pt x="0" y="1"/>
                      </a:lnTo>
                      <a:lnTo>
                        <a:pt x="1" y="2"/>
                      </a:lnTo>
                      <a:lnTo>
                        <a:pt x="3" y="5"/>
                      </a:lnTo>
                      <a:lnTo>
                        <a:pt x="4" y="6"/>
                      </a:lnTo>
                      <a:lnTo>
                        <a:pt x="5" y="7"/>
                      </a:lnTo>
                      <a:lnTo>
                        <a:pt x="6" y="7"/>
                      </a:lnTo>
                      <a:lnTo>
                        <a:pt x="6" y="8"/>
                      </a:lnTo>
                      <a:lnTo>
                        <a:pt x="7" y="8"/>
                      </a:lnTo>
                      <a:lnTo>
                        <a:pt x="8" y="8"/>
                      </a:lnTo>
                      <a:lnTo>
                        <a:pt x="10" y="7"/>
                      </a:lnTo>
                      <a:lnTo>
                        <a:pt x="13" y="7"/>
                      </a:lnTo>
                      <a:lnTo>
                        <a:pt x="14" y="7"/>
                      </a:lnTo>
                      <a:lnTo>
                        <a:pt x="16" y="8"/>
                      </a:lnTo>
                      <a:lnTo>
                        <a:pt x="18" y="8"/>
                      </a:lnTo>
                      <a:lnTo>
                        <a:pt x="19" y="8"/>
                      </a:lnTo>
                      <a:lnTo>
                        <a:pt x="19" y="9"/>
                      </a:lnTo>
                      <a:lnTo>
                        <a:pt x="20" y="9"/>
                      </a:lnTo>
                      <a:lnTo>
                        <a:pt x="21" y="10"/>
                      </a:lnTo>
                      <a:lnTo>
                        <a:pt x="22" y="10"/>
                      </a:lnTo>
                      <a:lnTo>
                        <a:pt x="23" y="10"/>
                      </a:lnTo>
                      <a:lnTo>
                        <a:pt x="24" y="10"/>
                      </a:lnTo>
                      <a:lnTo>
                        <a:pt x="28" y="12"/>
                      </a:lnTo>
                      <a:lnTo>
                        <a:pt x="29" y="12"/>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725" name=""/>
                <p:cNvSpPr/>
                <p:nvPr/>
              </p:nvSpPr>
              <p:spPr>
                <a:xfrm>
                  <a:off x="2774520" y="3123720"/>
                  <a:ext cx="28440" cy="14760"/>
                </a:xfrm>
                <a:custGeom>
                  <a:avLst/>
                  <a:gdLst/>
                  <a:ahLst/>
                  <a:rect l="l" t="t" r="r" b="b"/>
                  <a:pathLst>
                    <a:path w="40" h="20">
                      <a:moveTo>
                        <a:pt x="0" y="0"/>
                      </a:moveTo>
                      <a:lnTo>
                        <a:pt x="1" y="0"/>
                      </a:lnTo>
                      <a:lnTo>
                        <a:pt x="2" y="1"/>
                      </a:lnTo>
                      <a:lnTo>
                        <a:pt x="3" y="2"/>
                      </a:lnTo>
                      <a:lnTo>
                        <a:pt x="4" y="3"/>
                      </a:lnTo>
                      <a:lnTo>
                        <a:pt x="5" y="3"/>
                      </a:lnTo>
                      <a:lnTo>
                        <a:pt x="8" y="4"/>
                      </a:lnTo>
                      <a:lnTo>
                        <a:pt x="9" y="4"/>
                      </a:lnTo>
                      <a:lnTo>
                        <a:pt x="10" y="4"/>
                      </a:lnTo>
                      <a:lnTo>
                        <a:pt x="10" y="5"/>
                      </a:lnTo>
                      <a:lnTo>
                        <a:pt x="11" y="5"/>
                      </a:lnTo>
                      <a:lnTo>
                        <a:pt x="12" y="7"/>
                      </a:lnTo>
                      <a:lnTo>
                        <a:pt x="13" y="7"/>
                      </a:lnTo>
                      <a:lnTo>
                        <a:pt x="13" y="8"/>
                      </a:lnTo>
                      <a:lnTo>
                        <a:pt x="14" y="8"/>
                      </a:lnTo>
                      <a:lnTo>
                        <a:pt x="16" y="8"/>
                      </a:lnTo>
                      <a:lnTo>
                        <a:pt x="17" y="7"/>
                      </a:lnTo>
                      <a:lnTo>
                        <a:pt x="18" y="7"/>
                      </a:lnTo>
                      <a:lnTo>
                        <a:pt x="19" y="7"/>
                      </a:lnTo>
                      <a:lnTo>
                        <a:pt x="20" y="7"/>
                      </a:lnTo>
                      <a:lnTo>
                        <a:pt x="21" y="7"/>
                      </a:lnTo>
                      <a:lnTo>
                        <a:pt x="28" y="9"/>
                      </a:lnTo>
                      <a:lnTo>
                        <a:pt x="28" y="10"/>
                      </a:lnTo>
                      <a:lnTo>
                        <a:pt x="29" y="10"/>
                      </a:lnTo>
                      <a:lnTo>
                        <a:pt x="30" y="10"/>
                      </a:lnTo>
                      <a:lnTo>
                        <a:pt x="31" y="11"/>
                      </a:lnTo>
                      <a:lnTo>
                        <a:pt x="32" y="11"/>
                      </a:lnTo>
                      <a:lnTo>
                        <a:pt x="33" y="12"/>
                      </a:lnTo>
                      <a:lnTo>
                        <a:pt x="34" y="13"/>
                      </a:lnTo>
                      <a:lnTo>
                        <a:pt x="35" y="13"/>
                      </a:lnTo>
                      <a:lnTo>
                        <a:pt x="35" y="14"/>
                      </a:lnTo>
                      <a:lnTo>
                        <a:pt x="38" y="18"/>
                      </a:lnTo>
                      <a:lnTo>
                        <a:pt x="40" y="20"/>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726" name=""/>
                <p:cNvSpPr/>
                <p:nvPr/>
              </p:nvSpPr>
              <p:spPr>
                <a:xfrm>
                  <a:off x="2758680" y="3062880"/>
                  <a:ext cx="12600" cy="14760"/>
                </a:xfrm>
                <a:custGeom>
                  <a:avLst/>
                  <a:gdLst/>
                  <a:ahLst/>
                  <a:rect l="l" t="t" r="r" b="b"/>
                  <a:pathLst>
                    <a:path w="18" h="19">
                      <a:moveTo>
                        <a:pt x="0" y="0"/>
                      </a:moveTo>
                      <a:lnTo>
                        <a:pt x="0" y="1"/>
                      </a:lnTo>
                      <a:lnTo>
                        <a:pt x="1" y="1"/>
                      </a:lnTo>
                      <a:lnTo>
                        <a:pt x="1" y="2"/>
                      </a:lnTo>
                      <a:lnTo>
                        <a:pt x="1" y="3"/>
                      </a:lnTo>
                      <a:lnTo>
                        <a:pt x="2" y="3"/>
                      </a:lnTo>
                      <a:lnTo>
                        <a:pt x="3" y="3"/>
                      </a:lnTo>
                      <a:lnTo>
                        <a:pt x="3" y="4"/>
                      </a:lnTo>
                      <a:lnTo>
                        <a:pt x="4" y="4"/>
                      </a:lnTo>
                      <a:lnTo>
                        <a:pt x="6" y="5"/>
                      </a:lnTo>
                      <a:lnTo>
                        <a:pt x="6" y="6"/>
                      </a:lnTo>
                      <a:lnTo>
                        <a:pt x="7" y="6"/>
                      </a:lnTo>
                      <a:lnTo>
                        <a:pt x="8" y="6"/>
                      </a:lnTo>
                      <a:lnTo>
                        <a:pt x="9" y="7"/>
                      </a:lnTo>
                      <a:lnTo>
                        <a:pt x="11" y="9"/>
                      </a:lnTo>
                      <a:lnTo>
                        <a:pt x="12" y="10"/>
                      </a:lnTo>
                      <a:lnTo>
                        <a:pt x="13" y="10"/>
                      </a:lnTo>
                      <a:lnTo>
                        <a:pt x="13" y="11"/>
                      </a:lnTo>
                      <a:lnTo>
                        <a:pt x="14" y="11"/>
                      </a:lnTo>
                      <a:lnTo>
                        <a:pt x="15" y="14"/>
                      </a:lnTo>
                      <a:lnTo>
                        <a:pt x="16" y="14"/>
                      </a:lnTo>
                      <a:lnTo>
                        <a:pt x="16" y="15"/>
                      </a:lnTo>
                      <a:lnTo>
                        <a:pt x="17" y="15"/>
                      </a:lnTo>
                      <a:lnTo>
                        <a:pt x="17" y="16"/>
                      </a:lnTo>
                      <a:lnTo>
                        <a:pt x="17" y="17"/>
                      </a:lnTo>
                      <a:lnTo>
                        <a:pt x="18" y="17"/>
                      </a:lnTo>
                      <a:lnTo>
                        <a:pt x="18" y="18"/>
                      </a:lnTo>
                      <a:lnTo>
                        <a:pt x="18" y="19"/>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727" name=""/>
                <p:cNvSpPr/>
                <p:nvPr/>
              </p:nvSpPr>
              <p:spPr>
                <a:xfrm>
                  <a:off x="2765880" y="3078000"/>
                  <a:ext cx="5760" cy="25560"/>
                </a:xfrm>
                <a:custGeom>
                  <a:avLst/>
                  <a:gdLst/>
                  <a:ahLst/>
                  <a:rect l="l" t="t" r="r" b="b"/>
                  <a:pathLst>
                    <a:path w="7" h="34">
                      <a:moveTo>
                        <a:pt x="0" y="34"/>
                      </a:moveTo>
                      <a:lnTo>
                        <a:pt x="0" y="31"/>
                      </a:lnTo>
                      <a:lnTo>
                        <a:pt x="0" y="30"/>
                      </a:lnTo>
                      <a:lnTo>
                        <a:pt x="0" y="29"/>
                      </a:lnTo>
                      <a:lnTo>
                        <a:pt x="0" y="28"/>
                      </a:lnTo>
                      <a:lnTo>
                        <a:pt x="0" y="27"/>
                      </a:lnTo>
                      <a:lnTo>
                        <a:pt x="1" y="27"/>
                      </a:lnTo>
                      <a:lnTo>
                        <a:pt x="2" y="27"/>
                      </a:lnTo>
                      <a:lnTo>
                        <a:pt x="3" y="27"/>
                      </a:lnTo>
                      <a:lnTo>
                        <a:pt x="6" y="27"/>
                      </a:lnTo>
                      <a:lnTo>
                        <a:pt x="7" y="27"/>
                      </a:lnTo>
                      <a:lnTo>
                        <a:pt x="7" y="26"/>
                      </a:lnTo>
                      <a:lnTo>
                        <a:pt x="7" y="24"/>
                      </a:lnTo>
                      <a:lnTo>
                        <a:pt x="7" y="23"/>
                      </a:lnTo>
                      <a:lnTo>
                        <a:pt x="7" y="22"/>
                      </a:lnTo>
                      <a:lnTo>
                        <a:pt x="7" y="18"/>
                      </a:lnTo>
                      <a:lnTo>
                        <a:pt x="7" y="12"/>
                      </a:lnTo>
                      <a:lnTo>
                        <a:pt x="7" y="11"/>
                      </a:lnTo>
                      <a:lnTo>
                        <a:pt x="7" y="10"/>
                      </a:lnTo>
                      <a:lnTo>
                        <a:pt x="7" y="7"/>
                      </a:lnTo>
                      <a:lnTo>
                        <a:pt x="7" y="6"/>
                      </a:lnTo>
                      <a:lnTo>
                        <a:pt x="7" y="3"/>
                      </a:lnTo>
                      <a:lnTo>
                        <a:pt x="7" y="2"/>
                      </a:lnTo>
                      <a:lnTo>
                        <a:pt x="7" y="1"/>
                      </a:lnTo>
                      <a:lnTo>
                        <a:pt x="7" y="0"/>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728" name=""/>
                <p:cNvSpPr/>
                <p:nvPr/>
              </p:nvSpPr>
              <p:spPr>
                <a:xfrm>
                  <a:off x="2764800" y="3103920"/>
                  <a:ext cx="1080" cy="6120"/>
                </a:xfrm>
                <a:custGeom>
                  <a:avLst/>
                  <a:gdLst/>
                  <a:ahLst/>
                  <a:rect l="l" t="t" r="r" b="b"/>
                  <a:pathLst>
                    <a:path w="2" h="8">
                      <a:moveTo>
                        <a:pt x="0" y="8"/>
                      </a:moveTo>
                      <a:lnTo>
                        <a:pt x="1" y="7"/>
                      </a:lnTo>
                      <a:lnTo>
                        <a:pt x="2" y="7"/>
                      </a:lnTo>
                      <a:lnTo>
                        <a:pt x="2" y="6"/>
                      </a:lnTo>
                      <a:lnTo>
                        <a:pt x="2" y="5"/>
                      </a:lnTo>
                      <a:lnTo>
                        <a:pt x="2" y="4"/>
                      </a:lnTo>
                      <a:lnTo>
                        <a:pt x="2" y="2"/>
                      </a:lnTo>
                      <a:lnTo>
                        <a:pt x="2" y="1"/>
                      </a:lnTo>
                      <a:lnTo>
                        <a:pt x="2"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729" name=""/>
                <p:cNvSpPr/>
                <p:nvPr/>
              </p:nvSpPr>
              <p:spPr>
                <a:xfrm>
                  <a:off x="2764800" y="3110040"/>
                  <a:ext cx="1080" cy="2880"/>
                </a:xfrm>
                <a:custGeom>
                  <a:avLst/>
                  <a:gdLst/>
                  <a:ahLst/>
                  <a:rect l="l" t="t" r="r" b="b"/>
                  <a:pathLst>
                    <a:path w="1" h="5">
                      <a:moveTo>
                        <a:pt x="0" y="5"/>
                      </a:moveTo>
                      <a:lnTo>
                        <a:pt x="1" y="3"/>
                      </a:lnTo>
                      <a:lnTo>
                        <a:pt x="1" y="1"/>
                      </a:lnTo>
                      <a:lnTo>
                        <a:pt x="1"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30" name=""/>
                <p:cNvSpPr/>
                <p:nvPr/>
              </p:nvSpPr>
              <p:spPr>
                <a:xfrm>
                  <a:off x="2763000" y="3112920"/>
                  <a:ext cx="1440" cy="4320"/>
                </a:xfrm>
                <a:custGeom>
                  <a:avLst/>
                  <a:gdLst/>
                  <a:ahLst/>
                  <a:rect l="l" t="t" r="r" b="b"/>
                  <a:pathLst>
                    <a:path w="1" h="5">
                      <a:moveTo>
                        <a:pt x="1" y="0"/>
                      </a:moveTo>
                      <a:lnTo>
                        <a:pt x="1" y="1"/>
                      </a:lnTo>
                      <a:lnTo>
                        <a:pt x="0" y="1"/>
                      </a:lnTo>
                      <a:lnTo>
                        <a:pt x="0" y="2"/>
                      </a:lnTo>
                      <a:lnTo>
                        <a:pt x="0" y="3"/>
                      </a:lnTo>
                      <a:lnTo>
                        <a:pt x="0" y="4"/>
                      </a:lnTo>
                      <a:lnTo>
                        <a:pt x="0" y="5"/>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731" name=""/>
                <p:cNvSpPr/>
                <p:nvPr/>
              </p:nvSpPr>
              <p:spPr>
                <a:xfrm>
                  <a:off x="2763000" y="3117600"/>
                  <a:ext cx="11520" cy="6120"/>
                </a:xfrm>
                <a:custGeom>
                  <a:avLst/>
                  <a:gdLst/>
                  <a:ahLst/>
                  <a:rect l="l" t="t" r="r" b="b"/>
                  <a:pathLst>
                    <a:path w="15" h="9">
                      <a:moveTo>
                        <a:pt x="0" y="0"/>
                      </a:moveTo>
                      <a:lnTo>
                        <a:pt x="1" y="0"/>
                      </a:lnTo>
                      <a:lnTo>
                        <a:pt x="2" y="0"/>
                      </a:lnTo>
                      <a:lnTo>
                        <a:pt x="3" y="0"/>
                      </a:lnTo>
                      <a:lnTo>
                        <a:pt x="4" y="0"/>
                      </a:lnTo>
                      <a:lnTo>
                        <a:pt x="5" y="0"/>
                      </a:lnTo>
                      <a:lnTo>
                        <a:pt x="6" y="1"/>
                      </a:lnTo>
                      <a:lnTo>
                        <a:pt x="7" y="2"/>
                      </a:lnTo>
                      <a:lnTo>
                        <a:pt x="8" y="2"/>
                      </a:lnTo>
                      <a:lnTo>
                        <a:pt x="10" y="4"/>
                      </a:lnTo>
                      <a:lnTo>
                        <a:pt x="11" y="5"/>
                      </a:lnTo>
                      <a:lnTo>
                        <a:pt x="11" y="6"/>
                      </a:lnTo>
                      <a:lnTo>
                        <a:pt x="12" y="6"/>
                      </a:lnTo>
                      <a:lnTo>
                        <a:pt x="12" y="7"/>
                      </a:lnTo>
                      <a:lnTo>
                        <a:pt x="15" y="9"/>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732" name=""/>
                <p:cNvSpPr/>
                <p:nvPr/>
              </p:nvSpPr>
              <p:spPr>
                <a:xfrm>
                  <a:off x="2738880" y="2982600"/>
                  <a:ext cx="2880" cy="16560"/>
                </a:xfrm>
                <a:custGeom>
                  <a:avLst/>
                  <a:gdLst/>
                  <a:ahLst/>
                  <a:rect l="l" t="t" r="r" b="b"/>
                  <a:pathLst>
                    <a:path w="4" h="22">
                      <a:moveTo>
                        <a:pt x="1" y="22"/>
                      </a:moveTo>
                      <a:lnTo>
                        <a:pt x="1" y="21"/>
                      </a:lnTo>
                      <a:lnTo>
                        <a:pt x="0" y="21"/>
                      </a:lnTo>
                      <a:lnTo>
                        <a:pt x="0" y="20"/>
                      </a:lnTo>
                      <a:lnTo>
                        <a:pt x="0" y="19"/>
                      </a:lnTo>
                      <a:lnTo>
                        <a:pt x="0" y="18"/>
                      </a:lnTo>
                      <a:lnTo>
                        <a:pt x="0" y="17"/>
                      </a:lnTo>
                      <a:lnTo>
                        <a:pt x="0" y="16"/>
                      </a:lnTo>
                      <a:lnTo>
                        <a:pt x="1" y="16"/>
                      </a:lnTo>
                      <a:lnTo>
                        <a:pt x="1" y="15"/>
                      </a:lnTo>
                      <a:lnTo>
                        <a:pt x="2" y="15"/>
                      </a:lnTo>
                      <a:lnTo>
                        <a:pt x="3" y="13"/>
                      </a:lnTo>
                      <a:lnTo>
                        <a:pt x="4" y="13"/>
                      </a:lnTo>
                      <a:lnTo>
                        <a:pt x="4" y="12"/>
                      </a:lnTo>
                      <a:lnTo>
                        <a:pt x="4" y="11"/>
                      </a:lnTo>
                      <a:lnTo>
                        <a:pt x="3" y="11"/>
                      </a:lnTo>
                      <a:lnTo>
                        <a:pt x="3" y="9"/>
                      </a:lnTo>
                      <a:lnTo>
                        <a:pt x="3" y="7"/>
                      </a:lnTo>
                      <a:lnTo>
                        <a:pt x="3" y="4"/>
                      </a:lnTo>
                      <a:lnTo>
                        <a:pt x="2" y="2"/>
                      </a:lnTo>
                      <a:lnTo>
                        <a:pt x="2" y="1"/>
                      </a:lnTo>
                      <a:lnTo>
                        <a:pt x="1" y="0"/>
                      </a:lnTo>
                    </a:path>
                  </a:pathLst>
                </a:custGeom>
                <a:noFill/>
                <a:ln w="23760">
                  <a:solidFill>
                    <a:srgbClr val="0000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733" name=""/>
                <p:cNvSpPr/>
                <p:nvPr/>
              </p:nvSpPr>
              <p:spPr>
                <a:xfrm>
                  <a:off x="2738880" y="2969280"/>
                  <a:ext cx="1440" cy="13320"/>
                </a:xfrm>
                <a:custGeom>
                  <a:avLst/>
                  <a:gdLst/>
                  <a:ahLst/>
                  <a:rect l="l" t="t" r="r" b="b"/>
                  <a:pathLst>
                    <a:path w="1" h="18">
                      <a:moveTo>
                        <a:pt x="1" y="18"/>
                      </a:moveTo>
                      <a:lnTo>
                        <a:pt x="1" y="17"/>
                      </a:lnTo>
                      <a:lnTo>
                        <a:pt x="0" y="17"/>
                      </a:lnTo>
                      <a:lnTo>
                        <a:pt x="0" y="16"/>
                      </a:lnTo>
                      <a:lnTo>
                        <a:pt x="0" y="15"/>
                      </a:lnTo>
                      <a:lnTo>
                        <a:pt x="0" y="14"/>
                      </a:lnTo>
                      <a:lnTo>
                        <a:pt x="0" y="13"/>
                      </a:lnTo>
                      <a:lnTo>
                        <a:pt x="0" y="12"/>
                      </a:lnTo>
                      <a:lnTo>
                        <a:pt x="0" y="11"/>
                      </a:lnTo>
                      <a:lnTo>
                        <a:pt x="1" y="11"/>
                      </a:lnTo>
                      <a:lnTo>
                        <a:pt x="1" y="10"/>
                      </a:lnTo>
                      <a:lnTo>
                        <a:pt x="1" y="9"/>
                      </a:lnTo>
                      <a:lnTo>
                        <a:pt x="1" y="8"/>
                      </a:lnTo>
                      <a:lnTo>
                        <a:pt x="1" y="4"/>
                      </a:lnTo>
                      <a:lnTo>
                        <a:pt x="1" y="3"/>
                      </a:lnTo>
                      <a:lnTo>
                        <a:pt x="1" y="2"/>
                      </a:lnTo>
                      <a:lnTo>
                        <a:pt x="1" y="1"/>
                      </a:lnTo>
                      <a:lnTo>
                        <a:pt x="1" y="0"/>
                      </a:lnTo>
                    </a:path>
                  </a:pathLst>
                </a:custGeom>
                <a:noFill/>
                <a:ln w="23760">
                  <a:solidFill>
                    <a:srgbClr val="0000ff"/>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734" name=""/>
                <p:cNvSpPr/>
                <p:nvPr/>
              </p:nvSpPr>
              <p:spPr>
                <a:xfrm>
                  <a:off x="2740320" y="2999520"/>
                  <a:ext cx="6840" cy="22320"/>
                </a:xfrm>
                <a:custGeom>
                  <a:avLst/>
                  <a:gdLst/>
                  <a:ahLst/>
                  <a:rect l="l" t="t" r="r" b="b"/>
                  <a:pathLst>
                    <a:path w="10" h="29">
                      <a:moveTo>
                        <a:pt x="0" y="0"/>
                      </a:moveTo>
                      <a:lnTo>
                        <a:pt x="0" y="1"/>
                      </a:lnTo>
                      <a:lnTo>
                        <a:pt x="1" y="3"/>
                      </a:lnTo>
                      <a:lnTo>
                        <a:pt x="1" y="4"/>
                      </a:lnTo>
                      <a:lnTo>
                        <a:pt x="1" y="5"/>
                      </a:lnTo>
                      <a:lnTo>
                        <a:pt x="1" y="6"/>
                      </a:lnTo>
                      <a:lnTo>
                        <a:pt x="2" y="6"/>
                      </a:lnTo>
                      <a:lnTo>
                        <a:pt x="2" y="7"/>
                      </a:lnTo>
                      <a:lnTo>
                        <a:pt x="2" y="8"/>
                      </a:lnTo>
                      <a:lnTo>
                        <a:pt x="3" y="9"/>
                      </a:lnTo>
                      <a:lnTo>
                        <a:pt x="3" y="10"/>
                      </a:lnTo>
                      <a:lnTo>
                        <a:pt x="4" y="11"/>
                      </a:lnTo>
                      <a:lnTo>
                        <a:pt x="4" y="12"/>
                      </a:lnTo>
                      <a:lnTo>
                        <a:pt x="5" y="12"/>
                      </a:lnTo>
                      <a:lnTo>
                        <a:pt x="5" y="13"/>
                      </a:lnTo>
                      <a:lnTo>
                        <a:pt x="6" y="13"/>
                      </a:lnTo>
                      <a:lnTo>
                        <a:pt x="7" y="13"/>
                      </a:lnTo>
                      <a:lnTo>
                        <a:pt x="7" y="14"/>
                      </a:lnTo>
                      <a:lnTo>
                        <a:pt x="7" y="15"/>
                      </a:lnTo>
                      <a:lnTo>
                        <a:pt x="7" y="16"/>
                      </a:lnTo>
                      <a:lnTo>
                        <a:pt x="7" y="17"/>
                      </a:lnTo>
                      <a:lnTo>
                        <a:pt x="7" y="18"/>
                      </a:lnTo>
                      <a:lnTo>
                        <a:pt x="7" y="19"/>
                      </a:lnTo>
                      <a:lnTo>
                        <a:pt x="8" y="19"/>
                      </a:lnTo>
                      <a:lnTo>
                        <a:pt x="8" y="20"/>
                      </a:lnTo>
                      <a:lnTo>
                        <a:pt x="7" y="20"/>
                      </a:lnTo>
                      <a:lnTo>
                        <a:pt x="7" y="21"/>
                      </a:lnTo>
                      <a:lnTo>
                        <a:pt x="7" y="22"/>
                      </a:lnTo>
                      <a:lnTo>
                        <a:pt x="7" y="23"/>
                      </a:lnTo>
                      <a:lnTo>
                        <a:pt x="7" y="24"/>
                      </a:lnTo>
                      <a:lnTo>
                        <a:pt x="8" y="25"/>
                      </a:lnTo>
                      <a:lnTo>
                        <a:pt x="9" y="26"/>
                      </a:lnTo>
                      <a:lnTo>
                        <a:pt x="9" y="27"/>
                      </a:lnTo>
                      <a:lnTo>
                        <a:pt x="10" y="28"/>
                      </a:lnTo>
                      <a:lnTo>
                        <a:pt x="10" y="29"/>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735" name=""/>
                <p:cNvSpPr/>
                <p:nvPr/>
              </p:nvSpPr>
              <p:spPr>
                <a:xfrm>
                  <a:off x="2745720" y="3022200"/>
                  <a:ext cx="1440" cy="19440"/>
                </a:xfrm>
                <a:custGeom>
                  <a:avLst/>
                  <a:gdLst/>
                  <a:ahLst/>
                  <a:rect l="l" t="t" r="r" b="b"/>
                  <a:pathLst>
                    <a:path w="1" h="26">
                      <a:moveTo>
                        <a:pt x="0" y="26"/>
                      </a:moveTo>
                      <a:lnTo>
                        <a:pt x="0" y="25"/>
                      </a:lnTo>
                      <a:lnTo>
                        <a:pt x="0" y="24"/>
                      </a:lnTo>
                      <a:lnTo>
                        <a:pt x="0" y="22"/>
                      </a:lnTo>
                      <a:lnTo>
                        <a:pt x="0" y="19"/>
                      </a:lnTo>
                      <a:lnTo>
                        <a:pt x="0" y="17"/>
                      </a:lnTo>
                      <a:lnTo>
                        <a:pt x="0" y="16"/>
                      </a:lnTo>
                      <a:lnTo>
                        <a:pt x="1" y="16"/>
                      </a:lnTo>
                      <a:lnTo>
                        <a:pt x="1" y="15"/>
                      </a:lnTo>
                      <a:lnTo>
                        <a:pt x="1" y="14"/>
                      </a:lnTo>
                      <a:lnTo>
                        <a:pt x="1" y="13"/>
                      </a:lnTo>
                      <a:lnTo>
                        <a:pt x="1" y="11"/>
                      </a:lnTo>
                      <a:lnTo>
                        <a:pt x="1" y="9"/>
                      </a:lnTo>
                      <a:lnTo>
                        <a:pt x="1" y="8"/>
                      </a:lnTo>
                      <a:lnTo>
                        <a:pt x="1" y="6"/>
                      </a:lnTo>
                      <a:lnTo>
                        <a:pt x="1" y="3"/>
                      </a:lnTo>
                      <a:lnTo>
                        <a:pt x="1" y="2"/>
                      </a:lnTo>
                      <a:lnTo>
                        <a:pt x="1" y="1"/>
                      </a:lnTo>
                      <a:lnTo>
                        <a:pt x="1" y="0"/>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736" name=""/>
                <p:cNvSpPr/>
                <p:nvPr/>
              </p:nvSpPr>
              <p:spPr>
                <a:xfrm>
                  <a:off x="2745720" y="3041640"/>
                  <a:ext cx="4320" cy="4680"/>
                </a:xfrm>
                <a:custGeom>
                  <a:avLst/>
                  <a:gdLst/>
                  <a:ahLst/>
                  <a:rect l="l" t="t" r="r" b="b"/>
                  <a:pathLst>
                    <a:path w="5" h="7">
                      <a:moveTo>
                        <a:pt x="0" y="0"/>
                      </a:moveTo>
                      <a:lnTo>
                        <a:pt x="1" y="1"/>
                      </a:lnTo>
                      <a:lnTo>
                        <a:pt x="1" y="2"/>
                      </a:lnTo>
                      <a:lnTo>
                        <a:pt x="2" y="3"/>
                      </a:lnTo>
                      <a:lnTo>
                        <a:pt x="2" y="4"/>
                      </a:lnTo>
                      <a:lnTo>
                        <a:pt x="3" y="4"/>
                      </a:lnTo>
                      <a:lnTo>
                        <a:pt x="3" y="5"/>
                      </a:lnTo>
                      <a:lnTo>
                        <a:pt x="4" y="6"/>
                      </a:lnTo>
                      <a:lnTo>
                        <a:pt x="4" y="7"/>
                      </a:lnTo>
                      <a:lnTo>
                        <a:pt x="5" y="7"/>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737" name=""/>
                <p:cNvSpPr/>
                <p:nvPr/>
              </p:nvSpPr>
              <p:spPr>
                <a:xfrm>
                  <a:off x="2840040" y="3180960"/>
                  <a:ext cx="1440" cy="11880"/>
                </a:xfrm>
                <a:custGeom>
                  <a:avLst/>
                  <a:gdLst/>
                  <a:ahLst/>
                  <a:rect l="l" t="t" r="r" b="b"/>
                  <a:pathLst>
                    <a:path w="1" h="15">
                      <a:moveTo>
                        <a:pt x="0" y="0"/>
                      </a:moveTo>
                      <a:lnTo>
                        <a:pt x="0" y="2"/>
                      </a:lnTo>
                      <a:lnTo>
                        <a:pt x="0" y="4"/>
                      </a:lnTo>
                      <a:lnTo>
                        <a:pt x="1" y="8"/>
                      </a:lnTo>
                      <a:lnTo>
                        <a:pt x="1" y="10"/>
                      </a:lnTo>
                      <a:lnTo>
                        <a:pt x="1" y="11"/>
                      </a:lnTo>
                      <a:lnTo>
                        <a:pt x="1" y="15"/>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738" name=""/>
                <p:cNvSpPr/>
                <p:nvPr/>
              </p:nvSpPr>
              <p:spPr>
                <a:xfrm>
                  <a:off x="2854440" y="3197520"/>
                  <a:ext cx="1080" cy="1080"/>
                </a:xfrm>
                <a:custGeom>
                  <a:avLst/>
                  <a:gdLst/>
                  <a:ahLst/>
                  <a:rect l="l" t="t" r="r" b="b"/>
                  <a:pathLst>
                    <a:path w="3" h="1">
                      <a:moveTo>
                        <a:pt x="0" y="0"/>
                      </a:moveTo>
                      <a:lnTo>
                        <a:pt x="1" y="1"/>
                      </a:lnTo>
                      <a:lnTo>
                        <a:pt x="2" y="1"/>
                      </a:lnTo>
                      <a:lnTo>
                        <a:pt x="3"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39" name=""/>
                <p:cNvSpPr/>
                <p:nvPr/>
              </p:nvSpPr>
              <p:spPr>
                <a:xfrm>
                  <a:off x="2850120" y="3194640"/>
                  <a:ext cx="4320" cy="2880"/>
                </a:xfrm>
                <a:custGeom>
                  <a:avLst/>
                  <a:gdLst/>
                  <a:ahLst/>
                  <a:rect l="l" t="t" r="r" b="b"/>
                  <a:pathLst>
                    <a:path w="6" h="3">
                      <a:moveTo>
                        <a:pt x="0" y="0"/>
                      </a:moveTo>
                      <a:lnTo>
                        <a:pt x="1" y="0"/>
                      </a:lnTo>
                      <a:lnTo>
                        <a:pt x="1" y="1"/>
                      </a:lnTo>
                      <a:lnTo>
                        <a:pt x="2" y="1"/>
                      </a:lnTo>
                      <a:lnTo>
                        <a:pt x="3" y="2"/>
                      </a:lnTo>
                      <a:lnTo>
                        <a:pt x="4" y="2"/>
                      </a:lnTo>
                      <a:lnTo>
                        <a:pt x="6" y="3"/>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40" name=""/>
                <p:cNvSpPr/>
                <p:nvPr/>
              </p:nvSpPr>
              <p:spPr>
                <a:xfrm>
                  <a:off x="2848680" y="3194640"/>
                  <a:ext cx="1080" cy="1080"/>
                </a:xfrm>
                <a:custGeom>
                  <a:avLst/>
                  <a:gdLst/>
                  <a:ahLst/>
                  <a:rect l="l" t="t" r="r" b="b"/>
                  <a:pathLst>
                    <a:path w="2" h="0">
                      <a:moveTo>
                        <a:pt x="0" y="0"/>
                      </a:moveTo>
                      <a:lnTo>
                        <a:pt x="1" y="0"/>
                      </a:lnTo>
                      <a:lnTo>
                        <a:pt x="2"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41" name=""/>
                <p:cNvSpPr/>
                <p:nvPr/>
              </p:nvSpPr>
              <p:spPr>
                <a:xfrm>
                  <a:off x="2855880" y="3197520"/>
                  <a:ext cx="2880" cy="10440"/>
                </a:xfrm>
                <a:custGeom>
                  <a:avLst/>
                  <a:gdLst/>
                  <a:ahLst/>
                  <a:rect l="l" t="t" r="r" b="b"/>
                  <a:pathLst>
                    <a:path w="3" h="13">
                      <a:moveTo>
                        <a:pt x="0" y="0"/>
                      </a:moveTo>
                      <a:lnTo>
                        <a:pt x="0" y="3"/>
                      </a:lnTo>
                      <a:lnTo>
                        <a:pt x="0" y="4"/>
                      </a:lnTo>
                      <a:lnTo>
                        <a:pt x="1" y="7"/>
                      </a:lnTo>
                      <a:lnTo>
                        <a:pt x="2" y="9"/>
                      </a:lnTo>
                      <a:lnTo>
                        <a:pt x="2" y="10"/>
                      </a:lnTo>
                      <a:lnTo>
                        <a:pt x="2" y="11"/>
                      </a:lnTo>
                      <a:lnTo>
                        <a:pt x="3" y="11"/>
                      </a:lnTo>
                      <a:lnTo>
                        <a:pt x="3" y="12"/>
                      </a:lnTo>
                      <a:lnTo>
                        <a:pt x="3" y="13"/>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742" name=""/>
                <p:cNvSpPr/>
                <p:nvPr/>
              </p:nvSpPr>
              <p:spPr>
                <a:xfrm>
                  <a:off x="2857320" y="3208320"/>
                  <a:ext cx="2880" cy="27000"/>
                </a:xfrm>
                <a:custGeom>
                  <a:avLst/>
                  <a:gdLst/>
                  <a:ahLst/>
                  <a:rect l="l" t="t" r="r" b="b"/>
                  <a:pathLst>
                    <a:path w="4" h="37">
                      <a:moveTo>
                        <a:pt x="1" y="0"/>
                      </a:moveTo>
                      <a:lnTo>
                        <a:pt x="1" y="1"/>
                      </a:lnTo>
                      <a:lnTo>
                        <a:pt x="0" y="5"/>
                      </a:lnTo>
                      <a:lnTo>
                        <a:pt x="0" y="13"/>
                      </a:lnTo>
                      <a:lnTo>
                        <a:pt x="0" y="14"/>
                      </a:lnTo>
                      <a:lnTo>
                        <a:pt x="1" y="15"/>
                      </a:lnTo>
                      <a:lnTo>
                        <a:pt x="1" y="16"/>
                      </a:lnTo>
                      <a:lnTo>
                        <a:pt x="1" y="18"/>
                      </a:lnTo>
                      <a:lnTo>
                        <a:pt x="1" y="19"/>
                      </a:lnTo>
                      <a:lnTo>
                        <a:pt x="2" y="20"/>
                      </a:lnTo>
                      <a:lnTo>
                        <a:pt x="2" y="21"/>
                      </a:lnTo>
                      <a:lnTo>
                        <a:pt x="3" y="24"/>
                      </a:lnTo>
                      <a:lnTo>
                        <a:pt x="3" y="28"/>
                      </a:lnTo>
                      <a:lnTo>
                        <a:pt x="3" y="29"/>
                      </a:lnTo>
                      <a:lnTo>
                        <a:pt x="3" y="31"/>
                      </a:lnTo>
                      <a:lnTo>
                        <a:pt x="3" y="32"/>
                      </a:lnTo>
                      <a:lnTo>
                        <a:pt x="3" y="34"/>
                      </a:lnTo>
                      <a:lnTo>
                        <a:pt x="4" y="36"/>
                      </a:lnTo>
                      <a:lnTo>
                        <a:pt x="4" y="37"/>
                      </a:lnTo>
                    </a:path>
                  </a:pathLst>
                </a:custGeom>
                <a:noFill/>
                <a:ln w="2376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743" name=""/>
                <p:cNvSpPr/>
                <p:nvPr/>
              </p:nvSpPr>
              <p:spPr>
                <a:xfrm>
                  <a:off x="2837520" y="31701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44" name=""/>
                <p:cNvSpPr/>
                <p:nvPr/>
              </p:nvSpPr>
              <p:spPr>
                <a:xfrm>
                  <a:off x="2823120" y="3147480"/>
                  <a:ext cx="9360" cy="14760"/>
                </a:xfrm>
                <a:custGeom>
                  <a:avLst/>
                  <a:gdLst/>
                  <a:ahLst/>
                  <a:rect l="l" t="t" r="r" b="b"/>
                  <a:pathLst>
                    <a:path w="15" h="20">
                      <a:moveTo>
                        <a:pt x="0" y="0"/>
                      </a:moveTo>
                      <a:lnTo>
                        <a:pt x="1" y="1"/>
                      </a:lnTo>
                      <a:lnTo>
                        <a:pt x="2" y="1"/>
                      </a:lnTo>
                      <a:lnTo>
                        <a:pt x="2" y="2"/>
                      </a:lnTo>
                      <a:lnTo>
                        <a:pt x="4" y="3"/>
                      </a:lnTo>
                      <a:lnTo>
                        <a:pt x="4" y="4"/>
                      </a:lnTo>
                      <a:lnTo>
                        <a:pt x="5" y="5"/>
                      </a:lnTo>
                      <a:lnTo>
                        <a:pt x="6" y="8"/>
                      </a:lnTo>
                      <a:lnTo>
                        <a:pt x="7" y="11"/>
                      </a:lnTo>
                      <a:lnTo>
                        <a:pt x="7" y="12"/>
                      </a:lnTo>
                      <a:lnTo>
                        <a:pt x="8" y="13"/>
                      </a:lnTo>
                      <a:lnTo>
                        <a:pt x="8" y="14"/>
                      </a:lnTo>
                      <a:lnTo>
                        <a:pt x="8" y="15"/>
                      </a:lnTo>
                      <a:lnTo>
                        <a:pt x="9" y="16"/>
                      </a:lnTo>
                      <a:lnTo>
                        <a:pt x="10" y="17"/>
                      </a:lnTo>
                      <a:lnTo>
                        <a:pt x="11" y="18"/>
                      </a:lnTo>
                      <a:lnTo>
                        <a:pt x="13" y="19"/>
                      </a:lnTo>
                      <a:lnTo>
                        <a:pt x="14" y="19"/>
                      </a:lnTo>
                      <a:lnTo>
                        <a:pt x="15" y="20"/>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745" name=""/>
                <p:cNvSpPr/>
                <p:nvPr/>
              </p:nvSpPr>
              <p:spPr>
                <a:xfrm>
                  <a:off x="2832840" y="316260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46" name=""/>
                <p:cNvSpPr/>
                <p:nvPr/>
              </p:nvSpPr>
              <p:spPr>
                <a:xfrm>
                  <a:off x="2832840" y="316260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47" name=""/>
                <p:cNvSpPr/>
                <p:nvPr/>
              </p:nvSpPr>
              <p:spPr>
                <a:xfrm>
                  <a:off x="2834640" y="3164400"/>
                  <a:ext cx="1080" cy="5760"/>
                </a:xfrm>
                <a:custGeom>
                  <a:avLst/>
                  <a:gdLst/>
                  <a:ahLst/>
                  <a:rect l="l" t="t" r="r" b="b"/>
                  <a:pathLst>
                    <a:path w="0" h="7">
                      <a:moveTo>
                        <a:pt x="0" y="0"/>
                      </a:moveTo>
                      <a:lnTo>
                        <a:pt x="0" y="2"/>
                      </a:lnTo>
                      <a:lnTo>
                        <a:pt x="0" y="4"/>
                      </a:lnTo>
                      <a:lnTo>
                        <a:pt x="0" y="6"/>
                      </a:lnTo>
                      <a:lnTo>
                        <a:pt x="0" y="7"/>
                      </a:lnTo>
                    </a:path>
                  </a:pathLst>
                </a:custGeom>
                <a:noFill/>
                <a:ln w="23760">
                  <a:solidFill>
                    <a:srgbClr val="0000ff"/>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Arial"/>
                  </a:endParaRPr>
                </a:p>
              </p:txBody>
            </p:sp>
            <p:sp>
              <p:nvSpPr>
                <p:cNvPr id="748" name=""/>
                <p:cNvSpPr/>
                <p:nvPr/>
              </p:nvSpPr>
              <p:spPr>
                <a:xfrm>
                  <a:off x="2832840" y="316440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49" name=""/>
                <p:cNvSpPr/>
                <p:nvPr/>
              </p:nvSpPr>
              <p:spPr>
                <a:xfrm>
                  <a:off x="2834640" y="3170160"/>
                  <a:ext cx="28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50" name=""/>
                <p:cNvSpPr/>
                <p:nvPr/>
              </p:nvSpPr>
              <p:spPr>
                <a:xfrm>
                  <a:off x="2837520" y="31719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51" name=""/>
                <p:cNvSpPr/>
                <p:nvPr/>
              </p:nvSpPr>
              <p:spPr>
                <a:xfrm>
                  <a:off x="2860200" y="3235320"/>
                  <a:ext cx="1440" cy="8640"/>
                </a:xfrm>
                <a:custGeom>
                  <a:avLst/>
                  <a:gdLst/>
                  <a:ahLst/>
                  <a:rect l="l" t="t" r="r" b="b"/>
                  <a:pathLst>
                    <a:path w="2" h="11">
                      <a:moveTo>
                        <a:pt x="0" y="0"/>
                      </a:moveTo>
                      <a:lnTo>
                        <a:pt x="2" y="4"/>
                      </a:lnTo>
                      <a:lnTo>
                        <a:pt x="2" y="5"/>
                      </a:lnTo>
                      <a:lnTo>
                        <a:pt x="2" y="6"/>
                      </a:lnTo>
                      <a:lnTo>
                        <a:pt x="2" y="7"/>
                      </a:lnTo>
                      <a:lnTo>
                        <a:pt x="2" y="8"/>
                      </a:lnTo>
                      <a:lnTo>
                        <a:pt x="2" y="10"/>
                      </a:lnTo>
                      <a:lnTo>
                        <a:pt x="2" y="11"/>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752" name=""/>
                <p:cNvSpPr/>
                <p:nvPr/>
              </p:nvSpPr>
              <p:spPr>
                <a:xfrm>
                  <a:off x="2861640" y="3244320"/>
                  <a:ext cx="1080" cy="4680"/>
                </a:xfrm>
                <a:custGeom>
                  <a:avLst/>
                  <a:gdLst/>
                  <a:ahLst/>
                  <a:rect l="l" t="t" r="r" b="b"/>
                  <a:pathLst>
                    <a:path w="0" h="7">
                      <a:moveTo>
                        <a:pt x="0" y="0"/>
                      </a:moveTo>
                      <a:lnTo>
                        <a:pt x="0" y="1"/>
                      </a:lnTo>
                      <a:lnTo>
                        <a:pt x="0" y="3"/>
                      </a:lnTo>
                      <a:lnTo>
                        <a:pt x="0" y="5"/>
                      </a:lnTo>
                      <a:lnTo>
                        <a:pt x="0" y="6"/>
                      </a:lnTo>
                      <a:lnTo>
                        <a:pt x="0" y="7"/>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753" name=""/>
                <p:cNvSpPr/>
                <p:nvPr/>
              </p:nvSpPr>
              <p:spPr>
                <a:xfrm>
                  <a:off x="2861640" y="3249000"/>
                  <a:ext cx="1080" cy="4320"/>
                </a:xfrm>
                <a:custGeom>
                  <a:avLst/>
                  <a:gdLst/>
                  <a:ahLst/>
                  <a:rect l="l" t="t" r="r" b="b"/>
                  <a:pathLst>
                    <a:path w="2" h="5">
                      <a:moveTo>
                        <a:pt x="0" y="0"/>
                      </a:moveTo>
                      <a:lnTo>
                        <a:pt x="0" y="2"/>
                      </a:lnTo>
                      <a:lnTo>
                        <a:pt x="1" y="2"/>
                      </a:lnTo>
                      <a:lnTo>
                        <a:pt x="1" y="3"/>
                      </a:lnTo>
                      <a:lnTo>
                        <a:pt x="2" y="4"/>
                      </a:lnTo>
                      <a:lnTo>
                        <a:pt x="2" y="5"/>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754" name=""/>
                <p:cNvSpPr/>
                <p:nvPr/>
              </p:nvSpPr>
              <p:spPr>
                <a:xfrm>
                  <a:off x="2864160" y="3256560"/>
                  <a:ext cx="1440" cy="4320"/>
                </a:xfrm>
                <a:custGeom>
                  <a:avLst/>
                  <a:gdLst/>
                  <a:ahLst/>
                  <a:rect l="l" t="t" r="r" b="b"/>
                  <a:pathLst>
                    <a:path w="3" h="5">
                      <a:moveTo>
                        <a:pt x="0" y="0"/>
                      </a:moveTo>
                      <a:lnTo>
                        <a:pt x="0" y="1"/>
                      </a:lnTo>
                      <a:lnTo>
                        <a:pt x="1" y="1"/>
                      </a:lnTo>
                      <a:lnTo>
                        <a:pt x="1" y="2"/>
                      </a:lnTo>
                      <a:lnTo>
                        <a:pt x="2" y="2"/>
                      </a:lnTo>
                      <a:lnTo>
                        <a:pt x="2" y="3"/>
                      </a:lnTo>
                      <a:lnTo>
                        <a:pt x="3" y="4"/>
                      </a:lnTo>
                      <a:lnTo>
                        <a:pt x="3" y="5"/>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755" name=""/>
                <p:cNvSpPr/>
                <p:nvPr/>
              </p:nvSpPr>
              <p:spPr>
                <a:xfrm>
                  <a:off x="2864160" y="3261240"/>
                  <a:ext cx="1440" cy="2880"/>
                </a:xfrm>
                <a:custGeom>
                  <a:avLst/>
                  <a:gdLst/>
                  <a:ahLst/>
                  <a:rect l="l" t="t" r="r" b="b"/>
                  <a:pathLst>
                    <a:path w="2" h="5">
                      <a:moveTo>
                        <a:pt x="2" y="0"/>
                      </a:moveTo>
                      <a:lnTo>
                        <a:pt x="2" y="1"/>
                      </a:lnTo>
                      <a:lnTo>
                        <a:pt x="2" y="2"/>
                      </a:lnTo>
                      <a:lnTo>
                        <a:pt x="1" y="3"/>
                      </a:lnTo>
                      <a:lnTo>
                        <a:pt x="0" y="4"/>
                      </a:lnTo>
                      <a:lnTo>
                        <a:pt x="0" y="5"/>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56" name=""/>
                <p:cNvSpPr/>
                <p:nvPr/>
              </p:nvSpPr>
              <p:spPr>
                <a:xfrm>
                  <a:off x="2861640" y="3267360"/>
                  <a:ext cx="1080" cy="4320"/>
                </a:xfrm>
                <a:custGeom>
                  <a:avLst/>
                  <a:gdLst/>
                  <a:ahLst/>
                  <a:rect l="l" t="t" r="r" b="b"/>
                  <a:pathLst>
                    <a:path w="1" h="5">
                      <a:moveTo>
                        <a:pt x="1" y="0"/>
                      </a:moveTo>
                      <a:lnTo>
                        <a:pt x="1" y="2"/>
                      </a:lnTo>
                      <a:lnTo>
                        <a:pt x="1" y="3"/>
                      </a:lnTo>
                      <a:lnTo>
                        <a:pt x="0" y="5"/>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757" name=""/>
                <p:cNvSpPr/>
                <p:nvPr/>
              </p:nvSpPr>
              <p:spPr>
                <a:xfrm>
                  <a:off x="2861640" y="3271680"/>
                  <a:ext cx="2520" cy="8640"/>
                </a:xfrm>
                <a:custGeom>
                  <a:avLst/>
                  <a:gdLst/>
                  <a:ahLst/>
                  <a:rect l="l" t="t" r="r" b="b"/>
                  <a:pathLst>
                    <a:path w="4" h="12">
                      <a:moveTo>
                        <a:pt x="0" y="0"/>
                      </a:moveTo>
                      <a:lnTo>
                        <a:pt x="0" y="6"/>
                      </a:lnTo>
                      <a:lnTo>
                        <a:pt x="0" y="7"/>
                      </a:lnTo>
                      <a:lnTo>
                        <a:pt x="1" y="7"/>
                      </a:lnTo>
                      <a:lnTo>
                        <a:pt x="1" y="8"/>
                      </a:lnTo>
                      <a:lnTo>
                        <a:pt x="2" y="8"/>
                      </a:lnTo>
                      <a:lnTo>
                        <a:pt x="3" y="11"/>
                      </a:lnTo>
                      <a:lnTo>
                        <a:pt x="4" y="12"/>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758" name=""/>
                <p:cNvSpPr/>
                <p:nvPr/>
              </p:nvSpPr>
              <p:spPr>
                <a:xfrm>
                  <a:off x="2864160" y="3280680"/>
                  <a:ext cx="6840" cy="7200"/>
                </a:xfrm>
                <a:custGeom>
                  <a:avLst/>
                  <a:gdLst/>
                  <a:ahLst/>
                  <a:rect l="l" t="t" r="r" b="b"/>
                  <a:pathLst>
                    <a:path w="9" h="11">
                      <a:moveTo>
                        <a:pt x="0" y="0"/>
                      </a:moveTo>
                      <a:lnTo>
                        <a:pt x="1" y="1"/>
                      </a:lnTo>
                      <a:lnTo>
                        <a:pt x="2" y="2"/>
                      </a:lnTo>
                      <a:lnTo>
                        <a:pt x="3" y="4"/>
                      </a:lnTo>
                      <a:lnTo>
                        <a:pt x="4" y="5"/>
                      </a:lnTo>
                      <a:lnTo>
                        <a:pt x="6" y="7"/>
                      </a:lnTo>
                      <a:lnTo>
                        <a:pt x="6" y="8"/>
                      </a:lnTo>
                      <a:lnTo>
                        <a:pt x="7" y="9"/>
                      </a:lnTo>
                      <a:lnTo>
                        <a:pt x="8" y="10"/>
                      </a:lnTo>
                      <a:lnTo>
                        <a:pt x="9" y="11"/>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759" name=""/>
                <p:cNvSpPr/>
                <p:nvPr/>
              </p:nvSpPr>
              <p:spPr>
                <a:xfrm>
                  <a:off x="2863080" y="3253680"/>
                  <a:ext cx="1080" cy="2880"/>
                </a:xfrm>
                <a:custGeom>
                  <a:avLst/>
                  <a:gdLst/>
                  <a:ahLst/>
                  <a:rect l="l" t="t" r="r" b="b"/>
                  <a:pathLst>
                    <a:path w="1" h="4">
                      <a:moveTo>
                        <a:pt x="0" y="0"/>
                      </a:moveTo>
                      <a:lnTo>
                        <a:pt x="1" y="3"/>
                      </a:lnTo>
                      <a:lnTo>
                        <a:pt x="1"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60" name=""/>
                <p:cNvSpPr/>
                <p:nvPr/>
              </p:nvSpPr>
              <p:spPr>
                <a:xfrm>
                  <a:off x="2863080" y="32536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61" name=""/>
                <p:cNvSpPr/>
                <p:nvPr/>
              </p:nvSpPr>
              <p:spPr>
                <a:xfrm>
                  <a:off x="2840040" y="3192840"/>
                  <a:ext cx="8640" cy="1440"/>
                </a:xfrm>
                <a:custGeom>
                  <a:avLst/>
                  <a:gdLst/>
                  <a:ahLst/>
                  <a:rect l="l" t="t" r="r" b="b"/>
                  <a:pathLst>
                    <a:path w="11" h="3">
                      <a:moveTo>
                        <a:pt x="0" y="0"/>
                      </a:moveTo>
                      <a:lnTo>
                        <a:pt x="3" y="1"/>
                      </a:lnTo>
                      <a:lnTo>
                        <a:pt x="4" y="1"/>
                      </a:lnTo>
                      <a:lnTo>
                        <a:pt x="7" y="2"/>
                      </a:lnTo>
                      <a:lnTo>
                        <a:pt x="9" y="2"/>
                      </a:lnTo>
                      <a:lnTo>
                        <a:pt x="10" y="2"/>
                      </a:lnTo>
                      <a:lnTo>
                        <a:pt x="11" y="3"/>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62" name=""/>
                <p:cNvSpPr/>
                <p:nvPr/>
              </p:nvSpPr>
              <p:spPr>
                <a:xfrm>
                  <a:off x="2838600" y="31809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63" name=""/>
                <p:cNvSpPr/>
                <p:nvPr/>
              </p:nvSpPr>
              <p:spPr>
                <a:xfrm>
                  <a:off x="2838600" y="31752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64" name=""/>
                <p:cNvSpPr/>
                <p:nvPr/>
              </p:nvSpPr>
              <p:spPr>
                <a:xfrm>
                  <a:off x="2838600" y="3176280"/>
                  <a:ext cx="1080" cy="4320"/>
                </a:xfrm>
                <a:custGeom>
                  <a:avLst/>
                  <a:gdLst/>
                  <a:ahLst/>
                  <a:rect l="l" t="t" r="r" b="b"/>
                  <a:pathLst>
                    <a:path w="1" h="7">
                      <a:moveTo>
                        <a:pt x="0" y="0"/>
                      </a:moveTo>
                      <a:lnTo>
                        <a:pt x="0" y="2"/>
                      </a:lnTo>
                      <a:lnTo>
                        <a:pt x="0" y="3"/>
                      </a:lnTo>
                      <a:lnTo>
                        <a:pt x="0" y="5"/>
                      </a:lnTo>
                      <a:lnTo>
                        <a:pt x="0" y="7"/>
                      </a:lnTo>
                      <a:lnTo>
                        <a:pt x="1" y="7"/>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765" name=""/>
                <p:cNvSpPr/>
                <p:nvPr/>
              </p:nvSpPr>
              <p:spPr>
                <a:xfrm>
                  <a:off x="2838600" y="31734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66" name=""/>
                <p:cNvSpPr/>
                <p:nvPr/>
              </p:nvSpPr>
              <p:spPr>
                <a:xfrm>
                  <a:off x="3181320" y="3196080"/>
                  <a:ext cx="8640" cy="1440"/>
                </a:xfrm>
                <a:custGeom>
                  <a:avLst/>
                  <a:gdLst/>
                  <a:ahLst/>
                  <a:rect l="l" t="t" r="r" b="b"/>
                  <a:pathLst>
                    <a:path w="13" h="0">
                      <a:moveTo>
                        <a:pt x="0" y="0"/>
                      </a:moveTo>
                      <a:lnTo>
                        <a:pt x="2" y="0"/>
                      </a:lnTo>
                      <a:lnTo>
                        <a:pt x="3" y="0"/>
                      </a:lnTo>
                      <a:lnTo>
                        <a:pt x="13"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67" name=""/>
                <p:cNvSpPr/>
                <p:nvPr/>
              </p:nvSpPr>
              <p:spPr>
                <a:xfrm>
                  <a:off x="3115800" y="3189960"/>
                  <a:ext cx="42480" cy="46440"/>
                </a:xfrm>
                <a:custGeom>
                  <a:avLst/>
                  <a:gdLst/>
                  <a:ahLst/>
                  <a:rect l="l" t="t" r="r" b="b"/>
                  <a:pathLst>
                    <a:path w="60" h="62">
                      <a:moveTo>
                        <a:pt x="60" y="0"/>
                      </a:moveTo>
                      <a:lnTo>
                        <a:pt x="59" y="0"/>
                      </a:lnTo>
                      <a:lnTo>
                        <a:pt x="56" y="1"/>
                      </a:lnTo>
                      <a:lnTo>
                        <a:pt x="54" y="2"/>
                      </a:lnTo>
                      <a:lnTo>
                        <a:pt x="53" y="3"/>
                      </a:lnTo>
                      <a:lnTo>
                        <a:pt x="52" y="4"/>
                      </a:lnTo>
                      <a:lnTo>
                        <a:pt x="51" y="5"/>
                      </a:lnTo>
                      <a:lnTo>
                        <a:pt x="50" y="5"/>
                      </a:lnTo>
                      <a:lnTo>
                        <a:pt x="48" y="5"/>
                      </a:lnTo>
                      <a:lnTo>
                        <a:pt x="47" y="5"/>
                      </a:lnTo>
                      <a:lnTo>
                        <a:pt x="46" y="5"/>
                      </a:lnTo>
                      <a:lnTo>
                        <a:pt x="44" y="5"/>
                      </a:lnTo>
                      <a:lnTo>
                        <a:pt x="43" y="5"/>
                      </a:lnTo>
                      <a:lnTo>
                        <a:pt x="42" y="5"/>
                      </a:lnTo>
                      <a:lnTo>
                        <a:pt x="41" y="5"/>
                      </a:lnTo>
                      <a:lnTo>
                        <a:pt x="41" y="6"/>
                      </a:lnTo>
                      <a:lnTo>
                        <a:pt x="40" y="6"/>
                      </a:lnTo>
                      <a:lnTo>
                        <a:pt x="40" y="7"/>
                      </a:lnTo>
                      <a:lnTo>
                        <a:pt x="39" y="7"/>
                      </a:lnTo>
                      <a:lnTo>
                        <a:pt x="36" y="10"/>
                      </a:lnTo>
                      <a:lnTo>
                        <a:pt x="31" y="13"/>
                      </a:lnTo>
                      <a:lnTo>
                        <a:pt x="26" y="17"/>
                      </a:lnTo>
                      <a:lnTo>
                        <a:pt x="25" y="18"/>
                      </a:lnTo>
                      <a:lnTo>
                        <a:pt x="24" y="18"/>
                      </a:lnTo>
                      <a:lnTo>
                        <a:pt x="24" y="19"/>
                      </a:lnTo>
                      <a:lnTo>
                        <a:pt x="22" y="22"/>
                      </a:lnTo>
                      <a:lnTo>
                        <a:pt x="22" y="23"/>
                      </a:lnTo>
                      <a:lnTo>
                        <a:pt x="21" y="25"/>
                      </a:lnTo>
                      <a:lnTo>
                        <a:pt x="20" y="26"/>
                      </a:lnTo>
                      <a:lnTo>
                        <a:pt x="19" y="28"/>
                      </a:lnTo>
                      <a:lnTo>
                        <a:pt x="19" y="29"/>
                      </a:lnTo>
                      <a:lnTo>
                        <a:pt x="18" y="30"/>
                      </a:lnTo>
                      <a:lnTo>
                        <a:pt x="18" y="31"/>
                      </a:lnTo>
                      <a:lnTo>
                        <a:pt x="17" y="34"/>
                      </a:lnTo>
                      <a:lnTo>
                        <a:pt x="16" y="36"/>
                      </a:lnTo>
                      <a:lnTo>
                        <a:pt x="15" y="40"/>
                      </a:lnTo>
                      <a:lnTo>
                        <a:pt x="15" y="41"/>
                      </a:lnTo>
                      <a:lnTo>
                        <a:pt x="14" y="43"/>
                      </a:lnTo>
                      <a:lnTo>
                        <a:pt x="12" y="45"/>
                      </a:lnTo>
                      <a:lnTo>
                        <a:pt x="11" y="46"/>
                      </a:lnTo>
                      <a:lnTo>
                        <a:pt x="11" y="47"/>
                      </a:lnTo>
                      <a:lnTo>
                        <a:pt x="9" y="48"/>
                      </a:lnTo>
                      <a:lnTo>
                        <a:pt x="8" y="48"/>
                      </a:lnTo>
                      <a:lnTo>
                        <a:pt x="8" y="49"/>
                      </a:lnTo>
                      <a:lnTo>
                        <a:pt x="7" y="49"/>
                      </a:lnTo>
                      <a:lnTo>
                        <a:pt x="6" y="50"/>
                      </a:lnTo>
                      <a:lnTo>
                        <a:pt x="6" y="51"/>
                      </a:lnTo>
                      <a:lnTo>
                        <a:pt x="5" y="51"/>
                      </a:lnTo>
                      <a:lnTo>
                        <a:pt x="5" y="52"/>
                      </a:lnTo>
                      <a:lnTo>
                        <a:pt x="5" y="53"/>
                      </a:lnTo>
                      <a:lnTo>
                        <a:pt x="5" y="55"/>
                      </a:lnTo>
                      <a:lnTo>
                        <a:pt x="5" y="56"/>
                      </a:lnTo>
                      <a:lnTo>
                        <a:pt x="4" y="57"/>
                      </a:lnTo>
                      <a:lnTo>
                        <a:pt x="4" y="58"/>
                      </a:lnTo>
                      <a:lnTo>
                        <a:pt x="1" y="61"/>
                      </a:lnTo>
                      <a:lnTo>
                        <a:pt x="0" y="61"/>
                      </a:lnTo>
                      <a:lnTo>
                        <a:pt x="0" y="62"/>
                      </a:lnTo>
                    </a:path>
                  </a:pathLst>
                </a:custGeom>
                <a:noFill/>
                <a:ln w="23760">
                  <a:solidFill>
                    <a:srgbClr val="0000ff"/>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Arial"/>
                  </a:endParaRPr>
                </a:p>
              </p:txBody>
            </p:sp>
            <p:sp>
              <p:nvSpPr>
                <p:cNvPr id="768" name=""/>
                <p:cNvSpPr/>
                <p:nvPr/>
              </p:nvSpPr>
              <p:spPr>
                <a:xfrm>
                  <a:off x="3189960" y="3196080"/>
                  <a:ext cx="11160" cy="1440"/>
                </a:xfrm>
                <a:custGeom>
                  <a:avLst/>
                  <a:gdLst/>
                  <a:ahLst/>
                  <a:rect l="l" t="t" r="r" b="b"/>
                  <a:pathLst>
                    <a:path w="16" h="1">
                      <a:moveTo>
                        <a:pt x="16" y="0"/>
                      </a:moveTo>
                      <a:lnTo>
                        <a:pt x="15" y="0"/>
                      </a:lnTo>
                      <a:lnTo>
                        <a:pt x="14" y="0"/>
                      </a:lnTo>
                      <a:lnTo>
                        <a:pt x="12" y="0"/>
                      </a:lnTo>
                      <a:lnTo>
                        <a:pt x="11" y="1"/>
                      </a:lnTo>
                      <a:lnTo>
                        <a:pt x="9" y="1"/>
                      </a:lnTo>
                      <a:lnTo>
                        <a:pt x="8" y="1"/>
                      </a:lnTo>
                      <a:lnTo>
                        <a:pt x="7" y="1"/>
                      </a:lnTo>
                      <a:lnTo>
                        <a:pt x="5" y="1"/>
                      </a:lnTo>
                      <a:lnTo>
                        <a:pt x="3" y="1"/>
                      </a:lnTo>
                      <a:lnTo>
                        <a:pt x="2" y="1"/>
                      </a:lnTo>
                      <a:lnTo>
                        <a:pt x="0" y="1"/>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69" name=""/>
                <p:cNvSpPr/>
                <p:nvPr/>
              </p:nvSpPr>
              <p:spPr>
                <a:xfrm>
                  <a:off x="3201120" y="3194640"/>
                  <a:ext cx="9720" cy="1080"/>
                </a:xfrm>
                <a:custGeom>
                  <a:avLst/>
                  <a:gdLst/>
                  <a:ahLst/>
                  <a:rect l="l" t="t" r="r" b="b"/>
                  <a:pathLst>
                    <a:path w="14" h="2">
                      <a:moveTo>
                        <a:pt x="14" y="0"/>
                      </a:moveTo>
                      <a:lnTo>
                        <a:pt x="13" y="0"/>
                      </a:lnTo>
                      <a:lnTo>
                        <a:pt x="12" y="1"/>
                      </a:lnTo>
                      <a:lnTo>
                        <a:pt x="11" y="2"/>
                      </a:lnTo>
                      <a:lnTo>
                        <a:pt x="10" y="2"/>
                      </a:lnTo>
                      <a:lnTo>
                        <a:pt x="9" y="2"/>
                      </a:lnTo>
                      <a:lnTo>
                        <a:pt x="7" y="2"/>
                      </a:lnTo>
                      <a:lnTo>
                        <a:pt x="5" y="2"/>
                      </a:lnTo>
                      <a:lnTo>
                        <a:pt x="3" y="2"/>
                      </a:lnTo>
                      <a:lnTo>
                        <a:pt x="2" y="2"/>
                      </a:lnTo>
                      <a:lnTo>
                        <a:pt x="1" y="2"/>
                      </a:lnTo>
                      <a:lnTo>
                        <a:pt x="0"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70" name=""/>
                <p:cNvSpPr/>
                <p:nvPr/>
              </p:nvSpPr>
              <p:spPr>
                <a:xfrm>
                  <a:off x="3211200" y="3192840"/>
                  <a:ext cx="14040" cy="1440"/>
                </a:xfrm>
                <a:custGeom>
                  <a:avLst/>
                  <a:gdLst/>
                  <a:ahLst/>
                  <a:rect l="l" t="t" r="r" b="b"/>
                  <a:pathLst>
                    <a:path w="19" h="2">
                      <a:moveTo>
                        <a:pt x="19" y="2"/>
                      </a:moveTo>
                      <a:lnTo>
                        <a:pt x="18" y="2"/>
                      </a:lnTo>
                      <a:lnTo>
                        <a:pt x="17" y="2"/>
                      </a:lnTo>
                      <a:lnTo>
                        <a:pt x="16" y="2"/>
                      </a:lnTo>
                      <a:lnTo>
                        <a:pt x="15" y="1"/>
                      </a:lnTo>
                      <a:lnTo>
                        <a:pt x="14" y="1"/>
                      </a:lnTo>
                      <a:lnTo>
                        <a:pt x="13" y="1"/>
                      </a:lnTo>
                      <a:lnTo>
                        <a:pt x="12" y="1"/>
                      </a:lnTo>
                      <a:lnTo>
                        <a:pt x="12" y="0"/>
                      </a:lnTo>
                      <a:lnTo>
                        <a:pt x="10" y="0"/>
                      </a:lnTo>
                      <a:lnTo>
                        <a:pt x="9" y="0"/>
                      </a:lnTo>
                      <a:lnTo>
                        <a:pt x="8" y="0"/>
                      </a:lnTo>
                      <a:lnTo>
                        <a:pt x="7" y="0"/>
                      </a:lnTo>
                      <a:lnTo>
                        <a:pt x="6" y="0"/>
                      </a:lnTo>
                      <a:lnTo>
                        <a:pt x="5" y="0"/>
                      </a:lnTo>
                      <a:lnTo>
                        <a:pt x="5" y="1"/>
                      </a:lnTo>
                      <a:lnTo>
                        <a:pt x="2" y="1"/>
                      </a:lnTo>
                      <a:lnTo>
                        <a:pt x="0" y="2"/>
                      </a:lnTo>
                      <a:lnTo>
                        <a:pt x="0" y="1"/>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71" name=""/>
                <p:cNvSpPr/>
                <p:nvPr/>
              </p:nvSpPr>
              <p:spPr>
                <a:xfrm>
                  <a:off x="3225600" y="3194640"/>
                  <a:ext cx="5760" cy="4320"/>
                </a:xfrm>
                <a:custGeom>
                  <a:avLst/>
                  <a:gdLst/>
                  <a:ahLst/>
                  <a:rect l="l" t="t" r="r" b="b"/>
                  <a:pathLst>
                    <a:path w="8" h="6">
                      <a:moveTo>
                        <a:pt x="8" y="5"/>
                      </a:moveTo>
                      <a:lnTo>
                        <a:pt x="7" y="5"/>
                      </a:lnTo>
                      <a:lnTo>
                        <a:pt x="6" y="6"/>
                      </a:lnTo>
                      <a:lnTo>
                        <a:pt x="6" y="5"/>
                      </a:lnTo>
                      <a:lnTo>
                        <a:pt x="6" y="6"/>
                      </a:lnTo>
                      <a:lnTo>
                        <a:pt x="4" y="4"/>
                      </a:lnTo>
                      <a:lnTo>
                        <a:pt x="5" y="4"/>
                      </a:lnTo>
                      <a:lnTo>
                        <a:pt x="4" y="4"/>
                      </a:lnTo>
                      <a:lnTo>
                        <a:pt x="3" y="4"/>
                      </a:lnTo>
                      <a:lnTo>
                        <a:pt x="3" y="3"/>
                      </a:lnTo>
                      <a:lnTo>
                        <a:pt x="3" y="2"/>
                      </a:lnTo>
                      <a:lnTo>
                        <a:pt x="2" y="1"/>
                      </a:lnTo>
                      <a:lnTo>
                        <a:pt x="1" y="0"/>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772" name=""/>
                <p:cNvSpPr/>
                <p:nvPr/>
              </p:nvSpPr>
              <p:spPr>
                <a:xfrm>
                  <a:off x="3171600" y="3189960"/>
                  <a:ext cx="9360" cy="5760"/>
                </a:xfrm>
                <a:custGeom>
                  <a:avLst/>
                  <a:gdLst/>
                  <a:ahLst/>
                  <a:rect l="l" t="t" r="r" b="b"/>
                  <a:pathLst>
                    <a:path w="14" h="8">
                      <a:moveTo>
                        <a:pt x="14" y="8"/>
                      </a:moveTo>
                      <a:lnTo>
                        <a:pt x="13" y="0"/>
                      </a:lnTo>
                      <a:lnTo>
                        <a:pt x="11" y="0"/>
                      </a:lnTo>
                      <a:lnTo>
                        <a:pt x="6" y="2"/>
                      </a:lnTo>
                      <a:lnTo>
                        <a:pt x="4" y="3"/>
                      </a:lnTo>
                      <a:lnTo>
                        <a:pt x="0" y="4"/>
                      </a:lnTo>
                    </a:path>
                  </a:pathLst>
                </a:custGeom>
                <a:noFill/>
                <a:ln w="23760">
                  <a:solidFill>
                    <a:srgbClr val="0000ff"/>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Arial"/>
                  </a:endParaRPr>
                </a:p>
              </p:txBody>
            </p:sp>
            <p:sp>
              <p:nvSpPr>
                <p:cNvPr id="773" name=""/>
                <p:cNvSpPr/>
                <p:nvPr/>
              </p:nvSpPr>
              <p:spPr>
                <a:xfrm>
                  <a:off x="3158640" y="3189960"/>
                  <a:ext cx="12600" cy="4320"/>
                </a:xfrm>
                <a:custGeom>
                  <a:avLst/>
                  <a:gdLst/>
                  <a:ahLst/>
                  <a:rect l="l" t="t" r="r" b="b"/>
                  <a:pathLst>
                    <a:path w="18" h="6">
                      <a:moveTo>
                        <a:pt x="0" y="0"/>
                      </a:moveTo>
                      <a:lnTo>
                        <a:pt x="1" y="0"/>
                      </a:lnTo>
                      <a:lnTo>
                        <a:pt x="5" y="2"/>
                      </a:lnTo>
                      <a:lnTo>
                        <a:pt x="8" y="4"/>
                      </a:lnTo>
                      <a:lnTo>
                        <a:pt x="11" y="6"/>
                      </a:lnTo>
                      <a:lnTo>
                        <a:pt x="12" y="6"/>
                      </a:lnTo>
                      <a:lnTo>
                        <a:pt x="13" y="6"/>
                      </a:lnTo>
                      <a:lnTo>
                        <a:pt x="17" y="5"/>
                      </a:lnTo>
                      <a:lnTo>
                        <a:pt x="18" y="4"/>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774" name=""/>
                <p:cNvSpPr/>
                <p:nvPr/>
              </p:nvSpPr>
              <p:spPr>
                <a:xfrm>
                  <a:off x="3062880" y="3246120"/>
                  <a:ext cx="4320" cy="13320"/>
                </a:xfrm>
                <a:custGeom>
                  <a:avLst/>
                  <a:gdLst/>
                  <a:ahLst/>
                  <a:rect l="l" t="t" r="r" b="b"/>
                  <a:pathLst>
                    <a:path w="7" h="17">
                      <a:moveTo>
                        <a:pt x="0" y="17"/>
                      </a:moveTo>
                      <a:lnTo>
                        <a:pt x="2" y="16"/>
                      </a:lnTo>
                      <a:lnTo>
                        <a:pt x="2" y="15"/>
                      </a:lnTo>
                      <a:lnTo>
                        <a:pt x="3" y="15"/>
                      </a:lnTo>
                      <a:lnTo>
                        <a:pt x="4" y="13"/>
                      </a:lnTo>
                      <a:lnTo>
                        <a:pt x="4" y="10"/>
                      </a:lnTo>
                      <a:lnTo>
                        <a:pt x="4" y="8"/>
                      </a:lnTo>
                      <a:lnTo>
                        <a:pt x="4" y="7"/>
                      </a:lnTo>
                      <a:lnTo>
                        <a:pt x="4" y="6"/>
                      </a:lnTo>
                      <a:lnTo>
                        <a:pt x="5" y="4"/>
                      </a:lnTo>
                      <a:lnTo>
                        <a:pt x="7" y="1"/>
                      </a:lnTo>
                      <a:lnTo>
                        <a:pt x="7" y="0"/>
                      </a:lnTo>
                    </a:path>
                  </a:pathLst>
                </a:custGeom>
                <a:noFill/>
                <a:ln w="23760">
                  <a:solidFill>
                    <a:srgbClr val="0000ff"/>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775" name=""/>
                <p:cNvSpPr/>
                <p:nvPr/>
              </p:nvSpPr>
              <p:spPr>
                <a:xfrm>
                  <a:off x="3005640" y="3292560"/>
                  <a:ext cx="3960" cy="2880"/>
                </a:xfrm>
                <a:custGeom>
                  <a:avLst/>
                  <a:gdLst/>
                  <a:ahLst/>
                  <a:rect l="l" t="t" r="r" b="b"/>
                  <a:pathLst>
                    <a:path w="6" h="4">
                      <a:moveTo>
                        <a:pt x="0" y="4"/>
                      </a:moveTo>
                      <a:lnTo>
                        <a:pt x="3" y="4"/>
                      </a:lnTo>
                      <a:lnTo>
                        <a:pt x="3" y="3"/>
                      </a:lnTo>
                      <a:lnTo>
                        <a:pt x="4" y="2"/>
                      </a:lnTo>
                      <a:lnTo>
                        <a:pt x="5" y="2"/>
                      </a:lnTo>
                      <a:lnTo>
                        <a:pt x="5" y="1"/>
                      </a:lnTo>
                      <a:lnTo>
                        <a:pt x="6" y="1"/>
                      </a:lnTo>
                      <a:lnTo>
                        <a:pt x="6"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76" name=""/>
                <p:cNvSpPr/>
                <p:nvPr/>
              </p:nvSpPr>
              <p:spPr>
                <a:xfrm>
                  <a:off x="3067200" y="3236760"/>
                  <a:ext cx="48240" cy="13680"/>
                </a:xfrm>
                <a:custGeom>
                  <a:avLst/>
                  <a:gdLst/>
                  <a:ahLst/>
                  <a:rect l="l" t="t" r="r" b="b"/>
                  <a:pathLst>
                    <a:path w="69" h="17">
                      <a:moveTo>
                        <a:pt x="68" y="0"/>
                      </a:moveTo>
                      <a:lnTo>
                        <a:pt x="69" y="0"/>
                      </a:lnTo>
                      <a:lnTo>
                        <a:pt x="69" y="3"/>
                      </a:lnTo>
                      <a:lnTo>
                        <a:pt x="68" y="3"/>
                      </a:lnTo>
                      <a:lnTo>
                        <a:pt x="69" y="3"/>
                      </a:lnTo>
                      <a:lnTo>
                        <a:pt x="69" y="15"/>
                      </a:lnTo>
                      <a:lnTo>
                        <a:pt x="68" y="15"/>
                      </a:lnTo>
                      <a:lnTo>
                        <a:pt x="68" y="16"/>
                      </a:lnTo>
                      <a:lnTo>
                        <a:pt x="66" y="16"/>
                      </a:lnTo>
                      <a:lnTo>
                        <a:pt x="57" y="16"/>
                      </a:lnTo>
                      <a:lnTo>
                        <a:pt x="56" y="15"/>
                      </a:lnTo>
                      <a:lnTo>
                        <a:pt x="52" y="15"/>
                      </a:lnTo>
                      <a:lnTo>
                        <a:pt x="51" y="15"/>
                      </a:lnTo>
                      <a:lnTo>
                        <a:pt x="51" y="17"/>
                      </a:lnTo>
                      <a:lnTo>
                        <a:pt x="43" y="17"/>
                      </a:lnTo>
                      <a:lnTo>
                        <a:pt x="42" y="16"/>
                      </a:lnTo>
                      <a:lnTo>
                        <a:pt x="38" y="16"/>
                      </a:lnTo>
                      <a:lnTo>
                        <a:pt x="38" y="14"/>
                      </a:lnTo>
                      <a:lnTo>
                        <a:pt x="33" y="14"/>
                      </a:lnTo>
                      <a:lnTo>
                        <a:pt x="27" y="14"/>
                      </a:lnTo>
                      <a:lnTo>
                        <a:pt x="26" y="15"/>
                      </a:lnTo>
                      <a:lnTo>
                        <a:pt x="25" y="15"/>
                      </a:lnTo>
                      <a:lnTo>
                        <a:pt x="24" y="15"/>
                      </a:lnTo>
                      <a:lnTo>
                        <a:pt x="23" y="15"/>
                      </a:lnTo>
                      <a:lnTo>
                        <a:pt x="23" y="14"/>
                      </a:lnTo>
                      <a:lnTo>
                        <a:pt x="22" y="14"/>
                      </a:lnTo>
                      <a:lnTo>
                        <a:pt x="22" y="13"/>
                      </a:lnTo>
                      <a:lnTo>
                        <a:pt x="22" y="12"/>
                      </a:lnTo>
                      <a:lnTo>
                        <a:pt x="20" y="12"/>
                      </a:lnTo>
                      <a:lnTo>
                        <a:pt x="16" y="9"/>
                      </a:lnTo>
                      <a:lnTo>
                        <a:pt x="14" y="9"/>
                      </a:lnTo>
                      <a:lnTo>
                        <a:pt x="13" y="9"/>
                      </a:lnTo>
                      <a:lnTo>
                        <a:pt x="12" y="9"/>
                      </a:lnTo>
                      <a:lnTo>
                        <a:pt x="10" y="9"/>
                      </a:lnTo>
                      <a:lnTo>
                        <a:pt x="9" y="9"/>
                      </a:lnTo>
                      <a:lnTo>
                        <a:pt x="8" y="8"/>
                      </a:lnTo>
                      <a:lnTo>
                        <a:pt x="7" y="9"/>
                      </a:lnTo>
                      <a:lnTo>
                        <a:pt x="6" y="10"/>
                      </a:lnTo>
                      <a:lnTo>
                        <a:pt x="5" y="10"/>
                      </a:lnTo>
                      <a:lnTo>
                        <a:pt x="4" y="10"/>
                      </a:lnTo>
                      <a:lnTo>
                        <a:pt x="3" y="9"/>
                      </a:lnTo>
                      <a:lnTo>
                        <a:pt x="2" y="9"/>
                      </a:lnTo>
                      <a:lnTo>
                        <a:pt x="1" y="9"/>
                      </a:lnTo>
                      <a:lnTo>
                        <a:pt x="1" y="10"/>
                      </a:lnTo>
                      <a:lnTo>
                        <a:pt x="0" y="10"/>
                      </a:lnTo>
                      <a:lnTo>
                        <a:pt x="1" y="10"/>
                      </a:lnTo>
                      <a:lnTo>
                        <a:pt x="1" y="11"/>
                      </a:lnTo>
                      <a:lnTo>
                        <a:pt x="1" y="12"/>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777" name=""/>
                <p:cNvSpPr/>
                <p:nvPr/>
              </p:nvSpPr>
              <p:spPr>
                <a:xfrm>
                  <a:off x="3002760" y="3295800"/>
                  <a:ext cx="2880" cy="2880"/>
                </a:xfrm>
                <a:custGeom>
                  <a:avLst/>
                  <a:gdLst/>
                  <a:ahLst/>
                  <a:rect l="l" t="t" r="r" b="b"/>
                  <a:pathLst>
                    <a:path w="4" h="4">
                      <a:moveTo>
                        <a:pt x="0" y="4"/>
                      </a:moveTo>
                      <a:lnTo>
                        <a:pt x="1" y="3"/>
                      </a:lnTo>
                      <a:lnTo>
                        <a:pt x="2" y="2"/>
                      </a:lnTo>
                      <a:lnTo>
                        <a:pt x="3" y="2"/>
                      </a:lnTo>
                      <a:lnTo>
                        <a:pt x="4" y="2"/>
                      </a:lnTo>
                      <a:lnTo>
                        <a:pt x="4"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78" name=""/>
                <p:cNvSpPr/>
                <p:nvPr/>
              </p:nvSpPr>
              <p:spPr>
                <a:xfrm>
                  <a:off x="3009960" y="3273120"/>
                  <a:ext cx="31320" cy="21240"/>
                </a:xfrm>
                <a:custGeom>
                  <a:avLst/>
                  <a:gdLst/>
                  <a:ahLst/>
                  <a:rect l="l" t="t" r="r" b="b"/>
                  <a:pathLst>
                    <a:path w="44" h="28">
                      <a:moveTo>
                        <a:pt x="0" y="26"/>
                      </a:moveTo>
                      <a:lnTo>
                        <a:pt x="1" y="26"/>
                      </a:lnTo>
                      <a:lnTo>
                        <a:pt x="5" y="26"/>
                      </a:lnTo>
                      <a:lnTo>
                        <a:pt x="6" y="28"/>
                      </a:lnTo>
                      <a:lnTo>
                        <a:pt x="7" y="28"/>
                      </a:lnTo>
                      <a:lnTo>
                        <a:pt x="8" y="27"/>
                      </a:lnTo>
                      <a:lnTo>
                        <a:pt x="9" y="27"/>
                      </a:lnTo>
                      <a:lnTo>
                        <a:pt x="10" y="26"/>
                      </a:lnTo>
                      <a:lnTo>
                        <a:pt x="11" y="26"/>
                      </a:lnTo>
                      <a:lnTo>
                        <a:pt x="11" y="25"/>
                      </a:lnTo>
                      <a:lnTo>
                        <a:pt x="13" y="25"/>
                      </a:lnTo>
                      <a:lnTo>
                        <a:pt x="14" y="24"/>
                      </a:lnTo>
                      <a:lnTo>
                        <a:pt x="18" y="24"/>
                      </a:lnTo>
                      <a:lnTo>
                        <a:pt x="22" y="25"/>
                      </a:lnTo>
                      <a:lnTo>
                        <a:pt x="22" y="24"/>
                      </a:lnTo>
                      <a:lnTo>
                        <a:pt x="26" y="25"/>
                      </a:lnTo>
                      <a:lnTo>
                        <a:pt x="27" y="25"/>
                      </a:lnTo>
                      <a:lnTo>
                        <a:pt x="29" y="20"/>
                      </a:lnTo>
                      <a:lnTo>
                        <a:pt x="31" y="16"/>
                      </a:lnTo>
                      <a:lnTo>
                        <a:pt x="31" y="11"/>
                      </a:lnTo>
                      <a:lnTo>
                        <a:pt x="31" y="8"/>
                      </a:lnTo>
                      <a:lnTo>
                        <a:pt x="31" y="6"/>
                      </a:lnTo>
                      <a:lnTo>
                        <a:pt x="31" y="5"/>
                      </a:lnTo>
                      <a:lnTo>
                        <a:pt x="31" y="2"/>
                      </a:lnTo>
                      <a:lnTo>
                        <a:pt x="31" y="1"/>
                      </a:lnTo>
                      <a:lnTo>
                        <a:pt x="33" y="1"/>
                      </a:lnTo>
                      <a:lnTo>
                        <a:pt x="34" y="0"/>
                      </a:lnTo>
                      <a:lnTo>
                        <a:pt x="35" y="0"/>
                      </a:lnTo>
                      <a:lnTo>
                        <a:pt x="36" y="0"/>
                      </a:lnTo>
                      <a:lnTo>
                        <a:pt x="37" y="1"/>
                      </a:lnTo>
                      <a:lnTo>
                        <a:pt x="38" y="3"/>
                      </a:lnTo>
                      <a:lnTo>
                        <a:pt x="39" y="4"/>
                      </a:lnTo>
                      <a:lnTo>
                        <a:pt x="41" y="3"/>
                      </a:lnTo>
                      <a:lnTo>
                        <a:pt x="42" y="2"/>
                      </a:lnTo>
                      <a:lnTo>
                        <a:pt x="43" y="2"/>
                      </a:lnTo>
                      <a:lnTo>
                        <a:pt x="44" y="1"/>
                      </a:lnTo>
                    </a:path>
                  </a:pathLst>
                </a:custGeom>
                <a:noFill/>
                <a:ln w="23760">
                  <a:solidFill>
                    <a:srgbClr val="0000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779" name=""/>
                <p:cNvSpPr/>
                <p:nvPr/>
              </p:nvSpPr>
              <p:spPr>
                <a:xfrm>
                  <a:off x="4266000" y="4098600"/>
                  <a:ext cx="1080" cy="58680"/>
                </a:xfrm>
                <a:prstGeom prst="line">
                  <a:avLst/>
                </a:prstGeom>
                <a:ln w="23760">
                  <a:solidFill>
                    <a:srgbClr val="0000ff"/>
                  </a:solidFill>
                  <a:miter/>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780" name=""/>
                <p:cNvSpPr/>
                <p:nvPr/>
              </p:nvSpPr>
              <p:spPr>
                <a:xfrm>
                  <a:off x="2423520" y="4204440"/>
                  <a:ext cx="1080" cy="5760"/>
                </a:xfrm>
                <a:custGeom>
                  <a:avLst/>
                  <a:gdLst/>
                  <a:ahLst/>
                  <a:rect l="l" t="t" r="r" b="b"/>
                  <a:pathLst>
                    <a:path w="0" h="7">
                      <a:moveTo>
                        <a:pt x="0" y="7"/>
                      </a:moveTo>
                      <a:lnTo>
                        <a:pt x="0" y="6"/>
                      </a:lnTo>
                      <a:lnTo>
                        <a:pt x="0" y="5"/>
                      </a:lnTo>
                      <a:lnTo>
                        <a:pt x="0" y="4"/>
                      </a:lnTo>
                      <a:lnTo>
                        <a:pt x="0" y="3"/>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Arial"/>
                  </a:endParaRPr>
                </a:p>
              </p:txBody>
            </p:sp>
            <p:sp>
              <p:nvSpPr>
                <p:cNvPr id="781" name=""/>
                <p:cNvSpPr/>
                <p:nvPr/>
              </p:nvSpPr>
              <p:spPr>
                <a:xfrm>
                  <a:off x="2423520" y="4210200"/>
                  <a:ext cx="1080" cy="4320"/>
                </a:xfrm>
                <a:custGeom>
                  <a:avLst/>
                  <a:gdLst/>
                  <a:ahLst/>
                  <a:rect l="l" t="t" r="r" b="b"/>
                  <a:pathLst>
                    <a:path w="0" h="6">
                      <a:moveTo>
                        <a:pt x="0" y="6"/>
                      </a:moveTo>
                      <a:lnTo>
                        <a:pt x="0" y="4"/>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782" name=""/>
                <p:cNvSpPr/>
                <p:nvPr/>
              </p:nvSpPr>
              <p:spPr>
                <a:xfrm>
                  <a:off x="2423520" y="4202640"/>
                  <a:ext cx="1080" cy="1440"/>
                </a:xfrm>
                <a:custGeom>
                  <a:avLst/>
                  <a:gdLst/>
                  <a:ahLst/>
                  <a:rect l="l" t="t" r="r" b="b"/>
                  <a:pathLst>
                    <a:path w="0" h="2">
                      <a:moveTo>
                        <a:pt x="0" y="2"/>
                      </a:moveTo>
                      <a:lnTo>
                        <a:pt x="0" y="1"/>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83" name=""/>
                <p:cNvSpPr/>
                <p:nvPr/>
              </p:nvSpPr>
              <p:spPr>
                <a:xfrm>
                  <a:off x="2420640" y="4199760"/>
                  <a:ext cx="3960" cy="2880"/>
                </a:xfrm>
                <a:custGeom>
                  <a:avLst/>
                  <a:gdLst/>
                  <a:ahLst/>
                  <a:rect l="l" t="t" r="r" b="b"/>
                  <a:pathLst>
                    <a:path w="6" h="4">
                      <a:moveTo>
                        <a:pt x="4" y="4"/>
                      </a:moveTo>
                      <a:lnTo>
                        <a:pt x="6" y="1"/>
                      </a:lnTo>
                      <a:lnTo>
                        <a:pt x="6" y="0"/>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84" name=""/>
                <p:cNvSpPr/>
                <p:nvPr/>
              </p:nvSpPr>
              <p:spPr>
                <a:xfrm>
                  <a:off x="2426400" y="4195080"/>
                  <a:ext cx="6840" cy="2880"/>
                </a:xfrm>
                <a:custGeom>
                  <a:avLst/>
                  <a:gdLst/>
                  <a:ahLst/>
                  <a:rect l="l" t="t" r="r" b="b"/>
                  <a:pathLst>
                    <a:path w="10" h="4">
                      <a:moveTo>
                        <a:pt x="10" y="0"/>
                      </a:moveTo>
                      <a:lnTo>
                        <a:pt x="9" y="0"/>
                      </a:lnTo>
                      <a:lnTo>
                        <a:pt x="9" y="1"/>
                      </a:lnTo>
                      <a:lnTo>
                        <a:pt x="8" y="1"/>
                      </a:lnTo>
                      <a:lnTo>
                        <a:pt x="7" y="1"/>
                      </a:lnTo>
                      <a:lnTo>
                        <a:pt x="6" y="2"/>
                      </a:lnTo>
                      <a:lnTo>
                        <a:pt x="5" y="2"/>
                      </a:lnTo>
                      <a:lnTo>
                        <a:pt x="4" y="2"/>
                      </a:lnTo>
                      <a:lnTo>
                        <a:pt x="3" y="3"/>
                      </a:lnTo>
                      <a:lnTo>
                        <a:pt x="2" y="3"/>
                      </a:lnTo>
                      <a:lnTo>
                        <a:pt x="1" y="4"/>
                      </a:lnTo>
                      <a:lnTo>
                        <a:pt x="0"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85" name=""/>
                <p:cNvSpPr/>
                <p:nvPr/>
              </p:nvSpPr>
              <p:spPr>
                <a:xfrm>
                  <a:off x="2420640" y="4198320"/>
                  <a:ext cx="5760" cy="1080"/>
                </a:xfrm>
                <a:custGeom>
                  <a:avLst/>
                  <a:gdLst/>
                  <a:ahLst/>
                  <a:rect l="l" t="t" r="r" b="b"/>
                  <a:pathLst>
                    <a:path w="7" h="3">
                      <a:moveTo>
                        <a:pt x="7" y="0"/>
                      </a:moveTo>
                      <a:lnTo>
                        <a:pt x="6" y="1"/>
                      </a:lnTo>
                      <a:lnTo>
                        <a:pt x="5" y="1"/>
                      </a:lnTo>
                      <a:lnTo>
                        <a:pt x="4" y="2"/>
                      </a:lnTo>
                      <a:lnTo>
                        <a:pt x="3" y="2"/>
                      </a:lnTo>
                      <a:lnTo>
                        <a:pt x="2" y="2"/>
                      </a:lnTo>
                      <a:lnTo>
                        <a:pt x="1" y="3"/>
                      </a:lnTo>
                      <a:lnTo>
                        <a:pt x="0" y="3"/>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86" name=""/>
                <p:cNvSpPr/>
                <p:nvPr/>
              </p:nvSpPr>
              <p:spPr>
                <a:xfrm>
                  <a:off x="2847600" y="4740840"/>
                  <a:ext cx="210960" cy="299160"/>
                </a:xfrm>
                <a:custGeom>
                  <a:avLst/>
                  <a:gdLst/>
                  <a:ahLst/>
                  <a:rect l="l" t="t" r="r" b="b"/>
                  <a:pathLst>
                    <a:path w="296" h="395">
                      <a:moveTo>
                        <a:pt x="293" y="395"/>
                      </a:moveTo>
                      <a:lnTo>
                        <a:pt x="293" y="394"/>
                      </a:lnTo>
                      <a:lnTo>
                        <a:pt x="293" y="393"/>
                      </a:lnTo>
                      <a:lnTo>
                        <a:pt x="294" y="392"/>
                      </a:lnTo>
                      <a:lnTo>
                        <a:pt x="294" y="391"/>
                      </a:lnTo>
                      <a:lnTo>
                        <a:pt x="295" y="390"/>
                      </a:lnTo>
                      <a:lnTo>
                        <a:pt x="295" y="389"/>
                      </a:lnTo>
                      <a:lnTo>
                        <a:pt x="296" y="387"/>
                      </a:lnTo>
                      <a:lnTo>
                        <a:pt x="296" y="386"/>
                      </a:lnTo>
                      <a:lnTo>
                        <a:pt x="296" y="385"/>
                      </a:lnTo>
                      <a:lnTo>
                        <a:pt x="296" y="384"/>
                      </a:lnTo>
                      <a:lnTo>
                        <a:pt x="296" y="381"/>
                      </a:lnTo>
                      <a:lnTo>
                        <a:pt x="293" y="373"/>
                      </a:lnTo>
                      <a:lnTo>
                        <a:pt x="284" y="373"/>
                      </a:lnTo>
                      <a:lnTo>
                        <a:pt x="273" y="373"/>
                      </a:lnTo>
                      <a:lnTo>
                        <a:pt x="273" y="366"/>
                      </a:lnTo>
                      <a:lnTo>
                        <a:pt x="273" y="365"/>
                      </a:lnTo>
                      <a:lnTo>
                        <a:pt x="273" y="357"/>
                      </a:lnTo>
                      <a:lnTo>
                        <a:pt x="273" y="351"/>
                      </a:lnTo>
                      <a:lnTo>
                        <a:pt x="273" y="350"/>
                      </a:lnTo>
                      <a:lnTo>
                        <a:pt x="273" y="349"/>
                      </a:lnTo>
                      <a:lnTo>
                        <a:pt x="273" y="348"/>
                      </a:lnTo>
                      <a:lnTo>
                        <a:pt x="273" y="341"/>
                      </a:lnTo>
                      <a:lnTo>
                        <a:pt x="273" y="334"/>
                      </a:lnTo>
                      <a:lnTo>
                        <a:pt x="273" y="319"/>
                      </a:lnTo>
                      <a:lnTo>
                        <a:pt x="273" y="315"/>
                      </a:lnTo>
                      <a:lnTo>
                        <a:pt x="273" y="308"/>
                      </a:lnTo>
                      <a:lnTo>
                        <a:pt x="263" y="308"/>
                      </a:lnTo>
                      <a:lnTo>
                        <a:pt x="257" y="308"/>
                      </a:lnTo>
                      <a:lnTo>
                        <a:pt x="256" y="308"/>
                      </a:lnTo>
                      <a:lnTo>
                        <a:pt x="249" y="308"/>
                      </a:lnTo>
                      <a:lnTo>
                        <a:pt x="246" y="308"/>
                      </a:lnTo>
                      <a:lnTo>
                        <a:pt x="245" y="308"/>
                      </a:lnTo>
                      <a:lnTo>
                        <a:pt x="244" y="308"/>
                      </a:lnTo>
                      <a:lnTo>
                        <a:pt x="243" y="308"/>
                      </a:lnTo>
                      <a:lnTo>
                        <a:pt x="242" y="308"/>
                      </a:lnTo>
                      <a:lnTo>
                        <a:pt x="241" y="308"/>
                      </a:lnTo>
                      <a:lnTo>
                        <a:pt x="240" y="308"/>
                      </a:lnTo>
                      <a:lnTo>
                        <a:pt x="239" y="308"/>
                      </a:lnTo>
                      <a:lnTo>
                        <a:pt x="238" y="308"/>
                      </a:lnTo>
                      <a:lnTo>
                        <a:pt x="237" y="308"/>
                      </a:lnTo>
                      <a:lnTo>
                        <a:pt x="236" y="308"/>
                      </a:lnTo>
                      <a:lnTo>
                        <a:pt x="235" y="308"/>
                      </a:lnTo>
                      <a:lnTo>
                        <a:pt x="234" y="308"/>
                      </a:lnTo>
                      <a:lnTo>
                        <a:pt x="234" y="307"/>
                      </a:lnTo>
                      <a:lnTo>
                        <a:pt x="234" y="308"/>
                      </a:lnTo>
                      <a:lnTo>
                        <a:pt x="233" y="308"/>
                      </a:lnTo>
                      <a:lnTo>
                        <a:pt x="233" y="307"/>
                      </a:lnTo>
                      <a:lnTo>
                        <a:pt x="233" y="306"/>
                      </a:lnTo>
                      <a:lnTo>
                        <a:pt x="233" y="305"/>
                      </a:lnTo>
                      <a:lnTo>
                        <a:pt x="233" y="304"/>
                      </a:lnTo>
                      <a:lnTo>
                        <a:pt x="233" y="303"/>
                      </a:lnTo>
                      <a:lnTo>
                        <a:pt x="233" y="302"/>
                      </a:lnTo>
                      <a:lnTo>
                        <a:pt x="233" y="301"/>
                      </a:lnTo>
                      <a:lnTo>
                        <a:pt x="234" y="301"/>
                      </a:lnTo>
                      <a:lnTo>
                        <a:pt x="234" y="299"/>
                      </a:lnTo>
                      <a:lnTo>
                        <a:pt x="234" y="298"/>
                      </a:lnTo>
                      <a:lnTo>
                        <a:pt x="234" y="297"/>
                      </a:lnTo>
                      <a:lnTo>
                        <a:pt x="234" y="296"/>
                      </a:lnTo>
                      <a:lnTo>
                        <a:pt x="234" y="295"/>
                      </a:lnTo>
                      <a:lnTo>
                        <a:pt x="233" y="295"/>
                      </a:lnTo>
                      <a:lnTo>
                        <a:pt x="232" y="295"/>
                      </a:lnTo>
                      <a:lnTo>
                        <a:pt x="230" y="295"/>
                      </a:lnTo>
                      <a:lnTo>
                        <a:pt x="230" y="294"/>
                      </a:lnTo>
                      <a:lnTo>
                        <a:pt x="230" y="293"/>
                      </a:lnTo>
                      <a:lnTo>
                        <a:pt x="230" y="292"/>
                      </a:lnTo>
                      <a:lnTo>
                        <a:pt x="229" y="292"/>
                      </a:lnTo>
                      <a:lnTo>
                        <a:pt x="228" y="292"/>
                      </a:lnTo>
                      <a:lnTo>
                        <a:pt x="227" y="292"/>
                      </a:lnTo>
                      <a:lnTo>
                        <a:pt x="226" y="292"/>
                      </a:lnTo>
                      <a:lnTo>
                        <a:pt x="225" y="292"/>
                      </a:lnTo>
                      <a:lnTo>
                        <a:pt x="224" y="292"/>
                      </a:lnTo>
                      <a:lnTo>
                        <a:pt x="223" y="292"/>
                      </a:lnTo>
                      <a:lnTo>
                        <a:pt x="223" y="291"/>
                      </a:lnTo>
                      <a:lnTo>
                        <a:pt x="222" y="290"/>
                      </a:lnTo>
                      <a:lnTo>
                        <a:pt x="222" y="289"/>
                      </a:lnTo>
                      <a:lnTo>
                        <a:pt x="221" y="289"/>
                      </a:lnTo>
                      <a:lnTo>
                        <a:pt x="221" y="288"/>
                      </a:lnTo>
                      <a:lnTo>
                        <a:pt x="220" y="288"/>
                      </a:lnTo>
                      <a:lnTo>
                        <a:pt x="220" y="287"/>
                      </a:lnTo>
                      <a:lnTo>
                        <a:pt x="219" y="286"/>
                      </a:lnTo>
                      <a:lnTo>
                        <a:pt x="219" y="285"/>
                      </a:lnTo>
                      <a:lnTo>
                        <a:pt x="219" y="284"/>
                      </a:lnTo>
                      <a:lnTo>
                        <a:pt x="218" y="284"/>
                      </a:lnTo>
                      <a:lnTo>
                        <a:pt x="218" y="283"/>
                      </a:lnTo>
                      <a:lnTo>
                        <a:pt x="217" y="282"/>
                      </a:lnTo>
                      <a:lnTo>
                        <a:pt x="217" y="281"/>
                      </a:lnTo>
                      <a:lnTo>
                        <a:pt x="216" y="281"/>
                      </a:lnTo>
                      <a:lnTo>
                        <a:pt x="216" y="280"/>
                      </a:lnTo>
                      <a:lnTo>
                        <a:pt x="215" y="280"/>
                      </a:lnTo>
                      <a:lnTo>
                        <a:pt x="215" y="279"/>
                      </a:lnTo>
                      <a:lnTo>
                        <a:pt x="214" y="279"/>
                      </a:lnTo>
                      <a:lnTo>
                        <a:pt x="214" y="278"/>
                      </a:lnTo>
                      <a:lnTo>
                        <a:pt x="213" y="278"/>
                      </a:lnTo>
                      <a:lnTo>
                        <a:pt x="213" y="277"/>
                      </a:lnTo>
                      <a:lnTo>
                        <a:pt x="212" y="276"/>
                      </a:lnTo>
                      <a:lnTo>
                        <a:pt x="211" y="275"/>
                      </a:lnTo>
                      <a:lnTo>
                        <a:pt x="210" y="274"/>
                      </a:lnTo>
                      <a:lnTo>
                        <a:pt x="210" y="273"/>
                      </a:lnTo>
                      <a:lnTo>
                        <a:pt x="209" y="273"/>
                      </a:lnTo>
                      <a:lnTo>
                        <a:pt x="208" y="272"/>
                      </a:lnTo>
                      <a:lnTo>
                        <a:pt x="208" y="271"/>
                      </a:lnTo>
                      <a:lnTo>
                        <a:pt x="207" y="270"/>
                      </a:lnTo>
                      <a:lnTo>
                        <a:pt x="206" y="270"/>
                      </a:lnTo>
                      <a:lnTo>
                        <a:pt x="206" y="269"/>
                      </a:lnTo>
                      <a:lnTo>
                        <a:pt x="206" y="268"/>
                      </a:lnTo>
                      <a:lnTo>
                        <a:pt x="205" y="268"/>
                      </a:lnTo>
                      <a:lnTo>
                        <a:pt x="205" y="267"/>
                      </a:lnTo>
                      <a:lnTo>
                        <a:pt x="204" y="266"/>
                      </a:lnTo>
                      <a:lnTo>
                        <a:pt x="204" y="265"/>
                      </a:lnTo>
                      <a:lnTo>
                        <a:pt x="203" y="265"/>
                      </a:lnTo>
                      <a:lnTo>
                        <a:pt x="203" y="264"/>
                      </a:lnTo>
                      <a:lnTo>
                        <a:pt x="202" y="264"/>
                      </a:lnTo>
                      <a:lnTo>
                        <a:pt x="202" y="263"/>
                      </a:lnTo>
                      <a:lnTo>
                        <a:pt x="201" y="263"/>
                      </a:lnTo>
                      <a:lnTo>
                        <a:pt x="201" y="262"/>
                      </a:lnTo>
                      <a:lnTo>
                        <a:pt x="200" y="262"/>
                      </a:lnTo>
                      <a:lnTo>
                        <a:pt x="199" y="261"/>
                      </a:lnTo>
                      <a:lnTo>
                        <a:pt x="198" y="260"/>
                      </a:lnTo>
                      <a:lnTo>
                        <a:pt x="197" y="259"/>
                      </a:lnTo>
                      <a:lnTo>
                        <a:pt x="196" y="258"/>
                      </a:lnTo>
                      <a:lnTo>
                        <a:pt x="195" y="257"/>
                      </a:lnTo>
                      <a:lnTo>
                        <a:pt x="194" y="257"/>
                      </a:lnTo>
                      <a:lnTo>
                        <a:pt x="194" y="256"/>
                      </a:lnTo>
                      <a:lnTo>
                        <a:pt x="193" y="255"/>
                      </a:lnTo>
                      <a:lnTo>
                        <a:pt x="192" y="254"/>
                      </a:lnTo>
                      <a:lnTo>
                        <a:pt x="191" y="253"/>
                      </a:lnTo>
                      <a:lnTo>
                        <a:pt x="190" y="253"/>
                      </a:lnTo>
                      <a:lnTo>
                        <a:pt x="190" y="252"/>
                      </a:lnTo>
                      <a:lnTo>
                        <a:pt x="189" y="252"/>
                      </a:lnTo>
                      <a:lnTo>
                        <a:pt x="189" y="251"/>
                      </a:lnTo>
                      <a:lnTo>
                        <a:pt x="187" y="250"/>
                      </a:lnTo>
                      <a:lnTo>
                        <a:pt x="186" y="249"/>
                      </a:lnTo>
                      <a:lnTo>
                        <a:pt x="185" y="248"/>
                      </a:lnTo>
                      <a:lnTo>
                        <a:pt x="184" y="248"/>
                      </a:lnTo>
                      <a:lnTo>
                        <a:pt x="184" y="247"/>
                      </a:lnTo>
                      <a:lnTo>
                        <a:pt x="183" y="247"/>
                      </a:lnTo>
                      <a:lnTo>
                        <a:pt x="183" y="246"/>
                      </a:lnTo>
                      <a:lnTo>
                        <a:pt x="182" y="246"/>
                      </a:lnTo>
                      <a:lnTo>
                        <a:pt x="181" y="245"/>
                      </a:lnTo>
                      <a:lnTo>
                        <a:pt x="180" y="244"/>
                      </a:lnTo>
                      <a:lnTo>
                        <a:pt x="180" y="243"/>
                      </a:lnTo>
                      <a:lnTo>
                        <a:pt x="179" y="242"/>
                      </a:lnTo>
                      <a:lnTo>
                        <a:pt x="177" y="241"/>
                      </a:lnTo>
                      <a:lnTo>
                        <a:pt x="176" y="240"/>
                      </a:lnTo>
                      <a:lnTo>
                        <a:pt x="176" y="239"/>
                      </a:lnTo>
                      <a:lnTo>
                        <a:pt x="175" y="239"/>
                      </a:lnTo>
                      <a:lnTo>
                        <a:pt x="175" y="238"/>
                      </a:lnTo>
                      <a:lnTo>
                        <a:pt x="175" y="237"/>
                      </a:lnTo>
                      <a:lnTo>
                        <a:pt x="174" y="237"/>
                      </a:lnTo>
                      <a:lnTo>
                        <a:pt x="174" y="236"/>
                      </a:lnTo>
                      <a:lnTo>
                        <a:pt x="174" y="235"/>
                      </a:lnTo>
                      <a:lnTo>
                        <a:pt x="173" y="235"/>
                      </a:lnTo>
                      <a:lnTo>
                        <a:pt x="173" y="234"/>
                      </a:lnTo>
                      <a:lnTo>
                        <a:pt x="172" y="234"/>
                      </a:lnTo>
                      <a:lnTo>
                        <a:pt x="172" y="233"/>
                      </a:lnTo>
                      <a:lnTo>
                        <a:pt x="171" y="233"/>
                      </a:lnTo>
                      <a:lnTo>
                        <a:pt x="171" y="232"/>
                      </a:lnTo>
                      <a:lnTo>
                        <a:pt x="171" y="231"/>
                      </a:lnTo>
                      <a:lnTo>
                        <a:pt x="170" y="230"/>
                      </a:lnTo>
                      <a:lnTo>
                        <a:pt x="169" y="229"/>
                      </a:lnTo>
                      <a:lnTo>
                        <a:pt x="169" y="228"/>
                      </a:lnTo>
                      <a:lnTo>
                        <a:pt x="168" y="228"/>
                      </a:lnTo>
                      <a:lnTo>
                        <a:pt x="168" y="227"/>
                      </a:lnTo>
                      <a:lnTo>
                        <a:pt x="167" y="226"/>
                      </a:lnTo>
                      <a:lnTo>
                        <a:pt x="167" y="225"/>
                      </a:lnTo>
                      <a:lnTo>
                        <a:pt x="166" y="225"/>
                      </a:lnTo>
                      <a:lnTo>
                        <a:pt x="166" y="224"/>
                      </a:lnTo>
                      <a:lnTo>
                        <a:pt x="165" y="223"/>
                      </a:lnTo>
                      <a:lnTo>
                        <a:pt x="165" y="222"/>
                      </a:lnTo>
                      <a:lnTo>
                        <a:pt x="164" y="222"/>
                      </a:lnTo>
                      <a:lnTo>
                        <a:pt x="164" y="221"/>
                      </a:lnTo>
                      <a:lnTo>
                        <a:pt x="163" y="220"/>
                      </a:lnTo>
                      <a:lnTo>
                        <a:pt x="163" y="219"/>
                      </a:lnTo>
                      <a:lnTo>
                        <a:pt x="162" y="219"/>
                      </a:lnTo>
                      <a:lnTo>
                        <a:pt x="162" y="218"/>
                      </a:lnTo>
                      <a:lnTo>
                        <a:pt x="161" y="218"/>
                      </a:lnTo>
                      <a:lnTo>
                        <a:pt x="161" y="217"/>
                      </a:lnTo>
                      <a:lnTo>
                        <a:pt x="161" y="216"/>
                      </a:lnTo>
                      <a:lnTo>
                        <a:pt x="160" y="216"/>
                      </a:lnTo>
                      <a:lnTo>
                        <a:pt x="160" y="215"/>
                      </a:lnTo>
                      <a:lnTo>
                        <a:pt x="159" y="214"/>
                      </a:lnTo>
                      <a:lnTo>
                        <a:pt x="158" y="213"/>
                      </a:lnTo>
                      <a:lnTo>
                        <a:pt x="158" y="212"/>
                      </a:lnTo>
                      <a:lnTo>
                        <a:pt x="157" y="211"/>
                      </a:lnTo>
                      <a:lnTo>
                        <a:pt x="157" y="210"/>
                      </a:lnTo>
                      <a:lnTo>
                        <a:pt x="155" y="208"/>
                      </a:lnTo>
                      <a:lnTo>
                        <a:pt x="154" y="207"/>
                      </a:lnTo>
                      <a:lnTo>
                        <a:pt x="153" y="205"/>
                      </a:lnTo>
                      <a:lnTo>
                        <a:pt x="153" y="204"/>
                      </a:lnTo>
                      <a:lnTo>
                        <a:pt x="152" y="204"/>
                      </a:lnTo>
                      <a:lnTo>
                        <a:pt x="152" y="203"/>
                      </a:lnTo>
                      <a:lnTo>
                        <a:pt x="151" y="203"/>
                      </a:lnTo>
                      <a:lnTo>
                        <a:pt x="151" y="202"/>
                      </a:lnTo>
                      <a:lnTo>
                        <a:pt x="150" y="202"/>
                      </a:lnTo>
                      <a:lnTo>
                        <a:pt x="149" y="201"/>
                      </a:lnTo>
                      <a:lnTo>
                        <a:pt x="149" y="200"/>
                      </a:lnTo>
                      <a:lnTo>
                        <a:pt x="148" y="200"/>
                      </a:lnTo>
                      <a:lnTo>
                        <a:pt x="148" y="199"/>
                      </a:lnTo>
                      <a:lnTo>
                        <a:pt x="147" y="199"/>
                      </a:lnTo>
                      <a:lnTo>
                        <a:pt x="146" y="198"/>
                      </a:lnTo>
                      <a:lnTo>
                        <a:pt x="145" y="198"/>
                      </a:lnTo>
                      <a:lnTo>
                        <a:pt x="144" y="197"/>
                      </a:lnTo>
                      <a:lnTo>
                        <a:pt x="143" y="196"/>
                      </a:lnTo>
                      <a:lnTo>
                        <a:pt x="143" y="195"/>
                      </a:lnTo>
                      <a:lnTo>
                        <a:pt x="142" y="195"/>
                      </a:lnTo>
                      <a:lnTo>
                        <a:pt x="141" y="195"/>
                      </a:lnTo>
                      <a:lnTo>
                        <a:pt x="140" y="194"/>
                      </a:lnTo>
                      <a:lnTo>
                        <a:pt x="139" y="192"/>
                      </a:lnTo>
                      <a:lnTo>
                        <a:pt x="138" y="192"/>
                      </a:lnTo>
                      <a:lnTo>
                        <a:pt x="136" y="191"/>
                      </a:lnTo>
                      <a:lnTo>
                        <a:pt x="134" y="189"/>
                      </a:lnTo>
                      <a:lnTo>
                        <a:pt x="133" y="188"/>
                      </a:lnTo>
                      <a:lnTo>
                        <a:pt x="131" y="187"/>
                      </a:lnTo>
                      <a:lnTo>
                        <a:pt x="130" y="186"/>
                      </a:lnTo>
                      <a:lnTo>
                        <a:pt x="129" y="185"/>
                      </a:lnTo>
                      <a:lnTo>
                        <a:pt x="128" y="184"/>
                      </a:lnTo>
                      <a:lnTo>
                        <a:pt x="127" y="184"/>
                      </a:lnTo>
                      <a:lnTo>
                        <a:pt x="126" y="183"/>
                      </a:lnTo>
                      <a:lnTo>
                        <a:pt x="126" y="182"/>
                      </a:lnTo>
                      <a:lnTo>
                        <a:pt x="125" y="182"/>
                      </a:lnTo>
                      <a:lnTo>
                        <a:pt x="124" y="182"/>
                      </a:lnTo>
                      <a:lnTo>
                        <a:pt x="124" y="181"/>
                      </a:lnTo>
                      <a:lnTo>
                        <a:pt x="124" y="179"/>
                      </a:lnTo>
                      <a:lnTo>
                        <a:pt x="124" y="178"/>
                      </a:lnTo>
                      <a:lnTo>
                        <a:pt x="124" y="175"/>
                      </a:lnTo>
                      <a:lnTo>
                        <a:pt x="124" y="171"/>
                      </a:lnTo>
                      <a:lnTo>
                        <a:pt x="124" y="170"/>
                      </a:lnTo>
                      <a:lnTo>
                        <a:pt x="124" y="168"/>
                      </a:lnTo>
                      <a:lnTo>
                        <a:pt x="124" y="165"/>
                      </a:lnTo>
                      <a:lnTo>
                        <a:pt x="124" y="164"/>
                      </a:lnTo>
                      <a:lnTo>
                        <a:pt x="124" y="161"/>
                      </a:lnTo>
                      <a:lnTo>
                        <a:pt x="124" y="160"/>
                      </a:lnTo>
                      <a:lnTo>
                        <a:pt x="124" y="157"/>
                      </a:lnTo>
                      <a:lnTo>
                        <a:pt x="124" y="153"/>
                      </a:lnTo>
                      <a:lnTo>
                        <a:pt x="124" y="149"/>
                      </a:lnTo>
                      <a:lnTo>
                        <a:pt x="124" y="148"/>
                      </a:lnTo>
                      <a:lnTo>
                        <a:pt x="124" y="146"/>
                      </a:lnTo>
                      <a:lnTo>
                        <a:pt x="124" y="142"/>
                      </a:lnTo>
                      <a:lnTo>
                        <a:pt x="125" y="142"/>
                      </a:lnTo>
                      <a:lnTo>
                        <a:pt x="126" y="142"/>
                      </a:lnTo>
                      <a:lnTo>
                        <a:pt x="127" y="142"/>
                      </a:lnTo>
                      <a:lnTo>
                        <a:pt x="129" y="142"/>
                      </a:lnTo>
                      <a:lnTo>
                        <a:pt x="131" y="142"/>
                      </a:lnTo>
                      <a:lnTo>
                        <a:pt x="131" y="138"/>
                      </a:lnTo>
                      <a:lnTo>
                        <a:pt x="131" y="135"/>
                      </a:lnTo>
                      <a:lnTo>
                        <a:pt x="131" y="133"/>
                      </a:lnTo>
                      <a:lnTo>
                        <a:pt x="131" y="131"/>
                      </a:lnTo>
                      <a:lnTo>
                        <a:pt x="131" y="130"/>
                      </a:lnTo>
                      <a:lnTo>
                        <a:pt x="131" y="126"/>
                      </a:lnTo>
                      <a:lnTo>
                        <a:pt x="132" y="126"/>
                      </a:lnTo>
                      <a:lnTo>
                        <a:pt x="132" y="124"/>
                      </a:lnTo>
                      <a:lnTo>
                        <a:pt x="132" y="122"/>
                      </a:lnTo>
                      <a:lnTo>
                        <a:pt x="132" y="120"/>
                      </a:lnTo>
                      <a:lnTo>
                        <a:pt x="132" y="118"/>
                      </a:lnTo>
                      <a:lnTo>
                        <a:pt x="132" y="115"/>
                      </a:lnTo>
                      <a:lnTo>
                        <a:pt x="132" y="113"/>
                      </a:lnTo>
                      <a:lnTo>
                        <a:pt x="132" y="111"/>
                      </a:lnTo>
                      <a:lnTo>
                        <a:pt x="132" y="108"/>
                      </a:lnTo>
                      <a:lnTo>
                        <a:pt x="132" y="100"/>
                      </a:lnTo>
                      <a:lnTo>
                        <a:pt x="134" y="99"/>
                      </a:lnTo>
                      <a:lnTo>
                        <a:pt x="136" y="99"/>
                      </a:lnTo>
                      <a:lnTo>
                        <a:pt x="136" y="95"/>
                      </a:lnTo>
                      <a:lnTo>
                        <a:pt x="136" y="85"/>
                      </a:lnTo>
                      <a:lnTo>
                        <a:pt x="136" y="82"/>
                      </a:lnTo>
                      <a:lnTo>
                        <a:pt x="132" y="82"/>
                      </a:lnTo>
                      <a:lnTo>
                        <a:pt x="132" y="78"/>
                      </a:lnTo>
                      <a:lnTo>
                        <a:pt x="132" y="75"/>
                      </a:lnTo>
                      <a:lnTo>
                        <a:pt x="131" y="75"/>
                      </a:lnTo>
                      <a:lnTo>
                        <a:pt x="129" y="75"/>
                      </a:lnTo>
                      <a:lnTo>
                        <a:pt x="128" y="71"/>
                      </a:lnTo>
                      <a:lnTo>
                        <a:pt x="128" y="64"/>
                      </a:lnTo>
                      <a:lnTo>
                        <a:pt x="127" y="64"/>
                      </a:lnTo>
                      <a:lnTo>
                        <a:pt x="125" y="64"/>
                      </a:lnTo>
                      <a:lnTo>
                        <a:pt x="122" y="64"/>
                      </a:lnTo>
                      <a:lnTo>
                        <a:pt x="122" y="63"/>
                      </a:lnTo>
                      <a:lnTo>
                        <a:pt x="122" y="62"/>
                      </a:lnTo>
                      <a:lnTo>
                        <a:pt x="121" y="60"/>
                      </a:lnTo>
                      <a:lnTo>
                        <a:pt x="121" y="56"/>
                      </a:lnTo>
                      <a:lnTo>
                        <a:pt x="121" y="49"/>
                      </a:lnTo>
                      <a:lnTo>
                        <a:pt x="112" y="49"/>
                      </a:lnTo>
                      <a:lnTo>
                        <a:pt x="110" y="49"/>
                      </a:lnTo>
                      <a:lnTo>
                        <a:pt x="109" y="49"/>
                      </a:lnTo>
                      <a:lnTo>
                        <a:pt x="102" y="49"/>
                      </a:lnTo>
                      <a:lnTo>
                        <a:pt x="99" y="46"/>
                      </a:lnTo>
                      <a:lnTo>
                        <a:pt x="93" y="42"/>
                      </a:lnTo>
                      <a:lnTo>
                        <a:pt x="89" y="39"/>
                      </a:lnTo>
                      <a:lnTo>
                        <a:pt x="86" y="36"/>
                      </a:lnTo>
                      <a:lnTo>
                        <a:pt x="85" y="35"/>
                      </a:lnTo>
                      <a:lnTo>
                        <a:pt x="83" y="34"/>
                      </a:lnTo>
                      <a:lnTo>
                        <a:pt x="82" y="34"/>
                      </a:lnTo>
                      <a:lnTo>
                        <a:pt x="74" y="34"/>
                      </a:lnTo>
                      <a:lnTo>
                        <a:pt x="72" y="34"/>
                      </a:lnTo>
                      <a:lnTo>
                        <a:pt x="72" y="33"/>
                      </a:lnTo>
                      <a:lnTo>
                        <a:pt x="72" y="32"/>
                      </a:lnTo>
                      <a:lnTo>
                        <a:pt x="72" y="31"/>
                      </a:lnTo>
                      <a:lnTo>
                        <a:pt x="72" y="30"/>
                      </a:lnTo>
                      <a:lnTo>
                        <a:pt x="72" y="29"/>
                      </a:lnTo>
                      <a:lnTo>
                        <a:pt x="72" y="28"/>
                      </a:lnTo>
                      <a:lnTo>
                        <a:pt x="72" y="27"/>
                      </a:lnTo>
                      <a:lnTo>
                        <a:pt x="72" y="26"/>
                      </a:lnTo>
                      <a:lnTo>
                        <a:pt x="72" y="25"/>
                      </a:lnTo>
                      <a:lnTo>
                        <a:pt x="72" y="24"/>
                      </a:lnTo>
                      <a:lnTo>
                        <a:pt x="72" y="23"/>
                      </a:lnTo>
                      <a:lnTo>
                        <a:pt x="72" y="22"/>
                      </a:lnTo>
                      <a:lnTo>
                        <a:pt x="72" y="21"/>
                      </a:lnTo>
                      <a:lnTo>
                        <a:pt x="72" y="20"/>
                      </a:lnTo>
                      <a:lnTo>
                        <a:pt x="72" y="19"/>
                      </a:lnTo>
                      <a:lnTo>
                        <a:pt x="72" y="18"/>
                      </a:lnTo>
                      <a:lnTo>
                        <a:pt x="72" y="17"/>
                      </a:lnTo>
                      <a:lnTo>
                        <a:pt x="72" y="16"/>
                      </a:lnTo>
                      <a:lnTo>
                        <a:pt x="72" y="15"/>
                      </a:lnTo>
                      <a:lnTo>
                        <a:pt x="72" y="14"/>
                      </a:lnTo>
                      <a:lnTo>
                        <a:pt x="72" y="12"/>
                      </a:lnTo>
                      <a:lnTo>
                        <a:pt x="72" y="11"/>
                      </a:lnTo>
                      <a:lnTo>
                        <a:pt x="72" y="10"/>
                      </a:lnTo>
                      <a:lnTo>
                        <a:pt x="72" y="9"/>
                      </a:lnTo>
                      <a:lnTo>
                        <a:pt x="69" y="9"/>
                      </a:lnTo>
                      <a:lnTo>
                        <a:pt x="68" y="9"/>
                      </a:lnTo>
                      <a:lnTo>
                        <a:pt x="67" y="9"/>
                      </a:lnTo>
                      <a:lnTo>
                        <a:pt x="66" y="9"/>
                      </a:lnTo>
                      <a:lnTo>
                        <a:pt x="62" y="9"/>
                      </a:lnTo>
                      <a:lnTo>
                        <a:pt x="60" y="9"/>
                      </a:lnTo>
                      <a:lnTo>
                        <a:pt x="59" y="9"/>
                      </a:lnTo>
                      <a:lnTo>
                        <a:pt x="59" y="7"/>
                      </a:lnTo>
                      <a:lnTo>
                        <a:pt x="54" y="7"/>
                      </a:lnTo>
                      <a:lnTo>
                        <a:pt x="47" y="7"/>
                      </a:lnTo>
                      <a:lnTo>
                        <a:pt x="38" y="7"/>
                      </a:lnTo>
                      <a:lnTo>
                        <a:pt x="38" y="2"/>
                      </a:lnTo>
                      <a:lnTo>
                        <a:pt x="37" y="1"/>
                      </a:lnTo>
                      <a:lnTo>
                        <a:pt x="36" y="0"/>
                      </a:lnTo>
                      <a:lnTo>
                        <a:pt x="35" y="0"/>
                      </a:lnTo>
                      <a:lnTo>
                        <a:pt x="33" y="0"/>
                      </a:lnTo>
                      <a:lnTo>
                        <a:pt x="28" y="0"/>
                      </a:lnTo>
                      <a:lnTo>
                        <a:pt x="25" y="0"/>
                      </a:lnTo>
                      <a:lnTo>
                        <a:pt x="23" y="0"/>
                      </a:lnTo>
                      <a:lnTo>
                        <a:pt x="20" y="0"/>
                      </a:lnTo>
                      <a:lnTo>
                        <a:pt x="13" y="0"/>
                      </a:lnTo>
                      <a:lnTo>
                        <a:pt x="12" y="0"/>
                      </a:lnTo>
                      <a:lnTo>
                        <a:pt x="10" y="0"/>
                      </a:lnTo>
                      <a:lnTo>
                        <a:pt x="9" y="0"/>
                      </a:lnTo>
                      <a:lnTo>
                        <a:pt x="8" y="0"/>
                      </a:lnTo>
                      <a:lnTo>
                        <a:pt x="7" y="0"/>
                      </a:lnTo>
                      <a:lnTo>
                        <a:pt x="2" y="0"/>
                      </a:lnTo>
                      <a:lnTo>
                        <a:pt x="0"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787" name=""/>
              <p:cNvGrpSpPr/>
              <p:nvPr/>
            </p:nvGrpSpPr>
            <p:grpSpPr>
              <a:xfrm>
                <a:off x="2490840" y="3126600"/>
                <a:ext cx="3823560" cy="2377440"/>
                <a:chOff x="2490840" y="3126600"/>
                <a:chExt cx="3823560" cy="2377440"/>
              </a:xfrm>
            </p:grpSpPr>
            <p:sp>
              <p:nvSpPr>
                <p:cNvPr id="788" name=""/>
                <p:cNvSpPr/>
                <p:nvPr/>
              </p:nvSpPr>
              <p:spPr>
                <a:xfrm>
                  <a:off x="3058560" y="5068800"/>
                  <a:ext cx="1440" cy="8640"/>
                </a:xfrm>
                <a:prstGeom prst="line">
                  <a:avLst/>
                </a:prstGeom>
                <a:ln w="23760">
                  <a:solidFill>
                    <a:srgbClr val="0000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789" name=""/>
                <p:cNvSpPr/>
                <p:nvPr/>
              </p:nvSpPr>
              <p:spPr>
                <a:xfrm>
                  <a:off x="3054600" y="5040000"/>
                  <a:ext cx="1080" cy="2880"/>
                </a:xfrm>
                <a:custGeom>
                  <a:avLst/>
                  <a:gdLst/>
                  <a:ahLst/>
                  <a:rect l="l" t="t" r="r" b="b"/>
                  <a:pathLst>
                    <a:path w="3" h="4">
                      <a:moveTo>
                        <a:pt x="3" y="0"/>
                      </a:moveTo>
                      <a:lnTo>
                        <a:pt x="2" y="0"/>
                      </a:lnTo>
                      <a:lnTo>
                        <a:pt x="2" y="1"/>
                      </a:lnTo>
                      <a:lnTo>
                        <a:pt x="2" y="2"/>
                      </a:lnTo>
                      <a:lnTo>
                        <a:pt x="1" y="2"/>
                      </a:lnTo>
                      <a:lnTo>
                        <a:pt x="0" y="3"/>
                      </a:lnTo>
                      <a:lnTo>
                        <a:pt x="0"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90" name=""/>
                <p:cNvSpPr/>
                <p:nvPr/>
              </p:nvSpPr>
              <p:spPr>
                <a:xfrm>
                  <a:off x="3050280" y="5043240"/>
                  <a:ext cx="8280" cy="25560"/>
                </a:xfrm>
                <a:custGeom>
                  <a:avLst/>
                  <a:gdLst/>
                  <a:ahLst/>
                  <a:rect l="l" t="t" r="r" b="b"/>
                  <a:pathLst>
                    <a:path w="12" h="35">
                      <a:moveTo>
                        <a:pt x="5" y="0"/>
                      </a:moveTo>
                      <a:lnTo>
                        <a:pt x="4" y="0"/>
                      </a:lnTo>
                      <a:lnTo>
                        <a:pt x="4" y="1"/>
                      </a:lnTo>
                      <a:lnTo>
                        <a:pt x="4" y="2"/>
                      </a:lnTo>
                      <a:lnTo>
                        <a:pt x="3" y="3"/>
                      </a:lnTo>
                      <a:lnTo>
                        <a:pt x="3" y="4"/>
                      </a:lnTo>
                      <a:lnTo>
                        <a:pt x="3" y="5"/>
                      </a:lnTo>
                      <a:lnTo>
                        <a:pt x="2" y="5"/>
                      </a:lnTo>
                      <a:lnTo>
                        <a:pt x="2" y="6"/>
                      </a:lnTo>
                      <a:lnTo>
                        <a:pt x="3" y="7"/>
                      </a:lnTo>
                      <a:lnTo>
                        <a:pt x="2" y="7"/>
                      </a:lnTo>
                      <a:lnTo>
                        <a:pt x="1" y="7"/>
                      </a:lnTo>
                      <a:lnTo>
                        <a:pt x="0" y="8"/>
                      </a:lnTo>
                      <a:lnTo>
                        <a:pt x="0" y="9"/>
                      </a:lnTo>
                      <a:lnTo>
                        <a:pt x="0" y="10"/>
                      </a:lnTo>
                      <a:lnTo>
                        <a:pt x="1" y="10"/>
                      </a:lnTo>
                      <a:lnTo>
                        <a:pt x="1" y="11"/>
                      </a:lnTo>
                      <a:lnTo>
                        <a:pt x="0" y="11"/>
                      </a:lnTo>
                      <a:lnTo>
                        <a:pt x="1" y="12"/>
                      </a:lnTo>
                      <a:lnTo>
                        <a:pt x="1" y="13"/>
                      </a:lnTo>
                      <a:lnTo>
                        <a:pt x="1" y="14"/>
                      </a:lnTo>
                      <a:lnTo>
                        <a:pt x="2" y="14"/>
                      </a:lnTo>
                      <a:lnTo>
                        <a:pt x="2" y="15"/>
                      </a:lnTo>
                      <a:lnTo>
                        <a:pt x="2" y="16"/>
                      </a:lnTo>
                      <a:lnTo>
                        <a:pt x="3" y="17"/>
                      </a:lnTo>
                      <a:lnTo>
                        <a:pt x="3" y="18"/>
                      </a:lnTo>
                      <a:lnTo>
                        <a:pt x="4" y="19"/>
                      </a:lnTo>
                      <a:lnTo>
                        <a:pt x="5" y="20"/>
                      </a:lnTo>
                      <a:lnTo>
                        <a:pt x="5" y="21"/>
                      </a:lnTo>
                      <a:lnTo>
                        <a:pt x="6" y="22"/>
                      </a:lnTo>
                      <a:lnTo>
                        <a:pt x="6" y="23"/>
                      </a:lnTo>
                      <a:lnTo>
                        <a:pt x="7" y="24"/>
                      </a:lnTo>
                      <a:lnTo>
                        <a:pt x="7" y="25"/>
                      </a:lnTo>
                      <a:lnTo>
                        <a:pt x="8" y="26"/>
                      </a:lnTo>
                      <a:lnTo>
                        <a:pt x="8" y="27"/>
                      </a:lnTo>
                      <a:lnTo>
                        <a:pt x="9" y="28"/>
                      </a:lnTo>
                      <a:lnTo>
                        <a:pt x="9" y="29"/>
                      </a:lnTo>
                      <a:lnTo>
                        <a:pt x="10" y="30"/>
                      </a:lnTo>
                      <a:lnTo>
                        <a:pt x="10" y="31"/>
                      </a:lnTo>
                      <a:lnTo>
                        <a:pt x="11" y="32"/>
                      </a:lnTo>
                      <a:lnTo>
                        <a:pt x="12" y="35"/>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791" name=""/>
                <p:cNvSpPr/>
                <p:nvPr/>
              </p:nvSpPr>
              <p:spPr>
                <a:xfrm>
                  <a:off x="3338280" y="4951080"/>
                  <a:ext cx="318240" cy="111600"/>
                </a:xfrm>
                <a:custGeom>
                  <a:avLst/>
                  <a:gdLst/>
                  <a:ahLst/>
                  <a:rect l="l" t="t" r="r" b="b"/>
                  <a:pathLst>
                    <a:path w="447" h="147">
                      <a:moveTo>
                        <a:pt x="0" y="0"/>
                      </a:moveTo>
                      <a:lnTo>
                        <a:pt x="2" y="0"/>
                      </a:lnTo>
                      <a:lnTo>
                        <a:pt x="3" y="0"/>
                      </a:lnTo>
                      <a:lnTo>
                        <a:pt x="4" y="0"/>
                      </a:lnTo>
                      <a:lnTo>
                        <a:pt x="5" y="0"/>
                      </a:lnTo>
                      <a:lnTo>
                        <a:pt x="6" y="0"/>
                      </a:lnTo>
                      <a:lnTo>
                        <a:pt x="7" y="0"/>
                      </a:lnTo>
                      <a:lnTo>
                        <a:pt x="7" y="1"/>
                      </a:lnTo>
                      <a:lnTo>
                        <a:pt x="9" y="1"/>
                      </a:lnTo>
                      <a:lnTo>
                        <a:pt x="11" y="2"/>
                      </a:lnTo>
                      <a:lnTo>
                        <a:pt x="13" y="2"/>
                      </a:lnTo>
                      <a:lnTo>
                        <a:pt x="14" y="3"/>
                      </a:lnTo>
                      <a:lnTo>
                        <a:pt x="15" y="3"/>
                      </a:lnTo>
                      <a:lnTo>
                        <a:pt x="16" y="3"/>
                      </a:lnTo>
                      <a:lnTo>
                        <a:pt x="16" y="4"/>
                      </a:lnTo>
                      <a:lnTo>
                        <a:pt x="17" y="5"/>
                      </a:lnTo>
                      <a:lnTo>
                        <a:pt x="19" y="6"/>
                      </a:lnTo>
                      <a:lnTo>
                        <a:pt x="20" y="7"/>
                      </a:lnTo>
                      <a:lnTo>
                        <a:pt x="21" y="7"/>
                      </a:lnTo>
                      <a:lnTo>
                        <a:pt x="22" y="8"/>
                      </a:lnTo>
                      <a:lnTo>
                        <a:pt x="23" y="9"/>
                      </a:lnTo>
                      <a:lnTo>
                        <a:pt x="24" y="10"/>
                      </a:lnTo>
                      <a:lnTo>
                        <a:pt x="25" y="10"/>
                      </a:lnTo>
                      <a:lnTo>
                        <a:pt x="26" y="11"/>
                      </a:lnTo>
                      <a:lnTo>
                        <a:pt x="27" y="12"/>
                      </a:lnTo>
                      <a:lnTo>
                        <a:pt x="28" y="13"/>
                      </a:lnTo>
                      <a:lnTo>
                        <a:pt x="29" y="13"/>
                      </a:lnTo>
                      <a:lnTo>
                        <a:pt x="30" y="14"/>
                      </a:lnTo>
                      <a:lnTo>
                        <a:pt x="31" y="15"/>
                      </a:lnTo>
                      <a:lnTo>
                        <a:pt x="32" y="16"/>
                      </a:lnTo>
                      <a:lnTo>
                        <a:pt x="33" y="16"/>
                      </a:lnTo>
                      <a:lnTo>
                        <a:pt x="34" y="17"/>
                      </a:lnTo>
                      <a:lnTo>
                        <a:pt x="35" y="18"/>
                      </a:lnTo>
                      <a:lnTo>
                        <a:pt x="36" y="18"/>
                      </a:lnTo>
                      <a:lnTo>
                        <a:pt x="36" y="19"/>
                      </a:lnTo>
                      <a:lnTo>
                        <a:pt x="37" y="19"/>
                      </a:lnTo>
                      <a:lnTo>
                        <a:pt x="39" y="20"/>
                      </a:lnTo>
                      <a:lnTo>
                        <a:pt x="40" y="21"/>
                      </a:lnTo>
                      <a:lnTo>
                        <a:pt x="41" y="22"/>
                      </a:lnTo>
                      <a:lnTo>
                        <a:pt x="42" y="23"/>
                      </a:lnTo>
                      <a:lnTo>
                        <a:pt x="44" y="24"/>
                      </a:lnTo>
                      <a:lnTo>
                        <a:pt x="46" y="26"/>
                      </a:lnTo>
                      <a:lnTo>
                        <a:pt x="47" y="27"/>
                      </a:lnTo>
                      <a:lnTo>
                        <a:pt x="49" y="28"/>
                      </a:lnTo>
                      <a:lnTo>
                        <a:pt x="50" y="29"/>
                      </a:lnTo>
                      <a:lnTo>
                        <a:pt x="51" y="30"/>
                      </a:lnTo>
                      <a:lnTo>
                        <a:pt x="52" y="31"/>
                      </a:lnTo>
                      <a:lnTo>
                        <a:pt x="53" y="31"/>
                      </a:lnTo>
                      <a:lnTo>
                        <a:pt x="54" y="32"/>
                      </a:lnTo>
                      <a:lnTo>
                        <a:pt x="55" y="33"/>
                      </a:lnTo>
                      <a:lnTo>
                        <a:pt x="56" y="34"/>
                      </a:lnTo>
                      <a:lnTo>
                        <a:pt x="57" y="34"/>
                      </a:lnTo>
                      <a:lnTo>
                        <a:pt x="58" y="35"/>
                      </a:lnTo>
                      <a:lnTo>
                        <a:pt x="59" y="36"/>
                      </a:lnTo>
                      <a:lnTo>
                        <a:pt x="60" y="37"/>
                      </a:lnTo>
                      <a:lnTo>
                        <a:pt x="62" y="38"/>
                      </a:lnTo>
                      <a:lnTo>
                        <a:pt x="63" y="39"/>
                      </a:lnTo>
                      <a:lnTo>
                        <a:pt x="64" y="40"/>
                      </a:lnTo>
                      <a:lnTo>
                        <a:pt x="65" y="40"/>
                      </a:lnTo>
                      <a:lnTo>
                        <a:pt x="66" y="41"/>
                      </a:lnTo>
                      <a:lnTo>
                        <a:pt x="67" y="41"/>
                      </a:lnTo>
                      <a:lnTo>
                        <a:pt x="68" y="41"/>
                      </a:lnTo>
                      <a:lnTo>
                        <a:pt x="71" y="40"/>
                      </a:lnTo>
                      <a:lnTo>
                        <a:pt x="74" y="39"/>
                      </a:lnTo>
                      <a:lnTo>
                        <a:pt x="76" y="39"/>
                      </a:lnTo>
                      <a:lnTo>
                        <a:pt x="78" y="38"/>
                      </a:lnTo>
                      <a:lnTo>
                        <a:pt x="79" y="38"/>
                      </a:lnTo>
                      <a:lnTo>
                        <a:pt x="80" y="38"/>
                      </a:lnTo>
                      <a:lnTo>
                        <a:pt x="81" y="38"/>
                      </a:lnTo>
                      <a:lnTo>
                        <a:pt x="82" y="37"/>
                      </a:lnTo>
                      <a:lnTo>
                        <a:pt x="84" y="37"/>
                      </a:lnTo>
                      <a:lnTo>
                        <a:pt x="85" y="37"/>
                      </a:lnTo>
                      <a:lnTo>
                        <a:pt x="88" y="36"/>
                      </a:lnTo>
                      <a:lnTo>
                        <a:pt x="89" y="36"/>
                      </a:lnTo>
                      <a:lnTo>
                        <a:pt x="91" y="35"/>
                      </a:lnTo>
                      <a:lnTo>
                        <a:pt x="92" y="35"/>
                      </a:lnTo>
                      <a:lnTo>
                        <a:pt x="93" y="35"/>
                      </a:lnTo>
                      <a:lnTo>
                        <a:pt x="94" y="34"/>
                      </a:lnTo>
                      <a:lnTo>
                        <a:pt x="97" y="34"/>
                      </a:lnTo>
                      <a:lnTo>
                        <a:pt x="98" y="33"/>
                      </a:lnTo>
                      <a:lnTo>
                        <a:pt x="100" y="33"/>
                      </a:lnTo>
                      <a:lnTo>
                        <a:pt x="101" y="33"/>
                      </a:lnTo>
                      <a:lnTo>
                        <a:pt x="102" y="33"/>
                      </a:lnTo>
                      <a:lnTo>
                        <a:pt x="102" y="32"/>
                      </a:lnTo>
                      <a:lnTo>
                        <a:pt x="103" y="32"/>
                      </a:lnTo>
                      <a:lnTo>
                        <a:pt x="105" y="32"/>
                      </a:lnTo>
                      <a:lnTo>
                        <a:pt x="108" y="31"/>
                      </a:lnTo>
                      <a:lnTo>
                        <a:pt x="109" y="31"/>
                      </a:lnTo>
                      <a:lnTo>
                        <a:pt x="110" y="31"/>
                      </a:lnTo>
                      <a:lnTo>
                        <a:pt x="111" y="30"/>
                      </a:lnTo>
                      <a:lnTo>
                        <a:pt x="112" y="30"/>
                      </a:lnTo>
                      <a:lnTo>
                        <a:pt x="113" y="30"/>
                      </a:lnTo>
                      <a:lnTo>
                        <a:pt x="115" y="30"/>
                      </a:lnTo>
                      <a:lnTo>
                        <a:pt x="116" y="30"/>
                      </a:lnTo>
                      <a:lnTo>
                        <a:pt x="117" y="30"/>
                      </a:lnTo>
                      <a:lnTo>
                        <a:pt x="117" y="29"/>
                      </a:lnTo>
                      <a:lnTo>
                        <a:pt x="121" y="29"/>
                      </a:lnTo>
                      <a:lnTo>
                        <a:pt x="122" y="29"/>
                      </a:lnTo>
                      <a:lnTo>
                        <a:pt x="125" y="28"/>
                      </a:lnTo>
                      <a:lnTo>
                        <a:pt x="126" y="28"/>
                      </a:lnTo>
                      <a:lnTo>
                        <a:pt x="127" y="28"/>
                      </a:lnTo>
                      <a:lnTo>
                        <a:pt x="129" y="27"/>
                      </a:lnTo>
                      <a:lnTo>
                        <a:pt x="132" y="27"/>
                      </a:lnTo>
                      <a:lnTo>
                        <a:pt x="135" y="26"/>
                      </a:lnTo>
                      <a:lnTo>
                        <a:pt x="136" y="26"/>
                      </a:lnTo>
                      <a:lnTo>
                        <a:pt x="137" y="26"/>
                      </a:lnTo>
                      <a:lnTo>
                        <a:pt x="138" y="26"/>
                      </a:lnTo>
                      <a:lnTo>
                        <a:pt x="139" y="26"/>
                      </a:lnTo>
                      <a:lnTo>
                        <a:pt x="141" y="26"/>
                      </a:lnTo>
                      <a:lnTo>
                        <a:pt x="142" y="25"/>
                      </a:lnTo>
                      <a:lnTo>
                        <a:pt x="143" y="25"/>
                      </a:lnTo>
                      <a:lnTo>
                        <a:pt x="144" y="25"/>
                      </a:lnTo>
                      <a:lnTo>
                        <a:pt x="145" y="25"/>
                      </a:lnTo>
                      <a:lnTo>
                        <a:pt x="148" y="24"/>
                      </a:lnTo>
                      <a:lnTo>
                        <a:pt x="152" y="24"/>
                      </a:lnTo>
                      <a:lnTo>
                        <a:pt x="156" y="23"/>
                      </a:lnTo>
                      <a:lnTo>
                        <a:pt x="158" y="23"/>
                      </a:lnTo>
                      <a:lnTo>
                        <a:pt x="161" y="23"/>
                      </a:lnTo>
                      <a:lnTo>
                        <a:pt x="162" y="22"/>
                      </a:lnTo>
                      <a:lnTo>
                        <a:pt x="163" y="22"/>
                      </a:lnTo>
                      <a:lnTo>
                        <a:pt x="164" y="22"/>
                      </a:lnTo>
                      <a:lnTo>
                        <a:pt x="165" y="22"/>
                      </a:lnTo>
                      <a:lnTo>
                        <a:pt x="167" y="22"/>
                      </a:lnTo>
                      <a:lnTo>
                        <a:pt x="169" y="21"/>
                      </a:lnTo>
                      <a:lnTo>
                        <a:pt x="173" y="21"/>
                      </a:lnTo>
                      <a:lnTo>
                        <a:pt x="175" y="20"/>
                      </a:lnTo>
                      <a:lnTo>
                        <a:pt x="178" y="20"/>
                      </a:lnTo>
                      <a:lnTo>
                        <a:pt x="181" y="19"/>
                      </a:lnTo>
                      <a:lnTo>
                        <a:pt x="185" y="19"/>
                      </a:lnTo>
                      <a:lnTo>
                        <a:pt x="186" y="18"/>
                      </a:lnTo>
                      <a:lnTo>
                        <a:pt x="188" y="18"/>
                      </a:lnTo>
                      <a:lnTo>
                        <a:pt x="189" y="18"/>
                      </a:lnTo>
                      <a:lnTo>
                        <a:pt x="190" y="18"/>
                      </a:lnTo>
                      <a:lnTo>
                        <a:pt x="191" y="18"/>
                      </a:lnTo>
                      <a:lnTo>
                        <a:pt x="192" y="18"/>
                      </a:lnTo>
                      <a:lnTo>
                        <a:pt x="193" y="18"/>
                      </a:lnTo>
                      <a:lnTo>
                        <a:pt x="193" y="17"/>
                      </a:lnTo>
                      <a:lnTo>
                        <a:pt x="194" y="17"/>
                      </a:lnTo>
                      <a:lnTo>
                        <a:pt x="196" y="17"/>
                      </a:lnTo>
                      <a:lnTo>
                        <a:pt x="199" y="17"/>
                      </a:lnTo>
                      <a:lnTo>
                        <a:pt x="201" y="16"/>
                      </a:lnTo>
                      <a:lnTo>
                        <a:pt x="202" y="16"/>
                      </a:lnTo>
                      <a:lnTo>
                        <a:pt x="203" y="16"/>
                      </a:lnTo>
                      <a:lnTo>
                        <a:pt x="204" y="15"/>
                      </a:lnTo>
                      <a:lnTo>
                        <a:pt x="205" y="15"/>
                      </a:lnTo>
                      <a:lnTo>
                        <a:pt x="208" y="15"/>
                      </a:lnTo>
                      <a:lnTo>
                        <a:pt x="212" y="14"/>
                      </a:lnTo>
                      <a:lnTo>
                        <a:pt x="217" y="14"/>
                      </a:lnTo>
                      <a:lnTo>
                        <a:pt x="219" y="14"/>
                      </a:lnTo>
                      <a:lnTo>
                        <a:pt x="221" y="14"/>
                      </a:lnTo>
                      <a:lnTo>
                        <a:pt x="224" y="14"/>
                      </a:lnTo>
                      <a:lnTo>
                        <a:pt x="227" y="15"/>
                      </a:lnTo>
                      <a:lnTo>
                        <a:pt x="229" y="15"/>
                      </a:lnTo>
                      <a:lnTo>
                        <a:pt x="230" y="15"/>
                      </a:lnTo>
                      <a:lnTo>
                        <a:pt x="231" y="16"/>
                      </a:lnTo>
                      <a:lnTo>
                        <a:pt x="233" y="16"/>
                      </a:lnTo>
                      <a:lnTo>
                        <a:pt x="236" y="17"/>
                      </a:lnTo>
                      <a:lnTo>
                        <a:pt x="238" y="18"/>
                      </a:lnTo>
                      <a:lnTo>
                        <a:pt x="239" y="18"/>
                      </a:lnTo>
                      <a:lnTo>
                        <a:pt x="239" y="19"/>
                      </a:lnTo>
                      <a:lnTo>
                        <a:pt x="243" y="20"/>
                      </a:lnTo>
                      <a:lnTo>
                        <a:pt x="246" y="21"/>
                      </a:lnTo>
                      <a:lnTo>
                        <a:pt x="248" y="22"/>
                      </a:lnTo>
                      <a:lnTo>
                        <a:pt x="252" y="23"/>
                      </a:lnTo>
                      <a:lnTo>
                        <a:pt x="255" y="25"/>
                      </a:lnTo>
                      <a:lnTo>
                        <a:pt x="256" y="25"/>
                      </a:lnTo>
                      <a:lnTo>
                        <a:pt x="257" y="25"/>
                      </a:lnTo>
                      <a:lnTo>
                        <a:pt x="258" y="25"/>
                      </a:lnTo>
                      <a:lnTo>
                        <a:pt x="259" y="26"/>
                      </a:lnTo>
                      <a:lnTo>
                        <a:pt x="260" y="26"/>
                      </a:lnTo>
                      <a:lnTo>
                        <a:pt x="261" y="26"/>
                      </a:lnTo>
                      <a:lnTo>
                        <a:pt x="262" y="26"/>
                      </a:lnTo>
                      <a:lnTo>
                        <a:pt x="264" y="26"/>
                      </a:lnTo>
                      <a:lnTo>
                        <a:pt x="265" y="26"/>
                      </a:lnTo>
                      <a:lnTo>
                        <a:pt x="266" y="26"/>
                      </a:lnTo>
                      <a:lnTo>
                        <a:pt x="267" y="26"/>
                      </a:lnTo>
                      <a:lnTo>
                        <a:pt x="268" y="25"/>
                      </a:lnTo>
                      <a:lnTo>
                        <a:pt x="269" y="25"/>
                      </a:lnTo>
                      <a:lnTo>
                        <a:pt x="270" y="25"/>
                      </a:lnTo>
                      <a:lnTo>
                        <a:pt x="271" y="24"/>
                      </a:lnTo>
                      <a:lnTo>
                        <a:pt x="272" y="24"/>
                      </a:lnTo>
                      <a:lnTo>
                        <a:pt x="274" y="24"/>
                      </a:lnTo>
                      <a:lnTo>
                        <a:pt x="276" y="24"/>
                      </a:lnTo>
                      <a:lnTo>
                        <a:pt x="278" y="25"/>
                      </a:lnTo>
                      <a:lnTo>
                        <a:pt x="283" y="25"/>
                      </a:lnTo>
                      <a:lnTo>
                        <a:pt x="293" y="25"/>
                      </a:lnTo>
                      <a:lnTo>
                        <a:pt x="299" y="25"/>
                      </a:lnTo>
                      <a:lnTo>
                        <a:pt x="303" y="25"/>
                      </a:lnTo>
                      <a:lnTo>
                        <a:pt x="304" y="25"/>
                      </a:lnTo>
                      <a:lnTo>
                        <a:pt x="305" y="25"/>
                      </a:lnTo>
                      <a:lnTo>
                        <a:pt x="306" y="25"/>
                      </a:lnTo>
                      <a:lnTo>
                        <a:pt x="307" y="25"/>
                      </a:lnTo>
                      <a:lnTo>
                        <a:pt x="308" y="25"/>
                      </a:lnTo>
                      <a:lnTo>
                        <a:pt x="312" y="24"/>
                      </a:lnTo>
                      <a:lnTo>
                        <a:pt x="314" y="24"/>
                      </a:lnTo>
                      <a:lnTo>
                        <a:pt x="318" y="23"/>
                      </a:lnTo>
                      <a:lnTo>
                        <a:pt x="319" y="23"/>
                      </a:lnTo>
                      <a:lnTo>
                        <a:pt x="321" y="23"/>
                      </a:lnTo>
                      <a:lnTo>
                        <a:pt x="322" y="23"/>
                      </a:lnTo>
                      <a:lnTo>
                        <a:pt x="324" y="22"/>
                      </a:lnTo>
                      <a:lnTo>
                        <a:pt x="325" y="22"/>
                      </a:lnTo>
                      <a:lnTo>
                        <a:pt x="330" y="22"/>
                      </a:lnTo>
                      <a:lnTo>
                        <a:pt x="334" y="21"/>
                      </a:lnTo>
                      <a:lnTo>
                        <a:pt x="337" y="20"/>
                      </a:lnTo>
                      <a:lnTo>
                        <a:pt x="340" y="20"/>
                      </a:lnTo>
                      <a:lnTo>
                        <a:pt x="342" y="20"/>
                      </a:lnTo>
                      <a:lnTo>
                        <a:pt x="343" y="20"/>
                      </a:lnTo>
                      <a:lnTo>
                        <a:pt x="346" y="19"/>
                      </a:lnTo>
                      <a:lnTo>
                        <a:pt x="349" y="19"/>
                      </a:lnTo>
                      <a:lnTo>
                        <a:pt x="353" y="18"/>
                      </a:lnTo>
                      <a:lnTo>
                        <a:pt x="356" y="18"/>
                      </a:lnTo>
                      <a:lnTo>
                        <a:pt x="359" y="17"/>
                      </a:lnTo>
                      <a:lnTo>
                        <a:pt x="361" y="17"/>
                      </a:lnTo>
                      <a:lnTo>
                        <a:pt x="363" y="17"/>
                      </a:lnTo>
                      <a:lnTo>
                        <a:pt x="366" y="16"/>
                      </a:lnTo>
                      <a:lnTo>
                        <a:pt x="367" y="15"/>
                      </a:lnTo>
                      <a:lnTo>
                        <a:pt x="369" y="15"/>
                      </a:lnTo>
                      <a:lnTo>
                        <a:pt x="370" y="15"/>
                      </a:lnTo>
                      <a:lnTo>
                        <a:pt x="372" y="14"/>
                      </a:lnTo>
                      <a:lnTo>
                        <a:pt x="373" y="14"/>
                      </a:lnTo>
                      <a:lnTo>
                        <a:pt x="374" y="14"/>
                      </a:lnTo>
                      <a:lnTo>
                        <a:pt x="376" y="14"/>
                      </a:lnTo>
                      <a:lnTo>
                        <a:pt x="377" y="13"/>
                      </a:lnTo>
                      <a:lnTo>
                        <a:pt x="380" y="13"/>
                      </a:lnTo>
                      <a:lnTo>
                        <a:pt x="382" y="12"/>
                      </a:lnTo>
                      <a:lnTo>
                        <a:pt x="383" y="12"/>
                      </a:lnTo>
                      <a:lnTo>
                        <a:pt x="384" y="12"/>
                      </a:lnTo>
                      <a:lnTo>
                        <a:pt x="385" y="12"/>
                      </a:lnTo>
                      <a:lnTo>
                        <a:pt x="386" y="12"/>
                      </a:lnTo>
                      <a:lnTo>
                        <a:pt x="386" y="13"/>
                      </a:lnTo>
                      <a:lnTo>
                        <a:pt x="388" y="14"/>
                      </a:lnTo>
                      <a:lnTo>
                        <a:pt x="389" y="14"/>
                      </a:lnTo>
                      <a:lnTo>
                        <a:pt x="390" y="15"/>
                      </a:lnTo>
                      <a:lnTo>
                        <a:pt x="391" y="15"/>
                      </a:lnTo>
                      <a:lnTo>
                        <a:pt x="392" y="16"/>
                      </a:lnTo>
                      <a:lnTo>
                        <a:pt x="393" y="17"/>
                      </a:lnTo>
                      <a:lnTo>
                        <a:pt x="394" y="17"/>
                      </a:lnTo>
                      <a:lnTo>
                        <a:pt x="395" y="18"/>
                      </a:lnTo>
                      <a:lnTo>
                        <a:pt x="397" y="19"/>
                      </a:lnTo>
                      <a:lnTo>
                        <a:pt x="397" y="20"/>
                      </a:lnTo>
                      <a:lnTo>
                        <a:pt x="399" y="22"/>
                      </a:lnTo>
                      <a:lnTo>
                        <a:pt x="400" y="23"/>
                      </a:lnTo>
                      <a:lnTo>
                        <a:pt x="400" y="24"/>
                      </a:lnTo>
                      <a:lnTo>
                        <a:pt x="402" y="26"/>
                      </a:lnTo>
                      <a:lnTo>
                        <a:pt x="402" y="27"/>
                      </a:lnTo>
                      <a:lnTo>
                        <a:pt x="403" y="29"/>
                      </a:lnTo>
                      <a:lnTo>
                        <a:pt x="403" y="30"/>
                      </a:lnTo>
                      <a:lnTo>
                        <a:pt x="404" y="30"/>
                      </a:lnTo>
                      <a:lnTo>
                        <a:pt x="404" y="31"/>
                      </a:lnTo>
                      <a:lnTo>
                        <a:pt x="405" y="32"/>
                      </a:lnTo>
                      <a:lnTo>
                        <a:pt x="405" y="33"/>
                      </a:lnTo>
                      <a:lnTo>
                        <a:pt x="406" y="34"/>
                      </a:lnTo>
                      <a:lnTo>
                        <a:pt x="407" y="36"/>
                      </a:lnTo>
                      <a:lnTo>
                        <a:pt x="409" y="39"/>
                      </a:lnTo>
                      <a:lnTo>
                        <a:pt x="410" y="41"/>
                      </a:lnTo>
                      <a:lnTo>
                        <a:pt x="410" y="42"/>
                      </a:lnTo>
                      <a:lnTo>
                        <a:pt x="411" y="42"/>
                      </a:lnTo>
                      <a:lnTo>
                        <a:pt x="411" y="43"/>
                      </a:lnTo>
                      <a:lnTo>
                        <a:pt x="412" y="44"/>
                      </a:lnTo>
                      <a:lnTo>
                        <a:pt x="412" y="45"/>
                      </a:lnTo>
                      <a:lnTo>
                        <a:pt x="413" y="46"/>
                      </a:lnTo>
                      <a:lnTo>
                        <a:pt x="414" y="47"/>
                      </a:lnTo>
                      <a:lnTo>
                        <a:pt x="414" y="48"/>
                      </a:lnTo>
                      <a:lnTo>
                        <a:pt x="415" y="49"/>
                      </a:lnTo>
                      <a:lnTo>
                        <a:pt x="415" y="51"/>
                      </a:lnTo>
                      <a:lnTo>
                        <a:pt x="416" y="52"/>
                      </a:lnTo>
                      <a:lnTo>
                        <a:pt x="416" y="53"/>
                      </a:lnTo>
                      <a:lnTo>
                        <a:pt x="417" y="54"/>
                      </a:lnTo>
                      <a:lnTo>
                        <a:pt x="417" y="55"/>
                      </a:lnTo>
                      <a:lnTo>
                        <a:pt x="418" y="56"/>
                      </a:lnTo>
                      <a:lnTo>
                        <a:pt x="418" y="57"/>
                      </a:lnTo>
                      <a:lnTo>
                        <a:pt x="419" y="59"/>
                      </a:lnTo>
                      <a:lnTo>
                        <a:pt x="419" y="60"/>
                      </a:lnTo>
                      <a:lnTo>
                        <a:pt x="420" y="61"/>
                      </a:lnTo>
                      <a:lnTo>
                        <a:pt x="420" y="62"/>
                      </a:lnTo>
                      <a:lnTo>
                        <a:pt x="421" y="64"/>
                      </a:lnTo>
                      <a:lnTo>
                        <a:pt x="421" y="65"/>
                      </a:lnTo>
                      <a:lnTo>
                        <a:pt x="422" y="66"/>
                      </a:lnTo>
                      <a:lnTo>
                        <a:pt x="422" y="67"/>
                      </a:lnTo>
                      <a:lnTo>
                        <a:pt x="423" y="68"/>
                      </a:lnTo>
                      <a:lnTo>
                        <a:pt x="423" y="69"/>
                      </a:lnTo>
                      <a:lnTo>
                        <a:pt x="423" y="70"/>
                      </a:lnTo>
                      <a:lnTo>
                        <a:pt x="424" y="70"/>
                      </a:lnTo>
                      <a:lnTo>
                        <a:pt x="424" y="71"/>
                      </a:lnTo>
                      <a:lnTo>
                        <a:pt x="424" y="72"/>
                      </a:lnTo>
                      <a:lnTo>
                        <a:pt x="424" y="73"/>
                      </a:lnTo>
                      <a:lnTo>
                        <a:pt x="425" y="73"/>
                      </a:lnTo>
                      <a:lnTo>
                        <a:pt x="425" y="74"/>
                      </a:lnTo>
                      <a:lnTo>
                        <a:pt x="425" y="75"/>
                      </a:lnTo>
                      <a:lnTo>
                        <a:pt x="426" y="78"/>
                      </a:lnTo>
                      <a:lnTo>
                        <a:pt x="427" y="80"/>
                      </a:lnTo>
                      <a:lnTo>
                        <a:pt x="428" y="82"/>
                      </a:lnTo>
                      <a:lnTo>
                        <a:pt x="428" y="83"/>
                      </a:lnTo>
                      <a:lnTo>
                        <a:pt x="428" y="84"/>
                      </a:lnTo>
                      <a:lnTo>
                        <a:pt x="428" y="85"/>
                      </a:lnTo>
                      <a:lnTo>
                        <a:pt x="428" y="86"/>
                      </a:lnTo>
                      <a:lnTo>
                        <a:pt x="428" y="87"/>
                      </a:lnTo>
                      <a:lnTo>
                        <a:pt x="428" y="88"/>
                      </a:lnTo>
                      <a:lnTo>
                        <a:pt x="428" y="89"/>
                      </a:lnTo>
                      <a:lnTo>
                        <a:pt x="428" y="90"/>
                      </a:lnTo>
                      <a:lnTo>
                        <a:pt x="428" y="92"/>
                      </a:lnTo>
                      <a:lnTo>
                        <a:pt x="428" y="94"/>
                      </a:lnTo>
                      <a:lnTo>
                        <a:pt x="428" y="96"/>
                      </a:lnTo>
                      <a:lnTo>
                        <a:pt x="428" y="97"/>
                      </a:lnTo>
                      <a:lnTo>
                        <a:pt x="428" y="98"/>
                      </a:lnTo>
                      <a:lnTo>
                        <a:pt x="428" y="101"/>
                      </a:lnTo>
                      <a:lnTo>
                        <a:pt x="428" y="103"/>
                      </a:lnTo>
                      <a:lnTo>
                        <a:pt x="428" y="104"/>
                      </a:lnTo>
                      <a:lnTo>
                        <a:pt x="428" y="106"/>
                      </a:lnTo>
                      <a:lnTo>
                        <a:pt x="428" y="108"/>
                      </a:lnTo>
                      <a:lnTo>
                        <a:pt x="428" y="109"/>
                      </a:lnTo>
                      <a:lnTo>
                        <a:pt x="428" y="110"/>
                      </a:lnTo>
                      <a:lnTo>
                        <a:pt x="428" y="114"/>
                      </a:lnTo>
                      <a:lnTo>
                        <a:pt x="428" y="115"/>
                      </a:lnTo>
                      <a:lnTo>
                        <a:pt x="429" y="117"/>
                      </a:lnTo>
                      <a:lnTo>
                        <a:pt x="429" y="120"/>
                      </a:lnTo>
                      <a:lnTo>
                        <a:pt x="429" y="121"/>
                      </a:lnTo>
                      <a:lnTo>
                        <a:pt x="430" y="123"/>
                      </a:lnTo>
                      <a:lnTo>
                        <a:pt x="430" y="125"/>
                      </a:lnTo>
                      <a:lnTo>
                        <a:pt x="431" y="126"/>
                      </a:lnTo>
                      <a:lnTo>
                        <a:pt x="433" y="127"/>
                      </a:lnTo>
                      <a:lnTo>
                        <a:pt x="434" y="127"/>
                      </a:lnTo>
                      <a:lnTo>
                        <a:pt x="437" y="128"/>
                      </a:lnTo>
                      <a:lnTo>
                        <a:pt x="438" y="128"/>
                      </a:lnTo>
                      <a:lnTo>
                        <a:pt x="439" y="129"/>
                      </a:lnTo>
                      <a:lnTo>
                        <a:pt x="440" y="130"/>
                      </a:lnTo>
                      <a:lnTo>
                        <a:pt x="442" y="132"/>
                      </a:lnTo>
                      <a:lnTo>
                        <a:pt x="442" y="133"/>
                      </a:lnTo>
                      <a:lnTo>
                        <a:pt x="443" y="134"/>
                      </a:lnTo>
                      <a:lnTo>
                        <a:pt x="443" y="135"/>
                      </a:lnTo>
                      <a:lnTo>
                        <a:pt x="443" y="137"/>
                      </a:lnTo>
                      <a:lnTo>
                        <a:pt x="443" y="138"/>
                      </a:lnTo>
                      <a:lnTo>
                        <a:pt x="443" y="139"/>
                      </a:lnTo>
                      <a:lnTo>
                        <a:pt x="444" y="140"/>
                      </a:lnTo>
                      <a:lnTo>
                        <a:pt x="444" y="141"/>
                      </a:lnTo>
                      <a:lnTo>
                        <a:pt x="444" y="142"/>
                      </a:lnTo>
                      <a:lnTo>
                        <a:pt x="444" y="143"/>
                      </a:lnTo>
                      <a:lnTo>
                        <a:pt x="445" y="144"/>
                      </a:lnTo>
                      <a:lnTo>
                        <a:pt x="445" y="145"/>
                      </a:lnTo>
                      <a:lnTo>
                        <a:pt x="446" y="145"/>
                      </a:lnTo>
                      <a:lnTo>
                        <a:pt x="445" y="146"/>
                      </a:lnTo>
                      <a:lnTo>
                        <a:pt x="445" y="147"/>
                      </a:lnTo>
                      <a:lnTo>
                        <a:pt x="446" y="147"/>
                      </a:lnTo>
                      <a:lnTo>
                        <a:pt x="447" y="146"/>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92" name=""/>
                <p:cNvSpPr/>
                <p:nvPr/>
              </p:nvSpPr>
              <p:spPr>
                <a:xfrm>
                  <a:off x="3178800" y="5092920"/>
                  <a:ext cx="936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93" name=""/>
                <p:cNvSpPr/>
                <p:nvPr/>
              </p:nvSpPr>
              <p:spPr>
                <a:xfrm>
                  <a:off x="3197160" y="4949640"/>
                  <a:ext cx="140760" cy="185760"/>
                </a:xfrm>
                <a:custGeom>
                  <a:avLst/>
                  <a:gdLst/>
                  <a:ahLst/>
                  <a:rect l="l" t="t" r="r" b="b"/>
                  <a:pathLst>
                    <a:path w="198" h="247">
                      <a:moveTo>
                        <a:pt x="0" y="190"/>
                      </a:moveTo>
                      <a:lnTo>
                        <a:pt x="5" y="190"/>
                      </a:lnTo>
                      <a:lnTo>
                        <a:pt x="10" y="190"/>
                      </a:lnTo>
                      <a:lnTo>
                        <a:pt x="13" y="190"/>
                      </a:lnTo>
                      <a:lnTo>
                        <a:pt x="23" y="190"/>
                      </a:lnTo>
                      <a:lnTo>
                        <a:pt x="24" y="190"/>
                      </a:lnTo>
                      <a:lnTo>
                        <a:pt x="24" y="192"/>
                      </a:lnTo>
                      <a:lnTo>
                        <a:pt x="25" y="193"/>
                      </a:lnTo>
                      <a:lnTo>
                        <a:pt x="25" y="192"/>
                      </a:lnTo>
                      <a:lnTo>
                        <a:pt x="26" y="192"/>
                      </a:lnTo>
                      <a:lnTo>
                        <a:pt x="27" y="192"/>
                      </a:lnTo>
                      <a:lnTo>
                        <a:pt x="27" y="193"/>
                      </a:lnTo>
                      <a:lnTo>
                        <a:pt x="27" y="194"/>
                      </a:lnTo>
                      <a:lnTo>
                        <a:pt x="28" y="195"/>
                      </a:lnTo>
                      <a:lnTo>
                        <a:pt x="30" y="198"/>
                      </a:lnTo>
                      <a:lnTo>
                        <a:pt x="30" y="199"/>
                      </a:lnTo>
                      <a:lnTo>
                        <a:pt x="30" y="200"/>
                      </a:lnTo>
                      <a:lnTo>
                        <a:pt x="30" y="204"/>
                      </a:lnTo>
                      <a:lnTo>
                        <a:pt x="30" y="210"/>
                      </a:lnTo>
                      <a:lnTo>
                        <a:pt x="30" y="212"/>
                      </a:lnTo>
                      <a:lnTo>
                        <a:pt x="30" y="213"/>
                      </a:lnTo>
                      <a:lnTo>
                        <a:pt x="30" y="214"/>
                      </a:lnTo>
                      <a:lnTo>
                        <a:pt x="30" y="215"/>
                      </a:lnTo>
                      <a:lnTo>
                        <a:pt x="30" y="219"/>
                      </a:lnTo>
                      <a:lnTo>
                        <a:pt x="30" y="222"/>
                      </a:lnTo>
                      <a:lnTo>
                        <a:pt x="30" y="226"/>
                      </a:lnTo>
                      <a:lnTo>
                        <a:pt x="30" y="229"/>
                      </a:lnTo>
                      <a:lnTo>
                        <a:pt x="30" y="231"/>
                      </a:lnTo>
                      <a:lnTo>
                        <a:pt x="30" y="233"/>
                      </a:lnTo>
                      <a:lnTo>
                        <a:pt x="30" y="238"/>
                      </a:lnTo>
                      <a:lnTo>
                        <a:pt x="30" y="243"/>
                      </a:lnTo>
                      <a:lnTo>
                        <a:pt x="30" y="246"/>
                      </a:lnTo>
                      <a:lnTo>
                        <a:pt x="33" y="246"/>
                      </a:lnTo>
                      <a:lnTo>
                        <a:pt x="34" y="246"/>
                      </a:lnTo>
                      <a:lnTo>
                        <a:pt x="34" y="247"/>
                      </a:lnTo>
                      <a:lnTo>
                        <a:pt x="35" y="246"/>
                      </a:lnTo>
                      <a:lnTo>
                        <a:pt x="37" y="243"/>
                      </a:lnTo>
                      <a:lnTo>
                        <a:pt x="39" y="239"/>
                      </a:lnTo>
                      <a:lnTo>
                        <a:pt x="42" y="233"/>
                      </a:lnTo>
                      <a:lnTo>
                        <a:pt x="43" y="232"/>
                      </a:lnTo>
                      <a:lnTo>
                        <a:pt x="44" y="230"/>
                      </a:lnTo>
                      <a:lnTo>
                        <a:pt x="45" y="229"/>
                      </a:lnTo>
                      <a:lnTo>
                        <a:pt x="46" y="227"/>
                      </a:lnTo>
                      <a:lnTo>
                        <a:pt x="48" y="226"/>
                      </a:lnTo>
                      <a:lnTo>
                        <a:pt x="49" y="224"/>
                      </a:lnTo>
                      <a:lnTo>
                        <a:pt x="49" y="222"/>
                      </a:lnTo>
                      <a:lnTo>
                        <a:pt x="50" y="221"/>
                      </a:lnTo>
                      <a:lnTo>
                        <a:pt x="50" y="220"/>
                      </a:lnTo>
                      <a:lnTo>
                        <a:pt x="51" y="220"/>
                      </a:lnTo>
                      <a:lnTo>
                        <a:pt x="51" y="219"/>
                      </a:lnTo>
                      <a:lnTo>
                        <a:pt x="52" y="218"/>
                      </a:lnTo>
                      <a:lnTo>
                        <a:pt x="53" y="218"/>
                      </a:lnTo>
                      <a:lnTo>
                        <a:pt x="54" y="217"/>
                      </a:lnTo>
                      <a:lnTo>
                        <a:pt x="55" y="218"/>
                      </a:lnTo>
                      <a:lnTo>
                        <a:pt x="56" y="218"/>
                      </a:lnTo>
                      <a:lnTo>
                        <a:pt x="56" y="219"/>
                      </a:lnTo>
                      <a:lnTo>
                        <a:pt x="57" y="219"/>
                      </a:lnTo>
                      <a:lnTo>
                        <a:pt x="57" y="220"/>
                      </a:lnTo>
                      <a:lnTo>
                        <a:pt x="58" y="220"/>
                      </a:lnTo>
                      <a:lnTo>
                        <a:pt x="59" y="220"/>
                      </a:lnTo>
                      <a:lnTo>
                        <a:pt x="60" y="221"/>
                      </a:lnTo>
                      <a:lnTo>
                        <a:pt x="61" y="222"/>
                      </a:lnTo>
                      <a:lnTo>
                        <a:pt x="62" y="223"/>
                      </a:lnTo>
                      <a:lnTo>
                        <a:pt x="63" y="224"/>
                      </a:lnTo>
                      <a:lnTo>
                        <a:pt x="63" y="225"/>
                      </a:lnTo>
                      <a:lnTo>
                        <a:pt x="64" y="225"/>
                      </a:lnTo>
                      <a:lnTo>
                        <a:pt x="65" y="225"/>
                      </a:lnTo>
                      <a:lnTo>
                        <a:pt x="66" y="225"/>
                      </a:lnTo>
                      <a:lnTo>
                        <a:pt x="67" y="224"/>
                      </a:lnTo>
                      <a:lnTo>
                        <a:pt x="67" y="223"/>
                      </a:lnTo>
                      <a:lnTo>
                        <a:pt x="68" y="223"/>
                      </a:lnTo>
                      <a:lnTo>
                        <a:pt x="69" y="221"/>
                      </a:lnTo>
                      <a:lnTo>
                        <a:pt x="71" y="218"/>
                      </a:lnTo>
                      <a:lnTo>
                        <a:pt x="72" y="217"/>
                      </a:lnTo>
                      <a:lnTo>
                        <a:pt x="72" y="216"/>
                      </a:lnTo>
                      <a:lnTo>
                        <a:pt x="73" y="216"/>
                      </a:lnTo>
                      <a:lnTo>
                        <a:pt x="74" y="215"/>
                      </a:lnTo>
                      <a:lnTo>
                        <a:pt x="75" y="215"/>
                      </a:lnTo>
                      <a:lnTo>
                        <a:pt x="76" y="215"/>
                      </a:lnTo>
                      <a:lnTo>
                        <a:pt x="76" y="214"/>
                      </a:lnTo>
                      <a:lnTo>
                        <a:pt x="76" y="213"/>
                      </a:lnTo>
                      <a:lnTo>
                        <a:pt x="77" y="213"/>
                      </a:lnTo>
                      <a:lnTo>
                        <a:pt x="77" y="212"/>
                      </a:lnTo>
                      <a:lnTo>
                        <a:pt x="78" y="212"/>
                      </a:lnTo>
                      <a:lnTo>
                        <a:pt x="78" y="211"/>
                      </a:lnTo>
                      <a:lnTo>
                        <a:pt x="79" y="210"/>
                      </a:lnTo>
                      <a:lnTo>
                        <a:pt x="79" y="209"/>
                      </a:lnTo>
                      <a:lnTo>
                        <a:pt x="81" y="207"/>
                      </a:lnTo>
                      <a:lnTo>
                        <a:pt x="82" y="205"/>
                      </a:lnTo>
                      <a:lnTo>
                        <a:pt x="83" y="204"/>
                      </a:lnTo>
                      <a:lnTo>
                        <a:pt x="83" y="203"/>
                      </a:lnTo>
                      <a:lnTo>
                        <a:pt x="84" y="203"/>
                      </a:lnTo>
                      <a:lnTo>
                        <a:pt x="85" y="202"/>
                      </a:lnTo>
                      <a:lnTo>
                        <a:pt x="86" y="201"/>
                      </a:lnTo>
                      <a:lnTo>
                        <a:pt x="87" y="201"/>
                      </a:lnTo>
                      <a:lnTo>
                        <a:pt x="87" y="200"/>
                      </a:lnTo>
                      <a:lnTo>
                        <a:pt x="87" y="199"/>
                      </a:lnTo>
                      <a:lnTo>
                        <a:pt x="88" y="197"/>
                      </a:lnTo>
                      <a:lnTo>
                        <a:pt x="88" y="196"/>
                      </a:lnTo>
                      <a:lnTo>
                        <a:pt x="89" y="195"/>
                      </a:lnTo>
                      <a:lnTo>
                        <a:pt x="90" y="193"/>
                      </a:lnTo>
                      <a:lnTo>
                        <a:pt x="92" y="191"/>
                      </a:lnTo>
                      <a:lnTo>
                        <a:pt x="94" y="189"/>
                      </a:lnTo>
                      <a:lnTo>
                        <a:pt x="96" y="186"/>
                      </a:lnTo>
                      <a:lnTo>
                        <a:pt x="97" y="186"/>
                      </a:lnTo>
                      <a:lnTo>
                        <a:pt x="97" y="185"/>
                      </a:lnTo>
                      <a:lnTo>
                        <a:pt x="100" y="182"/>
                      </a:lnTo>
                      <a:lnTo>
                        <a:pt x="102" y="181"/>
                      </a:lnTo>
                      <a:lnTo>
                        <a:pt x="103" y="180"/>
                      </a:lnTo>
                      <a:lnTo>
                        <a:pt x="104" y="180"/>
                      </a:lnTo>
                      <a:lnTo>
                        <a:pt x="104" y="179"/>
                      </a:lnTo>
                      <a:lnTo>
                        <a:pt x="105" y="179"/>
                      </a:lnTo>
                      <a:lnTo>
                        <a:pt x="106" y="178"/>
                      </a:lnTo>
                      <a:lnTo>
                        <a:pt x="107" y="177"/>
                      </a:lnTo>
                      <a:lnTo>
                        <a:pt x="108" y="177"/>
                      </a:lnTo>
                      <a:lnTo>
                        <a:pt x="108" y="176"/>
                      </a:lnTo>
                      <a:lnTo>
                        <a:pt x="109" y="175"/>
                      </a:lnTo>
                      <a:lnTo>
                        <a:pt x="110" y="172"/>
                      </a:lnTo>
                      <a:lnTo>
                        <a:pt x="112" y="170"/>
                      </a:lnTo>
                      <a:lnTo>
                        <a:pt x="112" y="169"/>
                      </a:lnTo>
                      <a:lnTo>
                        <a:pt x="112" y="168"/>
                      </a:lnTo>
                      <a:lnTo>
                        <a:pt x="114" y="166"/>
                      </a:lnTo>
                      <a:lnTo>
                        <a:pt x="114" y="165"/>
                      </a:lnTo>
                      <a:lnTo>
                        <a:pt x="115" y="164"/>
                      </a:lnTo>
                      <a:lnTo>
                        <a:pt x="117" y="160"/>
                      </a:lnTo>
                      <a:lnTo>
                        <a:pt x="119" y="157"/>
                      </a:lnTo>
                      <a:lnTo>
                        <a:pt x="121" y="153"/>
                      </a:lnTo>
                      <a:lnTo>
                        <a:pt x="122" y="151"/>
                      </a:lnTo>
                      <a:lnTo>
                        <a:pt x="123" y="149"/>
                      </a:lnTo>
                      <a:lnTo>
                        <a:pt x="124" y="148"/>
                      </a:lnTo>
                      <a:lnTo>
                        <a:pt x="127" y="143"/>
                      </a:lnTo>
                      <a:lnTo>
                        <a:pt x="128" y="140"/>
                      </a:lnTo>
                      <a:lnTo>
                        <a:pt x="130" y="137"/>
                      </a:lnTo>
                      <a:lnTo>
                        <a:pt x="131" y="135"/>
                      </a:lnTo>
                      <a:lnTo>
                        <a:pt x="133" y="132"/>
                      </a:lnTo>
                      <a:lnTo>
                        <a:pt x="133" y="131"/>
                      </a:lnTo>
                      <a:lnTo>
                        <a:pt x="134" y="130"/>
                      </a:lnTo>
                      <a:lnTo>
                        <a:pt x="134" y="129"/>
                      </a:lnTo>
                      <a:lnTo>
                        <a:pt x="135" y="129"/>
                      </a:lnTo>
                      <a:lnTo>
                        <a:pt x="135" y="128"/>
                      </a:lnTo>
                      <a:lnTo>
                        <a:pt x="134" y="126"/>
                      </a:lnTo>
                      <a:lnTo>
                        <a:pt x="134" y="125"/>
                      </a:lnTo>
                      <a:lnTo>
                        <a:pt x="133" y="124"/>
                      </a:lnTo>
                      <a:lnTo>
                        <a:pt x="133" y="123"/>
                      </a:lnTo>
                      <a:lnTo>
                        <a:pt x="133" y="122"/>
                      </a:lnTo>
                      <a:lnTo>
                        <a:pt x="133" y="120"/>
                      </a:lnTo>
                      <a:lnTo>
                        <a:pt x="133" y="115"/>
                      </a:lnTo>
                      <a:lnTo>
                        <a:pt x="133" y="112"/>
                      </a:lnTo>
                      <a:lnTo>
                        <a:pt x="133" y="109"/>
                      </a:lnTo>
                      <a:lnTo>
                        <a:pt x="133" y="97"/>
                      </a:lnTo>
                      <a:lnTo>
                        <a:pt x="133" y="92"/>
                      </a:lnTo>
                      <a:lnTo>
                        <a:pt x="133" y="88"/>
                      </a:lnTo>
                      <a:lnTo>
                        <a:pt x="133" y="85"/>
                      </a:lnTo>
                      <a:lnTo>
                        <a:pt x="133" y="82"/>
                      </a:lnTo>
                      <a:lnTo>
                        <a:pt x="133" y="81"/>
                      </a:lnTo>
                      <a:lnTo>
                        <a:pt x="137" y="76"/>
                      </a:lnTo>
                      <a:lnTo>
                        <a:pt x="139" y="73"/>
                      </a:lnTo>
                      <a:lnTo>
                        <a:pt x="140" y="72"/>
                      </a:lnTo>
                      <a:lnTo>
                        <a:pt x="142" y="69"/>
                      </a:lnTo>
                      <a:lnTo>
                        <a:pt x="144" y="67"/>
                      </a:lnTo>
                      <a:lnTo>
                        <a:pt x="145" y="67"/>
                      </a:lnTo>
                      <a:lnTo>
                        <a:pt x="145" y="66"/>
                      </a:lnTo>
                      <a:lnTo>
                        <a:pt x="146" y="66"/>
                      </a:lnTo>
                      <a:lnTo>
                        <a:pt x="146" y="65"/>
                      </a:lnTo>
                      <a:lnTo>
                        <a:pt x="147" y="65"/>
                      </a:lnTo>
                      <a:lnTo>
                        <a:pt x="148" y="63"/>
                      </a:lnTo>
                      <a:lnTo>
                        <a:pt x="149" y="63"/>
                      </a:lnTo>
                      <a:lnTo>
                        <a:pt x="149" y="62"/>
                      </a:lnTo>
                      <a:lnTo>
                        <a:pt x="150" y="62"/>
                      </a:lnTo>
                      <a:lnTo>
                        <a:pt x="150" y="61"/>
                      </a:lnTo>
                      <a:lnTo>
                        <a:pt x="151" y="61"/>
                      </a:lnTo>
                      <a:lnTo>
                        <a:pt x="151" y="60"/>
                      </a:lnTo>
                      <a:lnTo>
                        <a:pt x="152" y="60"/>
                      </a:lnTo>
                      <a:lnTo>
                        <a:pt x="152" y="59"/>
                      </a:lnTo>
                      <a:lnTo>
                        <a:pt x="152" y="58"/>
                      </a:lnTo>
                      <a:lnTo>
                        <a:pt x="152" y="57"/>
                      </a:lnTo>
                      <a:lnTo>
                        <a:pt x="152" y="56"/>
                      </a:lnTo>
                      <a:lnTo>
                        <a:pt x="152" y="55"/>
                      </a:lnTo>
                      <a:lnTo>
                        <a:pt x="151" y="53"/>
                      </a:lnTo>
                      <a:lnTo>
                        <a:pt x="151" y="51"/>
                      </a:lnTo>
                      <a:lnTo>
                        <a:pt x="151" y="50"/>
                      </a:lnTo>
                      <a:lnTo>
                        <a:pt x="151" y="48"/>
                      </a:lnTo>
                      <a:lnTo>
                        <a:pt x="151" y="46"/>
                      </a:lnTo>
                      <a:lnTo>
                        <a:pt x="150" y="45"/>
                      </a:lnTo>
                      <a:lnTo>
                        <a:pt x="150" y="44"/>
                      </a:lnTo>
                      <a:lnTo>
                        <a:pt x="150" y="40"/>
                      </a:lnTo>
                      <a:lnTo>
                        <a:pt x="150" y="39"/>
                      </a:lnTo>
                      <a:lnTo>
                        <a:pt x="150" y="37"/>
                      </a:lnTo>
                      <a:lnTo>
                        <a:pt x="150" y="35"/>
                      </a:lnTo>
                      <a:lnTo>
                        <a:pt x="149" y="34"/>
                      </a:lnTo>
                      <a:lnTo>
                        <a:pt x="149" y="32"/>
                      </a:lnTo>
                      <a:lnTo>
                        <a:pt x="149" y="31"/>
                      </a:lnTo>
                      <a:lnTo>
                        <a:pt x="149" y="30"/>
                      </a:lnTo>
                      <a:lnTo>
                        <a:pt x="149" y="29"/>
                      </a:lnTo>
                      <a:lnTo>
                        <a:pt x="150" y="29"/>
                      </a:lnTo>
                      <a:lnTo>
                        <a:pt x="151" y="28"/>
                      </a:lnTo>
                      <a:lnTo>
                        <a:pt x="152" y="27"/>
                      </a:lnTo>
                      <a:lnTo>
                        <a:pt x="155" y="25"/>
                      </a:lnTo>
                      <a:lnTo>
                        <a:pt x="157" y="23"/>
                      </a:lnTo>
                      <a:lnTo>
                        <a:pt x="159" y="22"/>
                      </a:lnTo>
                      <a:lnTo>
                        <a:pt x="160" y="21"/>
                      </a:lnTo>
                      <a:lnTo>
                        <a:pt x="162" y="19"/>
                      </a:lnTo>
                      <a:lnTo>
                        <a:pt x="164" y="19"/>
                      </a:lnTo>
                      <a:lnTo>
                        <a:pt x="164" y="18"/>
                      </a:lnTo>
                      <a:lnTo>
                        <a:pt x="165" y="18"/>
                      </a:lnTo>
                      <a:lnTo>
                        <a:pt x="166" y="17"/>
                      </a:lnTo>
                      <a:lnTo>
                        <a:pt x="168" y="16"/>
                      </a:lnTo>
                      <a:lnTo>
                        <a:pt x="168" y="15"/>
                      </a:lnTo>
                      <a:lnTo>
                        <a:pt x="169" y="15"/>
                      </a:lnTo>
                      <a:lnTo>
                        <a:pt x="170" y="14"/>
                      </a:lnTo>
                      <a:lnTo>
                        <a:pt x="172" y="13"/>
                      </a:lnTo>
                      <a:lnTo>
                        <a:pt x="174" y="11"/>
                      </a:lnTo>
                      <a:lnTo>
                        <a:pt x="175" y="10"/>
                      </a:lnTo>
                      <a:lnTo>
                        <a:pt x="176" y="10"/>
                      </a:lnTo>
                      <a:lnTo>
                        <a:pt x="177" y="9"/>
                      </a:lnTo>
                      <a:lnTo>
                        <a:pt x="177" y="8"/>
                      </a:lnTo>
                      <a:lnTo>
                        <a:pt x="178" y="8"/>
                      </a:lnTo>
                      <a:lnTo>
                        <a:pt x="179" y="7"/>
                      </a:lnTo>
                      <a:lnTo>
                        <a:pt x="181" y="6"/>
                      </a:lnTo>
                      <a:lnTo>
                        <a:pt x="184" y="4"/>
                      </a:lnTo>
                      <a:lnTo>
                        <a:pt x="186" y="3"/>
                      </a:lnTo>
                      <a:lnTo>
                        <a:pt x="187" y="1"/>
                      </a:lnTo>
                      <a:lnTo>
                        <a:pt x="188" y="1"/>
                      </a:lnTo>
                      <a:lnTo>
                        <a:pt x="189" y="0"/>
                      </a:lnTo>
                      <a:lnTo>
                        <a:pt x="190" y="0"/>
                      </a:lnTo>
                      <a:lnTo>
                        <a:pt x="191" y="0"/>
                      </a:lnTo>
                      <a:lnTo>
                        <a:pt x="192" y="0"/>
                      </a:lnTo>
                      <a:lnTo>
                        <a:pt x="193" y="0"/>
                      </a:lnTo>
                      <a:lnTo>
                        <a:pt x="193" y="1"/>
                      </a:lnTo>
                      <a:lnTo>
                        <a:pt x="196" y="2"/>
                      </a:lnTo>
                      <a:lnTo>
                        <a:pt x="197" y="2"/>
                      </a:lnTo>
                      <a:lnTo>
                        <a:pt x="198" y="3"/>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94" name=""/>
                <p:cNvSpPr/>
                <p:nvPr/>
              </p:nvSpPr>
              <p:spPr>
                <a:xfrm>
                  <a:off x="3058560" y="5064480"/>
                  <a:ext cx="85680" cy="13320"/>
                </a:xfrm>
                <a:custGeom>
                  <a:avLst/>
                  <a:gdLst/>
                  <a:ahLst/>
                  <a:rect l="l" t="t" r="r" b="b"/>
                  <a:pathLst>
                    <a:path w="120" h="18">
                      <a:moveTo>
                        <a:pt x="0" y="18"/>
                      </a:moveTo>
                      <a:lnTo>
                        <a:pt x="2" y="17"/>
                      </a:lnTo>
                      <a:lnTo>
                        <a:pt x="5" y="17"/>
                      </a:lnTo>
                      <a:lnTo>
                        <a:pt x="6" y="17"/>
                      </a:lnTo>
                      <a:lnTo>
                        <a:pt x="7" y="16"/>
                      </a:lnTo>
                      <a:lnTo>
                        <a:pt x="16" y="10"/>
                      </a:lnTo>
                      <a:lnTo>
                        <a:pt x="17" y="10"/>
                      </a:lnTo>
                      <a:lnTo>
                        <a:pt x="18" y="10"/>
                      </a:lnTo>
                      <a:lnTo>
                        <a:pt x="19" y="10"/>
                      </a:lnTo>
                      <a:lnTo>
                        <a:pt x="19" y="9"/>
                      </a:lnTo>
                      <a:lnTo>
                        <a:pt x="20" y="9"/>
                      </a:lnTo>
                      <a:lnTo>
                        <a:pt x="21" y="9"/>
                      </a:lnTo>
                      <a:lnTo>
                        <a:pt x="21" y="8"/>
                      </a:lnTo>
                      <a:lnTo>
                        <a:pt x="23" y="8"/>
                      </a:lnTo>
                      <a:lnTo>
                        <a:pt x="24" y="7"/>
                      </a:lnTo>
                      <a:lnTo>
                        <a:pt x="25" y="6"/>
                      </a:lnTo>
                      <a:lnTo>
                        <a:pt x="26" y="5"/>
                      </a:lnTo>
                      <a:lnTo>
                        <a:pt x="27" y="5"/>
                      </a:lnTo>
                      <a:lnTo>
                        <a:pt x="30" y="6"/>
                      </a:lnTo>
                      <a:lnTo>
                        <a:pt x="31" y="6"/>
                      </a:lnTo>
                      <a:lnTo>
                        <a:pt x="32" y="6"/>
                      </a:lnTo>
                      <a:lnTo>
                        <a:pt x="33" y="6"/>
                      </a:lnTo>
                      <a:lnTo>
                        <a:pt x="34" y="6"/>
                      </a:lnTo>
                      <a:lnTo>
                        <a:pt x="34" y="7"/>
                      </a:lnTo>
                      <a:lnTo>
                        <a:pt x="42" y="10"/>
                      </a:lnTo>
                      <a:lnTo>
                        <a:pt x="43" y="11"/>
                      </a:lnTo>
                      <a:lnTo>
                        <a:pt x="44" y="12"/>
                      </a:lnTo>
                      <a:lnTo>
                        <a:pt x="47" y="13"/>
                      </a:lnTo>
                      <a:lnTo>
                        <a:pt x="48" y="14"/>
                      </a:lnTo>
                      <a:lnTo>
                        <a:pt x="50" y="14"/>
                      </a:lnTo>
                      <a:lnTo>
                        <a:pt x="51" y="15"/>
                      </a:lnTo>
                      <a:lnTo>
                        <a:pt x="52" y="15"/>
                      </a:lnTo>
                      <a:lnTo>
                        <a:pt x="55" y="15"/>
                      </a:lnTo>
                      <a:lnTo>
                        <a:pt x="58" y="14"/>
                      </a:lnTo>
                      <a:lnTo>
                        <a:pt x="61" y="14"/>
                      </a:lnTo>
                      <a:lnTo>
                        <a:pt x="62" y="14"/>
                      </a:lnTo>
                      <a:lnTo>
                        <a:pt x="64" y="14"/>
                      </a:lnTo>
                      <a:lnTo>
                        <a:pt x="65" y="14"/>
                      </a:lnTo>
                      <a:lnTo>
                        <a:pt x="67" y="14"/>
                      </a:lnTo>
                      <a:lnTo>
                        <a:pt x="68" y="14"/>
                      </a:lnTo>
                      <a:lnTo>
                        <a:pt x="69" y="14"/>
                      </a:lnTo>
                      <a:lnTo>
                        <a:pt x="70" y="13"/>
                      </a:lnTo>
                      <a:lnTo>
                        <a:pt x="72" y="12"/>
                      </a:lnTo>
                      <a:lnTo>
                        <a:pt x="75" y="11"/>
                      </a:lnTo>
                      <a:lnTo>
                        <a:pt x="78" y="10"/>
                      </a:lnTo>
                      <a:lnTo>
                        <a:pt x="81" y="9"/>
                      </a:lnTo>
                      <a:lnTo>
                        <a:pt x="82" y="8"/>
                      </a:lnTo>
                      <a:lnTo>
                        <a:pt x="83" y="8"/>
                      </a:lnTo>
                      <a:lnTo>
                        <a:pt x="87" y="7"/>
                      </a:lnTo>
                      <a:lnTo>
                        <a:pt x="88" y="7"/>
                      </a:lnTo>
                      <a:lnTo>
                        <a:pt x="90" y="7"/>
                      </a:lnTo>
                      <a:lnTo>
                        <a:pt x="92" y="7"/>
                      </a:lnTo>
                      <a:lnTo>
                        <a:pt x="93" y="7"/>
                      </a:lnTo>
                      <a:lnTo>
                        <a:pt x="94" y="7"/>
                      </a:lnTo>
                      <a:lnTo>
                        <a:pt x="95" y="6"/>
                      </a:lnTo>
                      <a:lnTo>
                        <a:pt x="96" y="6"/>
                      </a:lnTo>
                      <a:lnTo>
                        <a:pt x="97" y="5"/>
                      </a:lnTo>
                      <a:lnTo>
                        <a:pt x="98" y="4"/>
                      </a:lnTo>
                      <a:lnTo>
                        <a:pt x="99" y="3"/>
                      </a:lnTo>
                      <a:lnTo>
                        <a:pt x="100" y="2"/>
                      </a:lnTo>
                      <a:lnTo>
                        <a:pt x="101" y="1"/>
                      </a:lnTo>
                      <a:lnTo>
                        <a:pt x="102" y="1"/>
                      </a:lnTo>
                      <a:lnTo>
                        <a:pt x="103" y="2"/>
                      </a:lnTo>
                      <a:lnTo>
                        <a:pt x="104" y="2"/>
                      </a:lnTo>
                      <a:lnTo>
                        <a:pt x="105" y="1"/>
                      </a:lnTo>
                      <a:lnTo>
                        <a:pt x="109" y="0"/>
                      </a:lnTo>
                      <a:lnTo>
                        <a:pt x="112" y="0"/>
                      </a:lnTo>
                      <a:lnTo>
                        <a:pt x="113" y="2"/>
                      </a:lnTo>
                      <a:lnTo>
                        <a:pt x="115" y="3"/>
                      </a:lnTo>
                      <a:lnTo>
                        <a:pt x="115" y="4"/>
                      </a:lnTo>
                      <a:lnTo>
                        <a:pt x="117" y="6"/>
                      </a:lnTo>
                      <a:lnTo>
                        <a:pt x="117" y="7"/>
                      </a:lnTo>
                      <a:lnTo>
                        <a:pt x="118" y="8"/>
                      </a:lnTo>
                      <a:lnTo>
                        <a:pt x="117" y="8"/>
                      </a:lnTo>
                      <a:lnTo>
                        <a:pt x="118" y="9"/>
                      </a:lnTo>
                      <a:lnTo>
                        <a:pt x="120" y="9"/>
                      </a:lnTo>
                      <a:lnTo>
                        <a:pt x="120" y="10"/>
                      </a:lnTo>
                    </a:path>
                  </a:pathLst>
                </a:custGeom>
                <a:noFill/>
                <a:ln w="23760">
                  <a:solidFill>
                    <a:srgbClr val="0000ff"/>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795" name=""/>
                <p:cNvSpPr/>
                <p:nvPr/>
              </p:nvSpPr>
              <p:spPr>
                <a:xfrm>
                  <a:off x="3144600" y="5072040"/>
                  <a:ext cx="2880" cy="1080"/>
                </a:xfrm>
                <a:custGeom>
                  <a:avLst/>
                  <a:gdLst/>
                  <a:ahLst/>
                  <a:rect l="l" t="t" r="r" b="b"/>
                  <a:pathLst>
                    <a:path w="3" h="3">
                      <a:moveTo>
                        <a:pt x="0" y="0"/>
                      </a:moveTo>
                      <a:lnTo>
                        <a:pt x="1" y="1"/>
                      </a:lnTo>
                      <a:lnTo>
                        <a:pt x="2" y="2"/>
                      </a:lnTo>
                      <a:lnTo>
                        <a:pt x="3" y="3"/>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96" name=""/>
                <p:cNvSpPr/>
                <p:nvPr/>
              </p:nvSpPr>
              <p:spPr>
                <a:xfrm>
                  <a:off x="3656880" y="5058360"/>
                  <a:ext cx="9720" cy="2880"/>
                </a:xfrm>
                <a:custGeom>
                  <a:avLst/>
                  <a:gdLst/>
                  <a:ahLst/>
                  <a:rect l="l" t="t" r="r" b="b"/>
                  <a:pathLst>
                    <a:path w="13" h="4">
                      <a:moveTo>
                        <a:pt x="0" y="4"/>
                      </a:moveTo>
                      <a:lnTo>
                        <a:pt x="5" y="1"/>
                      </a:lnTo>
                      <a:lnTo>
                        <a:pt x="6" y="0"/>
                      </a:lnTo>
                      <a:lnTo>
                        <a:pt x="7" y="0"/>
                      </a:lnTo>
                      <a:lnTo>
                        <a:pt x="8" y="1"/>
                      </a:lnTo>
                      <a:lnTo>
                        <a:pt x="9" y="1"/>
                      </a:lnTo>
                      <a:lnTo>
                        <a:pt x="9" y="0"/>
                      </a:lnTo>
                      <a:lnTo>
                        <a:pt x="11" y="0"/>
                      </a:lnTo>
                      <a:lnTo>
                        <a:pt x="12" y="0"/>
                      </a:lnTo>
                      <a:lnTo>
                        <a:pt x="13"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97" name=""/>
                <p:cNvSpPr/>
                <p:nvPr/>
              </p:nvSpPr>
              <p:spPr>
                <a:xfrm>
                  <a:off x="3147480" y="5073480"/>
                  <a:ext cx="31320" cy="19440"/>
                </a:xfrm>
                <a:custGeom>
                  <a:avLst/>
                  <a:gdLst/>
                  <a:ahLst/>
                  <a:rect l="l" t="t" r="r" b="b"/>
                  <a:pathLst>
                    <a:path w="44" h="25">
                      <a:moveTo>
                        <a:pt x="0" y="0"/>
                      </a:moveTo>
                      <a:lnTo>
                        <a:pt x="0" y="1"/>
                      </a:lnTo>
                      <a:lnTo>
                        <a:pt x="1" y="1"/>
                      </a:lnTo>
                      <a:lnTo>
                        <a:pt x="1" y="2"/>
                      </a:lnTo>
                      <a:lnTo>
                        <a:pt x="2" y="2"/>
                      </a:lnTo>
                      <a:lnTo>
                        <a:pt x="2" y="3"/>
                      </a:lnTo>
                      <a:lnTo>
                        <a:pt x="2" y="4"/>
                      </a:lnTo>
                      <a:lnTo>
                        <a:pt x="2" y="6"/>
                      </a:lnTo>
                      <a:lnTo>
                        <a:pt x="3" y="6"/>
                      </a:lnTo>
                      <a:lnTo>
                        <a:pt x="4" y="6"/>
                      </a:lnTo>
                      <a:lnTo>
                        <a:pt x="4" y="5"/>
                      </a:lnTo>
                      <a:lnTo>
                        <a:pt x="5" y="5"/>
                      </a:lnTo>
                      <a:lnTo>
                        <a:pt x="5" y="4"/>
                      </a:lnTo>
                      <a:lnTo>
                        <a:pt x="6" y="4"/>
                      </a:lnTo>
                      <a:lnTo>
                        <a:pt x="7" y="4"/>
                      </a:lnTo>
                      <a:lnTo>
                        <a:pt x="7" y="5"/>
                      </a:lnTo>
                      <a:lnTo>
                        <a:pt x="8" y="5"/>
                      </a:lnTo>
                      <a:lnTo>
                        <a:pt x="9" y="6"/>
                      </a:lnTo>
                      <a:lnTo>
                        <a:pt x="9" y="7"/>
                      </a:lnTo>
                      <a:lnTo>
                        <a:pt x="10" y="7"/>
                      </a:lnTo>
                      <a:lnTo>
                        <a:pt x="11" y="7"/>
                      </a:lnTo>
                      <a:lnTo>
                        <a:pt x="13" y="7"/>
                      </a:lnTo>
                      <a:lnTo>
                        <a:pt x="15" y="8"/>
                      </a:lnTo>
                      <a:lnTo>
                        <a:pt x="15" y="9"/>
                      </a:lnTo>
                      <a:lnTo>
                        <a:pt x="16" y="9"/>
                      </a:lnTo>
                      <a:lnTo>
                        <a:pt x="17" y="10"/>
                      </a:lnTo>
                      <a:lnTo>
                        <a:pt x="18" y="10"/>
                      </a:lnTo>
                      <a:lnTo>
                        <a:pt x="18" y="11"/>
                      </a:lnTo>
                      <a:lnTo>
                        <a:pt x="21" y="15"/>
                      </a:lnTo>
                      <a:lnTo>
                        <a:pt x="27" y="17"/>
                      </a:lnTo>
                      <a:lnTo>
                        <a:pt x="28" y="17"/>
                      </a:lnTo>
                      <a:lnTo>
                        <a:pt x="28" y="18"/>
                      </a:lnTo>
                      <a:lnTo>
                        <a:pt x="29" y="18"/>
                      </a:lnTo>
                      <a:lnTo>
                        <a:pt x="29" y="19"/>
                      </a:lnTo>
                      <a:lnTo>
                        <a:pt x="31" y="20"/>
                      </a:lnTo>
                      <a:lnTo>
                        <a:pt x="32" y="20"/>
                      </a:lnTo>
                      <a:lnTo>
                        <a:pt x="35" y="21"/>
                      </a:lnTo>
                      <a:lnTo>
                        <a:pt x="36" y="22"/>
                      </a:lnTo>
                      <a:lnTo>
                        <a:pt x="38" y="23"/>
                      </a:lnTo>
                      <a:lnTo>
                        <a:pt x="38" y="24"/>
                      </a:lnTo>
                      <a:lnTo>
                        <a:pt x="39" y="25"/>
                      </a:lnTo>
                      <a:lnTo>
                        <a:pt x="40" y="25"/>
                      </a:lnTo>
                      <a:lnTo>
                        <a:pt x="41" y="25"/>
                      </a:lnTo>
                      <a:lnTo>
                        <a:pt x="44" y="25"/>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798" name=""/>
                <p:cNvSpPr/>
                <p:nvPr/>
              </p:nvSpPr>
              <p:spPr>
                <a:xfrm>
                  <a:off x="3188520" y="5092920"/>
                  <a:ext cx="6840" cy="1440"/>
                </a:xfrm>
                <a:custGeom>
                  <a:avLst/>
                  <a:gdLst/>
                  <a:ahLst/>
                  <a:rect l="l" t="t" r="r" b="b"/>
                  <a:pathLst>
                    <a:path w="10" h="0">
                      <a:moveTo>
                        <a:pt x="0" y="0"/>
                      </a:moveTo>
                      <a:lnTo>
                        <a:pt x="5" y="0"/>
                      </a:lnTo>
                      <a:lnTo>
                        <a:pt x="6" y="0"/>
                      </a:lnTo>
                      <a:lnTo>
                        <a:pt x="7" y="0"/>
                      </a:lnTo>
                      <a:lnTo>
                        <a:pt x="1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99" name=""/>
                <p:cNvSpPr/>
                <p:nvPr/>
              </p:nvSpPr>
              <p:spPr>
                <a:xfrm>
                  <a:off x="3666960" y="5058360"/>
                  <a:ext cx="57960" cy="66240"/>
                </a:xfrm>
                <a:custGeom>
                  <a:avLst/>
                  <a:gdLst/>
                  <a:ahLst/>
                  <a:rect l="l" t="t" r="r" b="b"/>
                  <a:pathLst>
                    <a:path w="83" h="88">
                      <a:moveTo>
                        <a:pt x="83" y="88"/>
                      </a:moveTo>
                      <a:lnTo>
                        <a:pt x="81" y="87"/>
                      </a:lnTo>
                      <a:lnTo>
                        <a:pt x="80" y="86"/>
                      </a:lnTo>
                      <a:lnTo>
                        <a:pt x="78" y="84"/>
                      </a:lnTo>
                      <a:lnTo>
                        <a:pt x="75" y="80"/>
                      </a:lnTo>
                      <a:lnTo>
                        <a:pt x="73" y="78"/>
                      </a:lnTo>
                      <a:lnTo>
                        <a:pt x="73" y="77"/>
                      </a:lnTo>
                      <a:lnTo>
                        <a:pt x="69" y="75"/>
                      </a:lnTo>
                      <a:lnTo>
                        <a:pt x="63" y="71"/>
                      </a:lnTo>
                      <a:lnTo>
                        <a:pt x="61" y="69"/>
                      </a:lnTo>
                      <a:lnTo>
                        <a:pt x="58" y="64"/>
                      </a:lnTo>
                      <a:lnTo>
                        <a:pt x="52" y="55"/>
                      </a:lnTo>
                      <a:lnTo>
                        <a:pt x="46" y="45"/>
                      </a:lnTo>
                      <a:lnTo>
                        <a:pt x="42" y="38"/>
                      </a:lnTo>
                      <a:lnTo>
                        <a:pt x="37" y="30"/>
                      </a:lnTo>
                      <a:lnTo>
                        <a:pt x="36" y="29"/>
                      </a:lnTo>
                      <a:lnTo>
                        <a:pt x="35" y="27"/>
                      </a:lnTo>
                      <a:lnTo>
                        <a:pt x="33" y="25"/>
                      </a:lnTo>
                      <a:lnTo>
                        <a:pt x="31" y="24"/>
                      </a:lnTo>
                      <a:lnTo>
                        <a:pt x="30" y="22"/>
                      </a:lnTo>
                      <a:lnTo>
                        <a:pt x="28" y="20"/>
                      </a:lnTo>
                      <a:lnTo>
                        <a:pt x="27" y="19"/>
                      </a:lnTo>
                      <a:lnTo>
                        <a:pt x="24" y="16"/>
                      </a:lnTo>
                      <a:lnTo>
                        <a:pt x="23" y="14"/>
                      </a:lnTo>
                      <a:lnTo>
                        <a:pt x="21" y="12"/>
                      </a:lnTo>
                      <a:lnTo>
                        <a:pt x="20" y="10"/>
                      </a:lnTo>
                      <a:lnTo>
                        <a:pt x="13" y="5"/>
                      </a:lnTo>
                      <a:lnTo>
                        <a:pt x="10" y="2"/>
                      </a:lnTo>
                      <a:lnTo>
                        <a:pt x="9" y="2"/>
                      </a:lnTo>
                      <a:lnTo>
                        <a:pt x="7" y="1"/>
                      </a:lnTo>
                      <a:lnTo>
                        <a:pt x="5" y="0"/>
                      </a:lnTo>
                      <a:lnTo>
                        <a:pt x="4" y="0"/>
                      </a:lnTo>
                      <a:lnTo>
                        <a:pt x="2" y="0"/>
                      </a:lnTo>
                      <a:lnTo>
                        <a:pt x="1" y="1"/>
                      </a:lnTo>
                      <a:lnTo>
                        <a:pt x="0" y="1"/>
                      </a:lnTo>
                    </a:path>
                  </a:pathLst>
                </a:custGeom>
                <a:noFill/>
                <a:ln w="23760">
                  <a:solidFill>
                    <a:srgbClr val="0000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Arial"/>
                  </a:endParaRPr>
                </a:p>
              </p:txBody>
            </p:sp>
            <p:sp>
              <p:nvSpPr>
                <p:cNvPr id="800" name=""/>
                <p:cNvSpPr/>
                <p:nvPr/>
              </p:nvSpPr>
              <p:spPr>
                <a:xfrm>
                  <a:off x="2490840" y="4870800"/>
                  <a:ext cx="89640" cy="19800"/>
                </a:xfrm>
                <a:custGeom>
                  <a:avLst/>
                  <a:gdLst/>
                  <a:ahLst/>
                  <a:rect l="l" t="t" r="r" b="b"/>
                  <a:pathLst>
                    <a:path w="126" h="26">
                      <a:moveTo>
                        <a:pt x="0" y="11"/>
                      </a:moveTo>
                      <a:lnTo>
                        <a:pt x="0" y="12"/>
                      </a:lnTo>
                      <a:lnTo>
                        <a:pt x="0" y="13"/>
                      </a:lnTo>
                      <a:lnTo>
                        <a:pt x="1" y="15"/>
                      </a:lnTo>
                      <a:lnTo>
                        <a:pt x="1" y="16"/>
                      </a:lnTo>
                      <a:lnTo>
                        <a:pt x="1" y="17"/>
                      </a:lnTo>
                      <a:lnTo>
                        <a:pt x="2" y="18"/>
                      </a:lnTo>
                      <a:lnTo>
                        <a:pt x="3" y="18"/>
                      </a:lnTo>
                      <a:lnTo>
                        <a:pt x="4" y="19"/>
                      </a:lnTo>
                      <a:lnTo>
                        <a:pt x="7" y="19"/>
                      </a:lnTo>
                      <a:lnTo>
                        <a:pt x="14" y="21"/>
                      </a:lnTo>
                      <a:lnTo>
                        <a:pt x="15" y="22"/>
                      </a:lnTo>
                      <a:lnTo>
                        <a:pt x="16" y="22"/>
                      </a:lnTo>
                      <a:lnTo>
                        <a:pt x="17" y="22"/>
                      </a:lnTo>
                      <a:lnTo>
                        <a:pt x="21" y="21"/>
                      </a:lnTo>
                      <a:lnTo>
                        <a:pt x="25" y="21"/>
                      </a:lnTo>
                      <a:lnTo>
                        <a:pt x="26" y="20"/>
                      </a:lnTo>
                      <a:lnTo>
                        <a:pt x="28" y="20"/>
                      </a:lnTo>
                      <a:lnTo>
                        <a:pt x="29" y="20"/>
                      </a:lnTo>
                      <a:lnTo>
                        <a:pt x="30" y="20"/>
                      </a:lnTo>
                      <a:lnTo>
                        <a:pt x="31" y="19"/>
                      </a:lnTo>
                      <a:lnTo>
                        <a:pt x="32" y="18"/>
                      </a:lnTo>
                      <a:lnTo>
                        <a:pt x="33" y="18"/>
                      </a:lnTo>
                      <a:lnTo>
                        <a:pt x="35" y="16"/>
                      </a:lnTo>
                      <a:lnTo>
                        <a:pt x="36" y="16"/>
                      </a:lnTo>
                      <a:lnTo>
                        <a:pt x="36" y="15"/>
                      </a:lnTo>
                      <a:lnTo>
                        <a:pt x="37" y="15"/>
                      </a:lnTo>
                      <a:lnTo>
                        <a:pt x="37" y="14"/>
                      </a:lnTo>
                      <a:lnTo>
                        <a:pt x="38" y="13"/>
                      </a:lnTo>
                      <a:lnTo>
                        <a:pt x="38" y="12"/>
                      </a:lnTo>
                      <a:lnTo>
                        <a:pt x="39" y="11"/>
                      </a:lnTo>
                      <a:lnTo>
                        <a:pt x="39" y="10"/>
                      </a:lnTo>
                      <a:lnTo>
                        <a:pt x="39" y="9"/>
                      </a:lnTo>
                      <a:lnTo>
                        <a:pt x="39" y="8"/>
                      </a:lnTo>
                      <a:lnTo>
                        <a:pt x="39" y="7"/>
                      </a:lnTo>
                      <a:lnTo>
                        <a:pt x="39" y="6"/>
                      </a:lnTo>
                      <a:lnTo>
                        <a:pt x="38" y="5"/>
                      </a:lnTo>
                      <a:lnTo>
                        <a:pt x="39" y="5"/>
                      </a:lnTo>
                      <a:lnTo>
                        <a:pt x="39" y="4"/>
                      </a:lnTo>
                      <a:lnTo>
                        <a:pt x="39" y="3"/>
                      </a:lnTo>
                      <a:lnTo>
                        <a:pt x="40" y="3"/>
                      </a:lnTo>
                      <a:lnTo>
                        <a:pt x="42" y="1"/>
                      </a:lnTo>
                      <a:lnTo>
                        <a:pt x="43" y="1"/>
                      </a:lnTo>
                      <a:lnTo>
                        <a:pt x="44" y="1"/>
                      </a:lnTo>
                      <a:lnTo>
                        <a:pt x="45" y="1"/>
                      </a:lnTo>
                      <a:lnTo>
                        <a:pt x="46" y="2"/>
                      </a:lnTo>
                      <a:lnTo>
                        <a:pt x="47" y="2"/>
                      </a:lnTo>
                      <a:lnTo>
                        <a:pt x="47" y="1"/>
                      </a:lnTo>
                      <a:lnTo>
                        <a:pt x="48" y="0"/>
                      </a:lnTo>
                      <a:lnTo>
                        <a:pt x="49" y="0"/>
                      </a:lnTo>
                      <a:lnTo>
                        <a:pt x="50" y="1"/>
                      </a:lnTo>
                      <a:lnTo>
                        <a:pt x="51" y="1"/>
                      </a:lnTo>
                      <a:lnTo>
                        <a:pt x="52" y="3"/>
                      </a:lnTo>
                      <a:lnTo>
                        <a:pt x="53" y="3"/>
                      </a:lnTo>
                      <a:lnTo>
                        <a:pt x="53" y="4"/>
                      </a:lnTo>
                      <a:lnTo>
                        <a:pt x="53" y="5"/>
                      </a:lnTo>
                      <a:lnTo>
                        <a:pt x="54" y="5"/>
                      </a:lnTo>
                      <a:lnTo>
                        <a:pt x="54" y="6"/>
                      </a:lnTo>
                      <a:lnTo>
                        <a:pt x="53" y="7"/>
                      </a:lnTo>
                      <a:lnTo>
                        <a:pt x="53" y="8"/>
                      </a:lnTo>
                      <a:lnTo>
                        <a:pt x="53" y="9"/>
                      </a:lnTo>
                      <a:lnTo>
                        <a:pt x="54" y="10"/>
                      </a:lnTo>
                      <a:lnTo>
                        <a:pt x="54" y="11"/>
                      </a:lnTo>
                      <a:lnTo>
                        <a:pt x="55" y="11"/>
                      </a:lnTo>
                      <a:lnTo>
                        <a:pt x="57" y="12"/>
                      </a:lnTo>
                      <a:lnTo>
                        <a:pt x="58" y="13"/>
                      </a:lnTo>
                      <a:lnTo>
                        <a:pt x="59" y="14"/>
                      </a:lnTo>
                      <a:lnTo>
                        <a:pt x="60" y="17"/>
                      </a:lnTo>
                      <a:lnTo>
                        <a:pt x="61" y="17"/>
                      </a:lnTo>
                      <a:lnTo>
                        <a:pt x="64" y="20"/>
                      </a:lnTo>
                      <a:lnTo>
                        <a:pt x="65" y="21"/>
                      </a:lnTo>
                      <a:lnTo>
                        <a:pt x="65" y="22"/>
                      </a:lnTo>
                      <a:lnTo>
                        <a:pt x="66" y="22"/>
                      </a:lnTo>
                      <a:lnTo>
                        <a:pt x="67" y="22"/>
                      </a:lnTo>
                      <a:lnTo>
                        <a:pt x="68" y="22"/>
                      </a:lnTo>
                      <a:lnTo>
                        <a:pt x="68" y="23"/>
                      </a:lnTo>
                      <a:lnTo>
                        <a:pt x="69" y="23"/>
                      </a:lnTo>
                      <a:lnTo>
                        <a:pt x="70" y="23"/>
                      </a:lnTo>
                      <a:lnTo>
                        <a:pt x="71" y="23"/>
                      </a:lnTo>
                      <a:lnTo>
                        <a:pt x="72" y="23"/>
                      </a:lnTo>
                      <a:lnTo>
                        <a:pt x="73" y="23"/>
                      </a:lnTo>
                      <a:lnTo>
                        <a:pt x="73" y="24"/>
                      </a:lnTo>
                      <a:lnTo>
                        <a:pt x="74" y="24"/>
                      </a:lnTo>
                      <a:lnTo>
                        <a:pt x="76" y="25"/>
                      </a:lnTo>
                      <a:lnTo>
                        <a:pt x="77" y="25"/>
                      </a:lnTo>
                      <a:lnTo>
                        <a:pt x="79" y="26"/>
                      </a:lnTo>
                      <a:lnTo>
                        <a:pt x="80" y="26"/>
                      </a:lnTo>
                      <a:lnTo>
                        <a:pt x="81" y="26"/>
                      </a:lnTo>
                      <a:lnTo>
                        <a:pt x="83" y="25"/>
                      </a:lnTo>
                      <a:lnTo>
                        <a:pt x="84" y="25"/>
                      </a:lnTo>
                      <a:lnTo>
                        <a:pt x="88" y="25"/>
                      </a:lnTo>
                      <a:lnTo>
                        <a:pt x="89" y="25"/>
                      </a:lnTo>
                      <a:lnTo>
                        <a:pt x="91" y="24"/>
                      </a:lnTo>
                      <a:lnTo>
                        <a:pt x="92" y="23"/>
                      </a:lnTo>
                      <a:lnTo>
                        <a:pt x="93" y="23"/>
                      </a:lnTo>
                      <a:lnTo>
                        <a:pt x="96" y="23"/>
                      </a:lnTo>
                      <a:lnTo>
                        <a:pt x="97" y="23"/>
                      </a:lnTo>
                      <a:lnTo>
                        <a:pt x="102" y="22"/>
                      </a:lnTo>
                      <a:lnTo>
                        <a:pt x="104" y="22"/>
                      </a:lnTo>
                      <a:lnTo>
                        <a:pt x="111" y="21"/>
                      </a:lnTo>
                      <a:lnTo>
                        <a:pt x="112" y="21"/>
                      </a:lnTo>
                      <a:lnTo>
                        <a:pt x="116" y="20"/>
                      </a:lnTo>
                      <a:lnTo>
                        <a:pt x="124" y="18"/>
                      </a:lnTo>
                      <a:lnTo>
                        <a:pt x="126" y="18"/>
                      </a:lnTo>
                    </a:path>
                  </a:pathLst>
                </a:custGeom>
                <a:noFill/>
                <a:ln w="23760">
                  <a:solidFill>
                    <a:srgbClr val="0000ff"/>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Arial"/>
                  </a:endParaRPr>
                </a:p>
              </p:txBody>
            </p:sp>
            <p:sp>
              <p:nvSpPr>
                <p:cNvPr id="801" name=""/>
                <p:cNvSpPr/>
                <p:nvPr/>
              </p:nvSpPr>
              <p:spPr>
                <a:xfrm>
                  <a:off x="2580480" y="4857480"/>
                  <a:ext cx="86760" cy="27000"/>
                </a:xfrm>
                <a:custGeom>
                  <a:avLst/>
                  <a:gdLst/>
                  <a:ahLst/>
                  <a:rect l="l" t="t" r="r" b="b"/>
                  <a:pathLst>
                    <a:path w="123" h="36">
                      <a:moveTo>
                        <a:pt x="0" y="36"/>
                      </a:moveTo>
                      <a:lnTo>
                        <a:pt x="7" y="34"/>
                      </a:lnTo>
                      <a:lnTo>
                        <a:pt x="17" y="32"/>
                      </a:lnTo>
                      <a:lnTo>
                        <a:pt x="28" y="30"/>
                      </a:lnTo>
                      <a:lnTo>
                        <a:pt x="38" y="28"/>
                      </a:lnTo>
                      <a:lnTo>
                        <a:pt x="45" y="27"/>
                      </a:lnTo>
                      <a:lnTo>
                        <a:pt x="47" y="27"/>
                      </a:lnTo>
                      <a:lnTo>
                        <a:pt x="48" y="27"/>
                      </a:lnTo>
                      <a:lnTo>
                        <a:pt x="49" y="26"/>
                      </a:lnTo>
                      <a:lnTo>
                        <a:pt x="50" y="26"/>
                      </a:lnTo>
                      <a:lnTo>
                        <a:pt x="51" y="26"/>
                      </a:lnTo>
                      <a:lnTo>
                        <a:pt x="51" y="27"/>
                      </a:lnTo>
                      <a:lnTo>
                        <a:pt x="52" y="27"/>
                      </a:lnTo>
                      <a:lnTo>
                        <a:pt x="53" y="27"/>
                      </a:lnTo>
                      <a:lnTo>
                        <a:pt x="54" y="27"/>
                      </a:lnTo>
                      <a:lnTo>
                        <a:pt x="54" y="26"/>
                      </a:lnTo>
                      <a:lnTo>
                        <a:pt x="56" y="26"/>
                      </a:lnTo>
                      <a:lnTo>
                        <a:pt x="65" y="21"/>
                      </a:lnTo>
                      <a:lnTo>
                        <a:pt x="73" y="18"/>
                      </a:lnTo>
                      <a:lnTo>
                        <a:pt x="79" y="14"/>
                      </a:lnTo>
                      <a:lnTo>
                        <a:pt x="87" y="11"/>
                      </a:lnTo>
                      <a:lnTo>
                        <a:pt x="92" y="8"/>
                      </a:lnTo>
                      <a:lnTo>
                        <a:pt x="98" y="5"/>
                      </a:lnTo>
                      <a:lnTo>
                        <a:pt x="102" y="4"/>
                      </a:lnTo>
                      <a:lnTo>
                        <a:pt x="103" y="3"/>
                      </a:lnTo>
                      <a:lnTo>
                        <a:pt x="105" y="3"/>
                      </a:lnTo>
                      <a:lnTo>
                        <a:pt x="108" y="2"/>
                      </a:lnTo>
                      <a:lnTo>
                        <a:pt x="113" y="1"/>
                      </a:lnTo>
                      <a:lnTo>
                        <a:pt x="123" y="0"/>
                      </a:lnTo>
                    </a:path>
                  </a:pathLst>
                </a:custGeom>
                <a:noFill/>
                <a:ln w="2376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802" name=""/>
                <p:cNvSpPr/>
                <p:nvPr/>
              </p:nvSpPr>
              <p:spPr>
                <a:xfrm>
                  <a:off x="2667600" y="4796640"/>
                  <a:ext cx="105480" cy="60480"/>
                </a:xfrm>
                <a:custGeom>
                  <a:avLst/>
                  <a:gdLst/>
                  <a:ahLst/>
                  <a:rect l="l" t="t" r="r" b="b"/>
                  <a:pathLst>
                    <a:path w="148" h="81">
                      <a:moveTo>
                        <a:pt x="0" y="81"/>
                      </a:moveTo>
                      <a:lnTo>
                        <a:pt x="9" y="80"/>
                      </a:lnTo>
                      <a:lnTo>
                        <a:pt x="14" y="79"/>
                      </a:lnTo>
                      <a:lnTo>
                        <a:pt x="16" y="79"/>
                      </a:lnTo>
                      <a:lnTo>
                        <a:pt x="18" y="78"/>
                      </a:lnTo>
                      <a:lnTo>
                        <a:pt x="20" y="78"/>
                      </a:lnTo>
                      <a:lnTo>
                        <a:pt x="22" y="78"/>
                      </a:lnTo>
                      <a:lnTo>
                        <a:pt x="23" y="78"/>
                      </a:lnTo>
                      <a:lnTo>
                        <a:pt x="24" y="77"/>
                      </a:lnTo>
                      <a:lnTo>
                        <a:pt x="25" y="77"/>
                      </a:lnTo>
                      <a:lnTo>
                        <a:pt x="26" y="77"/>
                      </a:lnTo>
                      <a:lnTo>
                        <a:pt x="27" y="77"/>
                      </a:lnTo>
                      <a:lnTo>
                        <a:pt x="28" y="76"/>
                      </a:lnTo>
                      <a:lnTo>
                        <a:pt x="29" y="76"/>
                      </a:lnTo>
                      <a:lnTo>
                        <a:pt x="30" y="75"/>
                      </a:lnTo>
                      <a:lnTo>
                        <a:pt x="31" y="75"/>
                      </a:lnTo>
                      <a:lnTo>
                        <a:pt x="33" y="75"/>
                      </a:lnTo>
                      <a:lnTo>
                        <a:pt x="37" y="74"/>
                      </a:lnTo>
                      <a:lnTo>
                        <a:pt x="42" y="74"/>
                      </a:lnTo>
                      <a:lnTo>
                        <a:pt x="44" y="73"/>
                      </a:lnTo>
                      <a:lnTo>
                        <a:pt x="47" y="73"/>
                      </a:lnTo>
                      <a:lnTo>
                        <a:pt x="48" y="73"/>
                      </a:lnTo>
                      <a:lnTo>
                        <a:pt x="49" y="73"/>
                      </a:lnTo>
                      <a:lnTo>
                        <a:pt x="49" y="72"/>
                      </a:lnTo>
                      <a:lnTo>
                        <a:pt x="52" y="70"/>
                      </a:lnTo>
                      <a:lnTo>
                        <a:pt x="53" y="70"/>
                      </a:lnTo>
                      <a:lnTo>
                        <a:pt x="54" y="69"/>
                      </a:lnTo>
                      <a:lnTo>
                        <a:pt x="61" y="69"/>
                      </a:lnTo>
                      <a:lnTo>
                        <a:pt x="64" y="69"/>
                      </a:lnTo>
                      <a:lnTo>
                        <a:pt x="65" y="68"/>
                      </a:lnTo>
                      <a:lnTo>
                        <a:pt x="67" y="68"/>
                      </a:lnTo>
                      <a:lnTo>
                        <a:pt x="73" y="65"/>
                      </a:lnTo>
                      <a:lnTo>
                        <a:pt x="76" y="64"/>
                      </a:lnTo>
                      <a:lnTo>
                        <a:pt x="79" y="63"/>
                      </a:lnTo>
                      <a:lnTo>
                        <a:pt x="81" y="62"/>
                      </a:lnTo>
                      <a:lnTo>
                        <a:pt x="82" y="62"/>
                      </a:lnTo>
                      <a:lnTo>
                        <a:pt x="83" y="62"/>
                      </a:lnTo>
                      <a:lnTo>
                        <a:pt x="85" y="61"/>
                      </a:lnTo>
                      <a:lnTo>
                        <a:pt x="94" y="60"/>
                      </a:lnTo>
                      <a:lnTo>
                        <a:pt x="100" y="59"/>
                      </a:lnTo>
                      <a:lnTo>
                        <a:pt x="105" y="58"/>
                      </a:lnTo>
                      <a:lnTo>
                        <a:pt x="109" y="57"/>
                      </a:lnTo>
                      <a:lnTo>
                        <a:pt x="112" y="57"/>
                      </a:lnTo>
                      <a:lnTo>
                        <a:pt x="114" y="56"/>
                      </a:lnTo>
                      <a:lnTo>
                        <a:pt x="119" y="56"/>
                      </a:lnTo>
                      <a:lnTo>
                        <a:pt x="120" y="55"/>
                      </a:lnTo>
                      <a:lnTo>
                        <a:pt x="127" y="54"/>
                      </a:lnTo>
                      <a:lnTo>
                        <a:pt x="128" y="54"/>
                      </a:lnTo>
                      <a:lnTo>
                        <a:pt x="128" y="53"/>
                      </a:lnTo>
                      <a:lnTo>
                        <a:pt x="130" y="53"/>
                      </a:lnTo>
                      <a:lnTo>
                        <a:pt x="135" y="52"/>
                      </a:lnTo>
                      <a:lnTo>
                        <a:pt x="136" y="52"/>
                      </a:lnTo>
                      <a:lnTo>
                        <a:pt x="136" y="51"/>
                      </a:lnTo>
                      <a:lnTo>
                        <a:pt x="137" y="51"/>
                      </a:lnTo>
                      <a:lnTo>
                        <a:pt x="138" y="51"/>
                      </a:lnTo>
                      <a:lnTo>
                        <a:pt x="139" y="50"/>
                      </a:lnTo>
                      <a:lnTo>
                        <a:pt x="140" y="50"/>
                      </a:lnTo>
                      <a:lnTo>
                        <a:pt x="140" y="49"/>
                      </a:lnTo>
                      <a:lnTo>
                        <a:pt x="141" y="49"/>
                      </a:lnTo>
                      <a:lnTo>
                        <a:pt x="141" y="48"/>
                      </a:lnTo>
                      <a:lnTo>
                        <a:pt x="142" y="47"/>
                      </a:lnTo>
                      <a:lnTo>
                        <a:pt x="142" y="46"/>
                      </a:lnTo>
                      <a:lnTo>
                        <a:pt x="143" y="44"/>
                      </a:lnTo>
                      <a:lnTo>
                        <a:pt x="144" y="41"/>
                      </a:lnTo>
                      <a:lnTo>
                        <a:pt x="144" y="39"/>
                      </a:lnTo>
                      <a:lnTo>
                        <a:pt x="145" y="38"/>
                      </a:lnTo>
                      <a:lnTo>
                        <a:pt x="146" y="34"/>
                      </a:lnTo>
                      <a:lnTo>
                        <a:pt x="147" y="34"/>
                      </a:lnTo>
                      <a:lnTo>
                        <a:pt x="147" y="31"/>
                      </a:lnTo>
                      <a:lnTo>
                        <a:pt x="147" y="30"/>
                      </a:lnTo>
                      <a:lnTo>
                        <a:pt x="148" y="29"/>
                      </a:lnTo>
                      <a:lnTo>
                        <a:pt x="148" y="27"/>
                      </a:lnTo>
                      <a:lnTo>
                        <a:pt x="148" y="26"/>
                      </a:lnTo>
                      <a:lnTo>
                        <a:pt x="148" y="25"/>
                      </a:lnTo>
                      <a:lnTo>
                        <a:pt x="148" y="23"/>
                      </a:lnTo>
                      <a:lnTo>
                        <a:pt x="147" y="19"/>
                      </a:lnTo>
                      <a:lnTo>
                        <a:pt x="147" y="17"/>
                      </a:lnTo>
                      <a:lnTo>
                        <a:pt x="147" y="16"/>
                      </a:lnTo>
                      <a:lnTo>
                        <a:pt x="147" y="13"/>
                      </a:lnTo>
                      <a:lnTo>
                        <a:pt x="147" y="10"/>
                      </a:lnTo>
                      <a:lnTo>
                        <a:pt x="147" y="7"/>
                      </a:lnTo>
                      <a:lnTo>
                        <a:pt x="147" y="4"/>
                      </a:lnTo>
                      <a:lnTo>
                        <a:pt x="147" y="0"/>
                      </a:lnTo>
                    </a:path>
                  </a:pathLst>
                </a:custGeom>
                <a:noFill/>
                <a:ln w="23760">
                  <a:solidFill>
                    <a:srgbClr val="0000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803" name=""/>
                <p:cNvSpPr/>
                <p:nvPr/>
              </p:nvSpPr>
              <p:spPr>
                <a:xfrm>
                  <a:off x="3041640" y="3259440"/>
                  <a:ext cx="21240" cy="13680"/>
                </a:xfrm>
                <a:custGeom>
                  <a:avLst/>
                  <a:gdLst/>
                  <a:ahLst/>
                  <a:rect l="l" t="t" r="r" b="b"/>
                  <a:pathLst>
                    <a:path w="30" h="19">
                      <a:moveTo>
                        <a:pt x="0" y="19"/>
                      </a:moveTo>
                      <a:lnTo>
                        <a:pt x="0" y="18"/>
                      </a:lnTo>
                      <a:lnTo>
                        <a:pt x="1" y="17"/>
                      </a:lnTo>
                      <a:lnTo>
                        <a:pt x="1" y="16"/>
                      </a:lnTo>
                      <a:lnTo>
                        <a:pt x="3" y="14"/>
                      </a:lnTo>
                      <a:lnTo>
                        <a:pt x="5" y="14"/>
                      </a:lnTo>
                      <a:lnTo>
                        <a:pt x="6" y="13"/>
                      </a:lnTo>
                      <a:lnTo>
                        <a:pt x="7" y="13"/>
                      </a:lnTo>
                      <a:lnTo>
                        <a:pt x="7" y="12"/>
                      </a:lnTo>
                      <a:lnTo>
                        <a:pt x="8" y="11"/>
                      </a:lnTo>
                      <a:lnTo>
                        <a:pt x="10" y="10"/>
                      </a:lnTo>
                      <a:lnTo>
                        <a:pt x="11" y="9"/>
                      </a:lnTo>
                      <a:lnTo>
                        <a:pt x="12" y="9"/>
                      </a:lnTo>
                      <a:lnTo>
                        <a:pt x="13" y="7"/>
                      </a:lnTo>
                      <a:lnTo>
                        <a:pt x="14" y="6"/>
                      </a:lnTo>
                      <a:lnTo>
                        <a:pt x="13" y="5"/>
                      </a:lnTo>
                      <a:lnTo>
                        <a:pt x="12" y="5"/>
                      </a:lnTo>
                      <a:lnTo>
                        <a:pt x="12" y="4"/>
                      </a:lnTo>
                      <a:lnTo>
                        <a:pt x="13" y="4"/>
                      </a:lnTo>
                      <a:lnTo>
                        <a:pt x="14" y="3"/>
                      </a:lnTo>
                      <a:lnTo>
                        <a:pt x="15" y="3"/>
                      </a:lnTo>
                      <a:lnTo>
                        <a:pt x="15" y="2"/>
                      </a:lnTo>
                      <a:lnTo>
                        <a:pt x="16" y="2"/>
                      </a:lnTo>
                      <a:lnTo>
                        <a:pt x="16" y="3"/>
                      </a:lnTo>
                      <a:lnTo>
                        <a:pt x="18" y="3"/>
                      </a:lnTo>
                      <a:lnTo>
                        <a:pt x="19" y="3"/>
                      </a:lnTo>
                      <a:lnTo>
                        <a:pt x="20" y="2"/>
                      </a:lnTo>
                      <a:lnTo>
                        <a:pt x="21" y="2"/>
                      </a:lnTo>
                      <a:lnTo>
                        <a:pt x="22" y="2"/>
                      </a:lnTo>
                      <a:lnTo>
                        <a:pt x="23" y="1"/>
                      </a:lnTo>
                      <a:lnTo>
                        <a:pt x="24" y="0"/>
                      </a:lnTo>
                      <a:lnTo>
                        <a:pt x="25" y="0"/>
                      </a:lnTo>
                      <a:lnTo>
                        <a:pt x="26" y="1"/>
                      </a:lnTo>
                      <a:lnTo>
                        <a:pt x="27" y="1"/>
                      </a:lnTo>
                      <a:lnTo>
                        <a:pt x="28" y="1"/>
                      </a:lnTo>
                      <a:lnTo>
                        <a:pt x="28" y="0"/>
                      </a:lnTo>
                      <a:lnTo>
                        <a:pt x="29" y="0"/>
                      </a:lnTo>
                      <a:lnTo>
                        <a:pt x="30" y="0"/>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804" name=""/>
                <p:cNvSpPr/>
                <p:nvPr/>
              </p:nvSpPr>
              <p:spPr>
                <a:xfrm>
                  <a:off x="2908800" y="3345840"/>
                  <a:ext cx="18360" cy="1080"/>
                </a:xfrm>
                <a:custGeom>
                  <a:avLst/>
                  <a:gdLst/>
                  <a:ahLst/>
                  <a:rect l="l" t="t" r="r" b="b"/>
                  <a:pathLst>
                    <a:path w="27" h="3">
                      <a:moveTo>
                        <a:pt x="27" y="2"/>
                      </a:moveTo>
                      <a:lnTo>
                        <a:pt x="26" y="2"/>
                      </a:lnTo>
                      <a:lnTo>
                        <a:pt x="25" y="2"/>
                      </a:lnTo>
                      <a:lnTo>
                        <a:pt x="24" y="2"/>
                      </a:lnTo>
                      <a:lnTo>
                        <a:pt x="23" y="2"/>
                      </a:lnTo>
                      <a:lnTo>
                        <a:pt x="22" y="2"/>
                      </a:lnTo>
                      <a:lnTo>
                        <a:pt x="21" y="2"/>
                      </a:lnTo>
                      <a:lnTo>
                        <a:pt x="20" y="2"/>
                      </a:lnTo>
                      <a:lnTo>
                        <a:pt x="19" y="2"/>
                      </a:lnTo>
                      <a:lnTo>
                        <a:pt x="16" y="2"/>
                      </a:lnTo>
                      <a:lnTo>
                        <a:pt x="15" y="3"/>
                      </a:lnTo>
                      <a:lnTo>
                        <a:pt x="13" y="3"/>
                      </a:lnTo>
                      <a:lnTo>
                        <a:pt x="12" y="3"/>
                      </a:lnTo>
                      <a:lnTo>
                        <a:pt x="10" y="3"/>
                      </a:lnTo>
                      <a:lnTo>
                        <a:pt x="9" y="2"/>
                      </a:lnTo>
                      <a:lnTo>
                        <a:pt x="8" y="1"/>
                      </a:lnTo>
                      <a:lnTo>
                        <a:pt x="7" y="1"/>
                      </a:lnTo>
                      <a:lnTo>
                        <a:pt x="6" y="1"/>
                      </a:lnTo>
                      <a:lnTo>
                        <a:pt x="5" y="1"/>
                      </a:lnTo>
                      <a:lnTo>
                        <a:pt x="4" y="0"/>
                      </a:lnTo>
                      <a:lnTo>
                        <a:pt x="3" y="0"/>
                      </a:lnTo>
                      <a:lnTo>
                        <a:pt x="2" y="0"/>
                      </a:ln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05" name=""/>
                <p:cNvSpPr/>
                <p:nvPr/>
              </p:nvSpPr>
              <p:spPr>
                <a:xfrm flipH="1">
                  <a:off x="2937240" y="335160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06" name=""/>
                <p:cNvSpPr/>
                <p:nvPr/>
              </p:nvSpPr>
              <p:spPr>
                <a:xfrm>
                  <a:off x="2927160" y="3347280"/>
                  <a:ext cx="9720" cy="6120"/>
                </a:xfrm>
                <a:custGeom>
                  <a:avLst/>
                  <a:gdLst/>
                  <a:ahLst/>
                  <a:rect l="l" t="t" r="r" b="b"/>
                  <a:pathLst>
                    <a:path w="13" h="9">
                      <a:moveTo>
                        <a:pt x="13" y="7"/>
                      </a:moveTo>
                      <a:lnTo>
                        <a:pt x="12" y="7"/>
                      </a:lnTo>
                      <a:lnTo>
                        <a:pt x="11" y="8"/>
                      </a:lnTo>
                      <a:lnTo>
                        <a:pt x="10" y="8"/>
                      </a:lnTo>
                      <a:lnTo>
                        <a:pt x="10" y="9"/>
                      </a:lnTo>
                      <a:lnTo>
                        <a:pt x="9" y="9"/>
                      </a:lnTo>
                      <a:lnTo>
                        <a:pt x="9" y="8"/>
                      </a:lnTo>
                      <a:lnTo>
                        <a:pt x="7" y="8"/>
                      </a:lnTo>
                      <a:lnTo>
                        <a:pt x="7" y="7"/>
                      </a:lnTo>
                      <a:lnTo>
                        <a:pt x="6" y="7"/>
                      </a:lnTo>
                      <a:lnTo>
                        <a:pt x="5" y="7"/>
                      </a:lnTo>
                      <a:lnTo>
                        <a:pt x="4" y="6"/>
                      </a:lnTo>
                      <a:lnTo>
                        <a:pt x="0"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807" name=""/>
                <p:cNvSpPr/>
                <p:nvPr/>
              </p:nvSpPr>
              <p:spPr>
                <a:xfrm>
                  <a:off x="2881800" y="3344040"/>
                  <a:ext cx="8640" cy="2880"/>
                </a:xfrm>
                <a:custGeom>
                  <a:avLst/>
                  <a:gdLst/>
                  <a:ahLst/>
                  <a:rect l="l" t="t" r="r" b="b"/>
                  <a:pathLst>
                    <a:path w="12" h="4">
                      <a:moveTo>
                        <a:pt x="0" y="0"/>
                      </a:moveTo>
                      <a:lnTo>
                        <a:pt x="0" y="4"/>
                      </a:lnTo>
                      <a:lnTo>
                        <a:pt x="5" y="4"/>
                      </a:lnTo>
                      <a:lnTo>
                        <a:pt x="8" y="4"/>
                      </a:lnTo>
                      <a:lnTo>
                        <a:pt x="12"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808" name=""/>
                <p:cNvSpPr/>
                <p:nvPr/>
              </p:nvSpPr>
              <p:spPr>
                <a:xfrm>
                  <a:off x="2890440" y="3341160"/>
                  <a:ext cx="18360" cy="5760"/>
                </a:xfrm>
                <a:custGeom>
                  <a:avLst/>
                  <a:gdLst/>
                  <a:ahLst/>
                  <a:rect l="l" t="t" r="r" b="b"/>
                  <a:pathLst>
                    <a:path w="25" h="8">
                      <a:moveTo>
                        <a:pt x="25" y="5"/>
                      </a:moveTo>
                      <a:lnTo>
                        <a:pt x="20" y="3"/>
                      </a:lnTo>
                      <a:lnTo>
                        <a:pt x="19" y="2"/>
                      </a:lnTo>
                      <a:lnTo>
                        <a:pt x="18" y="1"/>
                      </a:lnTo>
                      <a:lnTo>
                        <a:pt x="16" y="0"/>
                      </a:lnTo>
                      <a:lnTo>
                        <a:pt x="14" y="1"/>
                      </a:lnTo>
                      <a:lnTo>
                        <a:pt x="12" y="3"/>
                      </a:lnTo>
                      <a:lnTo>
                        <a:pt x="11" y="4"/>
                      </a:lnTo>
                      <a:lnTo>
                        <a:pt x="9" y="4"/>
                      </a:lnTo>
                      <a:lnTo>
                        <a:pt x="8" y="5"/>
                      </a:lnTo>
                      <a:lnTo>
                        <a:pt x="7" y="7"/>
                      </a:lnTo>
                      <a:lnTo>
                        <a:pt x="6" y="7"/>
                      </a:lnTo>
                      <a:lnTo>
                        <a:pt x="6" y="8"/>
                      </a:lnTo>
                      <a:lnTo>
                        <a:pt x="5" y="8"/>
                      </a:lnTo>
                      <a:lnTo>
                        <a:pt x="4" y="8"/>
                      </a:lnTo>
                      <a:lnTo>
                        <a:pt x="3" y="8"/>
                      </a:lnTo>
                      <a:lnTo>
                        <a:pt x="0" y="8"/>
                      </a:lnTo>
                    </a:path>
                  </a:pathLst>
                </a:custGeom>
                <a:noFill/>
                <a:ln w="23760">
                  <a:solidFill>
                    <a:srgbClr val="0000ff"/>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Arial"/>
                  </a:endParaRPr>
                </a:p>
              </p:txBody>
            </p:sp>
            <p:sp>
              <p:nvSpPr>
                <p:cNvPr id="809" name=""/>
                <p:cNvSpPr/>
                <p:nvPr/>
              </p:nvSpPr>
              <p:spPr>
                <a:xfrm>
                  <a:off x="2950200" y="3318480"/>
                  <a:ext cx="3960" cy="18000"/>
                </a:xfrm>
                <a:custGeom>
                  <a:avLst/>
                  <a:gdLst/>
                  <a:ahLst/>
                  <a:rect l="l" t="t" r="r" b="b"/>
                  <a:pathLst>
                    <a:path w="6" h="23">
                      <a:moveTo>
                        <a:pt x="4" y="0"/>
                      </a:moveTo>
                      <a:lnTo>
                        <a:pt x="4" y="1"/>
                      </a:lnTo>
                      <a:lnTo>
                        <a:pt x="6" y="7"/>
                      </a:lnTo>
                      <a:lnTo>
                        <a:pt x="6" y="12"/>
                      </a:lnTo>
                      <a:lnTo>
                        <a:pt x="6" y="14"/>
                      </a:lnTo>
                      <a:lnTo>
                        <a:pt x="5" y="16"/>
                      </a:lnTo>
                      <a:lnTo>
                        <a:pt x="5" y="17"/>
                      </a:lnTo>
                      <a:lnTo>
                        <a:pt x="5" y="18"/>
                      </a:lnTo>
                      <a:lnTo>
                        <a:pt x="4" y="20"/>
                      </a:lnTo>
                      <a:lnTo>
                        <a:pt x="3" y="22"/>
                      </a:lnTo>
                      <a:lnTo>
                        <a:pt x="1" y="22"/>
                      </a:lnTo>
                      <a:lnTo>
                        <a:pt x="1" y="23"/>
                      </a:lnTo>
                      <a:lnTo>
                        <a:pt x="0" y="23"/>
                      </a:lnTo>
                    </a:path>
                  </a:pathLst>
                </a:custGeom>
                <a:noFill/>
                <a:ln w="23760">
                  <a:solidFill>
                    <a:srgbClr val="0000ff"/>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810" name=""/>
                <p:cNvSpPr/>
                <p:nvPr/>
              </p:nvSpPr>
              <p:spPr>
                <a:xfrm>
                  <a:off x="2951640" y="3298680"/>
                  <a:ext cx="51120" cy="19440"/>
                </a:xfrm>
                <a:custGeom>
                  <a:avLst/>
                  <a:gdLst/>
                  <a:ahLst/>
                  <a:rect l="l" t="t" r="r" b="b"/>
                  <a:pathLst>
                    <a:path w="71" h="27">
                      <a:moveTo>
                        <a:pt x="2" y="27"/>
                      </a:moveTo>
                      <a:lnTo>
                        <a:pt x="1" y="25"/>
                      </a:lnTo>
                      <a:lnTo>
                        <a:pt x="1" y="24"/>
                      </a:lnTo>
                      <a:lnTo>
                        <a:pt x="0" y="23"/>
                      </a:lnTo>
                      <a:lnTo>
                        <a:pt x="1" y="22"/>
                      </a:lnTo>
                      <a:lnTo>
                        <a:pt x="3" y="22"/>
                      </a:lnTo>
                      <a:lnTo>
                        <a:pt x="4" y="22"/>
                      </a:lnTo>
                      <a:lnTo>
                        <a:pt x="4" y="21"/>
                      </a:lnTo>
                      <a:lnTo>
                        <a:pt x="5" y="21"/>
                      </a:lnTo>
                      <a:lnTo>
                        <a:pt x="6" y="21"/>
                      </a:lnTo>
                      <a:lnTo>
                        <a:pt x="7" y="21"/>
                      </a:lnTo>
                      <a:lnTo>
                        <a:pt x="9" y="21"/>
                      </a:lnTo>
                      <a:lnTo>
                        <a:pt x="12" y="21"/>
                      </a:lnTo>
                      <a:lnTo>
                        <a:pt x="12" y="22"/>
                      </a:lnTo>
                      <a:lnTo>
                        <a:pt x="13" y="22"/>
                      </a:lnTo>
                      <a:lnTo>
                        <a:pt x="13" y="23"/>
                      </a:lnTo>
                      <a:lnTo>
                        <a:pt x="14" y="23"/>
                      </a:lnTo>
                      <a:lnTo>
                        <a:pt x="14" y="22"/>
                      </a:lnTo>
                      <a:lnTo>
                        <a:pt x="15" y="22"/>
                      </a:lnTo>
                      <a:lnTo>
                        <a:pt x="16" y="22"/>
                      </a:lnTo>
                      <a:lnTo>
                        <a:pt x="20" y="21"/>
                      </a:lnTo>
                      <a:lnTo>
                        <a:pt x="21" y="19"/>
                      </a:lnTo>
                      <a:lnTo>
                        <a:pt x="22" y="18"/>
                      </a:lnTo>
                      <a:lnTo>
                        <a:pt x="23" y="18"/>
                      </a:lnTo>
                      <a:lnTo>
                        <a:pt x="25" y="16"/>
                      </a:lnTo>
                      <a:lnTo>
                        <a:pt x="26" y="15"/>
                      </a:lnTo>
                      <a:lnTo>
                        <a:pt x="27" y="14"/>
                      </a:lnTo>
                      <a:lnTo>
                        <a:pt x="29" y="14"/>
                      </a:lnTo>
                      <a:lnTo>
                        <a:pt x="30" y="13"/>
                      </a:lnTo>
                      <a:lnTo>
                        <a:pt x="32" y="12"/>
                      </a:lnTo>
                      <a:lnTo>
                        <a:pt x="32" y="11"/>
                      </a:lnTo>
                      <a:lnTo>
                        <a:pt x="33" y="11"/>
                      </a:lnTo>
                      <a:lnTo>
                        <a:pt x="35" y="12"/>
                      </a:lnTo>
                      <a:lnTo>
                        <a:pt x="39" y="14"/>
                      </a:lnTo>
                      <a:lnTo>
                        <a:pt x="41" y="16"/>
                      </a:lnTo>
                      <a:lnTo>
                        <a:pt x="42" y="16"/>
                      </a:lnTo>
                      <a:lnTo>
                        <a:pt x="43" y="17"/>
                      </a:lnTo>
                      <a:lnTo>
                        <a:pt x="44" y="17"/>
                      </a:lnTo>
                      <a:lnTo>
                        <a:pt x="45" y="17"/>
                      </a:lnTo>
                      <a:lnTo>
                        <a:pt x="46" y="17"/>
                      </a:lnTo>
                      <a:lnTo>
                        <a:pt x="47" y="17"/>
                      </a:lnTo>
                      <a:lnTo>
                        <a:pt x="49" y="17"/>
                      </a:lnTo>
                      <a:lnTo>
                        <a:pt x="49" y="18"/>
                      </a:lnTo>
                      <a:lnTo>
                        <a:pt x="50" y="18"/>
                      </a:lnTo>
                      <a:lnTo>
                        <a:pt x="51" y="18"/>
                      </a:lnTo>
                      <a:lnTo>
                        <a:pt x="53" y="18"/>
                      </a:lnTo>
                      <a:lnTo>
                        <a:pt x="54" y="16"/>
                      </a:lnTo>
                      <a:lnTo>
                        <a:pt x="55" y="15"/>
                      </a:lnTo>
                      <a:lnTo>
                        <a:pt x="55" y="14"/>
                      </a:lnTo>
                      <a:lnTo>
                        <a:pt x="56" y="14"/>
                      </a:lnTo>
                      <a:lnTo>
                        <a:pt x="56" y="13"/>
                      </a:lnTo>
                      <a:lnTo>
                        <a:pt x="57" y="13"/>
                      </a:lnTo>
                      <a:lnTo>
                        <a:pt x="57" y="12"/>
                      </a:lnTo>
                      <a:lnTo>
                        <a:pt x="58" y="12"/>
                      </a:lnTo>
                      <a:lnTo>
                        <a:pt x="59" y="12"/>
                      </a:lnTo>
                      <a:lnTo>
                        <a:pt x="60" y="12"/>
                      </a:lnTo>
                      <a:lnTo>
                        <a:pt x="61" y="11"/>
                      </a:lnTo>
                      <a:lnTo>
                        <a:pt x="61" y="10"/>
                      </a:lnTo>
                      <a:lnTo>
                        <a:pt x="62" y="9"/>
                      </a:lnTo>
                      <a:lnTo>
                        <a:pt x="63" y="9"/>
                      </a:lnTo>
                      <a:lnTo>
                        <a:pt x="64" y="8"/>
                      </a:lnTo>
                      <a:lnTo>
                        <a:pt x="64" y="7"/>
                      </a:lnTo>
                      <a:lnTo>
                        <a:pt x="65" y="7"/>
                      </a:lnTo>
                      <a:lnTo>
                        <a:pt x="66" y="7"/>
                      </a:lnTo>
                      <a:lnTo>
                        <a:pt x="67" y="6"/>
                      </a:lnTo>
                      <a:lnTo>
                        <a:pt x="68" y="5"/>
                      </a:lnTo>
                      <a:lnTo>
                        <a:pt x="68" y="3"/>
                      </a:lnTo>
                      <a:lnTo>
                        <a:pt x="69" y="2"/>
                      </a:lnTo>
                      <a:lnTo>
                        <a:pt x="70" y="2"/>
                      </a:lnTo>
                      <a:lnTo>
                        <a:pt x="71" y="1"/>
                      </a:lnTo>
                      <a:lnTo>
                        <a:pt x="71" y="0"/>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811" name=""/>
                <p:cNvSpPr/>
                <p:nvPr/>
              </p:nvSpPr>
              <p:spPr>
                <a:xfrm>
                  <a:off x="2937240" y="3336480"/>
                  <a:ext cx="12600" cy="14760"/>
                </a:xfrm>
                <a:custGeom>
                  <a:avLst/>
                  <a:gdLst/>
                  <a:ahLst/>
                  <a:rect l="l" t="t" r="r" b="b"/>
                  <a:pathLst>
                    <a:path w="18" h="20">
                      <a:moveTo>
                        <a:pt x="18" y="0"/>
                      </a:moveTo>
                      <a:lnTo>
                        <a:pt x="17" y="1"/>
                      </a:lnTo>
                      <a:lnTo>
                        <a:pt x="15" y="1"/>
                      </a:lnTo>
                      <a:lnTo>
                        <a:pt x="13" y="1"/>
                      </a:lnTo>
                      <a:lnTo>
                        <a:pt x="12" y="2"/>
                      </a:lnTo>
                      <a:lnTo>
                        <a:pt x="11" y="3"/>
                      </a:lnTo>
                      <a:lnTo>
                        <a:pt x="10" y="4"/>
                      </a:lnTo>
                      <a:lnTo>
                        <a:pt x="9" y="5"/>
                      </a:lnTo>
                      <a:lnTo>
                        <a:pt x="9" y="6"/>
                      </a:lnTo>
                      <a:lnTo>
                        <a:pt x="8" y="7"/>
                      </a:lnTo>
                      <a:lnTo>
                        <a:pt x="8" y="8"/>
                      </a:lnTo>
                      <a:lnTo>
                        <a:pt x="7" y="8"/>
                      </a:lnTo>
                      <a:lnTo>
                        <a:pt x="6" y="8"/>
                      </a:lnTo>
                      <a:lnTo>
                        <a:pt x="6" y="10"/>
                      </a:lnTo>
                      <a:lnTo>
                        <a:pt x="6" y="11"/>
                      </a:lnTo>
                      <a:lnTo>
                        <a:pt x="6" y="12"/>
                      </a:lnTo>
                      <a:lnTo>
                        <a:pt x="6" y="13"/>
                      </a:lnTo>
                      <a:lnTo>
                        <a:pt x="6" y="14"/>
                      </a:lnTo>
                      <a:lnTo>
                        <a:pt x="6" y="15"/>
                      </a:lnTo>
                      <a:lnTo>
                        <a:pt x="6" y="16"/>
                      </a:lnTo>
                      <a:lnTo>
                        <a:pt x="5" y="17"/>
                      </a:lnTo>
                      <a:lnTo>
                        <a:pt x="3" y="18"/>
                      </a:lnTo>
                      <a:lnTo>
                        <a:pt x="0" y="20"/>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812" name=""/>
                <p:cNvSpPr/>
                <p:nvPr/>
              </p:nvSpPr>
              <p:spPr>
                <a:xfrm>
                  <a:off x="3766320" y="3185280"/>
                  <a:ext cx="18720" cy="39240"/>
                </a:xfrm>
                <a:custGeom>
                  <a:avLst/>
                  <a:gdLst/>
                  <a:ahLst/>
                  <a:rect l="l" t="t" r="r" b="b"/>
                  <a:pathLst>
                    <a:path w="26" h="52">
                      <a:moveTo>
                        <a:pt x="26" y="52"/>
                      </a:moveTo>
                      <a:lnTo>
                        <a:pt x="25" y="50"/>
                      </a:lnTo>
                      <a:lnTo>
                        <a:pt x="25" y="49"/>
                      </a:lnTo>
                      <a:lnTo>
                        <a:pt x="21" y="39"/>
                      </a:lnTo>
                      <a:lnTo>
                        <a:pt x="19" y="36"/>
                      </a:lnTo>
                      <a:lnTo>
                        <a:pt x="15" y="27"/>
                      </a:lnTo>
                      <a:lnTo>
                        <a:pt x="12" y="21"/>
                      </a:lnTo>
                      <a:lnTo>
                        <a:pt x="8" y="13"/>
                      </a:lnTo>
                      <a:lnTo>
                        <a:pt x="5" y="5"/>
                      </a:lnTo>
                      <a:lnTo>
                        <a:pt x="0" y="0"/>
                      </a:lnTo>
                    </a:path>
                  </a:pathLst>
                </a:custGeom>
                <a:noFill/>
                <a:ln w="23760">
                  <a:solidFill>
                    <a:srgbClr val="0000ff"/>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Arial"/>
                  </a:endParaRPr>
                </a:p>
              </p:txBody>
            </p:sp>
            <p:sp>
              <p:nvSpPr>
                <p:cNvPr id="813" name=""/>
                <p:cNvSpPr/>
                <p:nvPr/>
              </p:nvSpPr>
              <p:spPr>
                <a:xfrm>
                  <a:off x="3888000" y="3267360"/>
                  <a:ext cx="1440" cy="13320"/>
                </a:xfrm>
                <a:prstGeom prst="line">
                  <a:avLst/>
                </a:prstGeom>
                <a:ln w="23760">
                  <a:solidFill>
                    <a:srgbClr val="0000ff"/>
                  </a:solidFill>
                  <a:miter/>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814" name=""/>
                <p:cNvSpPr/>
                <p:nvPr/>
              </p:nvSpPr>
              <p:spPr>
                <a:xfrm>
                  <a:off x="3886560" y="3280680"/>
                  <a:ext cx="1080" cy="9000"/>
                </a:xfrm>
                <a:custGeom>
                  <a:avLst/>
                  <a:gdLst/>
                  <a:ahLst/>
                  <a:rect l="l" t="t" r="r" b="b"/>
                  <a:pathLst>
                    <a:path w="2" h="13">
                      <a:moveTo>
                        <a:pt x="1" y="0"/>
                      </a:moveTo>
                      <a:lnTo>
                        <a:pt x="0" y="1"/>
                      </a:lnTo>
                      <a:lnTo>
                        <a:pt x="0" y="2"/>
                      </a:lnTo>
                      <a:lnTo>
                        <a:pt x="0" y="3"/>
                      </a:lnTo>
                      <a:lnTo>
                        <a:pt x="1" y="7"/>
                      </a:lnTo>
                      <a:lnTo>
                        <a:pt x="2" y="9"/>
                      </a:lnTo>
                      <a:lnTo>
                        <a:pt x="2" y="11"/>
                      </a:lnTo>
                      <a:lnTo>
                        <a:pt x="1" y="13"/>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815" name=""/>
                <p:cNvSpPr/>
                <p:nvPr/>
              </p:nvSpPr>
              <p:spPr>
                <a:xfrm>
                  <a:off x="3845160" y="3221640"/>
                  <a:ext cx="42480" cy="45360"/>
                </a:xfrm>
                <a:custGeom>
                  <a:avLst/>
                  <a:gdLst/>
                  <a:ahLst/>
                  <a:rect l="l" t="t" r="r" b="b"/>
                  <a:pathLst>
                    <a:path w="60" h="60">
                      <a:moveTo>
                        <a:pt x="0" y="0"/>
                      </a:moveTo>
                      <a:lnTo>
                        <a:pt x="1" y="2"/>
                      </a:lnTo>
                      <a:lnTo>
                        <a:pt x="1" y="3"/>
                      </a:lnTo>
                      <a:lnTo>
                        <a:pt x="2" y="5"/>
                      </a:lnTo>
                      <a:lnTo>
                        <a:pt x="2" y="6"/>
                      </a:lnTo>
                      <a:lnTo>
                        <a:pt x="2" y="7"/>
                      </a:lnTo>
                      <a:lnTo>
                        <a:pt x="2" y="9"/>
                      </a:lnTo>
                      <a:lnTo>
                        <a:pt x="3" y="12"/>
                      </a:lnTo>
                      <a:lnTo>
                        <a:pt x="3" y="14"/>
                      </a:lnTo>
                      <a:lnTo>
                        <a:pt x="4" y="16"/>
                      </a:lnTo>
                      <a:lnTo>
                        <a:pt x="7" y="19"/>
                      </a:lnTo>
                      <a:lnTo>
                        <a:pt x="7" y="20"/>
                      </a:lnTo>
                      <a:lnTo>
                        <a:pt x="8" y="21"/>
                      </a:lnTo>
                      <a:lnTo>
                        <a:pt x="8" y="23"/>
                      </a:lnTo>
                      <a:lnTo>
                        <a:pt x="10" y="26"/>
                      </a:lnTo>
                      <a:lnTo>
                        <a:pt x="11" y="29"/>
                      </a:lnTo>
                      <a:lnTo>
                        <a:pt x="15" y="33"/>
                      </a:lnTo>
                      <a:lnTo>
                        <a:pt x="17" y="34"/>
                      </a:lnTo>
                      <a:lnTo>
                        <a:pt x="18" y="34"/>
                      </a:lnTo>
                      <a:lnTo>
                        <a:pt x="19" y="35"/>
                      </a:lnTo>
                      <a:lnTo>
                        <a:pt x="19" y="38"/>
                      </a:lnTo>
                      <a:lnTo>
                        <a:pt x="20" y="38"/>
                      </a:lnTo>
                      <a:lnTo>
                        <a:pt x="24" y="38"/>
                      </a:lnTo>
                      <a:lnTo>
                        <a:pt x="25" y="38"/>
                      </a:lnTo>
                      <a:lnTo>
                        <a:pt x="29" y="42"/>
                      </a:lnTo>
                      <a:lnTo>
                        <a:pt x="30" y="43"/>
                      </a:lnTo>
                      <a:lnTo>
                        <a:pt x="35" y="45"/>
                      </a:lnTo>
                      <a:lnTo>
                        <a:pt x="40" y="48"/>
                      </a:lnTo>
                      <a:lnTo>
                        <a:pt x="42" y="49"/>
                      </a:lnTo>
                      <a:lnTo>
                        <a:pt x="57" y="49"/>
                      </a:lnTo>
                      <a:lnTo>
                        <a:pt x="58" y="50"/>
                      </a:lnTo>
                      <a:lnTo>
                        <a:pt x="59" y="51"/>
                      </a:lnTo>
                      <a:lnTo>
                        <a:pt x="60" y="53"/>
                      </a:lnTo>
                      <a:lnTo>
                        <a:pt x="59" y="60"/>
                      </a:lnTo>
                    </a:path>
                  </a:pathLst>
                </a:custGeom>
                <a:noFill/>
                <a:ln w="23760">
                  <a:solidFill>
                    <a:srgbClr val="0000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Arial"/>
                  </a:endParaRPr>
                </a:p>
              </p:txBody>
            </p:sp>
            <p:sp>
              <p:nvSpPr>
                <p:cNvPr id="816" name=""/>
                <p:cNvSpPr/>
                <p:nvPr/>
              </p:nvSpPr>
              <p:spPr>
                <a:xfrm>
                  <a:off x="3795120" y="5165640"/>
                  <a:ext cx="93960" cy="34920"/>
                </a:xfrm>
                <a:custGeom>
                  <a:avLst/>
                  <a:gdLst/>
                  <a:ahLst/>
                  <a:rect l="l" t="t" r="r" b="b"/>
                  <a:pathLst>
                    <a:path w="132" h="46">
                      <a:moveTo>
                        <a:pt x="0" y="6"/>
                      </a:moveTo>
                      <a:lnTo>
                        <a:pt x="7" y="2"/>
                      </a:lnTo>
                      <a:lnTo>
                        <a:pt x="9" y="0"/>
                      </a:lnTo>
                      <a:lnTo>
                        <a:pt x="11" y="1"/>
                      </a:lnTo>
                      <a:lnTo>
                        <a:pt x="12" y="2"/>
                      </a:lnTo>
                      <a:lnTo>
                        <a:pt x="13" y="3"/>
                      </a:lnTo>
                      <a:lnTo>
                        <a:pt x="14" y="4"/>
                      </a:lnTo>
                      <a:lnTo>
                        <a:pt x="15" y="5"/>
                      </a:lnTo>
                      <a:lnTo>
                        <a:pt x="16" y="5"/>
                      </a:lnTo>
                      <a:lnTo>
                        <a:pt x="20" y="7"/>
                      </a:lnTo>
                      <a:lnTo>
                        <a:pt x="27" y="9"/>
                      </a:lnTo>
                      <a:lnTo>
                        <a:pt x="31" y="10"/>
                      </a:lnTo>
                      <a:lnTo>
                        <a:pt x="33" y="11"/>
                      </a:lnTo>
                      <a:lnTo>
                        <a:pt x="35" y="11"/>
                      </a:lnTo>
                      <a:lnTo>
                        <a:pt x="37" y="12"/>
                      </a:lnTo>
                      <a:lnTo>
                        <a:pt x="39" y="13"/>
                      </a:lnTo>
                      <a:lnTo>
                        <a:pt x="46" y="15"/>
                      </a:lnTo>
                      <a:lnTo>
                        <a:pt x="53" y="18"/>
                      </a:lnTo>
                      <a:lnTo>
                        <a:pt x="58" y="20"/>
                      </a:lnTo>
                      <a:lnTo>
                        <a:pt x="70" y="24"/>
                      </a:lnTo>
                      <a:lnTo>
                        <a:pt x="78" y="27"/>
                      </a:lnTo>
                      <a:lnTo>
                        <a:pt x="86" y="30"/>
                      </a:lnTo>
                      <a:lnTo>
                        <a:pt x="96" y="33"/>
                      </a:lnTo>
                      <a:lnTo>
                        <a:pt x="98" y="33"/>
                      </a:lnTo>
                      <a:lnTo>
                        <a:pt x="100" y="35"/>
                      </a:lnTo>
                      <a:lnTo>
                        <a:pt x="111" y="40"/>
                      </a:lnTo>
                      <a:lnTo>
                        <a:pt x="112" y="40"/>
                      </a:lnTo>
                      <a:lnTo>
                        <a:pt x="113" y="40"/>
                      </a:lnTo>
                      <a:lnTo>
                        <a:pt x="114" y="40"/>
                      </a:lnTo>
                      <a:lnTo>
                        <a:pt x="116" y="41"/>
                      </a:lnTo>
                      <a:lnTo>
                        <a:pt x="118" y="42"/>
                      </a:lnTo>
                      <a:lnTo>
                        <a:pt x="121" y="43"/>
                      </a:lnTo>
                      <a:lnTo>
                        <a:pt x="125" y="44"/>
                      </a:lnTo>
                      <a:lnTo>
                        <a:pt x="126" y="45"/>
                      </a:lnTo>
                      <a:lnTo>
                        <a:pt x="128" y="46"/>
                      </a:lnTo>
                      <a:lnTo>
                        <a:pt x="130" y="46"/>
                      </a:lnTo>
                      <a:lnTo>
                        <a:pt x="132" y="46"/>
                      </a:lnTo>
                    </a:path>
                  </a:pathLst>
                </a:custGeom>
                <a:noFill/>
                <a:ln w="23760">
                  <a:solidFill>
                    <a:srgbClr val="0000ff"/>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817" name=""/>
                <p:cNvSpPr/>
                <p:nvPr/>
              </p:nvSpPr>
              <p:spPr>
                <a:xfrm>
                  <a:off x="3889440" y="5192640"/>
                  <a:ext cx="92520" cy="7560"/>
                </a:xfrm>
                <a:custGeom>
                  <a:avLst/>
                  <a:gdLst/>
                  <a:ahLst/>
                  <a:rect l="l" t="t" r="r" b="b"/>
                  <a:pathLst>
                    <a:path w="130" h="9">
                      <a:moveTo>
                        <a:pt x="0" y="9"/>
                      </a:moveTo>
                      <a:lnTo>
                        <a:pt x="1" y="9"/>
                      </a:lnTo>
                      <a:lnTo>
                        <a:pt x="3" y="9"/>
                      </a:lnTo>
                      <a:lnTo>
                        <a:pt x="5" y="9"/>
                      </a:lnTo>
                      <a:lnTo>
                        <a:pt x="9" y="9"/>
                      </a:lnTo>
                      <a:lnTo>
                        <a:pt x="10" y="9"/>
                      </a:lnTo>
                      <a:lnTo>
                        <a:pt x="12" y="8"/>
                      </a:lnTo>
                      <a:lnTo>
                        <a:pt x="21" y="7"/>
                      </a:lnTo>
                      <a:lnTo>
                        <a:pt x="25" y="7"/>
                      </a:lnTo>
                      <a:lnTo>
                        <a:pt x="27" y="7"/>
                      </a:lnTo>
                      <a:lnTo>
                        <a:pt x="39" y="6"/>
                      </a:lnTo>
                      <a:lnTo>
                        <a:pt x="60" y="4"/>
                      </a:lnTo>
                      <a:lnTo>
                        <a:pt x="75" y="2"/>
                      </a:lnTo>
                      <a:lnTo>
                        <a:pt x="83" y="1"/>
                      </a:lnTo>
                      <a:lnTo>
                        <a:pt x="90" y="0"/>
                      </a:lnTo>
                      <a:lnTo>
                        <a:pt x="93" y="0"/>
                      </a:lnTo>
                      <a:lnTo>
                        <a:pt x="96" y="0"/>
                      </a:lnTo>
                      <a:lnTo>
                        <a:pt x="105" y="1"/>
                      </a:lnTo>
                      <a:lnTo>
                        <a:pt x="112" y="2"/>
                      </a:lnTo>
                      <a:lnTo>
                        <a:pt x="114" y="2"/>
                      </a:lnTo>
                      <a:lnTo>
                        <a:pt x="115" y="2"/>
                      </a:lnTo>
                      <a:lnTo>
                        <a:pt x="116" y="2"/>
                      </a:lnTo>
                      <a:lnTo>
                        <a:pt x="117" y="3"/>
                      </a:lnTo>
                      <a:lnTo>
                        <a:pt x="119" y="2"/>
                      </a:lnTo>
                      <a:lnTo>
                        <a:pt x="120" y="2"/>
                      </a:lnTo>
                      <a:lnTo>
                        <a:pt x="125" y="2"/>
                      </a:lnTo>
                      <a:lnTo>
                        <a:pt x="128" y="1"/>
                      </a:lnTo>
                      <a:lnTo>
                        <a:pt x="130" y="1"/>
                      </a:lnTo>
                    </a:path>
                  </a:pathLst>
                </a:custGeom>
                <a:noFill/>
                <a:ln w="23760">
                  <a:solidFill>
                    <a:srgbClr val="0000ff"/>
                  </a:solidFill>
                  <a:round/>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Arial"/>
                  </a:endParaRPr>
                </a:p>
              </p:txBody>
            </p:sp>
            <p:sp>
              <p:nvSpPr>
                <p:cNvPr id="818" name=""/>
                <p:cNvSpPr/>
                <p:nvPr/>
              </p:nvSpPr>
              <p:spPr>
                <a:xfrm>
                  <a:off x="3981960" y="5147280"/>
                  <a:ext cx="61200" cy="48240"/>
                </a:xfrm>
                <a:custGeom>
                  <a:avLst/>
                  <a:gdLst/>
                  <a:ahLst/>
                  <a:rect l="l" t="t" r="r" b="b"/>
                  <a:pathLst>
                    <a:path w="87" h="63">
                      <a:moveTo>
                        <a:pt x="0" y="61"/>
                      </a:moveTo>
                      <a:lnTo>
                        <a:pt x="1" y="61"/>
                      </a:lnTo>
                      <a:lnTo>
                        <a:pt x="6" y="62"/>
                      </a:lnTo>
                      <a:lnTo>
                        <a:pt x="9" y="62"/>
                      </a:lnTo>
                      <a:lnTo>
                        <a:pt x="10" y="63"/>
                      </a:lnTo>
                      <a:lnTo>
                        <a:pt x="9" y="62"/>
                      </a:lnTo>
                      <a:lnTo>
                        <a:pt x="11" y="63"/>
                      </a:lnTo>
                      <a:lnTo>
                        <a:pt x="13" y="63"/>
                      </a:lnTo>
                      <a:lnTo>
                        <a:pt x="15" y="63"/>
                      </a:lnTo>
                      <a:lnTo>
                        <a:pt x="18" y="61"/>
                      </a:lnTo>
                      <a:lnTo>
                        <a:pt x="19" y="60"/>
                      </a:lnTo>
                      <a:lnTo>
                        <a:pt x="21" y="59"/>
                      </a:lnTo>
                      <a:lnTo>
                        <a:pt x="23" y="58"/>
                      </a:lnTo>
                      <a:lnTo>
                        <a:pt x="25" y="57"/>
                      </a:lnTo>
                      <a:lnTo>
                        <a:pt x="26" y="57"/>
                      </a:lnTo>
                      <a:lnTo>
                        <a:pt x="27" y="57"/>
                      </a:lnTo>
                      <a:lnTo>
                        <a:pt x="29" y="57"/>
                      </a:lnTo>
                      <a:lnTo>
                        <a:pt x="30" y="57"/>
                      </a:lnTo>
                      <a:lnTo>
                        <a:pt x="32" y="57"/>
                      </a:lnTo>
                      <a:lnTo>
                        <a:pt x="33" y="56"/>
                      </a:lnTo>
                      <a:lnTo>
                        <a:pt x="35" y="55"/>
                      </a:lnTo>
                      <a:lnTo>
                        <a:pt x="35" y="54"/>
                      </a:lnTo>
                      <a:lnTo>
                        <a:pt x="36" y="53"/>
                      </a:lnTo>
                      <a:lnTo>
                        <a:pt x="37" y="52"/>
                      </a:lnTo>
                      <a:lnTo>
                        <a:pt x="39" y="49"/>
                      </a:lnTo>
                      <a:lnTo>
                        <a:pt x="39" y="48"/>
                      </a:lnTo>
                      <a:lnTo>
                        <a:pt x="40" y="46"/>
                      </a:lnTo>
                      <a:lnTo>
                        <a:pt x="41" y="45"/>
                      </a:lnTo>
                      <a:lnTo>
                        <a:pt x="43" y="44"/>
                      </a:lnTo>
                      <a:lnTo>
                        <a:pt x="46" y="42"/>
                      </a:lnTo>
                      <a:lnTo>
                        <a:pt x="47" y="41"/>
                      </a:lnTo>
                      <a:lnTo>
                        <a:pt x="48" y="40"/>
                      </a:lnTo>
                      <a:lnTo>
                        <a:pt x="51" y="37"/>
                      </a:lnTo>
                      <a:lnTo>
                        <a:pt x="54" y="34"/>
                      </a:lnTo>
                      <a:lnTo>
                        <a:pt x="57" y="31"/>
                      </a:lnTo>
                      <a:lnTo>
                        <a:pt x="64" y="23"/>
                      </a:lnTo>
                      <a:lnTo>
                        <a:pt x="66" y="22"/>
                      </a:lnTo>
                      <a:lnTo>
                        <a:pt x="66" y="21"/>
                      </a:lnTo>
                      <a:lnTo>
                        <a:pt x="67" y="20"/>
                      </a:lnTo>
                      <a:lnTo>
                        <a:pt x="69" y="19"/>
                      </a:lnTo>
                      <a:lnTo>
                        <a:pt x="70" y="17"/>
                      </a:lnTo>
                      <a:lnTo>
                        <a:pt x="71" y="17"/>
                      </a:lnTo>
                      <a:lnTo>
                        <a:pt x="72" y="15"/>
                      </a:lnTo>
                      <a:lnTo>
                        <a:pt x="73" y="14"/>
                      </a:lnTo>
                      <a:lnTo>
                        <a:pt x="74" y="11"/>
                      </a:lnTo>
                      <a:lnTo>
                        <a:pt x="75" y="10"/>
                      </a:lnTo>
                      <a:lnTo>
                        <a:pt x="77" y="9"/>
                      </a:lnTo>
                      <a:lnTo>
                        <a:pt x="80" y="6"/>
                      </a:lnTo>
                      <a:lnTo>
                        <a:pt x="83" y="3"/>
                      </a:lnTo>
                      <a:lnTo>
                        <a:pt x="84" y="2"/>
                      </a:lnTo>
                      <a:lnTo>
                        <a:pt x="86" y="1"/>
                      </a:lnTo>
                      <a:lnTo>
                        <a:pt x="87" y="0"/>
                      </a:lnTo>
                    </a:path>
                  </a:pathLst>
                </a:custGeom>
                <a:noFill/>
                <a:ln w="23760">
                  <a:solidFill>
                    <a:srgbClr val="0000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Arial"/>
                  </a:endParaRPr>
                </a:p>
              </p:txBody>
            </p:sp>
            <p:sp>
              <p:nvSpPr>
                <p:cNvPr id="819" name=""/>
                <p:cNvSpPr/>
                <p:nvPr/>
              </p:nvSpPr>
              <p:spPr>
                <a:xfrm>
                  <a:off x="3724920" y="5124960"/>
                  <a:ext cx="57240" cy="50040"/>
                </a:xfrm>
                <a:custGeom>
                  <a:avLst/>
                  <a:gdLst/>
                  <a:ahLst/>
                  <a:rect l="l" t="t" r="r" b="b"/>
                  <a:pathLst>
                    <a:path w="80" h="66">
                      <a:moveTo>
                        <a:pt x="80" y="62"/>
                      </a:moveTo>
                      <a:lnTo>
                        <a:pt x="79" y="63"/>
                      </a:lnTo>
                      <a:lnTo>
                        <a:pt x="72" y="66"/>
                      </a:lnTo>
                      <a:lnTo>
                        <a:pt x="71" y="66"/>
                      </a:lnTo>
                      <a:lnTo>
                        <a:pt x="66" y="65"/>
                      </a:lnTo>
                      <a:lnTo>
                        <a:pt x="61" y="64"/>
                      </a:lnTo>
                      <a:lnTo>
                        <a:pt x="58" y="62"/>
                      </a:lnTo>
                      <a:lnTo>
                        <a:pt x="52" y="56"/>
                      </a:lnTo>
                      <a:lnTo>
                        <a:pt x="46" y="50"/>
                      </a:lnTo>
                      <a:lnTo>
                        <a:pt x="45" y="49"/>
                      </a:lnTo>
                      <a:lnTo>
                        <a:pt x="44" y="42"/>
                      </a:lnTo>
                      <a:lnTo>
                        <a:pt x="44" y="41"/>
                      </a:lnTo>
                      <a:lnTo>
                        <a:pt x="43" y="39"/>
                      </a:lnTo>
                      <a:lnTo>
                        <a:pt x="42" y="38"/>
                      </a:lnTo>
                      <a:lnTo>
                        <a:pt x="37" y="34"/>
                      </a:lnTo>
                      <a:lnTo>
                        <a:pt x="33" y="31"/>
                      </a:lnTo>
                      <a:lnTo>
                        <a:pt x="29" y="28"/>
                      </a:lnTo>
                      <a:lnTo>
                        <a:pt x="27" y="26"/>
                      </a:lnTo>
                      <a:lnTo>
                        <a:pt x="26" y="24"/>
                      </a:lnTo>
                      <a:lnTo>
                        <a:pt x="23" y="20"/>
                      </a:lnTo>
                      <a:lnTo>
                        <a:pt x="18" y="14"/>
                      </a:lnTo>
                      <a:lnTo>
                        <a:pt x="18" y="13"/>
                      </a:lnTo>
                      <a:lnTo>
                        <a:pt x="16" y="12"/>
                      </a:lnTo>
                      <a:lnTo>
                        <a:pt x="14" y="10"/>
                      </a:lnTo>
                      <a:lnTo>
                        <a:pt x="8" y="6"/>
                      </a:lnTo>
                      <a:lnTo>
                        <a:pt x="5" y="4"/>
                      </a:lnTo>
                      <a:lnTo>
                        <a:pt x="0" y="0"/>
                      </a:lnTo>
                    </a:path>
                  </a:pathLst>
                </a:custGeom>
                <a:noFill/>
                <a:ln w="2376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820" name=""/>
                <p:cNvSpPr/>
                <p:nvPr/>
              </p:nvSpPr>
              <p:spPr>
                <a:xfrm>
                  <a:off x="3783600" y="5168520"/>
                  <a:ext cx="11520" cy="1080"/>
                </a:xfrm>
                <a:custGeom>
                  <a:avLst/>
                  <a:gdLst/>
                  <a:ahLst/>
                  <a:rect l="l" t="t" r="r" b="b"/>
                  <a:pathLst>
                    <a:path w="16" h="2">
                      <a:moveTo>
                        <a:pt x="16" y="1"/>
                      </a:moveTo>
                      <a:lnTo>
                        <a:pt x="15" y="1"/>
                      </a:lnTo>
                      <a:lnTo>
                        <a:pt x="13" y="1"/>
                      </a:lnTo>
                      <a:lnTo>
                        <a:pt x="9" y="1"/>
                      </a:lnTo>
                      <a:lnTo>
                        <a:pt x="4" y="0"/>
                      </a:lnTo>
                      <a:lnTo>
                        <a:pt x="0"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21" name=""/>
                <p:cNvSpPr/>
                <p:nvPr/>
              </p:nvSpPr>
              <p:spPr>
                <a:xfrm flipV="1">
                  <a:off x="3782520" y="51699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2" name=""/>
                <p:cNvSpPr/>
                <p:nvPr/>
              </p:nvSpPr>
              <p:spPr>
                <a:xfrm flipV="1">
                  <a:off x="3782520" y="51699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3" name=""/>
                <p:cNvSpPr/>
                <p:nvPr/>
              </p:nvSpPr>
              <p:spPr>
                <a:xfrm flipV="1">
                  <a:off x="4324680" y="4671000"/>
                  <a:ext cx="1080" cy="10440"/>
                </a:xfrm>
                <a:prstGeom prst="line">
                  <a:avLst/>
                </a:prstGeom>
                <a:ln w="23760">
                  <a:solidFill>
                    <a:srgbClr val="0000ff"/>
                  </a:solidFill>
                  <a:miter/>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824" name=""/>
                <p:cNvSpPr/>
                <p:nvPr/>
              </p:nvSpPr>
              <p:spPr>
                <a:xfrm>
                  <a:off x="4321800" y="4648680"/>
                  <a:ext cx="2880" cy="19440"/>
                </a:xfrm>
                <a:custGeom>
                  <a:avLst/>
                  <a:gdLst/>
                  <a:ahLst/>
                  <a:rect l="l" t="t" r="r" b="b"/>
                  <a:pathLst>
                    <a:path w="3" h="27">
                      <a:moveTo>
                        <a:pt x="3" y="27"/>
                      </a:moveTo>
                      <a:lnTo>
                        <a:pt x="2" y="27"/>
                      </a:lnTo>
                      <a:lnTo>
                        <a:pt x="2" y="26"/>
                      </a:lnTo>
                      <a:lnTo>
                        <a:pt x="1" y="26"/>
                      </a:lnTo>
                      <a:lnTo>
                        <a:pt x="1" y="23"/>
                      </a:lnTo>
                      <a:lnTo>
                        <a:pt x="1" y="22"/>
                      </a:lnTo>
                      <a:lnTo>
                        <a:pt x="1" y="20"/>
                      </a:lnTo>
                      <a:lnTo>
                        <a:pt x="1" y="19"/>
                      </a:lnTo>
                      <a:lnTo>
                        <a:pt x="0" y="18"/>
                      </a:lnTo>
                      <a:lnTo>
                        <a:pt x="0" y="17"/>
                      </a:lnTo>
                      <a:lnTo>
                        <a:pt x="0" y="16"/>
                      </a:lnTo>
                      <a:lnTo>
                        <a:pt x="0" y="13"/>
                      </a:lnTo>
                      <a:lnTo>
                        <a:pt x="1" y="13"/>
                      </a:lnTo>
                      <a:lnTo>
                        <a:pt x="1" y="5"/>
                      </a:lnTo>
                      <a:lnTo>
                        <a:pt x="1" y="3"/>
                      </a:lnTo>
                      <a:lnTo>
                        <a:pt x="1" y="2"/>
                      </a:lnTo>
                      <a:lnTo>
                        <a:pt x="1" y="0"/>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825" name=""/>
                <p:cNvSpPr/>
                <p:nvPr/>
              </p:nvSpPr>
              <p:spPr>
                <a:xfrm>
                  <a:off x="4331880" y="4712040"/>
                  <a:ext cx="1080" cy="7200"/>
                </a:xfrm>
                <a:custGeom>
                  <a:avLst/>
                  <a:gdLst/>
                  <a:ahLst/>
                  <a:rect l="l" t="t" r="r" b="b"/>
                  <a:pathLst>
                    <a:path w="0" h="10">
                      <a:moveTo>
                        <a:pt x="0" y="10"/>
                      </a:moveTo>
                      <a:lnTo>
                        <a:pt x="0" y="4"/>
                      </a:lnTo>
                      <a:lnTo>
                        <a:pt x="0"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826" name=""/>
                <p:cNvSpPr/>
                <p:nvPr/>
              </p:nvSpPr>
              <p:spPr>
                <a:xfrm>
                  <a:off x="4321800" y="4701600"/>
                  <a:ext cx="1080" cy="6120"/>
                </a:xfrm>
                <a:custGeom>
                  <a:avLst/>
                  <a:gdLst/>
                  <a:ahLst/>
                  <a:rect l="l" t="t" r="r" b="b"/>
                  <a:pathLst>
                    <a:path w="1" h="7">
                      <a:moveTo>
                        <a:pt x="1" y="7"/>
                      </a:moveTo>
                      <a:lnTo>
                        <a:pt x="0" y="7"/>
                      </a:lnTo>
                      <a:lnTo>
                        <a:pt x="0" y="6"/>
                      </a:lnTo>
                      <a:lnTo>
                        <a:pt x="0" y="4"/>
                      </a:lnTo>
                      <a:lnTo>
                        <a:pt x="0" y="1"/>
                      </a:lnTo>
                      <a:lnTo>
                        <a:pt x="0" y="0"/>
                      </a:lnTo>
                      <a:lnTo>
                        <a:pt x="1"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827" name=""/>
                <p:cNvSpPr/>
                <p:nvPr/>
              </p:nvSpPr>
              <p:spPr>
                <a:xfrm>
                  <a:off x="4323240" y="4707720"/>
                  <a:ext cx="8640" cy="4320"/>
                </a:xfrm>
                <a:custGeom>
                  <a:avLst/>
                  <a:gdLst/>
                  <a:ahLst/>
                  <a:rect l="l" t="t" r="r" b="b"/>
                  <a:pathLst>
                    <a:path w="13" h="7">
                      <a:moveTo>
                        <a:pt x="13" y="7"/>
                      </a:moveTo>
                      <a:lnTo>
                        <a:pt x="13" y="6"/>
                      </a:lnTo>
                      <a:lnTo>
                        <a:pt x="12" y="5"/>
                      </a:lnTo>
                      <a:lnTo>
                        <a:pt x="10" y="3"/>
                      </a:lnTo>
                      <a:lnTo>
                        <a:pt x="9" y="2"/>
                      </a:lnTo>
                      <a:lnTo>
                        <a:pt x="7" y="1"/>
                      </a:lnTo>
                      <a:lnTo>
                        <a:pt x="6" y="1"/>
                      </a:lnTo>
                      <a:lnTo>
                        <a:pt x="3" y="1"/>
                      </a:ln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828" name=""/>
                <p:cNvSpPr/>
                <p:nvPr/>
              </p:nvSpPr>
              <p:spPr>
                <a:xfrm>
                  <a:off x="4321800" y="4681800"/>
                  <a:ext cx="2880" cy="19440"/>
                </a:xfrm>
                <a:custGeom>
                  <a:avLst/>
                  <a:gdLst/>
                  <a:ahLst/>
                  <a:rect l="l" t="t" r="r" b="b"/>
                  <a:pathLst>
                    <a:path w="4" h="26">
                      <a:moveTo>
                        <a:pt x="0" y="26"/>
                      </a:moveTo>
                      <a:lnTo>
                        <a:pt x="1" y="25"/>
                      </a:lnTo>
                      <a:lnTo>
                        <a:pt x="1" y="22"/>
                      </a:lnTo>
                      <a:lnTo>
                        <a:pt x="1" y="18"/>
                      </a:lnTo>
                      <a:lnTo>
                        <a:pt x="4" y="18"/>
                      </a:lnTo>
                      <a:lnTo>
                        <a:pt x="4" y="15"/>
                      </a:lnTo>
                      <a:lnTo>
                        <a:pt x="4" y="13"/>
                      </a:lnTo>
                      <a:lnTo>
                        <a:pt x="4" y="11"/>
                      </a:lnTo>
                      <a:lnTo>
                        <a:pt x="4" y="8"/>
                      </a:lnTo>
                      <a:lnTo>
                        <a:pt x="3" y="7"/>
                      </a:lnTo>
                      <a:lnTo>
                        <a:pt x="3" y="4"/>
                      </a:lnTo>
                      <a:lnTo>
                        <a:pt x="3" y="3"/>
                      </a:lnTo>
                      <a:lnTo>
                        <a:pt x="4" y="1"/>
                      </a:lnTo>
                      <a:lnTo>
                        <a:pt x="4" y="0"/>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829" name=""/>
                <p:cNvSpPr/>
                <p:nvPr/>
              </p:nvSpPr>
              <p:spPr>
                <a:xfrm>
                  <a:off x="4324680" y="4668120"/>
                  <a:ext cx="1080" cy="2880"/>
                </a:xfrm>
                <a:custGeom>
                  <a:avLst/>
                  <a:gdLst/>
                  <a:ahLst/>
                  <a:rect l="l" t="t" r="r" b="b"/>
                  <a:pathLst>
                    <a:path w="1" h="4">
                      <a:moveTo>
                        <a:pt x="1" y="4"/>
                      </a:moveTo>
                      <a:lnTo>
                        <a:pt x="1" y="2"/>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830" name=""/>
                <p:cNvSpPr/>
                <p:nvPr/>
              </p:nvSpPr>
              <p:spPr>
                <a:xfrm>
                  <a:off x="4043520" y="5106600"/>
                  <a:ext cx="95400" cy="40680"/>
                </a:xfrm>
                <a:custGeom>
                  <a:avLst/>
                  <a:gdLst/>
                  <a:ahLst/>
                  <a:rect l="l" t="t" r="r" b="b"/>
                  <a:pathLst>
                    <a:path w="134" h="55">
                      <a:moveTo>
                        <a:pt x="0" y="55"/>
                      </a:moveTo>
                      <a:lnTo>
                        <a:pt x="2" y="54"/>
                      </a:lnTo>
                      <a:lnTo>
                        <a:pt x="3" y="53"/>
                      </a:lnTo>
                      <a:lnTo>
                        <a:pt x="4" y="52"/>
                      </a:lnTo>
                      <a:lnTo>
                        <a:pt x="6" y="51"/>
                      </a:lnTo>
                      <a:lnTo>
                        <a:pt x="7" y="50"/>
                      </a:lnTo>
                      <a:lnTo>
                        <a:pt x="9" y="49"/>
                      </a:lnTo>
                      <a:lnTo>
                        <a:pt x="11" y="47"/>
                      </a:lnTo>
                      <a:lnTo>
                        <a:pt x="13" y="46"/>
                      </a:lnTo>
                      <a:lnTo>
                        <a:pt x="17" y="44"/>
                      </a:lnTo>
                      <a:lnTo>
                        <a:pt x="18" y="44"/>
                      </a:lnTo>
                      <a:lnTo>
                        <a:pt x="22" y="42"/>
                      </a:lnTo>
                      <a:lnTo>
                        <a:pt x="24" y="41"/>
                      </a:lnTo>
                      <a:lnTo>
                        <a:pt x="28" y="40"/>
                      </a:lnTo>
                      <a:lnTo>
                        <a:pt x="29" y="39"/>
                      </a:lnTo>
                      <a:lnTo>
                        <a:pt x="31" y="38"/>
                      </a:lnTo>
                      <a:lnTo>
                        <a:pt x="38" y="35"/>
                      </a:lnTo>
                      <a:lnTo>
                        <a:pt x="43" y="33"/>
                      </a:lnTo>
                      <a:lnTo>
                        <a:pt x="47" y="31"/>
                      </a:lnTo>
                      <a:lnTo>
                        <a:pt x="48" y="31"/>
                      </a:lnTo>
                      <a:lnTo>
                        <a:pt x="49" y="31"/>
                      </a:lnTo>
                      <a:lnTo>
                        <a:pt x="51" y="31"/>
                      </a:lnTo>
                      <a:lnTo>
                        <a:pt x="53" y="32"/>
                      </a:lnTo>
                      <a:lnTo>
                        <a:pt x="55" y="32"/>
                      </a:lnTo>
                      <a:lnTo>
                        <a:pt x="59" y="33"/>
                      </a:lnTo>
                      <a:lnTo>
                        <a:pt x="60" y="33"/>
                      </a:lnTo>
                      <a:lnTo>
                        <a:pt x="62" y="32"/>
                      </a:lnTo>
                      <a:lnTo>
                        <a:pt x="63" y="32"/>
                      </a:lnTo>
                      <a:lnTo>
                        <a:pt x="64" y="31"/>
                      </a:lnTo>
                      <a:lnTo>
                        <a:pt x="65" y="31"/>
                      </a:lnTo>
                      <a:lnTo>
                        <a:pt x="66" y="30"/>
                      </a:lnTo>
                      <a:lnTo>
                        <a:pt x="67" y="30"/>
                      </a:lnTo>
                      <a:lnTo>
                        <a:pt x="69" y="30"/>
                      </a:lnTo>
                      <a:lnTo>
                        <a:pt x="70" y="30"/>
                      </a:lnTo>
                      <a:lnTo>
                        <a:pt x="73" y="30"/>
                      </a:lnTo>
                      <a:lnTo>
                        <a:pt x="76" y="29"/>
                      </a:lnTo>
                      <a:lnTo>
                        <a:pt x="80" y="27"/>
                      </a:lnTo>
                      <a:lnTo>
                        <a:pt x="82" y="25"/>
                      </a:lnTo>
                      <a:lnTo>
                        <a:pt x="84" y="22"/>
                      </a:lnTo>
                      <a:lnTo>
                        <a:pt x="87" y="19"/>
                      </a:lnTo>
                      <a:lnTo>
                        <a:pt x="89" y="16"/>
                      </a:lnTo>
                      <a:lnTo>
                        <a:pt x="90" y="16"/>
                      </a:lnTo>
                      <a:lnTo>
                        <a:pt x="91" y="15"/>
                      </a:lnTo>
                      <a:lnTo>
                        <a:pt x="92" y="14"/>
                      </a:lnTo>
                      <a:lnTo>
                        <a:pt x="93" y="14"/>
                      </a:lnTo>
                      <a:lnTo>
                        <a:pt x="94" y="13"/>
                      </a:lnTo>
                      <a:lnTo>
                        <a:pt x="100" y="11"/>
                      </a:lnTo>
                      <a:lnTo>
                        <a:pt x="104" y="10"/>
                      </a:lnTo>
                      <a:lnTo>
                        <a:pt x="111" y="7"/>
                      </a:lnTo>
                      <a:lnTo>
                        <a:pt x="113" y="7"/>
                      </a:lnTo>
                      <a:lnTo>
                        <a:pt x="124" y="3"/>
                      </a:lnTo>
                      <a:lnTo>
                        <a:pt x="128" y="2"/>
                      </a:lnTo>
                      <a:lnTo>
                        <a:pt x="131" y="0"/>
                      </a:lnTo>
                      <a:lnTo>
                        <a:pt x="133" y="0"/>
                      </a:lnTo>
                      <a:lnTo>
                        <a:pt x="134" y="0"/>
                      </a:lnTo>
                    </a:path>
                  </a:pathLst>
                </a:custGeom>
                <a:noFill/>
                <a:ln w="23760">
                  <a:solidFill>
                    <a:srgbClr val="0000ff"/>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Arial"/>
                  </a:endParaRPr>
                </a:p>
              </p:txBody>
            </p:sp>
            <p:sp>
              <p:nvSpPr>
                <p:cNvPr id="831" name=""/>
                <p:cNvSpPr/>
                <p:nvPr/>
              </p:nvSpPr>
              <p:spPr>
                <a:xfrm>
                  <a:off x="4164840" y="5067360"/>
                  <a:ext cx="49680" cy="30240"/>
                </a:xfrm>
                <a:custGeom>
                  <a:avLst/>
                  <a:gdLst/>
                  <a:ahLst/>
                  <a:rect l="l" t="t" r="r" b="b"/>
                  <a:pathLst>
                    <a:path w="71" h="41">
                      <a:moveTo>
                        <a:pt x="0" y="41"/>
                      </a:moveTo>
                      <a:lnTo>
                        <a:pt x="2" y="40"/>
                      </a:lnTo>
                      <a:lnTo>
                        <a:pt x="3" y="40"/>
                      </a:lnTo>
                      <a:lnTo>
                        <a:pt x="5" y="40"/>
                      </a:lnTo>
                      <a:lnTo>
                        <a:pt x="9" y="41"/>
                      </a:lnTo>
                      <a:lnTo>
                        <a:pt x="10" y="41"/>
                      </a:lnTo>
                      <a:lnTo>
                        <a:pt x="11" y="41"/>
                      </a:lnTo>
                      <a:lnTo>
                        <a:pt x="12" y="40"/>
                      </a:lnTo>
                      <a:lnTo>
                        <a:pt x="13" y="40"/>
                      </a:lnTo>
                      <a:lnTo>
                        <a:pt x="16" y="39"/>
                      </a:lnTo>
                      <a:lnTo>
                        <a:pt x="17" y="38"/>
                      </a:lnTo>
                      <a:lnTo>
                        <a:pt x="20" y="35"/>
                      </a:lnTo>
                      <a:lnTo>
                        <a:pt x="22" y="32"/>
                      </a:lnTo>
                      <a:lnTo>
                        <a:pt x="23" y="32"/>
                      </a:lnTo>
                      <a:lnTo>
                        <a:pt x="27" y="30"/>
                      </a:lnTo>
                      <a:lnTo>
                        <a:pt x="29" y="30"/>
                      </a:lnTo>
                      <a:lnTo>
                        <a:pt x="31" y="29"/>
                      </a:lnTo>
                      <a:lnTo>
                        <a:pt x="32" y="28"/>
                      </a:lnTo>
                      <a:lnTo>
                        <a:pt x="34" y="27"/>
                      </a:lnTo>
                      <a:lnTo>
                        <a:pt x="36" y="25"/>
                      </a:lnTo>
                      <a:lnTo>
                        <a:pt x="41" y="21"/>
                      </a:lnTo>
                      <a:lnTo>
                        <a:pt x="47" y="17"/>
                      </a:lnTo>
                      <a:lnTo>
                        <a:pt x="49" y="16"/>
                      </a:lnTo>
                      <a:lnTo>
                        <a:pt x="53" y="13"/>
                      </a:lnTo>
                      <a:lnTo>
                        <a:pt x="60" y="8"/>
                      </a:lnTo>
                      <a:lnTo>
                        <a:pt x="65" y="4"/>
                      </a:lnTo>
                      <a:lnTo>
                        <a:pt x="70" y="1"/>
                      </a:lnTo>
                      <a:lnTo>
                        <a:pt x="70" y="0"/>
                      </a:lnTo>
                      <a:lnTo>
                        <a:pt x="71" y="0"/>
                      </a:lnTo>
                    </a:path>
                  </a:pathLst>
                </a:custGeom>
                <a:noFill/>
                <a:ln w="23760">
                  <a:solidFill>
                    <a:srgbClr val="0000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832" name=""/>
                <p:cNvSpPr/>
                <p:nvPr/>
              </p:nvSpPr>
              <p:spPr>
                <a:xfrm>
                  <a:off x="4138920" y="5097600"/>
                  <a:ext cx="25560" cy="8640"/>
                </a:xfrm>
                <a:custGeom>
                  <a:avLst/>
                  <a:gdLst/>
                  <a:ahLst/>
                  <a:rect l="l" t="t" r="r" b="b"/>
                  <a:pathLst>
                    <a:path w="35" h="11">
                      <a:moveTo>
                        <a:pt x="0" y="11"/>
                      </a:moveTo>
                      <a:lnTo>
                        <a:pt x="3" y="10"/>
                      </a:lnTo>
                      <a:lnTo>
                        <a:pt x="8" y="9"/>
                      </a:lnTo>
                      <a:lnTo>
                        <a:pt x="10" y="9"/>
                      </a:lnTo>
                      <a:lnTo>
                        <a:pt x="11" y="8"/>
                      </a:lnTo>
                      <a:lnTo>
                        <a:pt x="14" y="8"/>
                      </a:lnTo>
                      <a:lnTo>
                        <a:pt x="18" y="6"/>
                      </a:lnTo>
                      <a:lnTo>
                        <a:pt x="27" y="3"/>
                      </a:lnTo>
                      <a:lnTo>
                        <a:pt x="27" y="2"/>
                      </a:lnTo>
                      <a:lnTo>
                        <a:pt x="34" y="0"/>
                      </a:lnTo>
                      <a:lnTo>
                        <a:pt x="35" y="0"/>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833" name=""/>
                <p:cNvSpPr/>
                <p:nvPr/>
              </p:nvSpPr>
              <p:spPr>
                <a:xfrm>
                  <a:off x="4313160" y="4439880"/>
                  <a:ext cx="9720" cy="15120"/>
                </a:xfrm>
                <a:custGeom>
                  <a:avLst/>
                  <a:gdLst/>
                  <a:ahLst/>
                  <a:rect l="l" t="t" r="r" b="b"/>
                  <a:pathLst>
                    <a:path w="14" h="20">
                      <a:moveTo>
                        <a:pt x="14" y="20"/>
                      </a:moveTo>
                      <a:lnTo>
                        <a:pt x="13" y="18"/>
                      </a:lnTo>
                      <a:lnTo>
                        <a:pt x="10" y="15"/>
                      </a:lnTo>
                      <a:lnTo>
                        <a:pt x="10" y="14"/>
                      </a:lnTo>
                      <a:lnTo>
                        <a:pt x="7" y="9"/>
                      </a:lnTo>
                      <a:lnTo>
                        <a:pt x="4" y="6"/>
                      </a:lnTo>
                      <a:lnTo>
                        <a:pt x="3" y="4"/>
                      </a:lnTo>
                      <a:lnTo>
                        <a:pt x="2" y="3"/>
                      </a:lnTo>
                      <a:lnTo>
                        <a:pt x="1" y="2"/>
                      </a:lnTo>
                      <a:lnTo>
                        <a:pt x="1" y="1"/>
                      </a:lnTo>
                      <a:lnTo>
                        <a:pt x="0" y="0"/>
                      </a:lnTo>
                    </a:path>
                  </a:pathLst>
                </a:custGeom>
                <a:noFill/>
                <a:ln w="23760">
                  <a:solidFill>
                    <a:srgbClr val="0000ff"/>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834" name=""/>
                <p:cNvSpPr/>
                <p:nvPr/>
              </p:nvSpPr>
              <p:spPr>
                <a:xfrm>
                  <a:off x="4313160" y="4406760"/>
                  <a:ext cx="11520" cy="33120"/>
                </a:xfrm>
                <a:custGeom>
                  <a:avLst/>
                  <a:gdLst/>
                  <a:ahLst/>
                  <a:rect l="l" t="t" r="r" b="b"/>
                  <a:pathLst>
                    <a:path w="16" h="44">
                      <a:moveTo>
                        <a:pt x="0" y="44"/>
                      </a:moveTo>
                      <a:lnTo>
                        <a:pt x="0" y="31"/>
                      </a:lnTo>
                      <a:lnTo>
                        <a:pt x="1" y="23"/>
                      </a:lnTo>
                      <a:lnTo>
                        <a:pt x="2" y="20"/>
                      </a:lnTo>
                      <a:lnTo>
                        <a:pt x="3" y="17"/>
                      </a:lnTo>
                      <a:lnTo>
                        <a:pt x="6" y="13"/>
                      </a:lnTo>
                      <a:lnTo>
                        <a:pt x="10" y="7"/>
                      </a:lnTo>
                      <a:lnTo>
                        <a:pt x="12" y="5"/>
                      </a:lnTo>
                      <a:lnTo>
                        <a:pt x="13" y="5"/>
                      </a:lnTo>
                      <a:lnTo>
                        <a:pt x="14" y="5"/>
                      </a:lnTo>
                      <a:lnTo>
                        <a:pt x="15" y="5"/>
                      </a:lnTo>
                      <a:lnTo>
                        <a:pt x="16" y="3"/>
                      </a:lnTo>
                      <a:lnTo>
                        <a:pt x="16" y="2"/>
                      </a:lnTo>
                      <a:lnTo>
                        <a:pt x="16" y="1"/>
                      </a:lnTo>
                      <a:lnTo>
                        <a:pt x="16" y="0"/>
                      </a:lnTo>
                    </a:path>
                  </a:pathLst>
                </a:custGeom>
                <a:noFill/>
                <a:ln w="23760">
                  <a:solidFill>
                    <a:srgbClr val="0000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835" name=""/>
                <p:cNvSpPr/>
                <p:nvPr/>
              </p:nvSpPr>
              <p:spPr>
                <a:xfrm>
                  <a:off x="4333320" y="4533840"/>
                  <a:ext cx="1080" cy="10440"/>
                </a:xfrm>
                <a:custGeom>
                  <a:avLst/>
                  <a:gdLst/>
                  <a:ahLst/>
                  <a:rect l="l" t="t" r="r" b="b"/>
                  <a:pathLst>
                    <a:path w="3" h="15">
                      <a:moveTo>
                        <a:pt x="3" y="15"/>
                      </a:moveTo>
                      <a:lnTo>
                        <a:pt x="1" y="3"/>
                      </a:lnTo>
                      <a:lnTo>
                        <a:pt x="0" y="1"/>
                      </a:lnTo>
                      <a:lnTo>
                        <a:pt x="0" y="0"/>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836" name=""/>
                <p:cNvSpPr/>
                <p:nvPr/>
              </p:nvSpPr>
              <p:spPr>
                <a:xfrm>
                  <a:off x="4333320" y="4530600"/>
                  <a:ext cx="1080" cy="2880"/>
                </a:xfrm>
                <a:custGeom>
                  <a:avLst/>
                  <a:gdLst/>
                  <a:ahLst/>
                  <a:rect l="l" t="t" r="r" b="b"/>
                  <a:pathLst>
                    <a:path w="0" h="4">
                      <a:moveTo>
                        <a:pt x="0" y="4"/>
                      </a:moveTo>
                      <a:lnTo>
                        <a:pt x="0" y="3"/>
                      </a:lnTo>
                      <a:lnTo>
                        <a:pt x="0" y="2"/>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837" name=""/>
                <p:cNvSpPr/>
                <p:nvPr/>
              </p:nvSpPr>
              <p:spPr>
                <a:xfrm>
                  <a:off x="4307760" y="4317480"/>
                  <a:ext cx="5400" cy="25560"/>
                </a:xfrm>
                <a:custGeom>
                  <a:avLst/>
                  <a:gdLst/>
                  <a:ahLst/>
                  <a:rect l="l" t="t" r="r" b="b"/>
                  <a:pathLst>
                    <a:path w="8" h="33">
                      <a:moveTo>
                        <a:pt x="8" y="33"/>
                      </a:moveTo>
                      <a:lnTo>
                        <a:pt x="6" y="31"/>
                      </a:lnTo>
                      <a:lnTo>
                        <a:pt x="5" y="29"/>
                      </a:lnTo>
                      <a:lnTo>
                        <a:pt x="3" y="24"/>
                      </a:lnTo>
                      <a:lnTo>
                        <a:pt x="2" y="22"/>
                      </a:lnTo>
                      <a:lnTo>
                        <a:pt x="2" y="20"/>
                      </a:lnTo>
                      <a:lnTo>
                        <a:pt x="1" y="19"/>
                      </a:lnTo>
                      <a:lnTo>
                        <a:pt x="0" y="17"/>
                      </a:lnTo>
                      <a:lnTo>
                        <a:pt x="0" y="13"/>
                      </a:lnTo>
                      <a:lnTo>
                        <a:pt x="0" y="9"/>
                      </a:lnTo>
                      <a:lnTo>
                        <a:pt x="0" y="0"/>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838" name=""/>
                <p:cNvSpPr/>
                <p:nvPr/>
              </p:nvSpPr>
              <p:spPr>
                <a:xfrm>
                  <a:off x="4266360" y="4157640"/>
                  <a:ext cx="35280" cy="88920"/>
                </a:xfrm>
                <a:custGeom>
                  <a:avLst/>
                  <a:gdLst/>
                  <a:ahLst/>
                  <a:rect l="l" t="t" r="r" b="b"/>
                  <a:pathLst>
                    <a:path w="50" h="118">
                      <a:moveTo>
                        <a:pt x="50" y="118"/>
                      </a:moveTo>
                      <a:lnTo>
                        <a:pt x="50" y="117"/>
                      </a:lnTo>
                      <a:lnTo>
                        <a:pt x="48" y="113"/>
                      </a:lnTo>
                      <a:lnTo>
                        <a:pt x="45" y="95"/>
                      </a:lnTo>
                      <a:lnTo>
                        <a:pt x="41" y="66"/>
                      </a:lnTo>
                      <a:lnTo>
                        <a:pt x="38" y="49"/>
                      </a:lnTo>
                      <a:lnTo>
                        <a:pt x="38" y="48"/>
                      </a:lnTo>
                      <a:lnTo>
                        <a:pt x="38" y="47"/>
                      </a:lnTo>
                      <a:lnTo>
                        <a:pt x="37" y="46"/>
                      </a:lnTo>
                      <a:lnTo>
                        <a:pt x="36" y="45"/>
                      </a:lnTo>
                      <a:lnTo>
                        <a:pt x="31" y="39"/>
                      </a:lnTo>
                      <a:lnTo>
                        <a:pt x="25" y="30"/>
                      </a:lnTo>
                      <a:lnTo>
                        <a:pt x="15" y="17"/>
                      </a:lnTo>
                      <a:lnTo>
                        <a:pt x="9" y="9"/>
                      </a:lnTo>
                      <a:lnTo>
                        <a:pt x="0" y="0"/>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839" name=""/>
                <p:cNvSpPr/>
                <p:nvPr/>
              </p:nvSpPr>
              <p:spPr>
                <a:xfrm>
                  <a:off x="4314600" y="4347720"/>
                  <a:ext cx="11160" cy="58680"/>
                </a:xfrm>
                <a:custGeom>
                  <a:avLst/>
                  <a:gdLst/>
                  <a:ahLst/>
                  <a:rect l="l" t="t" r="r" b="b"/>
                  <a:pathLst>
                    <a:path w="16" h="78">
                      <a:moveTo>
                        <a:pt x="14" y="78"/>
                      </a:moveTo>
                      <a:lnTo>
                        <a:pt x="14" y="77"/>
                      </a:lnTo>
                      <a:lnTo>
                        <a:pt x="15" y="75"/>
                      </a:lnTo>
                      <a:lnTo>
                        <a:pt x="16" y="71"/>
                      </a:lnTo>
                      <a:lnTo>
                        <a:pt x="15" y="71"/>
                      </a:lnTo>
                      <a:lnTo>
                        <a:pt x="15" y="70"/>
                      </a:lnTo>
                      <a:lnTo>
                        <a:pt x="15" y="68"/>
                      </a:lnTo>
                      <a:lnTo>
                        <a:pt x="15" y="66"/>
                      </a:lnTo>
                      <a:lnTo>
                        <a:pt x="15" y="65"/>
                      </a:lnTo>
                      <a:lnTo>
                        <a:pt x="15" y="63"/>
                      </a:lnTo>
                      <a:lnTo>
                        <a:pt x="15" y="59"/>
                      </a:lnTo>
                      <a:lnTo>
                        <a:pt x="15" y="49"/>
                      </a:lnTo>
                      <a:lnTo>
                        <a:pt x="15" y="48"/>
                      </a:lnTo>
                      <a:lnTo>
                        <a:pt x="15" y="47"/>
                      </a:lnTo>
                      <a:lnTo>
                        <a:pt x="15" y="43"/>
                      </a:lnTo>
                      <a:lnTo>
                        <a:pt x="15" y="39"/>
                      </a:lnTo>
                      <a:lnTo>
                        <a:pt x="15" y="35"/>
                      </a:lnTo>
                      <a:lnTo>
                        <a:pt x="15" y="30"/>
                      </a:lnTo>
                      <a:lnTo>
                        <a:pt x="14" y="28"/>
                      </a:lnTo>
                      <a:lnTo>
                        <a:pt x="13" y="24"/>
                      </a:lnTo>
                      <a:lnTo>
                        <a:pt x="12" y="21"/>
                      </a:lnTo>
                      <a:lnTo>
                        <a:pt x="12" y="20"/>
                      </a:lnTo>
                      <a:lnTo>
                        <a:pt x="12" y="19"/>
                      </a:lnTo>
                      <a:lnTo>
                        <a:pt x="10" y="18"/>
                      </a:lnTo>
                      <a:lnTo>
                        <a:pt x="9" y="18"/>
                      </a:lnTo>
                      <a:lnTo>
                        <a:pt x="8" y="17"/>
                      </a:lnTo>
                      <a:lnTo>
                        <a:pt x="8" y="16"/>
                      </a:lnTo>
                      <a:lnTo>
                        <a:pt x="8" y="14"/>
                      </a:lnTo>
                      <a:lnTo>
                        <a:pt x="8" y="12"/>
                      </a:lnTo>
                      <a:lnTo>
                        <a:pt x="5" y="10"/>
                      </a:lnTo>
                      <a:lnTo>
                        <a:pt x="5" y="9"/>
                      </a:lnTo>
                      <a:lnTo>
                        <a:pt x="5" y="8"/>
                      </a:lnTo>
                      <a:lnTo>
                        <a:pt x="4" y="7"/>
                      </a:lnTo>
                      <a:lnTo>
                        <a:pt x="3" y="5"/>
                      </a:lnTo>
                      <a:lnTo>
                        <a:pt x="2" y="2"/>
                      </a:lnTo>
                      <a:lnTo>
                        <a:pt x="0" y="0"/>
                      </a:lnTo>
                    </a:path>
                  </a:pathLst>
                </a:custGeom>
                <a:noFill/>
                <a:ln w="23760">
                  <a:solidFill>
                    <a:srgbClr val="0000ff"/>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840" name=""/>
                <p:cNvSpPr/>
                <p:nvPr/>
              </p:nvSpPr>
              <p:spPr>
                <a:xfrm>
                  <a:off x="4301640" y="4248000"/>
                  <a:ext cx="5760" cy="50040"/>
                </a:xfrm>
                <a:custGeom>
                  <a:avLst/>
                  <a:gdLst/>
                  <a:ahLst/>
                  <a:rect l="l" t="t" r="r" b="b"/>
                  <a:pathLst>
                    <a:path w="8" h="66">
                      <a:moveTo>
                        <a:pt x="8" y="66"/>
                      </a:moveTo>
                      <a:lnTo>
                        <a:pt x="7" y="56"/>
                      </a:lnTo>
                      <a:lnTo>
                        <a:pt x="4" y="52"/>
                      </a:lnTo>
                      <a:lnTo>
                        <a:pt x="4" y="38"/>
                      </a:lnTo>
                      <a:lnTo>
                        <a:pt x="2" y="21"/>
                      </a:lnTo>
                      <a:lnTo>
                        <a:pt x="1" y="17"/>
                      </a:lnTo>
                      <a:lnTo>
                        <a:pt x="0" y="7"/>
                      </a:lnTo>
                      <a:lnTo>
                        <a:pt x="0" y="6"/>
                      </a:lnTo>
                      <a:lnTo>
                        <a:pt x="0" y="0"/>
                      </a:lnTo>
                    </a:path>
                  </a:pathLst>
                </a:custGeom>
                <a:noFill/>
                <a:ln w="2376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841" name=""/>
                <p:cNvSpPr/>
                <p:nvPr/>
              </p:nvSpPr>
              <p:spPr>
                <a:xfrm>
                  <a:off x="4305960" y="4298040"/>
                  <a:ext cx="1440" cy="19440"/>
                </a:xfrm>
                <a:custGeom>
                  <a:avLst/>
                  <a:gdLst/>
                  <a:ahLst/>
                  <a:rect l="l" t="t" r="r" b="b"/>
                  <a:pathLst>
                    <a:path w="2" h="26">
                      <a:moveTo>
                        <a:pt x="1" y="26"/>
                      </a:moveTo>
                      <a:lnTo>
                        <a:pt x="1" y="25"/>
                      </a:lnTo>
                      <a:lnTo>
                        <a:pt x="1" y="24"/>
                      </a:lnTo>
                      <a:lnTo>
                        <a:pt x="0" y="23"/>
                      </a:lnTo>
                      <a:lnTo>
                        <a:pt x="0" y="21"/>
                      </a:lnTo>
                      <a:lnTo>
                        <a:pt x="0" y="9"/>
                      </a:lnTo>
                      <a:lnTo>
                        <a:pt x="0" y="5"/>
                      </a:lnTo>
                      <a:lnTo>
                        <a:pt x="0" y="4"/>
                      </a:lnTo>
                      <a:lnTo>
                        <a:pt x="2" y="1"/>
                      </a:lnTo>
                      <a:lnTo>
                        <a:pt x="2" y="0"/>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842" name=""/>
                <p:cNvSpPr/>
                <p:nvPr/>
              </p:nvSpPr>
              <p:spPr>
                <a:xfrm>
                  <a:off x="4313160" y="4343400"/>
                  <a:ext cx="2880" cy="4320"/>
                </a:xfrm>
                <a:custGeom>
                  <a:avLst/>
                  <a:gdLst/>
                  <a:ahLst/>
                  <a:rect l="l" t="t" r="r" b="b"/>
                  <a:pathLst>
                    <a:path w="4" h="6">
                      <a:moveTo>
                        <a:pt x="4" y="6"/>
                      </a:moveTo>
                      <a:lnTo>
                        <a:pt x="1" y="2"/>
                      </a:lnTo>
                      <a:lnTo>
                        <a:pt x="0" y="1"/>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843" name=""/>
                <p:cNvSpPr/>
                <p:nvPr/>
              </p:nvSpPr>
              <p:spPr>
                <a:xfrm>
                  <a:off x="4212000" y="3956400"/>
                  <a:ext cx="48240" cy="31680"/>
                </a:xfrm>
                <a:custGeom>
                  <a:avLst/>
                  <a:gdLst/>
                  <a:ahLst/>
                  <a:rect l="l" t="t" r="r" b="b"/>
                  <a:pathLst>
                    <a:path w="67" h="43">
                      <a:moveTo>
                        <a:pt x="0" y="0"/>
                      </a:moveTo>
                      <a:lnTo>
                        <a:pt x="45" y="0"/>
                      </a:lnTo>
                      <a:lnTo>
                        <a:pt x="45" y="22"/>
                      </a:lnTo>
                      <a:lnTo>
                        <a:pt x="64" y="22"/>
                      </a:lnTo>
                      <a:lnTo>
                        <a:pt x="66" y="24"/>
                      </a:lnTo>
                      <a:lnTo>
                        <a:pt x="67" y="43"/>
                      </a:lnTo>
                    </a:path>
                  </a:pathLst>
                </a:custGeom>
                <a:noFill/>
                <a:ln w="2376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844" name=""/>
                <p:cNvSpPr/>
                <p:nvPr/>
              </p:nvSpPr>
              <p:spPr>
                <a:xfrm>
                  <a:off x="4259160" y="3988080"/>
                  <a:ext cx="3960" cy="75240"/>
                </a:xfrm>
                <a:custGeom>
                  <a:avLst/>
                  <a:gdLst/>
                  <a:ahLst/>
                  <a:rect l="l" t="t" r="r" b="b"/>
                  <a:pathLst>
                    <a:path w="5" h="99">
                      <a:moveTo>
                        <a:pt x="0" y="0"/>
                      </a:moveTo>
                      <a:lnTo>
                        <a:pt x="3" y="2"/>
                      </a:lnTo>
                      <a:lnTo>
                        <a:pt x="3" y="67"/>
                      </a:lnTo>
                      <a:lnTo>
                        <a:pt x="4" y="68"/>
                      </a:lnTo>
                      <a:lnTo>
                        <a:pt x="5" y="99"/>
                      </a:lnTo>
                    </a:path>
                  </a:pathLst>
                </a:custGeom>
                <a:noFill/>
                <a:ln w="23760">
                  <a:solidFill>
                    <a:srgbClr val="0000ff"/>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Arial"/>
                  </a:endParaRPr>
                </a:p>
              </p:txBody>
            </p:sp>
            <p:sp>
              <p:nvSpPr>
                <p:cNvPr id="845" name=""/>
                <p:cNvSpPr/>
                <p:nvPr/>
              </p:nvSpPr>
              <p:spPr>
                <a:xfrm>
                  <a:off x="4263120" y="4063680"/>
                  <a:ext cx="5760" cy="34920"/>
                </a:xfrm>
                <a:custGeom>
                  <a:avLst/>
                  <a:gdLst/>
                  <a:ahLst/>
                  <a:rect l="l" t="t" r="r" b="b"/>
                  <a:pathLst>
                    <a:path w="9" h="46">
                      <a:moveTo>
                        <a:pt x="0" y="0"/>
                      </a:moveTo>
                      <a:lnTo>
                        <a:pt x="2" y="3"/>
                      </a:lnTo>
                      <a:lnTo>
                        <a:pt x="5" y="3"/>
                      </a:lnTo>
                      <a:lnTo>
                        <a:pt x="9" y="8"/>
                      </a:lnTo>
                      <a:lnTo>
                        <a:pt x="9" y="30"/>
                      </a:lnTo>
                      <a:lnTo>
                        <a:pt x="9" y="37"/>
                      </a:lnTo>
                      <a:lnTo>
                        <a:pt x="5" y="37"/>
                      </a:lnTo>
                      <a:lnTo>
                        <a:pt x="4" y="46"/>
                      </a:lnTo>
                    </a:path>
                  </a:pathLst>
                </a:custGeom>
                <a:noFill/>
                <a:ln w="23760">
                  <a:solidFill>
                    <a:srgbClr val="0000ff"/>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846" name=""/>
                <p:cNvSpPr/>
                <p:nvPr/>
              </p:nvSpPr>
              <p:spPr>
                <a:xfrm>
                  <a:off x="4214880" y="5022000"/>
                  <a:ext cx="75600" cy="45000"/>
                </a:xfrm>
                <a:custGeom>
                  <a:avLst/>
                  <a:gdLst/>
                  <a:ahLst/>
                  <a:rect l="l" t="t" r="r" b="b"/>
                  <a:pathLst>
                    <a:path w="106" h="60">
                      <a:moveTo>
                        <a:pt x="0" y="60"/>
                      </a:moveTo>
                      <a:lnTo>
                        <a:pt x="3" y="59"/>
                      </a:lnTo>
                      <a:lnTo>
                        <a:pt x="4" y="58"/>
                      </a:lnTo>
                      <a:lnTo>
                        <a:pt x="5" y="58"/>
                      </a:lnTo>
                      <a:lnTo>
                        <a:pt x="6" y="57"/>
                      </a:lnTo>
                      <a:lnTo>
                        <a:pt x="8" y="56"/>
                      </a:lnTo>
                      <a:lnTo>
                        <a:pt x="9" y="55"/>
                      </a:lnTo>
                      <a:lnTo>
                        <a:pt x="11" y="54"/>
                      </a:lnTo>
                      <a:lnTo>
                        <a:pt x="12" y="54"/>
                      </a:lnTo>
                      <a:lnTo>
                        <a:pt x="12" y="53"/>
                      </a:lnTo>
                      <a:lnTo>
                        <a:pt x="13" y="53"/>
                      </a:lnTo>
                      <a:lnTo>
                        <a:pt x="15" y="52"/>
                      </a:lnTo>
                      <a:lnTo>
                        <a:pt x="17" y="52"/>
                      </a:lnTo>
                      <a:lnTo>
                        <a:pt x="19" y="50"/>
                      </a:lnTo>
                      <a:lnTo>
                        <a:pt x="20" y="50"/>
                      </a:lnTo>
                      <a:lnTo>
                        <a:pt x="22" y="49"/>
                      </a:lnTo>
                      <a:lnTo>
                        <a:pt x="24" y="47"/>
                      </a:lnTo>
                      <a:lnTo>
                        <a:pt x="25" y="46"/>
                      </a:lnTo>
                      <a:lnTo>
                        <a:pt x="26" y="46"/>
                      </a:lnTo>
                      <a:lnTo>
                        <a:pt x="30" y="43"/>
                      </a:lnTo>
                      <a:lnTo>
                        <a:pt x="33" y="42"/>
                      </a:lnTo>
                      <a:lnTo>
                        <a:pt x="34" y="40"/>
                      </a:lnTo>
                      <a:lnTo>
                        <a:pt x="35" y="40"/>
                      </a:lnTo>
                      <a:lnTo>
                        <a:pt x="36" y="40"/>
                      </a:lnTo>
                      <a:lnTo>
                        <a:pt x="36" y="39"/>
                      </a:lnTo>
                      <a:lnTo>
                        <a:pt x="37" y="39"/>
                      </a:lnTo>
                      <a:lnTo>
                        <a:pt x="38" y="39"/>
                      </a:lnTo>
                      <a:lnTo>
                        <a:pt x="39" y="40"/>
                      </a:lnTo>
                      <a:lnTo>
                        <a:pt x="40" y="40"/>
                      </a:lnTo>
                      <a:lnTo>
                        <a:pt x="42" y="39"/>
                      </a:lnTo>
                      <a:lnTo>
                        <a:pt x="43" y="39"/>
                      </a:lnTo>
                      <a:lnTo>
                        <a:pt x="45" y="38"/>
                      </a:lnTo>
                      <a:lnTo>
                        <a:pt x="46" y="38"/>
                      </a:lnTo>
                      <a:lnTo>
                        <a:pt x="48" y="37"/>
                      </a:lnTo>
                      <a:lnTo>
                        <a:pt x="49" y="37"/>
                      </a:lnTo>
                      <a:lnTo>
                        <a:pt x="50" y="36"/>
                      </a:lnTo>
                      <a:lnTo>
                        <a:pt x="51" y="36"/>
                      </a:lnTo>
                      <a:lnTo>
                        <a:pt x="52" y="36"/>
                      </a:lnTo>
                      <a:lnTo>
                        <a:pt x="52" y="35"/>
                      </a:lnTo>
                      <a:lnTo>
                        <a:pt x="53" y="35"/>
                      </a:lnTo>
                      <a:lnTo>
                        <a:pt x="54" y="34"/>
                      </a:lnTo>
                      <a:lnTo>
                        <a:pt x="55" y="32"/>
                      </a:lnTo>
                      <a:lnTo>
                        <a:pt x="56" y="30"/>
                      </a:lnTo>
                      <a:lnTo>
                        <a:pt x="58" y="28"/>
                      </a:lnTo>
                      <a:lnTo>
                        <a:pt x="59" y="28"/>
                      </a:lnTo>
                      <a:lnTo>
                        <a:pt x="60" y="27"/>
                      </a:lnTo>
                      <a:lnTo>
                        <a:pt x="61" y="26"/>
                      </a:lnTo>
                      <a:lnTo>
                        <a:pt x="63" y="25"/>
                      </a:lnTo>
                      <a:lnTo>
                        <a:pt x="67" y="22"/>
                      </a:lnTo>
                      <a:lnTo>
                        <a:pt x="70" y="21"/>
                      </a:lnTo>
                      <a:lnTo>
                        <a:pt x="71" y="20"/>
                      </a:lnTo>
                      <a:lnTo>
                        <a:pt x="71" y="19"/>
                      </a:lnTo>
                      <a:lnTo>
                        <a:pt x="72" y="19"/>
                      </a:lnTo>
                      <a:lnTo>
                        <a:pt x="73" y="18"/>
                      </a:lnTo>
                      <a:lnTo>
                        <a:pt x="76" y="16"/>
                      </a:lnTo>
                      <a:lnTo>
                        <a:pt x="78" y="15"/>
                      </a:lnTo>
                      <a:lnTo>
                        <a:pt x="81" y="13"/>
                      </a:lnTo>
                      <a:lnTo>
                        <a:pt x="86" y="10"/>
                      </a:lnTo>
                      <a:lnTo>
                        <a:pt x="90" y="7"/>
                      </a:lnTo>
                      <a:lnTo>
                        <a:pt x="92" y="6"/>
                      </a:lnTo>
                      <a:lnTo>
                        <a:pt x="93" y="5"/>
                      </a:lnTo>
                      <a:lnTo>
                        <a:pt x="98" y="2"/>
                      </a:lnTo>
                      <a:lnTo>
                        <a:pt x="100" y="2"/>
                      </a:lnTo>
                      <a:lnTo>
                        <a:pt x="106" y="0"/>
                      </a:lnTo>
                    </a:path>
                  </a:pathLst>
                </a:custGeom>
                <a:noFill/>
                <a:ln w="23760">
                  <a:solidFill>
                    <a:srgbClr val="0000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847" name=""/>
                <p:cNvSpPr/>
                <p:nvPr/>
              </p:nvSpPr>
              <p:spPr>
                <a:xfrm>
                  <a:off x="4343400" y="4583520"/>
                  <a:ext cx="1080" cy="1440"/>
                </a:xfrm>
                <a:custGeom>
                  <a:avLst/>
                  <a:gdLst/>
                  <a:ahLst/>
                  <a:rect l="l" t="t" r="r" b="b"/>
                  <a:pathLst>
                    <a:path w="0" h="1">
                      <a:moveTo>
                        <a:pt x="0" y="1"/>
                      </a:moveTo>
                      <a:lnTo>
                        <a:pt x="0" y="0"/>
                      </a:lnTo>
                      <a:lnTo>
                        <a:pt x="0" y="1"/>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48" name=""/>
                <p:cNvSpPr/>
                <p:nvPr/>
              </p:nvSpPr>
              <p:spPr>
                <a:xfrm>
                  <a:off x="4323240" y="4626000"/>
                  <a:ext cx="1440" cy="22320"/>
                </a:xfrm>
                <a:custGeom>
                  <a:avLst/>
                  <a:gdLst/>
                  <a:ahLst/>
                  <a:rect l="l" t="t" r="r" b="b"/>
                  <a:pathLst>
                    <a:path w="0" h="29">
                      <a:moveTo>
                        <a:pt x="0" y="29"/>
                      </a:moveTo>
                      <a:lnTo>
                        <a:pt x="0" y="27"/>
                      </a:lnTo>
                      <a:lnTo>
                        <a:pt x="0" y="26"/>
                      </a:lnTo>
                      <a:lnTo>
                        <a:pt x="0" y="0"/>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849" name=""/>
                <p:cNvSpPr/>
                <p:nvPr/>
              </p:nvSpPr>
              <p:spPr>
                <a:xfrm>
                  <a:off x="4323240" y="4615560"/>
                  <a:ext cx="9720" cy="10440"/>
                </a:xfrm>
                <a:custGeom>
                  <a:avLst/>
                  <a:gdLst/>
                  <a:ahLst/>
                  <a:rect l="l" t="t" r="r" b="b"/>
                  <a:pathLst>
                    <a:path w="14" h="15">
                      <a:moveTo>
                        <a:pt x="0" y="15"/>
                      </a:moveTo>
                      <a:lnTo>
                        <a:pt x="0" y="14"/>
                      </a:lnTo>
                      <a:lnTo>
                        <a:pt x="0" y="13"/>
                      </a:lnTo>
                      <a:lnTo>
                        <a:pt x="1" y="12"/>
                      </a:lnTo>
                      <a:lnTo>
                        <a:pt x="2" y="11"/>
                      </a:lnTo>
                      <a:lnTo>
                        <a:pt x="2" y="9"/>
                      </a:lnTo>
                      <a:lnTo>
                        <a:pt x="2" y="8"/>
                      </a:lnTo>
                      <a:lnTo>
                        <a:pt x="2" y="7"/>
                      </a:lnTo>
                      <a:lnTo>
                        <a:pt x="14" y="0"/>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850" name=""/>
                <p:cNvSpPr/>
                <p:nvPr/>
              </p:nvSpPr>
              <p:spPr>
                <a:xfrm flipV="1">
                  <a:off x="4333320" y="4604400"/>
                  <a:ext cx="9720" cy="9000"/>
                </a:xfrm>
                <a:prstGeom prst="line">
                  <a:avLst/>
                </a:prstGeom>
                <a:ln w="23760">
                  <a:solidFill>
                    <a:srgbClr val="0000ff"/>
                  </a:solidFill>
                  <a:miter/>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851" name=""/>
                <p:cNvSpPr/>
                <p:nvPr/>
              </p:nvSpPr>
              <p:spPr>
                <a:xfrm flipV="1">
                  <a:off x="4343400" y="4584960"/>
                  <a:ext cx="1080" cy="10440"/>
                </a:xfrm>
                <a:prstGeom prst="line">
                  <a:avLst/>
                </a:prstGeom>
                <a:ln w="23760">
                  <a:solidFill>
                    <a:srgbClr val="0000ff"/>
                  </a:solidFill>
                  <a:miter/>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852" name=""/>
                <p:cNvSpPr/>
                <p:nvPr/>
              </p:nvSpPr>
              <p:spPr>
                <a:xfrm flipH="1" flipV="1">
                  <a:off x="4340160" y="4577760"/>
                  <a:ext cx="2880" cy="7200"/>
                </a:xfrm>
                <a:prstGeom prst="line">
                  <a:avLst/>
                </a:prstGeom>
                <a:ln w="23760">
                  <a:solidFill>
                    <a:srgbClr val="0000ff"/>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853" name=""/>
                <p:cNvSpPr/>
                <p:nvPr/>
              </p:nvSpPr>
              <p:spPr>
                <a:xfrm flipV="1">
                  <a:off x="4343400" y="460296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54" name=""/>
                <p:cNvSpPr/>
                <p:nvPr/>
              </p:nvSpPr>
              <p:spPr>
                <a:xfrm flipV="1">
                  <a:off x="4343400" y="4595760"/>
                  <a:ext cx="1080" cy="7200"/>
                </a:xfrm>
                <a:prstGeom prst="line">
                  <a:avLst/>
                </a:prstGeom>
                <a:ln w="23760">
                  <a:solidFill>
                    <a:srgbClr val="0000ff"/>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855" name=""/>
                <p:cNvSpPr/>
                <p:nvPr/>
              </p:nvSpPr>
              <p:spPr>
                <a:xfrm flipH="1" flipV="1">
                  <a:off x="4338720" y="4570200"/>
                  <a:ext cx="1080" cy="7200"/>
                </a:xfrm>
                <a:prstGeom prst="line">
                  <a:avLst/>
                </a:prstGeom>
                <a:ln w="23760">
                  <a:solidFill>
                    <a:srgbClr val="0000ff"/>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856" name=""/>
                <p:cNvSpPr/>
                <p:nvPr/>
              </p:nvSpPr>
              <p:spPr>
                <a:xfrm>
                  <a:off x="4334400" y="4544640"/>
                  <a:ext cx="4320" cy="25560"/>
                </a:xfrm>
                <a:custGeom>
                  <a:avLst/>
                  <a:gdLst/>
                  <a:ahLst/>
                  <a:rect l="l" t="t" r="r" b="b"/>
                  <a:pathLst>
                    <a:path w="5" h="33">
                      <a:moveTo>
                        <a:pt x="5" y="33"/>
                      </a:moveTo>
                      <a:lnTo>
                        <a:pt x="4" y="25"/>
                      </a:lnTo>
                      <a:lnTo>
                        <a:pt x="2" y="22"/>
                      </a:lnTo>
                      <a:lnTo>
                        <a:pt x="2" y="12"/>
                      </a:lnTo>
                      <a:lnTo>
                        <a:pt x="0" y="0"/>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857" name=""/>
                <p:cNvSpPr/>
                <p:nvPr/>
              </p:nvSpPr>
              <p:spPr>
                <a:xfrm>
                  <a:off x="4323240" y="4455360"/>
                  <a:ext cx="9720" cy="75240"/>
                </a:xfrm>
                <a:custGeom>
                  <a:avLst/>
                  <a:gdLst/>
                  <a:ahLst/>
                  <a:rect l="l" t="t" r="r" b="b"/>
                  <a:pathLst>
                    <a:path w="14" h="100">
                      <a:moveTo>
                        <a:pt x="14" y="100"/>
                      </a:moveTo>
                      <a:lnTo>
                        <a:pt x="13" y="98"/>
                      </a:lnTo>
                      <a:lnTo>
                        <a:pt x="12" y="97"/>
                      </a:lnTo>
                      <a:lnTo>
                        <a:pt x="10" y="89"/>
                      </a:lnTo>
                      <a:lnTo>
                        <a:pt x="4" y="74"/>
                      </a:lnTo>
                      <a:lnTo>
                        <a:pt x="0" y="55"/>
                      </a:lnTo>
                      <a:lnTo>
                        <a:pt x="0" y="44"/>
                      </a:lnTo>
                      <a:lnTo>
                        <a:pt x="0" y="43"/>
                      </a:lnTo>
                      <a:lnTo>
                        <a:pt x="0" y="42"/>
                      </a:lnTo>
                      <a:lnTo>
                        <a:pt x="0" y="41"/>
                      </a:lnTo>
                      <a:lnTo>
                        <a:pt x="0" y="35"/>
                      </a:lnTo>
                      <a:lnTo>
                        <a:pt x="0" y="34"/>
                      </a:lnTo>
                      <a:lnTo>
                        <a:pt x="0" y="33"/>
                      </a:lnTo>
                      <a:lnTo>
                        <a:pt x="0" y="27"/>
                      </a:lnTo>
                      <a:lnTo>
                        <a:pt x="0" y="26"/>
                      </a:lnTo>
                      <a:lnTo>
                        <a:pt x="0" y="23"/>
                      </a:lnTo>
                      <a:lnTo>
                        <a:pt x="0" y="22"/>
                      </a:lnTo>
                      <a:lnTo>
                        <a:pt x="0" y="16"/>
                      </a:lnTo>
                      <a:lnTo>
                        <a:pt x="0" y="15"/>
                      </a:lnTo>
                      <a:lnTo>
                        <a:pt x="0" y="14"/>
                      </a:lnTo>
                      <a:lnTo>
                        <a:pt x="0" y="0"/>
                      </a:lnTo>
                    </a:path>
                  </a:pathLst>
                </a:custGeom>
                <a:noFill/>
                <a:ln w="23760">
                  <a:solidFill>
                    <a:srgbClr val="0000ff"/>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Arial"/>
                  </a:endParaRPr>
                </a:p>
              </p:txBody>
            </p:sp>
            <p:sp>
              <p:nvSpPr>
                <p:cNvPr id="858" name=""/>
                <p:cNvSpPr/>
                <p:nvPr/>
              </p:nvSpPr>
              <p:spPr>
                <a:xfrm flipH="1">
                  <a:off x="3785040" y="3224880"/>
                  <a:ext cx="972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59" name=""/>
                <p:cNvSpPr/>
                <p:nvPr/>
              </p:nvSpPr>
              <p:spPr>
                <a:xfrm>
                  <a:off x="3795120" y="3224880"/>
                  <a:ext cx="1080" cy="1080"/>
                </a:xfrm>
                <a:custGeom>
                  <a:avLst/>
                  <a:gdLst/>
                  <a:ahLst/>
                  <a:rect l="l" t="t" r="r" b="b"/>
                  <a:pathLst>
                    <a:path w="2" h="0">
                      <a:moveTo>
                        <a:pt x="0" y="0"/>
                      </a:moveTo>
                      <a:lnTo>
                        <a:pt x="1" y="0"/>
                      </a:lnTo>
                      <a:lnTo>
                        <a:pt x="2"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60" name=""/>
                <p:cNvSpPr/>
                <p:nvPr/>
              </p:nvSpPr>
              <p:spPr>
                <a:xfrm>
                  <a:off x="3808080" y="3221640"/>
                  <a:ext cx="37080" cy="4320"/>
                </a:xfrm>
                <a:custGeom>
                  <a:avLst/>
                  <a:gdLst/>
                  <a:ahLst/>
                  <a:rect l="l" t="t" r="r" b="b"/>
                  <a:pathLst>
                    <a:path w="52" h="6">
                      <a:moveTo>
                        <a:pt x="52" y="0"/>
                      </a:moveTo>
                      <a:lnTo>
                        <a:pt x="51" y="0"/>
                      </a:lnTo>
                      <a:lnTo>
                        <a:pt x="49" y="0"/>
                      </a:lnTo>
                      <a:lnTo>
                        <a:pt x="48" y="0"/>
                      </a:lnTo>
                      <a:lnTo>
                        <a:pt x="47" y="1"/>
                      </a:lnTo>
                      <a:lnTo>
                        <a:pt x="47" y="2"/>
                      </a:lnTo>
                      <a:lnTo>
                        <a:pt x="46" y="2"/>
                      </a:lnTo>
                      <a:lnTo>
                        <a:pt x="45" y="3"/>
                      </a:lnTo>
                      <a:lnTo>
                        <a:pt x="45" y="2"/>
                      </a:lnTo>
                      <a:lnTo>
                        <a:pt x="44" y="1"/>
                      </a:lnTo>
                      <a:lnTo>
                        <a:pt x="44" y="2"/>
                      </a:lnTo>
                      <a:lnTo>
                        <a:pt x="43" y="2"/>
                      </a:lnTo>
                      <a:lnTo>
                        <a:pt x="43" y="1"/>
                      </a:lnTo>
                      <a:lnTo>
                        <a:pt x="42" y="1"/>
                      </a:lnTo>
                      <a:lnTo>
                        <a:pt x="41" y="1"/>
                      </a:lnTo>
                      <a:lnTo>
                        <a:pt x="40" y="2"/>
                      </a:lnTo>
                      <a:lnTo>
                        <a:pt x="39" y="2"/>
                      </a:lnTo>
                      <a:lnTo>
                        <a:pt x="38" y="2"/>
                      </a:lnTo>
                      <a:lnTo>
                        <a:pt x="37" y="2"/>
                      </a:lnTo>
                      <a:lnTo>
                        <a:pt x="36" y="3"/>
                      </a:lnTo>
                      <a:lnTo>
                        <a:pt x="35" y="3"/>
                      </a:lnTo>
                      <a:lnTo>
                        <a:pt x="34" y="4"/>
                      </a:lnTo>
                      <a:lnTo>
                        <a:pt x="33" y="4"/>
                      </a:lnTo>
                      <a:lnTo>
                        <a:pt x="33" y="3"/>
                      </a:lnTo>
                      <a:lnTo>
                        <a:pt x="32" y="4"/>
                      </a:lnTo>
                      <a:lnTo>
                        <a:pt x="31" y="4"/>
                      </a:lnTo>
                      <a:lnTo>
                        <a:pt x="30" y="4"/>
                      </a:lnTo>
                      <a:lnTo>
                        <a:pt x="30" y="5"/>
                      </a:lnTo>
                      <a:lnTo>
                        <a:pt x="29" y="4"/>
                      </a:lnTo>
                      <a:lnTo>
                        <a:pt x="28" y="5"/>
                      </a:lnTo>
                      <a:lnTo>
                        <a:pt x="28" y="4"/>
                      </a:lnTo>
                      <a:lnTo>
                        <a:pt x="27" y="5"/>
                      </a:lnTo>
                      <a:lnTo>
                        <a:pt x="26" y="5"/>
                      </a:lnTo>
                      <a:lnTo>
                        <a:pt x="25" y="6"/>
                      </a:lnTo>
                      <a:lnTo>
                        <a:pt x="24" y="6"/>
                      </a:lnTo>
                      <a:lnTo>
                        <a:pt x="23" y="6"/>
                      </a:lnTo>
                      <a:lnTo>
                        <a:pt x="22" y="6"/>
                      </a:lnTo>
                      <a:lnTo>
                        <a:pt x="21" y="5"/>
                      </a:lnTo>
                      <a:lnTo>
                        <a:pt x="21" y="4"/>
                      </a:lnTo>
                      <a:lnTo>
                        <a:pt x="20" y="4"/>
                      </a:lnTo>
                      <a:lnTo>
                        <a:pt x="19" y="4"/>
                      </a:lnTo>
                      <a:lnTo>
                        <a:pt x="19" y="3"/>
                      </a:lnTo>
                      <a:lnTo>
                        <a:pt x="18" y="3"/>
                      </a:lnTo>
                      <a:lnTo>
                        <a:pt x="17" y="4"/>
                      </a:lnTo>
                      <a:lnTo>
                        <a:pt x="15" y="4"/>
                      </a:lnTo>
                      <a:lnTo>
                        <a:pt x="14" y="4"/>
                      </a:lnTo>
                      <a:lnTo>
                        <a:pt x="13" y="4"/>
                      </a:lnTo>
                      <a:lnTo>
                        <a:pt x="12" y="4"/>
                      </a:lnTo>
                      <a:lnTo>
                        <a:pt x="11" y="4"/>
                      </a:lnTo>
                      <a:lnTo>
                        <a:pt x="10" y="4"/>
                      </a:lnTo>
                      <a:lnTo>
                        <a:pt x="10" y="3"/>
                      </a:lnTo>
                      <a:lnTo>
                        <a:pt x="8" y="2"/>
                      </a:lnTo>
                      <a:lnTo>
                        <a:pt x="7" y="2"/>
                      </a:lnTo>
                      <a:lnTo>
                        <a:pt x="6" y="2"/>
                      </a:lnTo>
                      <a:lnTo>
                        <a:pt x="5" y="3"/>
                      </a:lnTo>
                      <a:lnTo>
                        <a:pt x="3" y="3"/>
                      </a:lnTo>
                      <a:lnTo>
                        <a:pt x="2" y="3"/>
                      </a:lnTo>
                      <a:lnTo>
                        <a:pt x="1" y="4"/>
                      </a:lnTo>
                      <a:lnTo>
                        <a:pt x="0" y="4"/>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861" name=""/>
                <p:cNvSpPr/>
                <p:nvPr/>
              </p:nvSpPr>
              <p:spPr>
                <a:xfrm>
                  <a:off x="3796560" y="3224880"/>
                  <a:ext cx="1116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62" name=""/>
                <p:cNvSpPr/>
                <p:nvPr/>
              </p:nvSpPr>
              <p:spPr>
                <a:xfrm>
                  <a:off x="3886560" y="3290040"/>
                  <a:ext cx="14040" cy="1080"/>
                </a:xfrm>
                <a:custGeom>
                  <a:avLst/>
                  <a:gdLst/>
                  <a:ahLst/>
                  <a:rect l="l" t="t" r="r" b="b"/>
                  <a:pathLst>
                    <a:path w="19" h="3">
                      <a:moveTo>
                        <a:pt x="19" y="0"/>
                      </a:moveTo>
                      <a:lnTo>
                        <a:pt x="11" y="1"/>
                      </a:lnTo>
                      <a:lnTo>
                        <a:pt x="10" y="2"/>
                      </a:lnTo>
                      <a:lnTo>
                        <a:pt x="8" y="2"/>
                      </a:lnTo>
                      <a:lnTo>
                        <a:pt x="6" y="3"/>
                      </a:lnTo>
                      <a:lnTo>
                        <a:pt x="3" y="3"/>
                      </a:lnTo>
                      <a:lnTo>
                        <a:pt x="2" y="3"/>
                      </a:lnTo>
                      <a:lnTo>
                        <a:pt x="1" y="2"/>
                      </a:lnTo>
                      <a:lnTo>
                        <a:pt x="2" y="0"/>
                      </a:lnTo>
                      <a:lnTo>
                        <a:pt x="1" y="0"/>
                      </a:lnTo>
                      <a:lnTo>
                        <a:pt x="0"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63" name=""/>
                <p:cNvSpPr/>
                <p:nvPr/>
              </p:nvSpPr>
              <p:spPr>
                <a:xfrm>
                  <a:off x="3897720" y="3290040"/>
                  <a:ext cx="5760" cy="84600"/>
                </a:xfrm>
                <a:custGeom>
                  <a:avLst/>
                  <a:gdLst/>
                  <a:ahLst/>
                  <a:rect l="l" t="t" r="r" b="b"/>
                  <a:pathLst>
                    <a:path w="7" h="112">
                      <a:moveTo>
                        <a:pt x="3" y="0"/>
                      </a:moveTo>
                      <a:lnTo>
                        <a:pt x="4" y="3"/>
                      </a:lnTo>
                      <a:lnTo>
                        <a:pt x="7" y="14"/>
                      </a:lnTo>
                      <a:lnTo>
                        <a:pt x="7" y="15"/>
                      </a:lnTo>
                      <a:lnTo>
                        <a:pt x="7" y="16"/>
                      </a:lnTo>
                      <a:lnTo>
                        <a:pt x="3" y="23"/>
                      </a:lnTo>
                      <a:lnTo>
                        <a:pt x="3" y="24"/>
                      </a:lnTo>
                      <a:lnTo>
                        <a:pt x="2" y="30"/>
                      </a:lnTo>
                      <a:lnTo>
                        <a:pt x="1" y="34"/>
                      </a:lnTo>
                      <a:lnTo>
                        <a:pt x="3" y="39"/>
                      </a:lnTo>
                      <a:lnTo>
                        <a:pt x="3" y="50"/>
                      </a:lnTo>
                      <a:lnTo>
                        <a:pt x="3" y="52"/>
                      </a:lnTo>
                      <a:lnTo>
                        <a:pt x="3" y="55"/>
                      </a:lnTo>
                      <a:lnTo>
                        <a:pt x="4" y="80"/>
                      </a:lnTo>
                      <a:lnTo>
                        <a:pt x="3" y="82"/>
                      </a:lnTo>
                      <a:lnTo>
                        <a:pt x="5" y="87"/>
                      </a:lnTo>
                      <a:lnTo>
                        <a:pt x="4" y="87"/>
                      </a:lnTo>
                      <a:lnTo>
                        <a:pt x="3" y="112"/>
                      </a:lnTo>
                      <a:lnTo>
                        <a:pt x="0" y="112"/>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864" name=""/>
                <p:cNvSpPr/>
                <p:nvPr/>
              </p:nvSpPr>
              <p:spPr>
                <a:xfrm>
                  <a:off x="3890880" y="3376080"/>
                  <a:ext cx="21240" cy="165960"/>
                </a:xfrm>
                <a:custGeom>
                  <a:avLst/>
                  <a:gdLst/>
                  <a:ahLst/>
                  <a:rect l="l" t="t" r="r" b="b"/>
                  <a:pathLst>
                    <a:path w="29" h="221">
                      <a:moveTo>
                        <a:pt x="9" y="0"/>
                      </a:moveTo>
                      <a:lnTo>
                        <a:pt x="9" y="10"/>
                      </a:lnTo>
                      <a:lnTo>
                        <a:pt x="6" y="10"/>
                      </a:lnTo>
                      <a:lnTo>
                        <a:pt x="0" y="32"/>
                      </a:lnTo>
                      <a:lnTo>
                        <a:pt x="0" y="81"/>
                      </a:lnTo>
                      <a:lnTo>
                        <a:pt x="17" y="81"/>
                      </a:lnTo>
                      <a:lnTo>
                        <a:pt x="17" y="132"/>
                      </a:lnTo>
                      <a:lnTo>
                        <a:pt x="24" y="139"/>
                      </a:lnTo>
                      <a:lnTo>
                        <a:pt x="24" y="152"/>
                      </a:lnTo>
                      <a:lnTo>
                        <a:pt x="29" y="152"/>
                      </a:lnTo>
                      <a:lnTo>
                        <a:pt x="29" y="221"/>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65" name=""/>
                <p:cNvSpPr/>
                <p:nvPr/>
              </p:nvSpPr>
              <p:spPr>
                <a:xfrm>
                  <a:off x="3981960" y="3545280"/>
                  <a:ext cx="78480" cy="85680"/>
                </a:xfrm>
                <a:custGeom>
                  <a:avLst/>
                  <a:gdLst/>
                  <a:ahLst/>
                  <a:rect l="l" t="t" r="r" b="b"/>
                  <a:pathLst>
                    <a:path w="109" h="115">
                      <a:moveTo>
                        <a:pt x="0" y="0"/>
                      </a:moveTo>
                      <a:lnTo>
                        <a:pt x="21" y="8"/>
                      </a:lnTo>
                      <a:lnTo>
                        <a:pt x="29" y="15"/>
                      </a:lnTo>
                      <a:lnTo>
                        <a:pt x="35" y="23"/>
                      </a:lnTo>
                      <a:lnTo>
                        <a:pt x="43" y="40"/>
                      </a:lnTo>
                      <a:lnTo>
                        <a:pt x="47" y="48"/>
                      </a:lnTo>
                      <a:lnTo>
                        <a:pt x="57" y="63"/>
                      </a:lnTo>
                      <a:lnTo>
                        <a:pt x="61" y="72"/>
                      </a:lnTo>
                      <a:lnTo>
                        <a:pt x="67" y="85"/>
                      </a:lnTo>
                      <a:lnTo>
                        <a:pt x="70" y="90"/>
                      </a:lnTo>
                      <a:lnTo>
                        <a:pt x="76" y="95"/>
                      </a:lnTo>
                      <a:lnTo>
                        <a:pt x="81" y="103"/>
                      </a:lnTo>
                      <a:lnTo>
                        <a:pt x="88" y="109"/>
                      </a:lnTo>
                      <a:lnTo>
                        <a:pt x="99" y="112"/>
                      </a:lnTo>
                      <a:lnTo>
                        <a:pt x="103" y="113"/>
                      </a:lnTo>
                      <a:lnTo>
                        <a:pt x="109" y="115"/>
                      </a:lnTo>
                    </a:path>
                  </a:pathLst>
                </a:custGeom>
                <a:noFill/>
                <a:ln w="23760">
                  <a:solidFill>
                    <a:srgbClr val="0000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866" name=""/>
                <p:cNvSpPr/>
                <p:nvPr/>
              </p:nvSpPr>
              <p:spPr>
                <a:xfrm>
                  <a:off x="3872160" y="3540960"/>
                  <a:ext cx="111240" cy="4320"/>
                </a:xfrm>
                <a:custGeom>
                  <a:avLst/>
                  <a:gdLst/>
                  <a:ahLst/>
                  <a:rect l="l" t="t" r="r" b="b"/>
                  <a:pathLst>
                    <a:path w="156" h="6">
                      <a:moveTo>
                        <a:pt x="156" y="6"/>
                      </a:moveTo>
                      <a:lnTo>
                        <a:pt x="143" y="2"/>
                      </a:lnTo>
                      <a:lnTo>
                        <a:pt x="141" y="3"/>
                      </a:lnTo>
                      <a:lnTo>
                        <a:pt x="137" y="2"/>
                      </a:lnTo>
                      <a:lnTo>
                        <a:pt x="129" y="1"/>
                      </a:lnTo>
                      <a:lnTo>
                        <a:pt x="124" y="2"/>
                      </a:lnTo>
                      <a:lnTo>
                        <a:pt x="117" y="0"/>
                      </a:lnTo>
                      <a:lnTo>
                        <a:pt x="108" y="0"/>
                      </a:lnTo>
                      <a:lnTo>
                        <a:pt x="72" y="0"/>
                      </a:lnTo>
                      <a:lnTo>
                        <a:pt x="69" y="0"/>
                      </a:lnTo>
                      <a:lnTo>
                        <a:pt x="67" y="0"/>
                      </a:lnTo>
                      <a:lnTo>
                        <a:pt x="41" y="0"/>
                      </a:lnTo>
                      <a:lnTo>
                        <a:pt x="17" y="0"/>
                      </a:lnTo>
                      <a:lnTo>
                        <a:pt x="6" y="0"/>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867" name=""/>
                <p:cNvSpPr/>
                <p:nvPr/>
              </p:nvSpPr>
              <p:spPr>
                <a:xfrm flipH="1" flipV="1">
                  <a:off x="4188960" y="3780720"/>
                  <a:ext cx="68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68" name=""/>
                <p:cNvSpPr/>
                <p:nvPr/>
              </p:nvSpPr>
              <p:spPr>
                <a:xfrm>
                  <a:off x="4189320" y="3726720"/>
                  <a:ext cx="1080" cy="54360"/>
                </a:xfrm>
                <a:custGeom>
                  <a:avLst/>
                  <a:gdLst/>
                  <a:ahLst/>
                  <a:rect l="l" t="t" r="r" b="b"/>
                  <a:pathLst>
                    <a:path w="2" h="72">
                      <a:moveTo>
                        <a:pt x="0" y="0"/>
                      </a:moveTo>
                      <a:lnTo>
                        <a:pt x="1" y="0"/>
                      </a:lnTo>
                      <a:lnTo>
                        <a:pt x="2" y="1"/>
                      </a:lnTo>
                      <a:lnTo>
                        <a:pt x="2" y="3"/>
                      </a:lnTo>
                      <a:lnTo>
                        <a:pt x="2" y="15"/>
                      </a:lnTo>
                      <a:lnTo>
                        <a:pt x="2" y="19"/>
                      </a:lnTo>
                      <a:lnTo>
                        <a:pt x="2" y="20"/>
                      </a:lnTo>
                      <a:lnTo>
                        <a:pt x="1" y="20"/>
                      </a:lnTo>
                      <a:lnTo>
                        <a:pt x="0" y="21"/>
                      </a:lnTo>
                      <a:lnTo>
                        <a:pt x="0" y="22"/>
                      </a:lnTo>
                      <a:lnTo>
                        <a:pt x="0" y="23"/>
                      </a:lnTo>
                      <a:lnTo>
                        <a:pt x="0" y="37"/>
                      </a:lnTo>
                      <a:lnTo>
                        <a:pt x="0" y="39"/>
                      </a:lnTo>
                      <a:lnTo>
                        <a:pt x="0" y="52"/>
                      </a:lnTo>
                      <a:lnTo>
                        <a:pt x="0" y="53"/>
                      </a:lnTo>
                      <a:lnTo>
                        <a:pt x="0" y="70"/>
                      </a:lnTo>
                      <a:lnTo>
                        <a:pt x="0" y="72"/>
                      </a:lnTo>
                    </a:path>
                  </a:pathLst>
                </a:custGeom>
                <a:noFill/>
                <a:ln w="23760">
                  <a:solidFill>
                    <a:srgbClr val="0000ff"/>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Arial"/>
                  </a:endParaRPr>
                </a:p>
              </p:txBody>
            </p:sp>
            <p:sp>
              <p:nvSpPr>
                <p:cNvPr id="869" name=""/>
                <p:cNvSpPr/>
                <p:nvPr/>
              </p:nvSpPr>
              <p:spPr>
                <a:xfrm>
                  <a:off x="4197600" y="3834000"/>
                  <a:ext cx="1440" cy="16560"/>
                </a:xfrm>
                <a:custGeom>
                  <a:avLst/>
                  <a:gdLst/>
                  <a:ahLst/>
                  <a:rect l="l" t="t" r="r" b="b"/>
                  <a:pathLst>
                    <a:path w="1" h="22">
                      <a:moveTo>
                        <a:pt x="0" y="0"/>
                      </a:moveTo>
                      <a:lnTo>
                        <a:pt x="1" y="2"/>
                      </a:lnTo>
                      <a:lnTo>
                        <a:pt x="0" y="5"/>
                      </a:lnTo>
                      <a:lnTo>
                        <a:pt x="1" y="10"/>
                      </a:lnTo>
                      <a:lnTo>
                        <a:pt x="1" y="13"/>
                      </a:lnTo>
                      <a:lnTo>
                        <a:pt x="1" y="15"/>
                      </a:lnTo>
                      <a:lnTo>
                        <a:pt x="1" y="22"/>
                      </a:lnTo>
                    </a:path>
                  </a:pathLst>
                </a:custGeom>
                <a:noFill/>
                <a:ln w="23760">
                  <a:solidFill>
                    <a:srgbClr val="0000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870" name=""/>
                <p:cNvSpPr/>
                <p:nvPr/>
              </p:nvSpPr>
              <p:spPr>
                <a:xfrm>
                  <a:off x="4184640" y="3726720"/>
                  <a:ext cx="432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71" name=""/>
                <p:cNvSpPr/>
                <p:nvPr/>
              </p:nvSpPr>
              <p:spPr>
                <a:xfrm>
                  <a:off x="4196160" y="3781080"/>
                  <a:ext cx="2880" cy="52560"/>
                </a:xfrm>
                <a:custGeom>
                  <a:avLst/>
                  <a:gdLst/>
                  <a:ahLst/>
                  <a:rect l="l" t="t" r="r" b="b"/>
                  <a:pathLst>
                    <a:path w="3" h="69">
                      <a:moveTo>
                        <a:pt x="0" y="0"/>
                      </a:moveTo>
                      <a:lnTo>
                        <a:pt x="0" y="15"/>
                      </a:lnTo>
                      <a:lnTo>
                        <a:pt x="0" y="25"/>
                      </a:lnTo>
                      <a:lnTo>
                        <a:pt x="1" y="26"/>
                      </a:lnTo>
                      <a:lnTo>
                        <a:pt x="3" y="30"/>
                      </a:lnTo>
                      <a:lnTo>
                        <a:pt x="3" y="32"/>
                      </a:lnTo>
                      <a:lnTo>
                        <a:pt x="2" y="34"/>
                      </a:lnTo>
                      <a:lnTo>
                        <a:pt x="2" y="39"/>
                      </a:lnTo>
                      <a:lnTo>
                        <a:pt x="2" y="51"/>
                      </a:lnTo>
                      <a:lnTo>
                        <a:pt x="2" y="52"/>
                      </a:lnTo>
                      <a:lnTo>
                        <a:pt x="1" y="52"/>
                      </a:lnTo>
                      <a:lnTo>
                        <a:pt x="2" y="55"/>
                      </a:lnTo>
                      <a:lnTo>
                        <a:pt x="1" y="54"/>
                      </a:lnTo>
                      <a:lnTo>
                        <a:pt x="2" y="58"/>
                      </a:lnTo>
                      <a:lnTo>
                        <a:pt x="1" y="62"/>
                      </a:lnTo>
                      <a:lnTo>
                        <a:pt x="1" y="66"/>
                      </a:lnTo>
                      <a:lnTo>
                        <a:pt x="1" y="69"/>
                      </a:lnTo>
                    </a:path>
                  </a:pathLst>
                </a:custGeom>
                <a:noFill/>
                <a:ln w="23760">
                  <a:solidFill>
                    <a:srgbClr val="0000ff"/>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872" name=""/>
                <p:cNvSpPr/>
                <p:nvPr/>
              </p:nvSpPr>
              <p:spPr>
                <a:xfrm>
                  <a:off x="4197600" y="3850560"/>
                  <a:ext cx="15840" cy="1080"/>
                </a:xfrm>
                <a:custGeom>
                  <a:avLst/>
                  <a:gdLst/>
                  <a:ahLst/>
                  <a:rect l="l" t="t" r="r" b="b"/>
                  <a:pathLst>
                    <a:path w="21" h="1">
                      <a:moveTo>
                        <a:pt x="0" y="0"/>
                      </a:moveTo>
                      <a:lnTo>
                        <a:pt x="2" y="0"/>
                      </a:lnTo>
                      <a:lnTo>
                        <a:pt x="3" y="0"/>
                      </a:lnTo>
                      <a:lnTo>
                        <a:pt x="4" y="1"/>
                      </a:lnTo>
                      <a:lnTo>
                        <a:pt x="5" y="1"/>
                      </a:lnTo>
                      <a:lnTo>
                        <a:pt x="9" y="1"/>
                      </a:lnTo>
                      <a:lnTo>
                        <a:pt x="13" y="1"/>
                      </a:lnTo>
                      <a:lnTo>
                        <a:pt x="14" y="1"/>
                      </a:lnTo>
                      <a:lnTo>
                        <a:pt x="16" y="1"/>
                      </a:lnTo>
                      <a:lnTo>
                        <a:pt x="21"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73" name=""/>
                <p:cNvSpPr/>
                <p:nvPr/>
              </p:nvSpPr>
              <p:spPr>
                <a:xfrm>
                  <a:off x="4212000" y="3850560"/>
                  <a:ext cx="2880" cy="105480"/>
                </a:xfrm>
                <a:custGeom>
                  <a:avLst/>
                  <a:gdLst/>
                  <a:ahLst/>
                  <a:rect l="l" t="t" r="r" b="b"/>
                  <a:pathLst>
                    <a:path w="4" h="140">
                      <a:moveTo>
                        <a:pt x="1" y="0"/>
                      </a:moveTo>
                      <a:lnTo>
                        <a:pt x="1" y="4"/>
                      </a:lnTo>
                      <a:lnTo>
                        <a:pt x="0" y="5"/>
                      </a:lnTo>
                      <a:lnTo>
                        <a:pt x="1" y="7"/>
                      </a:lnTo>
                      <a:lnTo>
                        <a:pt x="1" y="12"/>
                      </a:lnTo>
                      <a:lnTo>
                        <a:pt x="1" y="20"/>
                      </a:lnTo>
                      <a:lnTo>
                        <a:pt x="2" y="22"/>
                      </a:lnTo>
                      <a:lnTo>
                        <a:pt x="2" y="23"/>
                      </a:lnTo>
                      <a:lnTo>
                        <a:pt x="2" y="38"/>
                      </a:lnTo>
                      <a:lnTo>
                        <a:pt x="2" y="48"/>
                      </a:lnTo>
                      <a:lnTo>
                        <a:pt x="2" y="66"/>
                      </a:lnTo>
                      <a:lnTo>
                        <a:pt x="2" y="85"/>
                      </a:lnTo>
                      <a:lnTo>
                        <a:pt x="4" y="90"/>
                      </a:lnTo>
                      <a:lnTo>
                        <a:pt x="4" y="95"/>
                      </a:lnTo>
                      <a:lnTo>
                        <a:pt x="4" y="99"/>
                      </a:lnTo>
                      <a:lnTo>
                        <a:pt x="0" y="112"/>
                      </a:lnTo>
                      <a:lnTo>
                        <a:pt x="0" y="14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4" name=""/>
                <p:cNvSpPr/>
                <p:nvPr/>
              </p:nvSpPr>
              <p:spPr>
                <a:xfrm>
                  <a:off x="4060800" y="3623760"/>
                  <a:ext cx="115200" cy="7200"/>
                </a:xfrm>
                <a:custGeom>
                  <a:avLst/>
                  <a:gdLst/>
                  <a:ahLst/>
                  <a:rect l="l" t="t" r="r" b="b"/>
                  <a:pathLst>
                    <a:path w="162" h="10">
                      <a:moveTo>
                        <a:pt x="0" y="10"/>
                      </a:moveTo>
                      <a:lnTo>
                        <a:pt x="13" y="8"/>
                      </a:lnTo>
                      <a:lnTo>
                        <a:pt x="21" y="8"/>
                      </a:lnTo>
                      <a:lnTo>
                        <a:pt x="29" y="9"/>
                      </a:lnTo>
                      <a:lnTo>
                        <a:pt x="37" y="7"/>
                      </a:lnTo>
                      <a:lnTo>
                        <a:pt x="60" y="5"/>
                      </a:lnTo>
                      <a:lnTo>
                        <a:pt x="83" y="4"/>
                      </a:lnTo>
                      <a:lnTo>
                        <a:pt x="111" y="3"/>
                      </a:lnTo>
                      <a:lnTo>
                        <a:pt x="127" y="4"/>
                      </a:lnTo>
                      <a:lnTo>
                        <a:pt x="137" y="7"/>
                      </a:lnTo>
                      <a:lnTo>
                        <a:pt x="143" y="6"/>
                      </a:lnTo>
                      <a:lnTo>
                        <a:pt x="152" y="4"/>
                      </a:lnTo>
                      <a:lnTo>
                        <a:pt x="162"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875" name=""/>
                <p:cNvSpPr/>
                <p:nvPr/>
              </p:nvSpPr>
              <p:spPr>
                <a:xfrm>
                  <a:off x="4176360" y="3618000"/>
                  <a:ext cx="118440" cy="7200"/>
                </a:xfrm>
                <a:custGeom>
                  <a:avLst/>
                  <a:gdLst/>
                  <a:ahLst/>
                  <a:rect l="l" t="t" r="r" b="b"/>
                  <a:pathLst>
                    <a:path w="167" h="9">
                      <a:moveTo>
                        <a:pt x="0" y="8"/>
                      </a:moveTo>
                      <a:lnTo>
                        <a:pt x="23" y="8"/>
                      </a:lnTo>
                      <a:lnTo>
                        <a:pt x="50" y="8"/>
                      </a:lnTo>
                      <a:lnTo>
                        <a:pt x="68" y="8"/>
                      </a:lnTo>
                      <a:lnTo>
                        <a:pt x="79" y="9"/>
                      </a:lnTo>
                      <a:lnTo>
                        <a:pt x="85" y="9"/>
                      </a:lnTo>
                      <a:lnTo>
                        <a:pt x="90" y="7"/>
                      </a:lnTo>
                      <a:lnTo>
                        <a:pt x="104" y="8"/>
                      </a:lnTo>
                      <a:lnTo>
                        <a:pt x="124" y="8"/>
                      </a:lnTo>
                      <a:lnTo>
                        <a:pt x="128" y="5"/>
                      </a:lnTo>
                      <a:lnTo>
                        <a:pt x="167"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876" name=""/>
                <p:cNvSpPr/>
                <p:nvPr/>
              </p:nvSpPr>
              <p:spPr>
                <a:xfrm>
                  <a:off x="4294800" y="3611880"/>
                  <a:ext cx="142560" cy="7200"/>
                </a:xfrm>
                <a:custGeom>
                  <a:avLst/>
                  <a:gdLst/>
                  <a:ahLst/>
                  <a:rect l="l" t="t" r="r" b="b"/>
                  <a:pathLst>
                    <a:path w="199" h="10">
                      <a:moveTo>
                        <a:pt x="199" y="1"/>
                      </a:moveTo>
                      <a:lnTo>
                        <a:pt x="170" y="0"/>
                      </a:lnTo>
                      <a:lnTo>
                        <a:pt x="147" y="0"/>
                      </a:lnTo>
                      <a:lnTo>
                        <a:pt x="131" y="9"/>
                      </a:lnTo>
                      <a:lnTo>
                        <a:pt x="86" y="9"/>
                      </a:lnTo>
                      <a:lnTo>
                        <a:pt x="84" y="9"/>
                      </a:lnTo>
                      <a:lnTo>
                        <a:pt x="67" y="9"/>
                      </a:lnTo>
                      <a:lnTo>
                        <a:pt x="63" y="10"/>
                      </a:lnTo>
                      <a:lnTo>
                        <a:pt x="52" y="10"/>
                      </a:lnTo>
                      <a:lnTo>
                        <a:pt x="42" y="9"/>
                      </a:lnTo>
                      <a:lnTo>
                        <a:pt x="0" y="9"/>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877" name=""/>
                <p:cNvSpPr/>
                <p:nvPr/>
              </p:nvSpPr>
              <p:spPr>
                <a:xfrm>
                  <a:off x="3912120" y="3534840"/>
                  <a:ext cx="273960" cy="191880"/>
                </a:xfrm>
                <a:custGeom>
                  <a:avLst/>
                  <a:gdLst/>
                  <a:ahLst/>
                  <a:rect l="l" t="t" r="r" b="b"/>
                  <a:pathLst>
                    <a:path w="384" h="253">
                      <a:moveTo>
                        <a:pt x="0" y="11"/>
                      </a:moveTo>
                      <a:lnTo>
                        <a:pt x="0" y="7"/>
                      </a:lnTo>
                      <a:lnTo>
                        <a:pt x="7" y="7"/>
                      </a:lnTo>
                      <a:lnTo>
                        <a:pt x="7" y="3"/>
                      </a:lnTo>
                      <a:lnTo>
                        <a:pt x="19" y="3"/>
                      </a:lnTo>
                      <a:lnTo>
                        <a:pt x="22" y="6"/>
                      </a:lnTo>
                      <a:lnTo>
                        <a:pt x="49" y="2"/>
                      </a:lnTo>
                      <a:lnTo>
                        <a:pt x="49" y="0"/>
                      </a:lnTo>
                      <a:lnTo>
                        <a:pt x="57" y="0"/>
                      </a:lnTo>
                      <a:lnTo>
                        <a:pt x="64" y="2"/>
                      </a:lnTo>
                      <a:lnTo>
                        <a:pt x="83" y="4"/>
                      </a:lnTo>
                      <a:lnTo>
                        <a:pt x="83" y="7"/>
                      </a:lnTo>
                      <a:lnTo>
                        <a:pt x="148" y="7"/>
                      </a:lnTo>
                      <a:lnTo>
                        <a:pt x="154" y="9"/>
                      </a:lnTo>
                      <a:lnTo>
                        <a:pt x="178" y="8"/>
                      </a:lnTo>
                      <a:lnTo>
                        <a:pt x="185" y="7"/>
                      </a:lnTo>
                      <a:lnTo>
                        <a:pt x="245" y="7"/>
                      </a:lnTo>
                      <a:lnTo>
                        <a:pt x="245" y="51"/>
                      </a:lnTo>
                      <a:lnTo>
                        <a:pt x="246" y="154"/>
                      </a:lnTo>
                      <a:lnTo>
                        <a:pt x="254" y="154"/>
                      </a:lnTo>
                      <a:lnTo>
                        <a:pt x="254" y="161"/>
                      </a:lnTo>
                      <a:lnTo>
                        <a:pt x="330" y="235"/>
                      </a:lnTo>
                      <a:lnTo>
                        <a:pt x="346" y="238"/>
                      </a:lnTo>
                      <a:lnTo>
                        <a:pt x="359" y="247"/>
                      </a:lnTo>
                      <a:lnTo>
                        <a:pt x="375" y="253"/>
                      </a:lnTo>
                      <a:lnTo>
                        <a:pt x="384" y="253"/>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8" name=""/>
                <p:cNvSpPr/>
                <p:nvPr/>
              </p:nvSpPr>
              <p:spPr>
                <a:xfrm>
                  <a:off x="5998680" y="3628080"/>
                  <a:ext cx="42480" cy="101160"/>
                </a:xfrm>
                <a:custGeom>
                  <a:avLst/>
                  <a:gdLst/>
                  <a:ahLst/>
                  <a:rect l="l" t="t" r="r" b="b"/>
                  <a:pathLst>
                    <a:path w="60" h="134">
                      <a:moveTo>
                        <a:pt x="60" y="0"/>
                      </a:moveTo>
                      <a:lnTo>
                        <a:pt x="59" y="1"/>
                      </a:lnTo>
                      <a:lnTo>
                        <a:pt x="59" y="2"/>
                      </a:lnTo>
                      <a:lnTo>
                        <a:pt x="58" y="3"/>
                      </a:lnTo>
                      <a:lnTo>
                        <a:pt x="57" y="5"/>
                      </a:lnTo>
                      <a:lnTo>
                        <a:pt x="56" y="7"/>
                      </a:lnTo>
                      <a:lnTo>
                        <a:pt x="55" y="8"/>
                      </a:lnTo>
                      <a:lnTo>
                        <a:pt x="53" y="9"/>
                      </a:lnTo>
                      <a:lnTo>
                        <a:pt x="52" y="10"/>
                      </a:lnTo>
                      <a:lnTo>
                        <a:pt x="51" y="11"/>
                      </a:lnTo>
                      <a:lnTo>
                        <a:pt x="50" y="11"/>
                      </a:lnTo>
                      <a:lnTo>
                        <a:pt x="50" y="13"/>
                      </a:lnTo>
                      <a:lnTo>
                        <a:pt x="49" y="13"/>
                      </a:lnTo>
                      <a:lnTo>
                        <a:pt x="48" y="14"/>
                      </a:lnTo>
                      <a:lnTo>
                        <a:pt x="47" y="14"/>
                      </a:lnTo>
                      <a:lnTo>
                        <a:pt x="47" y="15"/>
                      </a:lnTo>
                      <a:lnTo>
                        <a:pt x="47" y="16"/>
                      </a:lnTo>
                      <a:lnTo>
                        <a:pt x="46" y="16"/>
                      </a:lnTo>
                      <a:lnTo>
                        <a:pt x="46" y="17"/>
                      </a:lnTo>
                      <a:lnTo>
                        <a:pt x="45" y="18"/>
                      </a:lnTo>
                      <a:lnTo>
                        <a:pt x="44" y="18"/>
                      </a:lnTo>
                      <a:lnTo>
                        <a:pt x="43" y="18"/>
                      </a:lnTo>
                      <a:lnTo>
                        <a:pt x="42" y="19"/>
                      </a:lnTo>
                      <a:lnTo>
                        <a:pt x="41" y="20"/>
                      </a:lnTo>
                      <a:lnTo>
                        <a:pt x="40" y="21"/>
                      </a:lnTo>
                      <a:lnTo>
                        <a:pt x="40" y="22"/>
                      </a:lnTo>
                      <a:lnTo>
                        <a:pt x="39" y="23"/>
                      </a:lnTo>
                      <a:lnTo>
                        <a:pt x="40" y="25"/>
                      </a:lnTo>
                      <a:lnTo>
                        <a:pt x="40" y="27"/>
                      </a:lnTo>
                      <a:lnTo>
                        <a:pt x="40" y="30"/>
                      </a:lnTo>
                      <a:lnTo>
                        <a:pt x="38" y="31"/>
                      </a:lnTo>
                      <a:lnTo>
                        <a:pt x="37" y="32"/>
                      </a:lnTo>
                      <a:lnTo>
                        <a:pt x="36" y="32"/>
                      </a:lnTo>
                      <a:lnTo>
                        <a:pt x="34" y="33"/>
                      </a:lnTo>
                      <a:lnTo>
                        <a:pt x="33" y="34"/>
                      </a:lnTo>
                      <a:lnTo>
                        <a:pt x="32" y="35"/>
                      </a:lnTo>
                      <a:lnTo>
                        <a:pt x="30" y="38"/>
                      </a:lnTo>
                      <a:lnTo>
                        <a:pt x="30" y="39"/>
                      </a:lnTo>
                      <a:lnTo>
                        <a:pt x="29" y="40"/>
                      </a:lnTo>
                      <a:lnTo>
                        <a:pt x="28" y="41"/>
                      </a:lnTo>
                      <a:lnTo>
                        <a:pt x="27" y="42"/>
                      </a:lnTo>
                      <a:lnTo>
                        <a:pt x="27" y="43"/>
                      </a:lnTo>
                      <a:lnTo>
                        <a:pt x="25" y="44"/>
                      </a:lnTo>
                      <a:lnTo>
                        <a:pt x="24" y="45"/>
                      </a:lnTo>
                      <a:lnTo>
                        <a:pt x="23" y="46"/>
                      </a:lnTo>
                      <a:lnTo>
                        <a:pt x="22" y="47"/>
                      </a:lnTo>
                      <a:lnTo>
                        <a:pt x="21" y="48"/>
                      </a:lnTo>
                      <a:lnTo>
                        <a:pt x="20" y="49"/>
                      </a:lnTo>
                      <a:lnTo>
                        <a:pt x="18" y="50"/>
                      </a:lnTo>
                      <a:lnTo>
                        <a:pt x="18" y="51"/>
                      </a:lnTo>
                      <a:lnTo>
                        <a:pt x="17" y="51"/>
                      </a:lnTo>
                      <a:lnTo>
                        <a:pt x="17" y="52"/>
                      </a:lnTo>
                      <a:lnTo>
                        <a:pt x="16" y="53"/>
                      </a:lnTo>
                      <a:lnTo>
                        <a:pt x="15" y="53"/>
                      </a:lnTo>
                      <a:lnTo>
                        <a:pt x="15" y="54"/>
                      </a:lnTo>
                      <a:lnTo>
                        <a:pt x="14" y="55"/>
                      </a:lnTo>
                      <a:lnTo>
                        <a:pt x="13" y="57"/>
                      </a:lnTo>
                      <a:lnTo>
                        <a:pt x="12" y="57"/>
                      </a:lnTo>
                      <a:lnTo>
                        <a:pt x="11" y="58"/>
                      </a:lnTo>
                      <a:lnTo>
                        <a:pt x="11" y="59"/>
                      </a:lnTo>
                      <a:lnTo>
                        <a:pt x="10" y="60"/>
                      </a:lnTo>
                      <a:lnTo>
                        <a:pt x="9" y="60"/>
                      </a:lnTo>
                      <a:lnTo>
                        <a:pt x="9" y="61"/>
                      </a:lnTo>
                      <a:lnTo>
                        <a:pt x="8" y="61"/>
                      </a:lnTo>
                      <a:lnTo>
                        <a:pt x="8" y="62"/>
                      </a:lnTo>
                      <a:lnTo>
                        <a:pt x="7" y="62"/>
                      </a:lnTo>
                      <a:lnTo>
                        <a:pt x="7" y="63"/>
                      </a:lnTo>
                      <a:lnTo>
                        <a:pt x="6" y="63"/>
                      </a:lnTo>
                      <a:lnTo>
                        <a:pt x="6" y="64"/>
                      </a:lnTo>
                      <a:lnTo>
                        <a:pt x="5" y="65"/>
                      </a:lnTo>
                      <a:lnTo>
                        <a:pt x="5" y="67"/>
                      </a:lnTo>
                      <a:lnTo>
                        <a:pt x="4" y="68"/>
                      </a:lnTo>
                      <a:lnTo>
                        <a:pt x="4" y="69"/>
                      </a:lnTo>
                      <a:lnTo>
                        <a:pt x="4" y="70"/>
                      </a:lnTo>
                      <a:lnTo>
                        <a:pt x="3" y="71"/>
                      </a:lnTo>
                      <a:lnTo>
                        <a:pt x="2" y="74"/>
                      </a:lnTo>
                      <a:lnTo>
                        <a:pt x="1" y="75"/>
                      </a:lnTo>
                      <a:lnTo>
                        <a:pt x="1" y="76"/>
                      </a:lnTo>
                      <a:lnTo>
                        <a:pt x="1" y="77"/>
                      </a:lnTo>
                      <a:lnTo>
                        <a:pt x="1" y="78"/>
                      </a:lnTo>
                      <a:lnTo>
                        <a:pt x="0" y="79"/>
                      </a:lnTo>
                      <a:lnTo>
                        <a:pt x="0" y="81"/>
                      </a:lnTo>
                      <a:lnTo>
                        <a:pt x="0" y="82"/>
                      </a:lnTo>
                      <a:lnTo>
                        <a:pt x="0" y="83"/>
                      </a:lnTo>
                      <a:lnTo>
                        <a:pt x="1" y="84"/>
                      </a:lnTo>
                      <a:lnTo>
                        <a:pt x="2" y="85"/>
                      </a:lnTo>
                      <a:lnTo>
                        <a:pt x="3" y="86"/>
                      </a:lnTo>
                      <a:lnTo>
                        <a:pt x="3" y="87"/>
                      </a:lnTo>
                      <a:lnTo>
                        <a:pt x="4" y="88"/>
                      </a:lnTo>
                      <a:lnTo>
                        <a:pt x="4" y="89"/>
                      </a:lnTo>
                      <a:lnTo>
                        <a:pt x="5" y="90"/>
                      </a:lnTo>
                      <a:lnTo>
                        <a:pt x="6" y="90"/>
                      </a:lnTo>
                      <a:lnTo>
                        <a:pt x="6" y="91"/>
                      </a:lnTo>
                      <a:lnTo>
                        <a:pt x="7" y="92"/>
                      </a:lnTo>
                      <a:lnTo>
                        <a:pt x="8" y="92"/>
                      </a:lnTo>
                      <a:lnTo>
                        <a:pt x="8" y="93"/>
                      </a:lnTo>
                      <a:lnTo>
                        <a:pt x="10" y="94"/>
                      </a:lnTo>
                      <a:lnTo>
                        <a:pt x="10" y="95"/>
                      </a:lnTo>
                      <a:lnTo>
                        <a:pt x="11" y="96"/>
                      </a:lnTo>
                      <a:lnTo>
                        <a:pt x="12" y="96"/>
                      </a:lnTo>
                      <a:lnTo>
                        <a:pt x="13" y="97"/>
                      </a:lnTo>
                      <a:lnTo>
                        <a:pt x="13" y="98"/>
                      </a:lnTo>
                      <a:lnTo>
                        <a:pt x="14" y="99"/>
                      </a:lnTo>
                      <a:lnTo>
                        <a:pt x="14" y="100"/>
                      </a:lnTo>
                      <a:lnTo>
                        <a:pt x="15" y="101"/>
                      </a:lnTo>
                      <a:lnTo>
                        <a:pt x="15" y="102"/>
                      </a:lnTo>
                      <a:lnTo>
                        <a:pt x="15" y="103"/>
                      </a:lnTo>
                      <a:lnTo>
                        <a:pt x="16" y="104"/>
                      </a:lnTo>
                      <a:lnTo>
                        <a:pt x="16" y="106"/>
                      </a:lnTo>
                      <a:lnTo>
                        <a:pt x="17" y="108"/>
                      </a:lnTo>
                      <a:lnTo>
                        <a:pt x="18" y="109"/>
                      </a:lnTo>
                      <a:lnTo>
                        <a:pt x="18" y="111"/>
                      </a:lnTo>
                      <a:lnTo>
                        <a:pt x="19" y="112"/>
                      </a:lnTo>
                      <a:lnTo>
                        <a:pt x="19" y="117"/>
                      </a:lnTo>
                      <a:lnTo>
                        <a:pt x="20" y="118"/>
                      </a:lnTo>
                      <a:lnTo>
                        <a:pt x="20" y="119"/>
                      </a:lnTo>
                      <a:lnTo>
                        <a:pt x="20" y="122"/>
                      </a:lnTo>
                      <a:lnTo>
                        <a:pt x="20" y="124"/>
                      </a:lnTo>
                      <a:lnTo>
                        <a:pt x="20" y="128"/>
                      </a:lnTo>
                      <a:lnTo>
                        <a:pt x="20" y="129"/>
                      </a:lnTo>
                      <a:lnTo>
                        <a:pt x="19" y="130"/>
                      </a:lnTo>
                      <a:lnTo>
                        <a:pt x="18" y="131"/>
                      </a:lnTo>
                      <a:lnTo>
                        <a:pt x="16" y="134"/>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9" name=""/>
                <p:cNvSpPr/>
                <p:nvPr/>
              </p:nvSpPr>
              <p:spPr>
                <a:xfrm>
                  <a:off x="6000480" y="3729600"/>
                  <a:ext cx="9360" cy="23760"/>
                </a:xfrm>
                <a:custGeom>
                  <a:avLst/>
                  <a:gdLst/>
                  <a:ahLst/>
                  <a:rect l="l" t="t" r="r" b="b"/>
                  <a:pathLst>
                    <a:path w="14" h="33">
                      <a:moveTo>
                        <a:pt x="14" y="0"/>
                      </a:moveTo>
                      <a:lnTo>
                        <a:pt x="10" y="4"/>
                      </a:lnTo>
                      <a:lnTo>
                        <a:pt x="7" y="7"/>
                      </a:lnTo>
                      <a:lnTo>
                        <a:pt x="6" y="9"/>
                      </a:lnTo>
                      <a:lnTo>
                        <a:pt x="4" y="12"/>
                      </a:lnTo>
                      <a:lnTo>
                        <a:pt x="3" y="12"/>
                      </a:lnTo>
                      <a:lnTo>
                        <a:pt x="3" y="13"/>
                      </a:lnTo>
                      <a:lnTo>
                        <a:pt x="2" y="14"/>
                      </a:lnTo>
                      <a:lnTo>
                        <a:pt x="1" y="14"/>
                      </a:lnTo>
                      <a:lnTo>
                        <a:pt x="1" y="15"/>
                      </a:lnTo>
                      <a:lnTo>
                        <a:pt x="1" y="16"/>
                      </a:lnTo>
                      <a:lnTo>
                        <a:pt x="1" y="17"/>
                      </a:lnTo>
                      <a:lnTo>
                        <a:pt x="0" y="17"/>
                      </a:lnTo>
                      <a:lnTo>
                        <a:pt x="0" y="18"/>
                      </a:lnTo>
                      <a:lnTo>
                        <a:pt x="0" y="19"/>
                      </a:lnTo>
                      <a:lnTo>
                        <a:pt x="0" y="20"/>
                      </a:lnTo>
                      <a:lnTo>
                        <a:pt x="0" y="21"/>
                      </a:lnTo>
                      <a:lnTo>
                        <a:pt x="0" y="22"/>
                      </a:lnTo>
                      <a:lnTo>
                        <a:pt x="0" y="23"/>
                      </a:lnTo>
                      <a:lnTo>
                        <a:pt x="1" y="23"/>
                      </a:lnTo>
                      <a:lnTo>
                        <a:pt x="1" y="24"/>
                      </a:lnTo>
                      <a:lnTo>
                        <a:pt x="1" y="25"/>
                      </a:lnTo>
                      <a:lnTo>
                        <a:pt x="2" y="25"/>
                      </a:lnTo>
                      <a:lnTo>
                        <a:pt x="2" y="27"/>
                      </a:lnTo>
                      <a:lnTo>
                        <a:pt x="2" y="28"/>
                      </a:lnTo>
                      <a:lnTo>
                        <a:pt x="3" y="28"/>
                      </a:lnTo>
                      <a:lnTo>
                        <a:pt x="3" y="29"/>
                      </a:lnTo>
                      <a:lnTo>
                        <a:pt x="2" y="29"/>
                      </a:lnTo>
                      <a:lnTo>
                        <a:pt x="2" y="30"/>
                      </a:lnTo>
                      <a:lnTo>
                        <a:pt x="2" y="31"/>
                      </a:lnTo>
                      <a:lnTo>
                        <a:pt x="1" y="32"/>
                      </a:lnTo>
                      <a:lnTo>
                        <a:pt x="1" y="33"/>
                      </a:lnTo>
                    </a:path>
                  </a:pathLst>
                </a:custGeom>
                <a:noFill/>
                <a:ln w="23760">
                  <a:solidFill>
                    <a:srgbClr val="0000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880" name=""/>
                <p:cNvSpPr/>
                <p:nvPr/>
              </p:nvSpPr>
              <p:spPr>
                <a:xfrm>
                  <a:off x="5997240" y="3743280"/>
                  <a:ext cx="2880" cy="1080"/>
                </a:xfrm>
                <a:custGeom>
                  <a:avLst/>
                  <a:gdLst/>
                  <a:ahLst/>
                  <a:rect l="l" t="t" r="r" b="b"/>
                  <a:pathLst>
                    <a:path w="4" h="3">
                      <a:moveTo>
                        <a:pt x="4" y="0"/>
                      </a:moveTo>
                      <a:lnTo>
                        <a:pt x="2" y="0"/>
                      </a:lnTo>
                      <a:lnTo>
                        <a:pt x="1" y="1"/>
                      </a:lnTo>
                      <a:lnTo>
                        <a:pt x="0" y="1"/>
                      </a:lnTo>
                      <a:lnTo>
                        <a:pt x="0" y="2"/>
                      </a:lnTo>
                      <a:lnTo>
                        <a:pt x="1" y="3"/>
                      </a:lnTo>
                      <a:lnTo>
                        <a:pt x="0" y="3"/>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81" name=""/>
                <p:cNvSpPr/>
                <p:nvPr/>
              </p:nvSpPr>
              <p:spPr>
                <a:xfrm>
                  <a:off x="6000480" y="3753720"/>
                  <a:ext cx="69840" cy="77040"/>
                </a:xfrm>
                <a:custGeom>
                  <a:avLst/>
                  <a:gdLst/>
                  <a:ahLst/>
                  <a:rect l="l" t="t" r="r" b="b"/>
                  <a:pathLst>
                    <a:path w="98" h="102">
                      <a:moveTo>
                        <a:pt x="98" y="102"/>
                      </a:moveTo>
                      <a:lnTo>
                        <a:pt x="97" y="102"/>
                      </a:lnTo>
                      <a:lnTo>
                        <a:pt x="96" y="101"/>
                      </a:lnTo>
                      <a:lnTo>
                        <a:pt x="95" y="101"/>
                      </a:lnTo>
                      <a:lnTo>
                        <a:pt x="94" y="100"/>
                      </a:lnTo>
                      <a:lnTo>
                        <a:pt x="92" y="100"/>
                      </a:lnTo>
                      <a:lnTo>
                        <a:pt x="91" y="99"/>
                      </a:lnTo>
                      <a:lnTo>
                        <a:pt x="89" y="98"/>
                      </a:lnTo>
                      <a:lnTo>
                        <a:pt x="88" y="97"/>
                      </a:lnTo>
                      <a:lnTo>
                        <a:pt x="86" y="95"/>
                      </a:lnTo>
                      <a:lnTo>
                        <a:pt x="85" y="95"/>
                      </a:lnTo>
                      <a:lnTo>
                        <a:pt x="84" y="94"/>
                      </a:lnTo>
                      <a:lnTo>
                        <a:pt x="83" y="94"/>
                      </a:lnTo>
                      <a:lnTo>
                        <a:pt x="82" y="93"/>
                      </a:lnTo>
                      <a:lnTo>
                        <a:pt x="82" y="92"/>
                      </a:lnTo>
                      <a:lnTo>
                        <a:pt x="81" y="92"/>
                      </a:lnTo>
                      <a:lnTo>
                        <a:pt x="80" y="91"/>
                      </a:lnTo>
                      <a:lnTo>
                        <a:pt x="79" y="90"/>
                      </a:lnTo>
                      <a:lnTo>
                        <a:pt x="78" y="89"/>
                      </a:lnTo>
                      <a:lnTo>
                        <a:pt x="76" y="88"/>
                      </a:lnTo>
                      <a:lnTo>
                        <a:pt x="75" y="87"/>
                      </a:lnTo>
                      <a:lnTo>
                        <a:pt x="73" y="85"/>
                      </a:lnTo>
                      <a:lnTo>
                        <a:pt x="72" y="84"/>
                      </a:lnTo>
                      <a:lnTo>
                        <a:pt x="71" y="84"/>
                      </a:lnTo>
                      <a:lnTo>
                        <a:pt x="71" y="83"/>
                      </a:lnTo>
                      <a:lnTo>
                        <a:pt x="70" y="82"/>
                      </a:lnTo>
                      <a:lnTo>
                        <a:pt x="69" y="82"/>
                      </a:lnTo>
                      <a:lnTo>
                        <a:pt x="68" y="81"/>
                      </a:lnTo>
                      <a:lnTo>
                        <a:pt x="67" y="80"/>
                      </a:lnTo>
                      <a:lnTo>
                        <a:pt x="66" y="79"/>
                      </a:lnTo>
                      <a:lnTo>
                        <a:pt x="65" y="78"/>
                      </a:lnTo>
                      <a:lnTo>
                        <a:pt x="64" y="78"/>
                      </a:lnTo>
                      <a:lnTo>
                        <a:pt x="62" y="76"/>
                      </a:lnTo>
                      <a:lnTo>
                        <a:pt x="62" y="75"/>
                      </a:lnTo>
                      <a:lnTo>
                        <a:pt x="61" y="75"/>
                      </a:lnTo>
                      <a:lnTo>
                        <a:pt x="60" y="74"/>
                      </a:lnTo>
                      <a:lnTo>
                        <a:pt x="60" y="73"/>
                      </a:lnTo>
                      <a:lnTo>
                        <a:pt x="59" y="73"/>
                      </a:lnTo>
                      <a:lnTo>
                        <a:pt x="59" y="72"/>
                      </a:lnTo>
                      <a:lnTo>
                        <a:pt x="58" y="72"/>
                      </a:lnTo>
                      <a:lnTo>
                        <a:pt x="58" y="71"/>
                      </a:lnTo>
                      <a:lnTo>
                        <a:pt x="57" y="71"/>
                      </a:lnTo>
                      <a:lnTo>
                        <a:pt x="56" y="69"/>
                      </a:lnTo>
                      <a:lnTo>
                        <a:pt x="55" y="68"/>
                      </a:lnTo>
                      <a:lnTo>
                        <a:pt x="55" y="67"/>
                      </a:lnTo>
                      <a:lnTo>
                        <a:pt x="55" y="66"/>
                      </a:lnTo>
                      <a:lnTo>
                        <a:pt x="55" y="65"/>
                      </a:lnTo>
                      <a:lnTo>
                        <a:pt x="54" y="64"/>
                      </a:lnTo>
                      <a:lnTo>
                        <a:pt x="54" y="63"/>
                      </a:lnTo>
                      <a:lnTo>
                        <a:pt x="54" y="62"/>
                      </a:lnTo>
                      <a:lnTo>
                        <a:pt x="54" y="61"/>
                      </a:lnTo>
                      <a:lnTo>
                        <a:pt x="53" y="60"/>
                      </a:lnTo>
                      <a:lnTo>
                        <a:pt x="53" y="58"/>
                      </a:lnTo>
                      <a:lnTo>
                        <a:pt x="52" y="58"/>
                      </a:lnTo>
                      <a:lnTo>
                        <a:pt x="52" y="57"/>
                      </a:lnTo>
                      <a:lnTo>
                        <a:pt x="52" y="56"/>
                      </a:lnTo>
                      <a:lnTo>
                        <a:pt x="52" y="54"/>
                      </a:lnTo>
                      <a:lnTo>
                        <a:pt x="52" y="51"/>
                      </a:lnTo>
                      <a:lnTo>
                        <a:pt x="52" y="50"/>
                      </a:lnTo>
                      <a:lnTo>
                        <a:pt x="52" y="49"/>
                      </a:lnTo>
                      <a:lnTo>
                        <a:pt x="51" y="49"/>
                      </a:lnTo>
                      <a:lnTo>
                        <a:pt x="51" y="48"/>
                      </a:lnTo>
                      <a:lnTo>
                        <a:pt x="51" y="47"/>
                      </a:lnTo>
                      <a:lnTo>
                        <a:pt x="51" y="46"/>
                      </a:lnTo>
                      <a:lnTo>
                        <a:pt x="51" y="45"/>
                      </a:lnTo>
                      <a:lnTo>
                        <a:pt x="50" y="45"/>
                      </a:lnTo>
                      <a:lnTo>
                        <a:pt x="50" y="44"/>
                      </a:lnTo>
                      <a:lnTo>
                        <a:pt x="50" y="43"/>
                      </a:lnTo>
                      <a:lnTo>
                        <a:pt x="49" y="42"/>
                      </a:lnTo>
                      <a:lnTo>
                        <a:pt x="48" y="40"/>
                      </a:lnTo>
                      <a:lnTo>
                        <a:pt x="48" y="38"/>
                      </a:lnTo>
                      <a:lnTo>
                        <a:pt x="47" y="37"/>
                      </a:lnTo>
                      <a:lnTo>
                        <a:pt x="47" y="36"/>
                      </a:lnTo>
                      <a:lnTo>
                        <a:pt x="46" y="36"/>
                      </a:lnTo>
                      <a:lnTo>
                        <a:pt x="45" y="35"/>
                      </a:lnTo>
                      <a:lnTo>
                        <a:pt x="45" y="34"/>
                      </a:lnTo>
                      <a:lnTo>
                        <a:pt x="44" y="34"/>
                      </a:lnTo>
                      <a:lnTo>
                        <a:pt x="43" y="32"/>
                      </a:lnTo>
                      <a:lnTo>
                        <a:pt x="42" y="32"/>
                      </a:lnTo>
                      <a:lnTo>
                        <a:pt x="41" y="31"/>
                      </a:lnTo>
                      <a:lnTo>
                        <a:pt x="40" y="30"/>
                      </a:lnTo>
                      <a:lnTo>
                        <a:pt x="39" y="30"/>
                      </a:lnTo>
                      <a:lnTo>
                        <a:pt x="38" y="29"/>
                      </a:lnTo>
                      <a:lnTo>
                        <a:pt x="38" y="28"/>
                      </a:lnTo>
                      <a:lnTo>
                        <a:pt x="37" y="28"/>
                      </a:lnTo>
                      <a:lnTo>
                        <a:pt x="37" y="27"/>
                      </a:lnTo>
                      <a:lnTo>
                        <a:pt x="35" y="27"/>
                      </a:lnTo>
                      <a:lnTo>
                        <a:pt x="34" y="26"/>
                      </a:lnTo>
                      <a:lnTo>
                        <a:pt x="33" y="25"/>
                      </a:lnTo>
                      <a:lnTo>
                        <a:pt x="30" y="23"/>
                      </a:lnTo>
                      <a:lnTo>
                        <a:pt x="29" y="22"/>
                      </a:lnTo>
                      <a:lnTo>
                        <a:pt x="27" y="20"/>
                      </a:lnTo>
                      <a:lnTo>
                        <a:pt x="24" y="18"/>
                      </a:lnTo>
                      <a:lnTo>
                        <a:pt x="23" y="18"/>
                      </a:lnTo>
                      <a:lnTo>
                        <a:pt x="23" y="17"/>
                      </a:lnTo>
                      <a:lnTo>
                        <a:pt x="21" y="17"/>
                      </a:lnTo>
                      <a:lnTo>
                        <a:pt x="19" y="15"/>
                      </a:lnTo>
                      <a:lnTo>
                        <a:pt x="18" y="15"/>
                      </a:lnTo>
                      <a:lnTo>
                        <a:pt x="16" y="16"/>
                      </a:lnTo>
                      <a:lnTo>
                        <a:pt x="15" y="16"/>
                      </a:lnTo>
                      <a:lnTo>
                        <a:pt x="13" y="16"/>
                      </a:lnTo>
                      <a:lnTo>
                        <a:pt x="12" y="15"/>
                      </a:lnTo>
                      <a:lnTo>
                        <a:pt x="10" y="13"/>
                      </a:lnTo>
                      <a:lnTo>
                        <a:pt x="8" y="11"/>
                      </a:lnTo>
                      <a:lnTo>
                        <a:pt x="7" y="10"/>
                      </a:lnTo>
                      <a:lnTo>
                        <a:pt x="6" y="9"/>
                      </a:lnTo>
                      <a:lnTo>
                        <a:pt x="5" y="7"/>
                      </a:lnTo>
                      <a:lnTo>
                        <a:pt x="4" y="7"/>
                      </a:lnTo>
                      <a:lnTo>
                        <a:pt x="3" y="6"/>
                      </a:lnTo>
                      <a:lnTo>
                        <a:pt x="3" y="5"/>
                      </a:lnTo>
                      <a:lnTo>
                        <a:pt x="2" y="5"/>
                      </a:lnTo>
                      <a:lnTo>
                        <a:pt x="2" y="4"/>
                      </a:lnTo>
                      <a:lnTo>
                        <a:pt x="1" y="4"/>
                      </a:lnTo>
                      <a:lnTo>
                        <a:pt x="1" y="3"/>
                      </a:lnTo>
                      <a:lnTo>
                        <a:pt x="1" y="2"/>
                      </a:ln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882" name=""/>
                <p:cNvSpPr/>
                <p:nvPr/>
              </p:nvSpPr>
              <p:spPr>
                <a:xfrm>
                  <a:off x="3618360" y="3137040"/>
                  <a:ext cx="29520" cy="12240"/>
                </a:xfrm>
                <a:custGeom>
                  <a:avLst/>
                  <a:gdLst/>
                  <a:ahLst/>
                  <a:rect l="l" t="t" r="r" b="b"/>
                  <a:pathLst>
                    <a:path w="43" h="16">
                      <a:moveTo>
                        <a:pt x="43" y="0"/>
                      </a:moveTo>
                      <a:lnTo>
                        <a:pt x="38" y="2"/>
                      </a:lnTo>
                      <a:lnTo>
                        <a:pt x="36" y="3"/>
                      </a:lnTo>
                      <a:lnTo>
                        <a:pt x="29" y="6"/>
                      </a:lnTo>
                      <a:lnTo>
                        <a:pt x="24" y="7"/>
                      </a:lnTo>
                      <a:lnTo>
                        <a:pt x="20" y="9"/>
                      </a:lnTo>
                      <a:lnTo>
                        <a:pt x="11" y="13"/>
                      </a:lnTo>
                      <a:lnTo>
                        <a:pt x="8" y="15"/>
                      </a:lnTo>
                      <a:lnTo>
                        <a:pt x="3" y="15"/>
                      </a:lnTo>
                      <a:lnTo>
                        <a:pt x="0" y="16"/>
                      </a:lnTo>
                    </a:path>
                  </a:pathLst>
                </a:custGeom>
                <a:noFill/>
                <a:ln w="23760">
                  <a:solidFill>
                    <a:srgbClr val="0000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883" name=""/>
                <p:cNvSpPr/>
                <p:nvPr/>
              </p:nvSpPr>
              <p:spPr>
                <a:xfrm>
                  <a:off x="3609360" y="3149280"/>
                  <a:ext cx="8640" cy="7200"/>
                </a:xfrm>
                <a:custGeom>
                  <a:avLst/>
                  <a:gdLst/>
                  <a:ahLst/>
                  <a:rect l="l" t="t" r="r" b="b"/>
                  <a:pathLst>
                    <a:path w="12" h="9">
                      <a:moveTo>
                        <a:pt x="12" y="0"/>
                      </a:moveTo>
                      <a:lnTo>
                        <a:pt x="11" y="2"/>
                      </a:lnTo>
                      <a:lnTo>
                        <a:pt x="0" y="9"/>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884" name=""/>
                <p:cNvSpPr/>
                <p:nvPr/>
              </p:nvSpPr>
              <p:spPr>
                <a:xfrm>
                  <a:off x="3570840" y="3150720"/>
                  <a:ext cx="38160" cy="6120"/>
                </a:xfrm>
                <a:custGeom>
                  <a:avLst/>
                  <a:gdLst/>
                  <a:ahLst/>
                  <a:rect l="l" t="t" r="r" b="b"/>
                  <a:pathLst>
                    <a:path w="54" h="8">
                      <a:moveTo>
                        <a:pt x="0" y="2"/>
                      </a:moveTo>
                      <a:lnTo>
                        <a:pt x="24" y="0"/>
                      </a:lnTo>
                      <a:lnTo>
                        <a:pt x="26" y="1"/>
                      </a:lnTo>
                      <a:lnTo>
                        <a:pt x="33" y="1"/>
                      </a:lnTo>
                      <a:lnTo>
                        <a:pt x="37" y="4"/>
                      </a:lnTo>
                      <a:lnTo>
                        <a:pt x="40" y="4"/>
                      </a:lnTo>
                      <a:lnTo>
                        <a:pt x="44" y="6"/>
                      </a:lnTo>
                      <a:lnTo>
                        <a:pt x="53" y="7"/>
                      </a:lnTo>
                      <a:lnTo>
                        <a:pt x="54" y="8"/>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885" name=""/>
                <p:cNvSpPr/>
                <p:nvPr/>
              </p:nvSpPr>
              <p:spPr>
                <a:xfrm>
                  <a:off x="3546720" y="3149280"/>
                  <a:ext cx="19800" cy="2520"/>
                </a:xfrm>
                <a:custGeom>
                  <a:avLst/>
                  <a:gdLst/>
                  <a:ahLst/>
                  <a:rect l="l" t="t" r="r" b="b"/>
                  <a:pathLst>
                    <a:path w="27" h="4">
                      <a:moveTo>
                        <a:pt x="0" y="3"/>
                      </a:moveTo>
                      <a:lnTo>
                        <a:pt x="2" y="2"/>
                      </a:lnTo>
                      <a:lnTo>
                        <a:pt x="5" y="1"/>
                      </a:lnTo>
                      <a:lnTo>
                        <a:pt x="6" y="0"/>
                      </a:lnTo>
                      <a:lnTo>
                        <a:pt x="7" y="0"/>
                      </a:lnTo>
                      <a:lnTo>
                        <a:pt x="8" y="0"/>
                      </a:lnTo>
                      <a:lnTo>
                        <a:pt x="10" y="0"/>
                      </a:lnTo>
                      <a:lnTo>
                        <a:pt x="12" y="2"/>
                      </a:lnTo>
                      <a:lnTo>
                        <a:pt x="20" y="4"/>
                      </a:lnTo>
                      <a:lnTo>
                        <a:pt x="27" y="4"/>
                      </a:lnTo>
                    </a:path>
                  </a:pathLst>
                </a:custGeom>
                <a:noFill/>
                <a:ln w="23760">
                  <a:solidFill>
                    <a:srgbClr val="0000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886" name=""/>
                <p:cNvSpPr/>
                <p:nvPr/>
              </p:nvSpPr>
              <p:spPr>
                <a:xfrm>
                  <a:off x="3566880" y="3152160"/>
                  <a:ext cx="3960" cy="1440"/>
                </a:xfrm>
                <a:custGeom>
                  <a:avLst/>
                  <a:gdLst/>
                  <a:ahLst/>
                  <a:rect l="l" t="t" r="r" b="b"/>
                  <a:pathLst>
                    <a:path w="6" h="1">
                      <a:moveTo>
                        <a:pt x="0" y="1"/>
                      </a:moveTo>
                      <a:lnTo>
                        <a:pt x="0" y="0"/>
                      </a:lnTo>
                      <a:lnTo>
                        <a:pt x="3" y="0"/>
                      </a:lnTo>
                      <a:lnTo>
                        <a:pt x="5" y="0"/>
                      </a:lnTo>
                      <a:lnTo>
                        <a:pt x="6"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87" name=""/>
                <p:cNvSpPr/>
                <p:nvPr/>
              </p:nvSpPr>
              <p:spPr>
                <a:xfrm>
                  <a:off x="3374280" y="3152160"/>
                  <a:ext cx="172440" cy="31680"/>
                </a:xfrm>
                <a:custGeom>
                  <a:avLst/>
                  <a:gdLst/>
                  <a:ahLst/>
                  <a:rect l="l" t="t" r="r" b="b"/>
                  <a:pathLst>
                    <a:path w="242" h="42">
                      <a:moveTo>
                        <a:pt x="0" y="31"/>
                      </a:moveTo>
                      <a:lnTo>
                        <a:pt x="2" y="32"/>
                      </a:lnTo>
                      <a:lnTo>
                        <a:pt x="3" y="32"/>
                      </a:lnTo>
                      <a:lnTo>
                        <a:pt x="5" y="34"/>
                      </a:lnTo>
                      <a:lnTo>
                        <a:pt x="7" y="35"/>
                      </a:lnTo>
                      <a:lnTo>
                        <a:pt x="9" y="36"/>
                      </a:lnTo>
                      <a:lnTo>
                        <a:pt x="12" y="36"/>
                      </a:lnTo>
                      <a:lnTo>
                        <a:pt x="14" y="35"/>
                      </a:lnTo>
                      <a:lnTo>
                        <a:pt x="16" y="36"/>
                      </a:lnTo>
                      <a:lnTo>
                        <a:pt x="16" y="37"/>
                      </a:lnTo>
                      <a:lnTo>
                        <a:pt x="15" y="37"/>
                      </a:lnTo>
                      <a:lnTo>
                        <a:pt x="14" y="41"/>
                      </a:lnTo>
                      <a:lnTo>
                        <a:pt x="15" y="42"/>
                      </a:lnTo>
                      <a:lnTo>
                        <a:pt x="21" y="40"/>
                      </a:lnTo>
                      <a:lnTo>
                        <a:pt x="28" y="39"/>
                      </a:lnTo>
                      <a:lnTo>
                        <a:pt x="29" y="39"/>
                      </a:lnTo>
                      <a:lnTo>
                        <a:pt x="37" y="40"/>
                      </a:lnTo>
                      <a:lnTo>
                        <a:pt x="39" y="39"/>
                      </a:lnTo>
                      <a:lnTo>
                        <a:pt x="41" y="37"/>
                      </a:lnTo>
                      <a:lnTo>
                        <a:pt x="42" y="37"/>
                      </a:lnTo>
                      <a:lnTo>
                        <a:pt x="49" y="36"/>
                      </a:lnTo>
                      <a:lnTo>
                        <a:pt x="53" y="36"/>
                      </a:lnTo>
                      <a:lnTo>
                        <a:pt x="57" y="35"/>
                      </a:lnTo>
                      <a:lnTo>
                        <a:pt x="58" y="35"/>
                      </a:lnTo>
                      <a:lnTo>
                        <a:pt x="61" y="35"/>
                      </a:lnTo>
                      <a:lnTo>
                        <a:pt x="62" y="34"/>
                      </a:lnTo>
                      <a:lnTo>
                        <a:pt x="65" y="33"/>
                      </a:lnTo>
                      <a:lnTo>
                        <a:pt x="69" y="33"/>
                      </a:lnTo>
                      <a:lnTo>
                        <a:pt x="92" y="31"/>
                      </a:lnTo>
                      <a:lnTo>
                        <a:pt x="95" y="30"/>
                      </a:lnTo>
                      <a:lnTo>
                        <a:pt x="103" y="24"/>
                      </a:lnTo>
                      <a:lnTo>
                        <a:pt x="113" y="20"/>
                      </a:lnTo>
                      <a:lnTo>
                        <a:pt x="120" y="19"/>
                      </a:lnTo>
                      <a:lnTo>
                        <a:pt x="130" y="23"/>
                      </a:lnTo>
                      <a:lnTo>
                        <a:pt x="134" y="23"/>
                      </a:lnTo>
                      <a:lnTo>
                        <a:pt x="138" y="22"/>
                      </a:lnTo>
                      <a:lnTo>
                        <a:pt x="138" y="21"/>
                      </a:lnTo>
                      <a:lnTo>
                        <a:pt x="141" y="20"/>
                      </a:lnTo>
                      <a:lnTo>
                        <a:pt x="153" y="15"/>
                      </a:lnTo>
                      <a:lnTo>
                        <a:pt x="155" y="16"/>
                      </a:lnTo>
                      <a:lnTo>
                        <a:pt x="160" y="16"/>
                      </a:lnTo>
                      <a:lnTo>
                        <a:pt x="166" y="15"/>
                      </a:lnTo>
                      <a:lnTo>
                        <a:pt x="169" y="14"/>
                      </a:lnTo>
                      <a:lnTo>
                        <a:pt x="170" y="14"/>
                      </a:lnTo>
                      <a:lnTo>
                        <a:pt x="174" y="14"/>
                      </a:lnTo>
                      <a:lnTo>
                        <a:pt x="180" y="12"/>
                      </a:lnTo>
                      <a:lnTo>
                        <a:pt x="185" y="10"/>
                      </a:lnTo>
                      <a:lnTo>
                        <a:pt x="198" y="7"/>
                      </a:lnTo>
                      <a:lnTo>
                        <a:pt x="200" y="6"/>
                      </a:lnTo>
                      <a:lnTo>
                        <a:pt x="202" y="6"/>
                      </a:lnTo>
                      <a:lnTo>
                        <a:pt x="207" y="3"/>
                      </a:lnTo>
                      <a:lnTo>
                        <a:pt x="210" y="2"/>
                      </a:lnTo>
                      <a:lnTo>
                        <a:pt x="211" y="1"/>
                      </a:lnTo>
                      <a:lnTo>
                        <a:pt x="213" y="0"/>
                      </a:lnTo>
                      <a:lnTo>
                        <a:pt x="215" y="0"/>
                      </a:lnTo>
                      <a:lnTo>
                        <a:pt x="217" y="1"/>
                      </a:lnTo>
                      <a:lnTo>
                        <a:pt x="222" y="3"/>
                      </a:lnTo>
                      <a:lnTo>
                        <a:pt x="228" y="3"/>
                      </a:lnTo>
                      <a:lnTo>
                        <a:pt x="232" y="4"/>
                      </a:lnTo>
                      <a:lnTo>
                        <a:pt x="234" y="2"/>
                      </a:lnTo>
                      <a:lnTo>
                        <a:pt x="235" y="2"/>
                      </a:lnTo>
                      <a:lnTo>
                        <a:pt x="239" y="1"/>
                      </a:lnTo>
                      <a:lnTo>
                        <a:pt x="242" y="0"/>
                      </a:lnTo>
                    </a:path>
                  </a:pathLst>
                </a:custGeom>
                <a:noFill/>
                <a:ln w="2376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888" name=""/>
                <p:cNvSpPr/>
                <p:nvPr/>
              </p:nvSpPr>
              <p:spPr>
                <a:xfrm>
                  <a:off x="3647880" y="3126600"/>
                  <a:ext cx="118440" cy="58680"/>
                </a:xfrm>
                <a:custGeom>
                  <a:avLst/>
                  <a:gdLst/>
                  <a:ahLst/>
                  <a:rect l="l" t="t" r="r" b="b"/>
                  <a:pathLst>
                    <a:path w="166" h="78">
                      <a:moveTo>
                        <a:pt x="166" y="78"/>
                      </a:moveTo>
                      <a:lnTo>
                        <a:pt x="158" y="72"/>
                      </a:lnTo>
                      <a:lnTo>
                        <a:pt x="156" y="69"/>
                      </a:lnTo>
                      <a:lnTo>
                        <a:pt x="154" y="65"/>
                      </a:lnTo>
                      <a:lnTo>
                        <a:pt x="151" y="62"/>
                      </a:lnTo>
                      <a:lnTo>
                        <a:pt x="150" y="61"/>
                      </a:lnTo>
                      <a:lnTo>
                        <a:pt x="149" y="60"/>
                      </a:lnTo>
                      <a:lnTo>
                        <a:pt x="141" y="55"/>
                      </a:lnTo>
                      <a:lnTo>
                        <a:pt x="140" y="54"/>
                      </a:lnTo>
                      <a:lnTo>
                        <a:pt x="135" y="50"/>
                      </a:lnTo>
                      <a:lnTo>
                        <a:pt x="134" y="50"/>
                      </a:lnTo>
                      <a:lnTo>
                        <a:pt x="127" y="48"/>
                      </a:lnTo>
                      <a:lnTo>
                        <a:pt x="117" y="47"/>
                      </a:lnTo>
                      <a:lnTo>
                        <a:pt x="117" y="46"/>
                      </a:lnTo>
                      <a:lnTo>
                        <a:pt x="116" y="45"/>
                      </a:lnTo>
                      <a:lnTo>
                        <a:pt x="115" y="44"/>
                      </a:lnTo>
                      <a:lnTo>
                        <a:pt x="115" y="38"/>
                      </a:lnTo>
                      <a:lnTo>
                        <a:pt x="115" y="37"/>
                      </a:lnTo>
                      <a:lnTo>
                        <a:pt x="114" y="34"/>
                      </a:lnTo>
                      <a:lnTo>
                        <a:pt x="114" y="33"/>
                      </a:lnTo>
                      <a:lnTo>
                        <a:pt x="113" y="27"/>
                      </a:lnTo>
                      <a:lnTo>
                        <a:pt x="113" y="26"/>
                      </a:lnTo>
                      <a:lnTo>
                        <a:pt x="110" y="23"/>
                      </a:lnTo>
                      <a:lnTo>
                        <a:pt x="101" y="15"/>
                      </a:lnTo>
                      <a:lnTo>
                        <a:pt x="98" y="13"/>
                      </a:lnTo>
                      <a:lnTo>
                        <a:pt x="96" y="12"/>
                      </a:lnTo>
                      <a:lnTo>
                        <a:pt x="89" y="12"/>
                      </a:lnTo>
                      <a:lnTo>
                        <a:pt x="88" y="12"/>
                      </a:lnTo>
                      <a:lnTo>
                        <a:pt x="85" y="11"/>
                      </a:lnTo>
                      <a:lnTo>
                        <a:pt x="74" y="5"/>
                      </a:lnTo>
                      <a:lnTo>
                        <a:pt x="73" y="4"/>
                      </a:lnTo>
                      <a:lnTo>
                        <a:pt x="72" y="4"/>
                      </a:lnTo>
                      <a:lnTo>
                        <a:pt x="59" y="4"/>
                      </a:lnTo>
                      <a:lnTo>
                        <a:pt x="46" y="1"/>
                      </a:lnTo>
                      <a:lnTo>
                        <a:pt x="44" y="1"/>
                      </a:lnTo>
                      <a:lnTo>
                        <a:pt x="39" y="0"/>
                      </a:lnTo>
                      <a:lnTo>
                        <a:pt x="32" y="0"/>
                      </a:lnTo>
                      <a:lnTo>
                        <a:pt x="27" y="1"/>
                      </a:lnTo>
                      <a:lnTo>
                        <a:pt x="26" y="2"/>
                      </a:lnTo>
                      <a:lnTo>
                        <a:pt x="21" y="4"/>
                      </a:lnTo>
                      <a:lnTo>
                        <a:pt x="18" y="6"/>
                      </a:lnTo>
                      <a:lnTo>
                        <a:pt x="15" y="7"/>
                      </a:lnTo>
                      <a:lnTo>
                        <a:pt x="10" y="10"/>
                      </a:lnTo>
                      <a:lnTo>
                        <a:pt x="6" y="12"/>
                      </a:lnTo>
                      <a:lnTo>
                        <a:pt x="0" y="15"/>
                      </a:lnTo>
                    </a:path>
                  </a:pathLst>
                </a:custGeom>
                <a:noFill/>
                <a:ln w="23760">
                  <a:solidFill>
                    <a:srgbClr val="0000ff"/>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889" name=""/>
                <p:cNvSpPr/>
                <p:nvPr/>
              </p:nvSpPr>
              <p:spPr>
                <a:xfrm>
                  <a:off x="3231360" y="3192840"/>
                  <a:ext cx="21240" cy="7200"/>
                </a:xfrm>
                <a:custGeom>
                  <a:avLst/>
                  <a:gdLst/>
                  <a:ahLst/>
                  <a:rect l="l" t="t" r="r" b="b"/>
                  <a:pathLst>
                    <a:path w="30" h="9">
                      <a:moveTo>
                        <a:pt x="30" y="1"/>
                      </a:moveTo>
                      <a:lnTo>
                        <a:pt x="29" y="0"/>
                      </a:lnTo>
                      <a:lnTo>
                        <a:pt x="29" y="1"/>
                      </a:lnTo>
                      <a:lnTo>
                        <a:pt x="28" y="1"/>
                      </a:lnTo>
                      <a:lnTo>
                        <a:pt x="26" y="2"/>
                      </a:lnTo>
                      <a:lnTo>
                        <a:pt x="25" y="3"/>
                      </a:lnTo>
                      <a:lnTo>
                        <a:pt x="23" y="3"/>
                      </a:lnTo>
                      <a:lnTo>
                        <a:pt x="22" y="3"/>
                      </a:lnTo>
                      <a:lnTo>
                        <a:pt x="21" y="3"/>
                      </a:lnTo>
                      <a:lnTo>
                        <a:pt x="21" y="4"/>
                      </a:lnTo>
                      <a:lnTo>
                        <a:pt x="20" y="4"/>
                      </a:lnTo>
                      <a:lnTo>
                        <a:pt x="18" y="6"/>
                      </a:lnTo>
                      <a:lnTo>
                        <a:pt x="17" y="6"/>
                      </a:lnTo>
                      <a:lnTo>
                        <a:pt x="17" y="7"/>
                      </a:lnTo>
                      <a:lnTo>
                        <a:pt x="16" y="7"/>
                      </a:lnTo>
                      <a:lnTo>
                        <a:pt x="15" y="7"/>
                      </a:lnTo>
                      <a:lnTo>
                        <a:pt x="14" y="7"/>
                      </a:lnTo>
                      <a:lnTo>
                        <a:pt x="13" y="7"/>
                      </a:lnTo>
                      <a:lnTo>
                        <a:pt x="12" y="7"/>
                      </a:lnTo>
                      <a:lnTo>
                        <a:pt x="11" y="7"/>
                      </a:lnTo>
                      <a:lnTo>
                        <a:pt x="9" y="7"/>
                      </a:lnTo>
                      <a:lnTo>
                        <a:pt x="7" y="8"/>
                      </a:lnTo>
                      <a:lnTo>
                        <a:pt x="6" y="8"/>
                      </a:lnTo>
                      <a:lnTo>
                        <a:pt x="5" y="8"/>
                      </a:lnTo>
                      <a:lnTo>
                        <a:pt x="4" y="8"/>
                      </a:lnTo>
                      <a:lnTo>
                        <a:pt x="3" y="9"/>
                      </a:lnTo>
                      <a:lnTo>
                        <a:pt x="2" y="9"/>
                      </a:lnTo>
                      <a:lnTo>
                        <a:pt x="1" y="8"/>
                      </a:lnTo>
                      <a:lnTo>
                        <a:pt x="0" y="7"/>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890" name=""/>
                <p:cNvSpPr/>
                <p:nvPr/>
              </p:nvSpPr>
              <p:spPr>
                <a:xfrm>
                  <a:off x="3278520" y="3169080"/>
                  <a:ext cx="95760" cy="14760"/>
                </a:xfrm>
                <a:custGeom>
                  <a:avLst/>
                  <a:gdLst/>
                  <a:ahLst/>
                  <a:rect l="l" t="t" r="r" b="b"/>
                  <a:pathLst>
                    <a:path w="134" h="20">
                      <a:moveTo>
                        <a:pt x="134" y="9"/>
                      </a:moveTo>
                      <a:lnTo>
                        <a:pt x="132" y="9"/>
                      </a:lnTo>
                      <a:lnTo>
                        <a:pt x="131" y="9"/>
                      </a:lnTo>
                      <a:lnTo>
                        <a:pt x="128" y="9"/>
                      </a:lnTo>
                      <a:lnTo>
                        <a:pt x="127" y="9"/>
                      </a:lnTo>
                      <a:lnTo>
                        <a:pt x="127" y="8"/>
                      </a:lnTo>
                      <a:lnTo>
                        <a:pt x="123" y="8"/>
                      </a:lnTo>
                      <a:lnTo>
                        <a:pt x="120" y="8"/>
                      </a:lnTo>
                      <a:lnTo>
                        <a:pt x="112" y="9"/>
                      </a:lnTo>
                      <a:lnTo>
                        <a:pt x="112" y="10"/>
                      </a:lnTo>
                      <a:lnTo>
                        <a:pt x="111" y="11"/>
                      </a:lnTo>
                      <a:lnTo>
                        <a:pt x="111" y="12"/>
                      </a:lnTo>
                      <a:lnTo>
                        <a:pt x="107" y="12"/>
                      </a:lnTo>
                      <a:lnTo>
                        <a:pt x="106" y="12"/>
                      </a:lnTo>
                      <a:lnTo>
                        <a:pt x="104" y="12"/>
                      </a:lnTo>
                      <a:lnTo>
                        <a:pt x="101" y="11"/>
                      </a:lnTo>
                      <a:lnTo>
                        <a:pt x="92" y="11"/>
                      </a:lnTo>
                      <a:lnTo>
                        <a:pt x="91" y="11"/>
                      </a:lnTo>
                      <a:lnTo>
                        <a:pt x="90" y="10"/>
                      </a:lnTo>
                      <a:lnTo>
                        <a:pt x="89" y="10"/>
                      </a:lnTo>
                      <a:lnTo>
                        <a:pt x="87" y="9"/>
                      </a:lnTo>
                      <a:lnTo>
                        <a:pt x="87" y="8"/>
                      </a:lnTo>
                      <a:lnTo>
                        <a:pt x="81" y="5"/>
                      </a:lnTo>
                      <a:lnTo>
                        <a:pt x="79" y="4"/>
                      </a:lnTo>
                      <a:lnTo>
                        <a:pt x="78" y="4"/>
                      </a:lnTo>
                      <a:lnTo>
                        <a:pt x="79" y="3"/>
                      </a:lnTo>
                      <a:lnTo>
                        <a:pt x="78" y="3"/>
                      </a:lnTo>
                      <a:lnTo>
                        <a:pt x="76" y="4"/>
                      </a:lnTo>
                      <a:lnTo>
                        <a:pt x="74" y="4"/>
                      </a:lnTo>
                      <a:lnTo>
                        <a:pt x="72" y="3"/>
                      </a:lnTo>
                      <a:lnTo>
                        <a:pt x="70" y="3"/>
                      </a:lnTo>
                      <a:lnTo>
                        <a:pt x="69" y="3"/>
                      </a:lnTo>
                      <a:lnTo>
                        <a:pt x="66" y="2"/>
                      </a:lnTo>
                      <a:lnTo>
                        <a:pt x="65" y="2"/>
                      </a:lnTo>
                      <a:lnTo>
                        <a:pt x="63" y="1"/>
                      </a:lnTo>
                      <a:lnTo>
                        <a:pt x="62" y="1"/>
                      </a:lnTo>
                      <a:lnTo>
                        <a:pt x="59" y="1"/>
                      </a:lnTo>
                      <a:lnTo>
                        <a:pt x="58" y="1"/>
                      </a:lnTo>
                      <a:lnTo>
                        <a:pt x="57" y="1"/>
                      </a:lnTo>
                      <a:lnTo>
                        <a:pt x="56" y="0"/>
                      </a:lnTo>
                      <a:lnTo>
                        <a:pt x="52" y="0"/>
                      </a:lnTo>
                      <a:lnTo>
                        <a:pt x="49" y="0"/>
                      </a:lnTo>
                      <a:lnTo>
                        <a:pt x="48" y="0"/>
                      </a:lnTo>
                      <a:lnTo>
                        <a:pt x="47" y="0"/>
                      </a:lnTo>
                      <a:lnTo>
                        <a:pt x="46" y="0"/>
                      </a:lnTo>
                      <a:lnTo>
                        <a:pt x="45" y="0"/>
                      </a:lnTo>
                      <a:lnTo>
                        <a:pt x="43" y="1"/>
                      </a:lnTo>
                      <a:lnTo>
                        <a:pt x="43" y="2"/>
                      </a:lnTo>
                      <a:lnTo>
                        <a:pt x="43" y="3"/>
                      </a:lnTo>
                      <a:lnTo>
                        <a:pt x="42" y="4"/>
                      </a:lnTo>
                      <a:lnTo>
                        <a:pt x="41" y="4"/>
                      </a:lnTo>
                      <a:lnTo>
                        <a:pt x="41" y="5"/>
                      </a:lnTo>
                      <a:lnTo>
                        <a:pt x="40" y="5"/>
                      </a:lnTo>
                      <a:lnTo>
                        <a:pt x="39" y="5"/>
                      </a:lnTo>
                      <a:lnTo>
                        <a:pt x="39" y="6"/>
                      </a:lnTo>
                      <a:lnTo>
                        <a:pt x="35" y="6"/>
                      </a:lnTo>
                      <a:lnTo>
                        <a:pt x="34" y="6"/>
                      </a:lnTo>
                      <a:lnTo>
                        <a:pt x="33" y="6"/>
                      </a:lnTo>
                      <a:lnTo>
                        <a:pt x="27" y="9"/>
                      </a:lnTo>
                      <a:lnTo>
                        <a:pt x="26" y="10"/>
                      </a:lnTo>
                      <a:lnTo>
                        <a:pt x="18" y="14"/>
                      </a:lnTo>
                      <a:lnTo>
                        <a:pt x="17" y="14"/>
                      </a:lnTo>
                      <a:lnTo>
                        <a:pt x="15" y="15"/>
                      </a:lnTo>
                      <a:lnTo>
                        <a:pt x="10" y="16"/>
                      </a:lnTo>
                      <a:lnTo>
                        <a:pt x="9" y="16"/>
                      </a:lnTo>
                      <a:lnTo>
                        <a:pt x="0" y="20"/>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891" name=""/>
                <p:cNvSpPr/>
                <p:nvPr/>
              </p:nvSpPr>
              <p:spPr>
                <a:xfrm>
                  <a:off x="3252960" y="3183840"/>
                  <a:ext cx="28440" cy="14760"/>
                </a:xfrm>
                <a:custGeom>
                  <a:avLst/>
                  <a:gdLst/>
                  <a:ahLst/>
                  <a:rect l="l" t="t" r="r" b="b"/>
                  <a:pathLst>
                    <a:path w="40" h="20">
                      <a:moveTo>
                        <a:pt x="36" y="0"/>
                      </a:moveTo>
                      <a:lnTo>
                        <a:pt x="35" y="1"/>
                      </a:lnTo>
                      <a:lnTo>
                        <a:pt x="35" y="2"/>
                      </a:lnTo>
                      <a:lnTo>
                        <a:pt x="36" y="2"/>
                      </a:lnTo>
                      <a:lnTo>
                        <a:pt x="38" y="5"/>
                      </a:lnTo>
                      <a:lnTo>
                        <a:pt x="39" y="5"/>
                      </a:lnTo>
                      <a:lnTo>
                        <a:pt x="38" y="7"/>
                      </a:lnTo>
                      <a:lnTo>
                        <a:pt x="38" y="8"/>
                      </a:lnTo>
                      <a:lnTo>
                        <a:pt x="40" y="17"/>
                      </a:lnTo>
                      <a:lnTo>
                        <a:pt x="40" y="18"/>
                      </a:lnTo>
                      <a:lnTo>
                        <a:pt x="40" y="19"/>
                      </a:lnTo>
                      <a:lnTo>
                        <a:pt x="37" y="20"/>
                      </a:lnTo>
                      <a:lnTo>
                        <a:pt x="36" y="20"/>
                      </a:lnTo>
                      <a:lnTo>
                        <a:pt x="36" y="19"/>
                      </a:lnTo>
                      <a:lnTo>
                        <a:pt x="35" y="19"/>
                      </a:lnTo>
                      <a:lnTo>
                        <a:pt x="35" y="18"/>
                      </a:lnTo>
                      <a:lnTo>
                        <a:pt x="34" y="18"/>
                      </a:lnTo>
                      <a:lnTo>
                        <a:pt x="34" y="17"/>
                      </a:lnTo>
                      <a:lnTo>
                        <a:pt x="34" y="16"/>
                      </a:lnTo>
                      <a:lnTo>
                        <a:pt x="30" y="13"/>
                      </a:lnTo>
                      <a:lnTo>
                        <a:pt x="28" y="12"/>
                      </a:lnTo>
                      <a:lnTo>
                        <a:pt x="27" y="12"/>
                      </a:lnTo>
                      <a:lnTo>
                        <a:pt x="26" y="11"/>
                      </a:lnTo>
                      <a:lnTo>
                        <a:pt x="25" y="11"/>
                      </a:lnTo>
                      <a:lnTo>
                        <a:pt x="25" y="10"/>
                      </a:lnTo>
                      <a:lnTo>
                        <a:pt x="24" y="10"/>
                      </a:lnTo>
                      <a:lnTo>
                        <a:pt x="22" y="9"/>
                      </a:lnTo>
                      <a:lnTo>
                        <a:pt x="21" y="9"/>
                      </a:lnTo>
                      <a:lnTo>
                        <a:pt x="21" y="10"/>
                      </a:lnTo>
                      <a:lnTo>
                        <a:pt x="20" y="11"/>
                      </a:lnTo>
                      <a:lnTo>
                        <a:pt x="19" y="11"/>
                      </a:lnTo>
                      <a:lnTo>
                        <a:pt x="19" y="12"/>
                      </a:lnTo>
                      <a:lnTo>
                        <a:pt x="19" y="11"/>
                      </a:lnTo>
                      <a:lnTo>
                        <a:pt x="18" y="11"/>
                      </a:lnTo>
                      <a:lnTo>
                        <a:pt x="17" y="10"/>
                      </a:lnTo>
                      <a:lnTo>
                        <a:pt x="17" y="9"/>
                      </a:lnTo>
                      <a:lnTo>
                        <a:pt x="16" y="9"/>
                      </a:lnTo>
                      <a:lnTo>
                        <a:pt x="15" y="10"/>
                      </a:lnTo>
                      <a:lnTo>
                        <a:pt x="14" y="10"/>
                      </a:lnTo>
                      <a:lnTo>
                        <a:pt x="14" y="11"/>
                      </a:lnTo>
                      <a:lnTo>
                        <a:pt x="13" y="10"/>
                      </a:lnTo>
                      <a:lnTo>
                        <a:pt x="13" y="11"/>
                      </a:lnTo>
                      <a:lnTo>
                        <a:pt x="12" y="11"/>
                      </a:lnTo>
                      <a:lnTo>
                        <a:pt x="11" y="12"/>
                      </a:lnTo>
                      <a:lnTo>
                        <a:pt x="10" y="12"/>
                      </a:lnTo>
                      <a:lnTo>
                        <a:pt x="9" y="12"/>
                      </a:lnTo>
                      <a:lnTo>
                        <a:pt x="8" y="12"/>
                      </a:lnTo>
                      <a:lnTo>
                        <a:pt x="7" y="12"/>
                      </a:lnTo>
                      <a:lnTo>
                        <a:pt x="7" y="13"/>
                      </a:lnTo>
                      <a:lnTo>
                        <a:pt x="6" y="13"/>
                      </a:lnTo>
                      <a:lnTo>
                        <a:pt x="6" y="14"/>
                      </a:lnTo>
                      <a:lnTo>
                        <a:pt x="4" y="14"/>
                      </a:lnTo>
                      <a:lnTo>
                        <a:pt x="3" y="14"/>
                      </a:lnTo>
                      <a:lnTo>
                        <a:pt x="2" y="15"/>
                      </a:lnTo>
                      <a:lnTo>
                        <a:pt x="1" y="16"/>
                      </a:lnTo>
                      <a:lnTo>
                        <a:pt x="0" y="14"/>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892" name=""/>
                <p:cNvSpPr/>
                <p:nvPr/>
              </p:nvSpPr>
              <p:spPr>
                <a:xfrm>
                  <a:off x="5038200" y="4913280"/>
                  <a:ext cx="6840" cy="37440"/>
                </a:xfrm>
                <a:custGeom>
                  <a:avLst/>
                  <a:gdLst/>
                  <a:ahLst/>
                  <a:rect l="l" t="t" r="r" b="b"/>
                  <a:pathLst>
                    <a:path w="10" h="50">
                      <a:moveTo>
                        <a:pt x="4" y="50"/>
                      </a:moveTo>
                      <a:lnTo>
                        <a:pt x="4" y="49"/>
                      </a:lnTo>
                      <a:lnTo>
                        <a:pt x="4" y="47"/>
                      </a:lnTo>
                      <a:lnTo>
                        <a:pt x="3" y="45"/>
                      </a:lnTo>
                      <a:lnTo>
                        <a:pt x="3" y="44"/>
                      </a:lnTo>
                      <a:lnTo>
                        <a:pt x="2" y="43"/>
                      </a:lnTo>
                      <a:lnTo>
                        <a:pt x="2" y="42"/>
                      </a:lnTo>
                      <a:lnTo>
                        <a:pt x="1" y="42"/>
                      </a:lnTo>
                      <a:lnTo>
                        <a:pt x="1" y="40"/>
                      </a:lnTo>
                      <a:lnTo>
                        <a:pt x="0" y="37"/>
                      </a:lnTo>
                      <a:lnTo>
                        <a:pt x="0" y="36"/>
                      </a:lnTo>
                      <a:lnTo>
                        <a:pt x="0" y="35"/>
                      </a:lnTo>
                      <a:lnTo>
                        <a:pt x="0" y="34"/>
                      </a:lnTo>
                      <a:lnTo>
                        <a:pt x="0" y="33"/>
                      </a:lnTo>
                      <a:lnTo>
                        <a:pt x="0" y="32"/>
                      </a:lnTo>
                      <a:lnTo>
                        <a:pt x="1" y="30"/>
                      </a:lnTo>
                      <a:lnTo>
                        <a:pt x="2" y="29"/>
                      </a:lnTo>
                      <a:lnTo>
                        <a:pt x="4" y="26"/>
                      </a:lnTo>
                      <a:lnTo>
                        <a:pt x="4" y="25"/>
                      </a:lnTo>
                      <a:lnTo>
                        <a:pt x="5" y="25"/>
                      </a:lnTo>
                      <a:lnTo>
                        <a:pt x="5" y="23"/>
                      </a:lnTo>
                      <a:lnTo>
                        <a:pt x="6" y="21"/>
                      </a:lnTo>
                      <a:lnTo>
                        <a:pt x="6" y="20"/>
                      </a:lnTo>
                      <a:lnTo>
                        <a:pt x="6" y="19"/>
                      </a:lnTo>
                      <a:lnTo>
                        <a:pt x="7" y="18"/>
                      </a:lnTo>
                      <a:lnTo>
                        <a:pt x="8" y="15"/>
                      </a:lnTo>
                      <a:lnTo>
                        <a:pt x="9" y="12"/>
                      </a:lnTo>
                      <a:lnTo>
                        <a:pt x="10" y="12"/>
                      </a:lnTo>
                      <a:lnTo>
                        <a:pt x="10" y="11"/>
                      </a:lnTo>
                      <a:lnTo>
                        <a:pt x="10" y="9"/>
                      </a:lnTo>
                      <a:lnTo>
                        <a:pt x="10" y="6"/>
                      </a:lnTo>
                      <a:lnTo>
                        <a:pt x="10" y="3"/>
                      </a:lnTo>
                      <a:lnTo>
                        <a:pt x="10" y="1"/>
                      </a:lnTo>
                      <a:lnTo>
                        <a:pt x="10" y="0"/>
                      </a:lnTo>
                    </a:path>
                  </a:pathLst>
                </a:custGeom>
                <a:noFill/>
                <a:ln w="23760">
                  <a:solidFill>
                    <a:srgbClr val="0000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893" name=""/>
                <p:cNvSpPr/>
                <p:nvPr/>
              </p:nvSpPr>
              <p:spPr>
                <a:xfrm>
                  <a:off x="5006880" y="4982760"/>
                  <a:ext cx="27000" cy="23760"/>
                </a:xfrm>
                <a:custGeom>
                  <a:avLst/>
                  <a:gdLst/>
                  <a:ahLst/>
                  <a:rect l="l" t="t" r="r" b="b"/>
                  <a:pathLst>
                    <a:path w="37" h="31">
                      <a:moveTo>
                        <a:pt x="0" y="31"/>
                      </a:moveTo>
                      <a:lnTo>
                        <a:pt x="1" y="31"/>
                      </a:lnTo>
                      <a:lnTo>
                        <a:pt x="3" y="30"/>
                      </a:lnTo>
                      <a:lnTo>
                        <a:pt x="5" y="28"/>
                      </a:lnTo>
                      <a:lnTo>
                        <a:pt x="8" y="27"/>
                      </a:lnTo>
                      <a:lnTo>
                        <a:pt x="10" y="26"/>
                      </a:lnTo>
                      <a:lnTo>
                        <a:pt x="11" y="25"/>
                      </a:lnTo>
                      <a:lnTo>
                        <a:pt x="13" y="24"/>
                      </a:lnTo>
                      <a:lnTo>
                        <a:pt x="14" y="23"/>
                      </a:lnTo>
                      <a:lnTo>
                        <a:pt x="14" y="22"/>
                      </a:lnTo>
                      <a:lnTo>
                        <a:pt x="15" y="22"/>
                      </a:lnTo>
                      <a:lnTo>
                        <a:pt x="16" y="21"/>
                      </a:lnTo>
                      <a:lnTo>
                        <a:pt x="18" y="20"/>
                      </a:lnTo>
                      <a:lnTo>
                        <a:pt x="19" y="19"/>
                      </a:lnTo>
                      <a:lnTo>
                        <a:pt x="20" y="19"/>
                      </a:lnTo>
                      <a:lnTo>
                        <a:pt x="21" y="18"/>
                      </a:lnTo>
                      <a:lnTo>
                        <a:pt x="22" y="18"/>
                      </a:lnTo>
                      <a:lnTo>
                        <a:pt x="23" y="17"/>
                      </a:lnTo>
                      <a:lnTo>
                        <a:pt x="24" y="16"/>
                      </a:lnTo>
                      <a:lnTo>
                        <a:pt x="25" y="16"/>
                      </a:lnTo>
                      <a:lnTo>
                        <a:pt x="26" y="15"/>
                      </a:lnTo>
                      <a:lnTo>
                        <a:pt x="27" y="15"/>
                      </a:lnTo>
                      <a:lnTo>
                        <a:pt x="27" y="14"/>
                      </a:lnTo>
                      <a:lnTo>
                        <a:pt x="28" y="12"/>
                      </a:lnTo>
                      <a:lnTo>
                        <a:pt x="28" y="11"/>
                      </a:lnTo>
                      <a:lnTo>
                        <a:pt x="29" y="11"/>
                      </a:lnTo>
                      <a:lnTo>
                        <a:pt x="30" y="9"/>
                      </a:lnTo>
                      <a:lnTo>
                        <a:pt x="30" y="8"/>
                      </a:lnTo>
                      <a:lnTo>
                        <a:pt x="31" y="7"/>
                      </a:lnTo>
                      <a:lnTo>
                        <a:pt x="33" y="4"/>
                      </a:lnTo>
                      <a:lnTo>
                        <a:pt x="34" y="3"/>
                      </a:lnTo>
                      <a:lnTo>
                        <a:pt x="36" y="1"/>
                      </a:lnTo>
                      <a:lnTo>
                        <a:pt x="37" y="1"/>
                      </a:lnTo>
                      <a:lnTo>
                        <a:pt x="37" y="0"/>
                      </a:lnTo>
                    </a:path>
                  </a:pathLst>
                </a:custGeom>
                <a:noFill/>
                <a:ln w="23760">
                  <a:solidFill>
                    <a:srgbClr val="0000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894" name=""/>
                <p:cNvSpPr/>
                <p:nvPr/>
              </p:nvSpPr>
              <p:spPr>
                <a:xfrm flipH="1" flipV="1">
                  <a:off x="5043600" y="49114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95" name=""/>
                <p:cNvSpPr/>
                <p:nvPr/>
              </p:nvSpPr>
              <p:spPr>
                <a:xfrm>
                  <a:off x="5033880" y="4951080"/>
                  <a:ext cx="6840" cy="31680"/>
                </a:xfrm>
                <a:custGeom>
                  <a:avLst/>
                  <a:gdLst/>
                  <a:ahLst/>
                  <a:rect l="l" t="t" r="r" b="b"/>
                  <a:pathLst>
                    <a:path w="10" h="43">
                      <a:moveTo>
                        <a:pt x="0" y="43"/>
                      </a:moveTo>
                      <a:lnTo>
                        <a:pt x="1" y="42"/>
                      </a:lnTo>
                      <a:lnTo>
                        <a:pt x="2" y="41"/>
                      </a:lnTo>
                      <a:lnTo>
                        <a:pt x="3" y="39"/>
                      </a:lnTo>
                      <a:lnTo>
                        <a:pt x="3" y="37"/>
                      </a:lnTo>
                      <a:lnTo>
                        <a:pt x="3" y="35"/>
                      </a:lnTo>
                      <a:lnTo>
                        <a:pt x="3" y="33"/>
                      </a:lnTo>
                      <a:lnTo>
                        <a:pt x="4" y="33"/>
                      </a:lnTo>
                      <a:lnTo>
                        <a:pt x="5" y="32"/>
                      </a:lnTo>
                      <a:lnTo>
                        <a:pt x="5" y="30"/>
                      </a:lnTo>
                      <a:lnTo>
                        <a:pt x="6" y="29"/>
                      </a:lnTo>
                      <a:lnTo>
                        <a:pt x="6" y="28"/>
                      </a:lnTo>
                      <a:lnTo>
                        <a:pt x="6" y="27"/>
                      </a:lnTo>
                      <a:lnTo>
                        <a:pt x="6" y="26"/>
                      </a:lnTo>
                      <a:lnTo>
                        <a:pt x="7" y="25"/>
                      </a:lnTo>
                      <a:lnTo>
                        <a:pt x="7" y="24"/>
                      </a:lnTo>
                      <a:lnTo>
                        <a:pt x="7" y="23"/>
                      </a:lnTo>
                      <a:lnTo>
                        <a:pt x="7" y="22"/>
                      </a:lnTo>
                      <a:lnTo>
                        <a:pt x="8" y="20"/>
                      </a:lnTo>
                      <a:lnTo>
                        <a:pt x="8" y="15"/>
                      </a:lnTo>
                      <a:lnTo>
                        <a:pt x="8" y="12"/>
                      </a:lnTo>
                      <a:lnTo>
                        <a:pt x="9" y="6"/>
                      </a:lnTo>
                      <a:lnTo>
                        <a:pt x="9" y="5"/>
                      </a:lnTo>
                      <a:lnTo>
                        <a:pt x="9" y="4"/>
                      </a:lnTo>
                      <a:lnTo>
                        <a:pt x="9" y="3"/>
                      </a:lnTo>
                      <a:lnTo>
                        <a:pt x="9" y="2"/>
                      </a:lnTo>
                      <a:lnTo>
                        <a:pt x="10" y="1"/>
                      </a:lnTo>
                      <a:lnTo>
                        <a:pt x="10" y="0"/>
                      </a:lnTo>
                    </a:path>
                  </a:pathLst>
                </a:custGeom>
                <a:noFill/>
                <a:ln w="2376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896" name=""/>
                <p:cNvSpPr/>
                <p:nvPr/>
              </p:nvSpPr>
              <p:spPr>
                <a:xfrm>
                  <a:off x="5043960" y="4866480"/>
                  <a:ext cx="14040" cy="45000"/>
                </a:xfrm>
                <a:custGeom>
                  <a:avLst/>
                  <a:gdLst/>
                  <a:ahLst/>
                  <a:rect l="l" t="t" r="r" b="b"/>
                  <a:pathLst>
                    <a:path w="21" h="60">
                      <a:moveTo>
                        <a:pt x="14" y="0"/>
                      </a:moveTo>
                      <a:lnTo>
                        <a:pt x="21" y="11"/>
                      </a:lnTo>
                      <a:lnTo>
                        <a:pt x="3" y="17"/>
                      </a:lnTo>
                      <a:lnTo>
                        <a:pt x="0" y="60"/>
                      </a:lnTo>
                    </a:path>
                  </a:pathLst>
                </a:custGeom>
                <a:noFill/>
                <a:ln w="23760">
                  <a:solidFill>
                    <a:srgbClr val="0000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897" name=""/>
                <p:cNvSpPr/>
                <p:nvPr/>
              </p:nvSpPr>
              <p:spPr>
                <a:xfrm>
                  <a:off x="5005440" y="5076360"/>
                  <a:ext cx="1080" cy="7200"/>
                </a:xfrm>
                <a:custGeom>
                  <a:avLst/>
                  <a:gdLst/>
                  <a:ahLst/>
                  <a:rect l="l" t="t" r="r" b="b"/>
                  <a:pathLst>
                    <a:path w="1" h="11">
                      <a:moveTo>
                        <a:pt x="1" y="11"/>
                      </a:moveTo>
                      <a:lnTo>
                        <a:pt x="0" y="9"/>
                      </a:lnTo>
                      <a:lnTo>
                        <a:pt x="0" y="8"/>
                      </a:lnTo>
                      <a:lnTo>
                        <a:pt x="0" y="4"/>
                      </a:lnTo>
                      <a:lnTo>
                        <a:pt x="0"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898" name=""/>
                <p:cNvSpPr/>
                <p:nvPr/>
              </p:nvSpPr>
              <p:spPr>
                <a:xfrm>
                  <a:off x="4985280" y="4822560"/>
                  <a:ext cx="41400" cy="25560"/>
                </a:xfrm>
                <a:custGeom>
                  <a:avLst/>
                  <a:gdLst/>
                  <a:ahLst/>
                  <a:rect l="l" t="t" r="r" b="b"/>
                  <a:pathLst>
                    <a:path w="59" h="35">
                      <a:moveTo>
                        <a:pt x="0" y="0"/>
                      </a:moveTo>
                      <a:lnTo>
                        <a:pt x="3" y="1"/>
                      </a:lnTo>
                      <a:lnTo>
                        <a:pt x="4" y="2"/>
                      </a:lnTo>
                      <a:lnTo>
                        <a:pt x="5" y="4"/>
                      </a:lnTo>
                      <a:lnTo>
                        <a:pt x="7" y="6"/>
                      </a:lnTo>
                      <a:lnTo>
                        <a:pt x="12" y="7"/>
                      </a:lnTo>
                      <a:lnTo>
                        <a:pt x="14" y="9"/>
                      </a:lnTo>
                      <a:lnTo>
                        <a:pt x="16" y="12"/>
                      </a:lnTo>
                      <a:lnTo>
                        <a:pt x="17" y="14"/>
                      </a:lnTo>
                      <a:lnTo>
                        <a:pt x="22" y="18"/>
                      </a:lnTo>
                      <a:lnTo>
                        <a:pt x="23" y="19"/>
                      </a:lnTo>
                      <a:lnTo>
                        <a:pt x="26" y="19"/>
                      </a:lnTo>
                      <a:lnTo>
                        <a:pt x="28" y="20"/>
                      </a:lnTo>
                      <a:lnTo>
                        <a:pt x="28" y="21"/>
                      </a:lnTo>
                      <a:lnTo>
                        <a:pt x="30" y="23"/>
                      </a:lnTo>
                      <a:lnTo>
                        <a:pt x="31" y="24"/>
                      </a:lnTo>
                      <a:lnTo>
                        <a:pt x="35" y="24"/>
                      </a:lnTo>
                      <a:lnTo>
                        <a:pt x="37" y="23"/>
                      </a:lnTo>
                      <a:lnTo>
                        <a:pt x="39" y="22"/>
                      </a:lnTo>
                      <a:lnTo>
                        <a:pt x="42" y="23"/>
                      </a:lnTo>
                      <a:lnTo>
                        <a:pt x="45" y="25"/>
                      </a:lnTo>
                      <a:lnTo>
                        <a:pt x="50" y="29"/>
                      </a:lnTo>
                      <a:lnTo>
                        <a:pt x="57" y="33"/>
                      </a:lnTo>
                      <a:lnTo>
                        <a:pt x="59" y="35"/>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899" name=""/>
                <p:cNvSpPr/>
                <p:nvPr/>
              </p:nvSpPr>
              <p:spPr>
                <a:xfrm>
                  <a:off x="4926600" y="4808880"/>
                  <a:ext cx="58320" cy="13680"/>
                </a:xfrm>
                <a:custGeom>
                  <a:avLst/>
                  <a:gdLst/>
                  <a:ahLst/>
                  <a:rect l="l" t="t" r="r" b="b"/>
                  <a:pathLst>
                    <a:path w="81" h="17">
                      <a:moveTo>
                        <a:pt x="0" y="0"/>
                      </a:moveTo>
                      <a:lnTo>
                        <a:pt x="5" y="3"/>
                      </a:lnTo>
                      <a:lnTo>
                        <a:pt x="13" y="3"/>
                      </a:lnTo>
                      <a:lnTo>
                        <a:pt x="15" y="2"/>
                      </a:lnTo>
                      <a:lnTo>
                        <a:pt x="18" y="2"/>
                      </a:lnTo>
                      <a:lnTo>
                        <a:pt x="20" y="3"/>
                      </a:lnTo>
                      <a:lnTo>
                        <a:pt x="28" y="6"/>
                      </a:lnTo>
                      <a:lnTo>
                        <a:pt x="31" y="7"/>
                      </a:lnTo>
                      <a:lnTo>
                        <a:pt x="33" y="8"/>
                      </a:lnTo>
                      <a:lnTo>
                        <a:pt x="33" y="10"/>
                      </a:lnTo>
                      <a:lnTo>
                        <a:pt x="35" y="10"/>
                      </a:lnTo>
                      <a:lnTo>
                        <a:pt x="36" y="11"/>
                      </a:lnTo>
                      <a:lnTo>
                        <a:pt x="36" y="10"/>
                      </a:lnTo>
                      <a:lnTo>
                        <a:pt x="37" y="10"/>
                      </a:lnTo>
                      <a:lnTo>
                        <a:pt x="38" y="10"/>
                      </a:lnTo>
                      <a:lnTo>
                        <a:pt x="40" y="12"/>
                      </a:lnTo>
                      <a:lnTo>
                        <a:pt x="49" y="13"/>
                      </a:lnTo>
                      <a:lnTo>
                        <a:pt x="55" y="13"/>
                      </a:lnTo>
                      <a:lnTo>
                        <a:pt x="64" y="13"/>
                      </a:lnTo>
                      <a:lnTo>
                        <a:pt x="67" y="14"/>
                      </a:lnTo>
                      <a:lnTo>
                        <a:pt x="69" y="15"/>
                      </a:lnTo>
                      <a:lnTo>
                        <a:pt x="75" y="15"/>
                      </a:lnTo>
                      <a:lnTo>
                        <a:pt x="81" y="17"/>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900" name=""/>
                <p:cNvSpPr/>
                <p:nvPr/>
              </p:nvSpPr>
              <p:spPr>
                <a:xfrm>
                  <a:off x="4520160" y="5112720"/>
                  <a:ext cx="72720" cy="52560"/>
                </a:xfrm>
                <a:custGeom>
                  <a:avLst/>
                  <a:gdLst/>
                  <a:ahLst/>
                  <a:rect l="l" t="t" r="r" b="b"/>
                  <a:pathLst>
                    <a:path w="102" h="69">
                      <a:moveTo>
                        <a:pt x="0" y="0"/>
                      </a:moveTo>
                      <a:lnTo>
                        <a:pt x="4" y="3"/>
                      </a:lnTo>
                      <a:lnTo>
                        <a:pt x="5" y="5"/>
                      </a:lnTo>
                      <a:lnTo>
                        <a:pt x="6" y="6"/>
                      </a:lnTo>
                      <a:lnTo>
                        <a:pt x="6" y="7"/>
                      </a:lnTo>
                      <a:lnTo>
                        <a:pt x="6" y="8"/>
                      </a:lnTo>
                      <a:lnTo>
                        <a:pt x="7" y="9"/>
                      </a:lnTo>
                      <a:lnTo>
                        <a:pt x="7" y="10"/>
                      </a:lnTo>
                      <a:lnTo>
                        <a:pt x="7" y="14"/>
                      </a:lnTo>
                      <a:lnTo>
                        <a:pt x="7" y="15"/>
                      </a:lnTo>
                      <a:lnTo>
                        <a:pt x="7" y="16"/>
                      </a:lnTo>
                      <a:lnTo>
                        <a:pt x="7" y="17"/>
                      </a:lnTo>
                      <a:lnTo>
                        <a:pt x="7" y="19"/>
                      </a:lnTo>
                      <a:lnTo>
                        <a:pt x="8" y="22"/>
                      </a:lnTo>
                      <a:lnTo>
                        <a:pt x="8" y="23"/>
                      </a:lnTo>
                      <a:lnTo>
                        <a:pt x="8" y="24"/>
                      </a:lnTo>
                      <a:lnTo>
                        <a:pt x="8" y="25"/>
                      </a:lnTo>
                      <a:lnTo>
                        <a:pt x="9" y="26"/>
                      </a:lnTo>
                      <a:lnTo>
                        <a:pt x="10" y="26"/>
                      </a:lnTo>
                      <a:lnTo>
                        <a:pt x="13" y="26"/>
                      </a:lnTo>
                      <a:lnTo>
                        <a:pt x="19" y="26"/>
                      </a:lnTo>
                      <a:lnTo>
                        <a:pt x="20" y="27"/>
                      </a:lnTo>
                      <a:lnTo>
                        <a:pt x="26" y="29"/>
                      </a:lnTo>
                      <a:lnTo>
                        <a:pt x="28" y="30"/>
                      </a:lnTo>
                      <a:lnTo>
                        <a:pt x="32" y="30"/>
                      </a:lnTo>
                      <a:lnTo>
                        <a:pt x="42" y="30"/>
                      </a:lnTo>
                      <a:lnTo>
                        <a:pt x="50" y="30"/>
                      </a:lnTo>
                      <a:lnTo>
                        <a:pt x="53" y="34"/>
                      </a:lnTo>
                      <a:lnTo>
                        <a:pt x="60" y="38"/>
                      </a:lnTo>
                      <a:lnTo>
                        <a:pt x="64" y="38"/>
                      </a:lnTo>
                      <a:lnTo>
                        <a:pt x="70" y="38"/>
                      </a:lnTo>
                      <a:lnTo>
                        <a:pt x="76" y="38"/>
                      </a:lnTo>
                      <a:lnTo>
                        <a:pt x="77" y="38"/>
                      </a:lnTo>
                      <a:lnTo>
                        <a:pt x="77" y="39"/>
                      </a:lnTo>
                      <a:lnTo>
                        <a:pt x="84" y="47"/>
                      </a:lnTo>
                      <a:lnTo>
                        <a:pt x="89" y="54"/>
                      </a:lnTo>
                      <a:lnTo>
                        <a:pt x="92" y="60"/>
                      </a:lnTo>
                      <a:lnTo>
                        <a:pt x="94" y="63"/>
                      </a:lnTo>
                      <a:lnTo>
                        <a:pt x="95" y="64"/>
                      </a:lnTo>
                      <a:lnTo>
                        <a:pt x="100" y="67"/>
                      </a:lnTo>
                      <a:lnTo>
                        <a:pt x="102" y="69"/>
                      </a:lnTo>
                    </a:path>
                  </a:pathLst>
                </a:custGeom>
                <a:noFill/>
                <a:ln w="23760">
                  <a:solidFill>
                    <a:srgbClr val="0000ff"/>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901" name=""/>
                <p:cNvSpPr/>
                <p:nvPr/>
              </p:nvSpPr>
              <p:spPr>
                <a:xfrm>
                  <a:off x="4373280" y="4966200"/>
                  <a:ext cx="72360" cy="81360"/>
                </a:xfrm>
                <a:custGeom>
                  <a:avLst/>
                  <a:gdLst/>
                  <a:ahLst/>
                  <a:rect l="l" t="t" r="r" b="b"/>
                  <a:pathLst>
                    <a:path w="101" h="108">
                      <a:moveTo>
                        <a:pt x="0" y="1"/>
                      </a:moveTo>
                      <a:lnTo>
                        <a:pt x="2" y="0"/>
                      </a:lnTo>
                      <a:lnTo>
                        <a:pt x="2" y="1"/>
                      </a:lnTo>
                      <a:lnTo>
                        <a:pt x="3" y="2"/>
                      </a:lnTo>
                      <a:lnTo>
                        <a:pt x="4" y="3"/>
                      </a:lnTo>
                      <a:lnTo>
                        <a:pt x="4" y="4"/>
                      </a:lnTo>
                      <a:lnTo>
                        <a:pt x="5" y="6"/>
                      </a:lnTo>
                      <a:lnTo>
                        <a:pt x="5" y="7"/>
                      </a:lnTo>
                      <a:lnTo>
                        <a:pt x="6" y="9"/>
                      </a:lnTo>
                      <a:lnTo>
                        <a:pt x="6" y="10"/>
                      </a:lnTo>
                      <a:lnTo>
                        <a:pt x="6" y="11"/>
                      </a:lnTo>
                      <a:lnTo>
                        <a:pt x="6" y="12"/>
                      </a:lnTo>
                      <a:lnTo>
                        <a:pt x="5" y="13"/>
                      </a:lnTo>
                      <a:lnTo>
                        <a:pt x="5" y="14"/>
                      </a:lnTo>
                      <a:lnTo>
                        <a:pt x="5" y="15"/>
                      </a:lnTo>
                      <a:lnTo>
                        <a:pt x="5" y="16"/>
                      </a:lnTo>
                      <a:lnTo>
                        <a:pt x="5" y="18"/>
                      </a:lnTo>
                      <a:lnTo>
                        <a:pt x="5" y="19"/>
                      </a:lnTo>
                      <a:lnTo>
                        <a:pt x="5" y="21"/>
                      </a:lnTo>
                      <a:lnTo>
                        <a:pt x="5" y="23"/>
                      </a:lnTo>
                      <a:lnTo>
                        <a:pt x="8" y="27"/>
                      </a:lnTo>
                      <a:lnTo>
                        <a:pt x="12" y="33"/>
                      </a:lnTo>
                      <a:lnTo>
                        <a:pt x="16" y="40"/>
                      </a:lnTo>
                      <a:lnTo>
                        <a:pt x="17" y="40"/>
                      </a:lnTo>
                      <a:lnTo>
                        <a:pt x="21" y="45"/>
                      </a:lnTo>
                      <a:lnTo>
                        <a:pt x="26" y="50"/>
                      </a:lnTo>
                      <a:lnTo>
                        <a:pt x="27" y="51"/>
                      </a:lnTo>
                      <a:lnTo>
                        <a:pt x="30" y="53"/>
                      </a:lnTo>
                      <a:lnTo>
                        <a:pt x="32" y="56"/>
                      </a:lnTo>
                      <a:lnTo>
                        <a:pt x="39" y="62"/>
                      </a:lnTo>
                      <a:lnTo>
                        <a:pt x="44" y="67"/>
                      </a:lnTo>
                      <a:lnTo>
                        <a:pt x="52" y="75"/>
                      </a:lnTo>
                      <a:lnTo>
                        <a:pt x="53" y="75"/>
                      </a:lnTo>
                      <a:lnTo>
                        <a:pt x="57" y="77"/>
                      </a:lnTo>
                      <a:lnTo>
                        <a:pt x="62" y="79"/>
                      </a:lnTo>
                      <a:lnTo>
                        <a:pt x="63" y="79"/>
                      </a:lnTo>
                      <a:lnTo>
                        <a:pt x="64" y="80"/>
                      </a:lnTo>
                      <a:lnTo>
                        <a:pt x="67" y="84"/>
                      </a:lnTo>
                      <a:lnTo>
                        <a:pt x="72" y="89"/>
                      </a:lnTo>
                      <a:lnTo>
                        <a:pt x="74" y="90"/>
                      </a:lnTo>
                      <a:lnTo>
                        <a:pt x="76" y="91"/>
                      </a:lnTo>
                      <a:lnTo>
                        <a:pt x="80" y="92"/>
                      </a:lnTo>
                      <a:lnTo>
                        <a:pt x="82" y="92"/>
                      </a:lnTo>
                      <a:lnTo>
                        <a:pt x="84" y="93"/>
                      </a:lnTo>
                      <a:lnTo>
                        <a:pt x="85" y="94"/>
                      </a:lnTo>
                      <a:lnTo>
                        <a:pt x="86" y="94"/>
                      </a:lnTo>
                      <a:lnTo>
                        <a:pt x="86" y="95"/>
                      </a:lnTo>
                      <a:lnTo>
                        <a:pt x="87" y="97"/>
                      </a:lnTo>
                      <a:lnTo>
                        <a:pt x="88" y="98"/>
                      </a:lnTo>
                      <a:lnTo>
                        <a:pt x="89" y="99"/>
                      </a:lnTo>
                      <a:lnTo>
                        <a:pt x="91" y="102"/>
                      </a:lnTo>
                      <a:lnTo>
                        <a:pt x="93" y="103"/>
                      </a:lnTo>
                      <a:lnTo>
                        <a:pt x="94" y="104"/>
                      </a:lnTo>
                      <a:lnTo>
                        <a:pt x="94" y="105"/>
                      </a:lnTo>
                      <a:lnTo>
                        <a:pt x="95" y="106"/>
                      </a:lnTo>
                      <a:lnTo>
                        <a:pt x="96" y="106"/>
                      </a:lnTo>
                      <a:lnTo>
                        <a:pt x="96" y="107"/>
                      </a:lnTo>
                      <a:lnTo>
                        <a:pt x="97" y="107"/>
                      </a:lnTo>
                      <a:lnTo>
                        <a:pt x="101" y="108"/>
                      </a:lnTo>
                    </a:path>
                  </a:pathLst>
                </a:custGeom>
                <a:noFill/>
                <a:ln w="23760">
                  <a:solidFill>
                    <a:srgbClr val="0000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902" name=""/>
                <p:cNvSpPr/>
                <p:nvPr/>
              </p:nvSpPr>
              <p:spPr>
                <a:xfrm>
                  <a:off x="4290480" y="4966200"/>
                  <a:ext cx="82800" cy="55800"/>
                </a:xfrm>
                <a:custGeom>
                  <a:avLst/>
                  <a:gdLst/>
                  <a:ahLst/>
                  <a:rect l="l" t="t" r="r" b="b"/>
                  <a:pathLst>
                    <a:path w="116" h="73">
                      <a:moveTo>
                        <a:pt x="0" y="73"/>
                      </a:moveTo>
                      <a:lnTo>
                        <a:pt x="1" y="73"/>
                      </a:lnTo>
                      <a:lnTo>
                        <a:pt x="4" y="72"/>
                      </a:lnTo>
                      <a:lnTo>
                        <a:pt x="6" y="71"/>
                      </a:lnTo>
                      <a:lnTo>
                        <a:pt x="7" y="71"/>
                      </a:lnTo>
                      <a:lnTo>
                        <a:pt x="8" y="70"/>
                      </a:lnTo>
                      <a:lnTo>
                        <a:pt x="10" y="67"/>
                      </a:lnTo>
                      <a:lnTo>
                        <a:pt x="11" y="66"/>
                      </a:lnTo>
                      <a:lnTo>
                        <a:pt x="15" y="62"/>
                      </a:lnTo>
                      <a:lnTo>
                        <a:pt x="16" y="60"/>
                      </a:lnTo>
                      <a:lnTo>
                        <a:pt x="17" y="60"/>
                      </a:lnTo>
                      <a:lnTo>
                        <a:pt x="18" y="58"/>
                      </a:lnTo>
                      <a:lnTo>
                        <a:pt x="19" y="55"/>
                      </a:lnTo>
                      <a:lnTo>
                        <a:pt x="19" y="54"/>
                      </a:lnTo>
                      <a:lnTo>
                        <a:pt x="20" y="54"/>
                      </a:lnTo>
                      <a:lnTo>
                        <a:pt x="21" y="53"/>
                      </a:lnTo>
                      <a:lnTo>
                        <a:pt x="23" y="52"/>
                      </a:lnTo>
                      <a:lnTo>
                        <a:pt x="27" y="50"/>
                      </a:lnTo>
                      <a:lnTo>
                        <a:pt x="30" y="48"/>
                      </a:lnTo>
                      <a:lnTo>
                        <a:pt x="32" y="46"/>
                      </a:lnTo>
                      <a:lnTo>
                        <a:pt x="40" y="41"/>
                      </a:lnTo>
                      <a:lnTo>
                        <a:pt x="49" y="37"/>
                      </a:lnTo>
                      <a:lnTo>
                        <a:pt x="50" y="36"/>
                      </a:lnTo>
                      <a:lnTo>
                        <a:pt x="52" y="33"/>
                      </a:lnTo>
                      <a:lnTo>
                        <a:pt x="53" y="31"/>
                      </a:lnTo>
                      <a:lnTo>
                        <a:pt x="54" y="31"/>
                      </a:lnTo>
                      <a:lnTo>
                        <a:pt x="58" y="30"/>
                      </a:lnTo>
                      <a:lnTo>
                        <a:pt x="59" y="30"/>
                      </a:lnTo>
                      <a:lnTo>
                        <a:pt x="61" y="31"/>
                      </a:lnTo>
                      <a:lnTo>
                        <a:pt x="63" y="31"/>
                      </a:lnTo>
                      <a:lnTo>
                        <a:pt x="63" y="30"/>
                      </a:lnTo>
                      <a:lnTo>
                        <a:pt x="64" y="30"/>
                      </a:lnTo>
                      <a:lnTo>
                        <a:pt x="65" y="30"/>
                      </a:lnTo>
                      <a:lnTo>
                        <a:pt x="72" y="27"/>
                      </a:lnTo>
                      <a:lnTo>
                        <a:pt x="76" y="25"/>
                      </a:lnTo>
                      <a:lnTo>
                        <a:pt x="79" y="24"/>
                      </a:lnTo>
                      <a:lnTo>
                        <a:pt x="87" y="20"/>
                      </a:lnTo>
                      <a:lnTo>
                        <a:pt x="88" y="19"/>
                      </a:lnTo>
                      <a:lnTo>
                        <a:pt x="89" y="17"/>
                      </a:lnTo>
                      <a:lnTo>
                        <a:pt x="90" y="17"/>
                      </a:lnTo>
                      <a:lnTo>
                        <a:pt x="92" y="16"/>
                      </a:lnTo>
                      <a:lnTo>
                        <a:pt x="94" y="16"/>
                      </a:lnTo>
                      <a:lnTo>
                        <a:pt x="95" y="14"/>
                      </a:lnTo>
                      <a:lnTo>
                        <a:pt x="96" y="13"/>
                      </a:lnTo>
                      <a:lnTo>
                        <a:pt x="99" y="11"/>
                      </a:lnTo>
                      <a:lnTo>
                        <a:pt x="101" y="10"/>
                      </a:lnTo>
                      <a:lnTo>
                        <a:pt x="103" y="9"/>
                      </a:lnTo>
                      <a:lnTo>
                        <a:pt x="108" y="8"/>
                      </a:lnTo>
                      <a:lnTo>
                        <a:pt x="110" y="7"/>
                      </a:lnTo>
                      <a:lnTo>
                        <a:pt x="111" y="7"/>
                      </a:lnTo>
                      <a:lnTo>
                        <a:pt x="111" y="6"/>
                      </a:lnTo>
                      <a:lnTo>
                        <a:pt x="112" y="4"/>
                      </a:lnTo>
                      <a:lnTo>
                        <a:pt x="113" y="3"/>
                      </a:lnTo>
                      <a:lnTo>
                        <a:pt x="114" y="1"/>
                      </a:lnTo>
                      <a:lnTo>
                        <a:pt x="115" y="0"/>
                      </a:lnTo>
                      <a:lnTo>
                        <a:pt x="116" y="0"/>
                      </a:lnTo>
                    </a:path>
                  </a:pathLst>
                </a:custGeom>
                <a:noFill/>
                <a:ln w="23760">
                  <a:solidFill>
                    <a:srgbClr val="0000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903" name=""/>
                <p:cNvSpPr/>
                <p:nvPr/>
              </p:nvSpPr>
              <p:spPr>
                <a:xfrm>
                  <a:off x="4446000" y="5047560"/>
                  <a:ext cx="74160" cy="64800"/>
                </a:xfrm>
                <a:custGeom>
                  <a:avLst/>
                  <a:gdLst/>
                  <a:ahLst/>
                  <a:rect l="l" t="t" r="r" b="b"/>
                  <a:pathLst>
                    <a:path w="105" h="87">
                      <a:moveTo>
                        <a:pt x="0" y="0"/>
                      </a:moveTo>
                      <a:lnTo>
                        <a:pt x="1" y="0"/>
                      </a:lnTo>
                      <a:lnTo>
                        <a:pt x="2" y="0"/>
                      </a:lnTo>
                      <a:lnTo>
                        <a:pt x="4" y="0"/>
                      </a:lnTo>
                      <a:lnTo>
                        <a:pt x="6" y="0"/>
                      </a:lnTo>
                      <a:lnTo>
                        <a:pt x="6" y="1"/>
                      </a:lnTo>
                      <a:lnTo>
                        <a:pt x="8" y="3"/>
                      </a:lnTo>
                      <a:lnTo>
                        <a:pt x="9" y="4"/>
                      </a:lnTo>
                      <a:lnTo>
                        <a:pt x="11" y="6"/>
                      </a:lnTo>
                      <a:lnTo>
                        <a:pt x="14" y="10"/>
                      </a:lnTo>
                      <a:lnTo>
                        <a:pt x="15" y="11"/>
                      </a:lnTo>
                      <a:lnTo>
                        <a:pt x="19" y="13"/>
                      </a:lnTo>
                      <a:lnTo>
                        <a:pt x="20" y="13"/>
                      </a:lnTo>
                      <a:lnTo>
                        <a:pt x="23" y="15"/>
                      </a:lnTo>
                      <a:lnTo>
                        <a:pt x="28" y="17"/>
                      </a:lnTo>
                      <a:lnTo>
                        <a:pt x="31" y="19"/>
                      </a:lnTo>
                      <a:lnTo>
                        <a:pt x="32" y="19"/>
                      </a:lnTo>
                      <a:lnTo>
                        <a:pt x="32" y="20"/>
                      </a:lnTo>
                      <a:lnTo>
                        <a:pt x="34" y="22"/>
                      </a:lnTo>
                      <a:lnTo>
                        <a:pt x="36" y="26"/>
                      </a:lnTo>
                      <a:lnTo>
                        <a:pt x="37" y="27"/>
                      </a:lnTo>
                      <a:lnTo>
                        <a:pt x="40" y="31"/>
                      </a:lnTo>
                      <a:lnTo>
                        <a:pt x="43" y="33"/>
                      </a:lnTo>
                      <a:lnTo>
                        <a:pt x="45" y="36"/>
                      </a:lnTo>
                      <a:lnTo>
                        <a:pt x="47" y="38"/>
                      </a:lnTo>
                      <a:lnTo>
                        <a:pt x="48" y="39"/>
                      </a:lnTo>
                      <a:lnTo>
                        <a:pt x="51" y="40"/>
                      </a:lnTo>
                      <a:lnTo>
                        <a:pt x="52" y="40"/>
                      </a:lnTo>
                      <a:lnTo>
                        <a:pt x="54" y="41"/>
                      </a:lnTo>
                      <a:lnTo>
                        <a:pt x="55" y="41"/>
                      </a:lnTo>
                      <a:lnTo>
                        <a:pt x="57" y="42"/>
                      </a:lnTo>
                      <a:lnTo>
                        <a:pt x="57" y="43"/>
                      </a:lnTo>
                      <a:lnTo>
                        <a:pt x="58" y="44"/>
                      </a:lnTo>
                      <a:lnTo>
                        <a:pt x="59" y="44"/>
                      </a:lnTo>
                      <a:lnTo>
                        <a:pt x="62" y="48"/>
                      </a:lnTo>
                      <a:lnTo>
                        <a:pt x="63" y="50"/>
                      </a:lnTo>
                      <a:lnTo>
                        <a:pt x="66" y="53"/>
                      </a:lnTo>
                      <a:lnTo>
                        <a:pt x="68" y="56"/>
                      </a:lnTo>
                      <a:lnTo>
                        <a:pt x="69" y="57"/>
                      </a:lnTo>
                      <a:lnTo>
                        <a:pt x="73" y="60"/>
                      </a:lnTo>
                      <a:lnTo>
                        <a:pt x="76" y="62"/>
                      </a:lnTo>
                      <a:lnTo>
                        <a:pt x="78" y="64"/>
                      </a:lnTo>
                      <a:lnTo>
                        <a:pt x="81" y="65"/>
                      </a:lnTo>
                      <a:lnTo>
                        <a:pt x="82" y="66"/>
                      </a:lnTo>
                      <a:lnTo>
                        <a:pt x="86" y="68"/>
                      </a:lnTo>
                      <a:lnTo>
                        <a:pt x="87" y="69"/>
                      </a:lnTo>
                      <a:lnTo>
                        <a:pt x="89" y="69"/>
                      </a:lnTo>
                      <a:lnTo>
                        <a:pt x="90" y="70"/>
                      </a:lnTo>
                      <a:lnTo>
                        <a:pt x="92" y="70"/>
                      </a:lnTo>
                      <a:lnTo>
                        <a:pt x="95" y="71"/>
                      </a:lnTo>
                      <a:lnTo>
                        <a:pt x="98" y="72"/>
                      </a:lnTo>
                      <a:lnTo>
                        <a:pt x="99" y="73"/>
                      </a:lnTo>
                      <a:lnTo>
                        <a:pt x="100" y="73"/>
                      </a:lnTo>
                      <a:lnTo>
                        <a:pt x="100" y="74"/>
                      </a:lnTo>
                      <a:lnTo>
                        <a:pt x="103" y="78"/>
                      </a:lnTo>
                      <a:lnTo>
                        <a:pt x="103" y="80"/>
                      </a:lnTo>
                      <a:lnTo>
                        <a:pt x="104" y="80"/>
                      </a:lnTo>
                      <a:lnTo>
                        <a:pt x="104" y="81"/>
                      </a:lnTo>
                      <a:lnTo>
                        <a:pt x="104" y="82"/>
                      </a:lnTo>
                      <a:lnTo>
                        <a:pt x="104" y="84"/>
                      </a:lnTo>
                      <a:lnTo>
                        <a:pt x="105" y="87"/>
                      </a:lnTo>
                    </a:path>
                  </a:pathLst>
                </a:custGeom>
                <a:noFill/>
                <a:ln w="23760">
                  <a:solidFill>
                    <a:srgbClr val="0000ff"/>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904" name=""/>
                <p:cNvSpPr/>
                <p:nvPr/>
              </p:nvSpPr>
              <p:spPr>
                <a:xfrm>
                  <a:off x="4593240" y="5160960"/>
                  <a:ext cx="88200" cy="18000"/>
                </a:xfrm>
                <a:custGeom>
                  <a:avLst/>
                  <a:gdLst/>
                  <a:ahLst/>
                  <a:rect l="l" t="t" r="r" b="b"/>
                  <a:pathLst>
                    <a:path w="124" h="24">
                      <a:moveTo>
                        <a:pt x="0" y="5"/>
                      </a:moveTo>
                      <a:lnTo>
                        <a:pt x="1" y="5"/>
                      </a:lnTo>
                      <a:lnTo>
                        <a:pt x="10" y="5"/>
                      </a:lnTo>
                      <a:lnTo>
                        <a:pt x="25" y="6"/>
                      </a:lnTo>
                      <a:lnTo>
                        <a:pt x="30" y="6"/>
                      </a:lnTo>
                      <a:lnTo>
                        <a:pt x="31" y="6"/>
                      </a:lnTo>
                      <a:lnTo>
                        <a:pt x="32" y="5"/>
                      </a:lnTo>
                      <a:lnTo>
                        <a:pt x="33" y="5"/>
                      </a:lnTo>
                      <a:lnTo>
                        <a:pt x="43" y="1"/>
                      </a:lnTo>
                      <a:lnTo>
                        <a:pt x="43" y="0"/>
                      </a:lnTo>
                      <a:lnTo>
                        <a:pt x="44" y="0"/>
                      </a:lnTo>
                      <a:lnTo>
                        <a:pt x="50" y="1"/>
                      </a:lnTo>
                      <a:lnTo>
                        <a:pt x="54" y="1"/>
                      </a:lnTo>
                      <a:lnTo>
                        <a:pt x="61" y="2"/>
                      </a:lnTo>
                      <a:lnTo>
                        <a:pt x="67" y="2"/>
                      </a:lnTo>
                      <a:lnTo>
                        <a:pt x="70" y="4"/>
                      </a:lnTo>
                      <a:lnTo>
                        <a:pt x="73" y="5"/>
                      </a:lnTo>
                      <a:lnTo>
                        <a:pt x="74" y="5"/>
                      </a:lnTo>
                      <a:lnTo>
                        <a:pt x="79" y="7"/>
                      </a:lnTo>
                      <a:lnTo>
                        <a:pt x="85" y="9"/>
                      </a:lnTo>
                      <a:lnTo>
                        <a:pt x="87" y="10"/>
                      </a:lnTo>
                      <a:lnTo>
                        <a:pt x="88" y="10"/>
                      </a:lnTo>
                      <a:lnTo>
                        <a:pt x="90" y="10"/>
                      </a:lnTo>
                      <a:lnTo>
                        <a:pt x="94" y="10"/>
                      </a:lnTo>
                      <a:lnTo>
                        <a:pt x="95" y="10"/>
                      </a:lnTo>
                      <a:lnTo>
                        <a:pt x="100" y="12"/>
                      </a:lnTo>
                      <a:lnTo>
                        <a:pt x="105" y="13"/>
                      </a:lnTo>
                      <a:lnTo>
                        <a:pt x="110" y="14"/>
                      </a:lnTo>
                      <a:lnTo>
                        <a:pt x="116" y="16"/>
                      </a:lnTo>
                      <a:lnTo>
                        <a:pt x="118" y="17"/>
                      </a:lnTo>
                      <a:lnTo>
                        <a:pt x="119" y="17"/>
                      </a:lnTo>
                      <a:lnTo>
                        <a:pt x="120" y="19"/>
                      </a:lnTo>
                      <a:lnTo>
                        <a:pt x="123" y="23"/>
                      </a:lnTo>
                      <a:lnTo>
                        <a:pt x="124" y="23"/>
                      </a:lnTo>
                      <a:lnTo>
                        <a:pt x="124" y="24"/>
                      </a:lnTo>
                    </a:path>
                  </a:pathLst>
                </a:custGeom>
                <a:noFill/>
                <a:ln w="23760">
                  <a:solidFill>
                    <a:srgbClr val="0000ff"/>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905" name=""/>
                <p:cNvSpPr/>
                <p:nvPr/>
              </p:nvSpPr>
              <p:spPr>
                <a:xfrm>
                  <a:off x="4807080" y="3704040"/>
                  <a:ext cx="124200" cy="7200"/>
                </a:xfrm>
                <a:custGeom>
                  <a:avLst/>
                  <a:gdLst/>
                  <a:ahLst/>
                  <a:rect l="l" t="t" r="r" b="b"/>
                  <a:pathLst>
                    <a:path w="174" h="9">
                      <a:moveTo>
                        <a:pt x="0" y="8"/>
                      </a:moveTo>
                      <a:lnTo>
                        <a:pt x="44" y="8"/>
                      </a:lnTo>
                      <a:lnTo>
                        <a:pt x="55" y="9"/>
                      </a:lnTo>
                      <a:lnTo>
                        <a:pt x="66" y="7"/>
                      </a:lnTo>
                      <a:lnTo>
                        <a:pt x="73" y="6"/>
                      </a:lnTo>
                      <a:lnTo>
                        <a:pt x="79" y="3"/>
                      </a:lnTo>
                      <a:lnTo>
                        <a:pt x="84" y="2"/>
                      </a:lnTo>
                      <a:lnTo>
                        <a:pt x="90" y="1"/>
                      </a:lnTo>
                      <a:lnTo>
                        <a:pt x="97" y="0"/>
                      </a:lnTo>
                      <a:lnTo>
                        <a:pt x="134" y="0"/>
                      </a:lnTo>
                      <a:lnTo>
                        <a:pt x="162" y="0"/>
                      </a:lnTo>
                      <a:lnTo>
                        <a:pt x="169" y="1"/>
                      </a:lnTo>
                      <a:lnTo>
                        <a:pt x="174" y="1"/>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906" name=""/>
                <p:cNvSpPr/>
                <p:nvPr/>
              </p:nvSpPr>
              <p:spPr>
                <a:xfrm>
                  <a:off x="4437360" y="3611880"/>
                  <a:ext cx="117000" cy="58680"/>
                </a:xfrm>
                <a:custGeom>
                  <a:avLst/>
                  <a:gdLst/>
                  <a:ahLst/>
                  <a:rect l="l" t="t" r="r" b="b"/>
                  <a:pathLst>
                    <a:path w="164" h="78">
                      <a:moveTo>
                        <a:pt x="0" y="0"/>
                      </a:moveTo>
                      <a:lnTo>
                        <a:pt x="6" y="2"/>
                      </a:lnTo>
                      <a:lnTo>
                        <a:pt x="12" y="11"/>
                      </a:lnTo>
                      <a:lnTo>
                        <a:pt x="14" y="12"/>
                      </a:lnTo>
                      <a:lnTo>
                        <a:pt x="18" y="15"/>
                      </a:lnTo>
                      <a:lnTo>
                        <a:pt x="27" y="28"/>
                      </a:lnTo>
                      <a:lnTo>
                        <a:pt x="35" y="42"/>
                      </a:lnTo>
                      <a:lnTo>
                        <a:pt x="38" y="45"/>
                      </a:lnTo>
                      <a:lnTo>
                        <a:pt x="43" y="53"/>
                      </a:lnTo>
                      <a:lnTo>
                        <a:pt x="51" y="64"/>
                      </a:lnTo>
                      <a:lnTo>
                        <a:pt x="56" y="64"/>
                      </a:lnTo>
                      <a:lnTo>
                        <a:pt x="86" y="64"/>
                      </a:lnTo>
                      <a:lnTo>
                        <a:pt x="103" y="64"/>
                      </a:lnTo>
                      <a:lnTo>
                        <a:pt x="116" y="65"/>
                      </a:lnTo>
                      <a:lnTo>
                        <a:pt x="124" y="67"/>
                      </a:lnTo>
                      <a:lnTo>
                        <a:pt x="134" y="68"/>
                      </a:lnTo>
                      <a:lnTo>
                        <a:pt x="146" y="68"/>
                      </a:lnTo>
                      <a:lnTo>
                        <a:pt x="164" y="78"/>
                      </a:lnTo>
                    </a:path>
                  </a:pathLst>
                </a:custGeom>
                <a:noFill/>
                <a:ln w="23760">
                  <a:solidFill>
                    <a:srgbClr val="0000ff"/>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907" name=""/>
                <p:cNvSpPr/>
                <p:nvPr/>
              </p:nvSpPr>
              <p:spPr>
                <a:xfrm>
                  <a:off x="4554720" y="3670920"/>
                  <a:ext cx="132480" cy="29880"/>
                </a:xfrm>
                <a:custGeom>
                  <a:avLst/>
                  <a:gdLst/>
                  <a:ahLst/>
                  <a:rect l="l" t="t" r="r" b="b"/>
                  <a:pathLst>
                    <a:path w="186" h="40">
                      <a:moveTo>
                        <a:pt x="0" y="0"/>
                      </a:moveTo>
                      <a:lnTo>
                        <a:pt x="15" y="9"/>
                      </a:lnTo>
                      <a:lnTo>
                        <a:pt x="48" y="9"/>
                      </a:lnTo>
                      <a:lnTo>
                        <a:pt x="63" y="9"/>
                      </a:lnTo>
                      <a:lnTo>
                        <a:pt x="74" y="12"/>
                      </a:lnTo>
                      <a:lnTo>
                        <a:pt x="91" y="16"/>
                      </a:lnTo>
                      <a:lnTo>
                        <a:pt x="103" y="19"/>
                      </a:lnTo>
                      <a:lnTo>
                        <a:pt x="111" y="20"/>
                      </a:lnTo>
                      <a:lnTo>
                        <a:pt x="115" y="22"/>
                      </a:lnTo>
                      <a:lnTo>
                        <a:pt x="130" y="27"/>
                      </a:lnTo>
                      <a:lnTo>
                        <a:pt x="144" y="27"/>
                      </a:lnTo>
                      <a:lnTo>
                        <a:pt x="156" y="31"/>
                      </a:lnTo>
                      <a:lnTo>
                        <a:pt x="165" y="34"/>
                      </a:lnTo>
                      <a:lnTo>
                        <a:pt x="173" y="34"/>
                      </a:lnTo>
                      <a:lnTo>
                        <a:pt x="186" y="40"/>
                      </a:lnTo>
                    </a:path>
                  </a:pathLst>
                </a:custGeom>
                <a:noFill/>
                <a:ln w="2376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908" name=""/>
                <p:cNvSpPr/>
                <p:nvPr/>
              </p:nvSpPr>
              <p:spPr>
                <a:xfrm>
                  <a:off x="4687200" y="3700800"/>
                  <a:ext cx="119520" cy="9000"/>
                </a:xfrm>
                <a:custGeom>
                  <a:avLst/>
                  <a:gdLst/>
                  <a:ahLst/>
                  <a:rect l="l" t="t" r="r" b="b"/>
                  <a:pathLst>
                    <a:path w="168" h="13">
                      <a:moveTo>
                        <a:pt x="0" y="0"/>
                      </a:moveTo>
                      <a:lnTo>
                        <a:pt x="9" y="5"/>
                      </a:lnTo>
                      <a:lnTo>
                        <a:pt x="20" y="5"/>
                      </a:lnTo>
                      <a:lnTo>
                        <a:pt x="25" y="5"/>
                      </a:lnTo>
                      <a:lnTo>
                        <a:pt x="37" y="5"/>
                      </a:lnTo>
                      <a:lnTo>
                        <a:pt x="48" y="9"/>
                      </a:lnTo>
                      <a:lnTo>
                        <a:pt x="53" y="9"/>
                      </a:lnTo>
                      <a:lnTo>
                        <a:pt x="92" y="9"/>
                      </a:lnTo>
                      <a:lnTo>
                        <a:pt x="100" y="10"/>
                      </a:lnTo>
                      <a:lnTo>
                        <a:pt x="104" y="11"/>
                      </a:lnTo>
                      <a:lnTo>
                        <a:pt x="136" y="11"/>
                      </a:lnTo>
                      <a:lnTo>
                        <a:pt x="141" y="11"/>
                      </a:lnTo>
                      <a:lnTo>
                        <a:pt x="153" y="11"/>
                      </a:lnTo>
                      <a:lnTo>
                        <a:pt x="163" y="12"/>
                      </a:lnTo>
                      <a:lnTo>
                        <a:pt x="168" y="13"/>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909" name=""/>
                <p:cNvSpPr/>
                <p:nvPr/>
              </p:nvSpPr>
              <p:spPr>
                <a:xfrm>
                  <a:off x="4327200" y="4723920"/>
                  <a:ext cx="19800" cy="13680"/>
                </a:xfrm>
                <a:custGeom>
                  <a:avLst/>
                  <a:gdLst/>
                  <a:ahLst/>
                  <a:rect l="l" t="t" r="r" b="b"/>
                  <a:pathLst>
                    <a:path w="28" h="17">
                      <a:moveTo>
                        <a:pt x="28" y="17"/>
                      </a:moveTo>
                      <a:lnTo>
                        <a:pt x="21" y="12"/>
                      </a:lnTo>
                      <a:lnTo>
                        <a:pt x="15" y="8"/>
                      </a:lnTo>
                      <a:lnTo>
                        <a:pt x="12" y="6"/>
                      </a:lnTo>
                      <a:lnTo>
                        <a:pt x="10" y="4"/>
                      </a:lnTo>
                      <a:lnTo>
                        <a:pt x="9" y="3"/>
                      </a:lnTo>
                      <a:lnTo>
                        <a:pt x="8" y="3"/>
                      </a:lnTo>
                      <a:lnTo>
                        <a:pt x="7" y="3"/>
                      </a:lnTo>
                      <a:lnTo>
                        <a:pt x="4" y="2"/>
                      </a:lnTo>
                      <a:lnTo>
                        <a:pt x="0" y="0"/>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910" name=""/>
                <p:cNvSpPr/>
                <p:nvPr/>
              </p:nvSpPr>
              <p:spPr>
                <a:xfrm>
                  <a:off x="4349160" y="4740840"/>
                  <a:ext cx="2520" cy="4320"/>
                </a:xfrm>
                <a:custGeom>
                  <a:avLst/>
                  <a:gdLst/>
                  <a:ahLst/>
                  <a:rect l="l" t="t" r="r" b="b"/>
                  <a:pathLst>
                    <a:path w="4" h="6">
                      <a:moveTo>
                        <a:pt x="4" y="6"/>
                      </a:moveTo>
                      <a:lnTo>
                        <a:pt x="3" y="6"/>
                      </a:lnTo>
                      <a:lnTo>
                        <a:pt x="2" y="4"/>
                      </a:lnTo>
                      <a:lnTo>
                        <a:pt x="1" y="4"/>
                      </a:lnTo>
                      <a:lnTo>
                        <a:pt x="0" y="2"/>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911" name=""/>
                <p:cNvSpPr/>
                <p:nvPr/>
              </p:nvSpPr>
              <p:spPr>
                <a:xfrm>
                  <a:off x="4364640" y="4757400"/>
                  <a:ext cx="25560" cy="30240"/>
                </a:xfrm>
                <a:custGeom>
                  <a:avLst/>
                  <a:gdLst/>
                  <a:ahLst/>
                  <a:rect l="l" t="t" r="r" b="b"/>
                  <a:pathLst>
                    <a:path w="36" h="41">
                      <a:moveTo>
                        <a:pt x="36" y="41"/>
                      </a:moveTo>
                      <a:lnTo>
                        <a:pt x="36" y="40"/>
                      </a:lnTo>
                      <a:lnTo>
                        <a:pt x="28" y="37"/>
                      </a:lnTo>
                      <a:lnTo>
                        <a:pt x="27" y="37"/>
                      </a:lnTo>
                      <a:lnTo>
                        <a:pt x="26" y="36"/>
                      </a:lnTo>
                      <a:lnTo>
                        <a:pt x="25" y="36"/>
                      </a:lnTo>
                      <a:lnTo>
                        <a:pt x="24" y="35"/>
                      </a:lnTo>
                      <a:lnTo>
                        <a:pt x="20" y="29"/>
                      </a:lnTo>
                      <a:lnTo>
                        <a:pt x="13" y="21"/>
                      </a:lnTo>
                      <a:lnTo>
                        <a:pt x="4" y="6"/>
                      </a:lnTo>
                      <a:lnTo>
                        <a:pt x="0" y="0"/>
                      </a:lnTo>
                    </a:path>
                  </a:pathLst>
                </a:custGeom>
                <a:noFill/>
                <a:ln w="23760">
                  <a:solidFill>
                    <a:srgbClr val="0000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912" name=""/>
                <p:cNvSpPr/>
                <p:nvPr/>
              </p:nvSpPr>
              <p:spPr>
                <a:xfrm>
                  <a:off x="4347360" y="4737960"/>
                  <a:ext cx="1440" cy="2880"/>
                </a:xfrm>
                <a:custGeom>
                  <a:avLst/>
                  <a:gdLst/>
                  <a:ahLst/>
                  <a:rect l="l" t="t" r="r" b="b"/>
                  <a:pathLst>
                    <a:path w="2" h="4">
                      <a:moveTo>
                        <a:pt x="2" y="4"/>
                      </a:moveTo>
                      <a:lnTo>
                        <a:pt x="2" y="3"/>
                      </a:lnTo>
                      <a:lnTo>
                        <a:pt x="2" y="2"/>
                      </a:lnTo>
                      <a:lnTo>
                        <a:pt x="2" y="1"/>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913" name=""/>
                <p:cNvSpPr/>
                <p:nvPr/>
              </p:nvSpPr>
              <p:spPr>
                <a:xfrm flipH="1" flipV="1">
                  <a:off x="4364280" y="47556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14" name=""/>
                <p:cNvSpPr/>
                <p:nvPr/>
              </p:nvSpPr>
              <p:spPr>
                <a:xfrm flipH="1">
                  <a:off x="4364280" y="475740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15" name=""/>
                <p:cNvSpPr/>
                <p:nvPr/>
              </p:nvSpPr>
              <p:spPr>
                <a:xfrm>
                  <a:off x="4390200" y="4780440"/>
                  <a:ext cx="235440" cy="20880"/>
                </a:xfrm>
                <a:custGeom>
                  <a:avLst/>
                  <a:gdLst/>
                  <a:ahLst/>
                  <a:rect l="l" t="t" r="r" b="b"/>
                  <a:pathLst>
                    <a:path w="329" h="28">
                      <a:moveTo>
                        <a:pt x="0" y="10"/>
                      </a:moveTo>
                      <a:lnTo>
                        <a:pt x="22" y="8"/>
                      </a:lnTo>
                      <a:lnTo>
                        <a:pt x="32" y="7"/>
                      </a:lnTo>
                      <a:lnTo>
                        <a:pt x="48" y="8"/>
                      </a:lnTo>
                      <a:lnTo>
                        <a:pt x="56" y="12"/>
                      </a:lnTo>
                      <a:lnTo>
                        <a:pt x="64" y="14"/>
                      </a:lnTo>
                      <a:lnTo>
                        <a:pt x="87" y="19"/>
                      </a:lnTo>
                      <a:lnTo>
                        <a:pt x="90" y="19"/>
                      </a:lnTo>
                      <a:lnTo>
                        <a:pt x="101" y="19"/>
                      </a:lnTo>
                      <a:lnTo>
                        <a:pt x="110" y="21"/>
                      </a:lnTo>
                      <a:lnTo>
                        <a:pt x="114" y="26"/>
                      </a:lnTo>
                      <a:lnTo>
                        <a:pt x="126" y="18"/>
                      </a:lnTo>
                      <a:lnTo>
                        <a:pt x="140" y="20"/>
                      </a:lnTo>
                      <a:lnTo>
                        <a:pt x="147" y="22"/>
                      </a:lnTo>
                      <a:lnTo>
                        <a:pt x="162" y="0"/>
                      </a:lnTo>
                      <a:lnTo>
                        <a:pt x="166" y="2"/>
                      </a:lnTo>
                      <a:lnTo>
                        <a:pt x="182" y="7"/>
                      </a:lnTo>
                      <a:lnTo>
                        <a:pt x="198" y="6"/>
                      </a:lnTo>
                      <a:lnTo>
                        <a:pt x="217" y="8"/>
                      </a:lnTo>
                      <a:lnTo>
                        <a:pt x="227" y="11"/>
                      </a:lnTo>
                      <a:lnTo>
                        <a:pt x="232" y="23"/>
                      </a:lnTo>
                      <a:lnTo>
                        <a:pt x="234" y="26"/>
                      </a:lnTo>
                      <a:lnTo>
                        <a:pt x="253" y="28"/>
                      </a:lnTo>
                      <a:lnTo>
                        <a:pt x="265" y="28"/>
                      </a:lnTo>
                      <a:lnTo>
                        <a:pt x="283" y="13"/>
                      </a:lnTo>
                      <a:lnTo>
                        <a:pt x="300" y="11"/>
                      </a:lnTo>
                      <a:lnTo>
                        <a:pt x="314" y="14"/>
                      </a:lnTo>
                      <a:lnTo>
                        <a:pt x="329" y="20"/>
                      </a:lnTo>
                    </a:path>
                  </a:pathLst>
                </a:custGeom>
                <a:noFill/>
                <a:ln w="23760">
                  <a:solidFill>
                    <a:srgbClr val="0000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916" name=""/>
                <p:cNvSpPr/>
                <p:nvPr/>
              </p:nvSpPr>
              <p:spPr>
                <a:xfrm>
                  <a:off x="4625640" y="4789080"/>
                  <a:ext cx="166680" cy="13680"/>
                </a:xfrm>
                <a:custGeom>
                  <a:avLst/>
                  <a:gdLst/>
                  <a:ahLst/>
                  <a:rect l="l" t="t" r="r" b="b"/>
                  <a:pathLst>
                    <a:path w="234" h="19">
                      <a:moveTo>
                        <a:pt x="0" y="9"/>
                      </a:moveTo>
                      <a:lnTo>
                        <a:pt x="17" y="8"/>
                      </a:lnTo>
                      <a:lnTo>
                        <a:pt x="31" y="4"/>
                      </a:lnTo>
                      <a:lnTo>
                        <a:pt x="114" y="4"/>
                      </a:lnTo>
                      <a:lnTo>
                        <a:pt x="142" y="2"/>
                      </a:lnTo>
                      <a:lnTo>
                        <a:pt x="174" y="3"/>
                      </a:lnTo>
                      <a:lnTo>
                        <a:pt x="192" y="4"/>
                      </a:lnTo>
                      <a:lnTo>
                        <a:pt x="202" y="5"/>
                      </a:lnTo>
                      <a:lnTo>
                        <a:pt x="202" y="0"/>
                      </a:lnTo>
                      <a:lnTo>
                        <a:pt x="219" y="0"/>
                      </a:lnTo>
                      <a:lnTo>
                        <a:pt x="227" y="4"/>
                      </a:lnTo>
                      <a:lnTo>
                        <a:pt x="234" y="19"/>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917" name=""/>
                <p:cNvSpPr/>
                <p:nvPr/>
              </p:nvSpPr>
              <p:spPr>
                <a:xfrm>
                  <a:off x="4792680" y="4782960"/>
                  <a:ext cx="133920" cy="25560"/>
                </a:xfrm>
                <a:custGeom>
                  <a:avLst/>
                  <a:gdLst/>
                  <a:ahLst/>
                  <a:rect l="l" t="t" r="r" b="b"/>
                  <a:pathLst>
                    <a:path w="189" h="34">
                      <a:moveTo>
                        <a:pt x="0" y="26"/>
                      </a:moveTo>
                      <a:lnTo>
                        <a:pt x="4" y="27"/>
                      </a:lnTo>
                      <a:lnTo>
                        <a:pt x="8" y="25"/>
                      </a:lnTo>
                      <a:lnTo>
                        <a:pt x="21" y="20"/>
                      </a:lnTo>
                      <a:lnTo>
                        <a:pt x="26" y="18"/>
                      </a:lnTo>
                      <a:lnTo>
                        <a:pt x="28" y="16"/>
                      </a:lnTo>
                      <a:lnTo>
                        <a:pt x="30" y="16"/>
                      </a:lnTo>
                      <a:lnTo>
                        <a:pt x="34" y="17"/>
                      </a:lnTo>
                      <a:lnTo>
                        <a:pt x="40" y="15"/>
                      </a:lnTo>
                      <a:lnTo>
                        <a:pt x="46" y="14"/>
                      </a:lnTo>
                      <a:lnTo>
                        <a:pt x="52" y="13"/>
                      </a:lnTo>
                      <a:lnTo>
                        <a:pt x="57" y="12"/>
                      </a:lnTo>
                      <a:lnTo>
                        <a:pt x="62" y="11"/>
                      </a:lnTo>
                      <a:lnTo>
                        <a:pt x="65" y="10"/>
                      </a:lnTo>
                      <a:lnTo>
                        <a:pt x="69" y="10"/>
                      </a:lnTo>
                      <a:lnTo>
                        <a:pt x="76" y="7"/>
                      </a:lnTo>
                      <a:lnTo>
                        <a:pt x="82" y="1"/>
                      </a:lnTo>
                      <a:lnTo>
                        <a:pt x="86" y="1"/>
                      </a:lnTo>
                      <a:lnTo>
                        <a:pt x="86" y="4"/>
                      </a:lnTo>
                      <a:lnTo>
                        <a:pt x="88" y="7"/>
                      </a:lnTo>
                      <a:lnTo>
                        <a:pt x="90" y="8"/>
                      </a:lnTo>
                      <a:lnTo>
                        <a:pt x="94" y="6"/>
                      </a:lnTo>
                      <a:lnTo>
                        <a:pt x="99" y="7"/>
                      </a:lnTo>
                      <a:lnTo>
                        <a:pt x="102" y="9"/>
                      </a:lnTo>
                      <a:lnTo>
                        <a:pt x="107" y="8"/>
                      </a:lnTo>
                      <a:lnTo>
                        <a:pt x="112" y="9"/>
                      </a:lnTo>
                      <a:lnTo>
                        <a:pt x="119" y="10"/>
                      </a:lnTo>
                      <a:lnTo>
                        <a:pt x="123" y="12"/>
                      </a:lnTo>
                      <a:lnTo>
                        <a:pt x="125" y="13"/>
                      </a:lnTo>
                      <a:lnTo>
                        <a:pt x="126" y="15"/>
                      </a:lnTo>
                      <a:lnTo>
                        <a:pt x="127" y="15"/>
                      </a:lnTo>
                      <a:lnTo>
                        <a:pt x="134" y="12"/>
                      </a:lnTo>
                      <a:lnTo>
                        <a:pt x="140" y="14"/>
                      </a:lnTo>
                      <a:lnTo>
                        <a:pt x="144" y="13"/>
                      </a:lnTo>
                      <a:lnTo>
                        <a:pt x="149" y="11"/>
                      </a:lnTo>
                      <a:lnTo>
                        <a:pt x="157" y="4"/>
                      </a:lnTo>
                      <a:lnTo>
                        <a:pt x="159" y="2"/>
                      </a:lnTo>
                      <a:lnTo>
                        <a:pt x="164" y="0"/>
                      </a:lnTo>
                      <a:lnTo>
                        <a:pt x="166" y="3"/>
                      </a:lnTo>
                      <a:lnTo>
                        <a:pt x="166" y="5"/>
                      </a:lnTo>
                      <a:lnTo>
                        <a:pt x="167" y="7"/>
                      </a:lnTo>
                      <a:lnTo>
                        <a:pt x="172" y="9"/>
                      </a:lnTo>
                      <a:lnTo>
                        <a:pt x="177" y="15"/>
                      </a:lnTo>
                      <a:lnTo>
                        <a:pt x="179" y="17"/>
                      </a:lnTo>
                      <a:lnTo>
                        <a:pt x="180" y="18"/>
                      </a:lnTo>
                      <a:lnTo>
                        <a:pt x="186" y="29"/>
                      </a:lnTo>
                      <a:lnTo>
                        <a:pt x="189" y="34"/>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918" name=""/>
                <p:cNvSpPr/>
                <p:nvPr/>
              </p:nvSpPr>
              <p:spPr>
                <a:xfrm>
                  <a:off x="5026680" y="4848120"/>
                  <a:ext cx="27000" cy="19440"/>
                </a:xfrm>
                <a:custGeom>
                  <a:avLst/>
                  <a:gdLst/>
                  <a:ahLst/>
                  <a:rect l="l" t="t" r="r" b="b"/>
                  <a:pathLst>
                    <a:path w="37" h="25">
                      <a:moveTo>
                        <a:pt x="0" y="0"/>
                      </a:moveTo>
                      <a:lnTo>
                        <a:pt x="2" y="1"/>
                      </a:lnTo>
                      <a:lnTo>
                        <a:pt x="5" y="2"/>
                      </a:lnTo>
                      <a:lnTo>
                        <a:pt x="10" y="4"/>
                      </a:lnTo>
                      <a:lnTo>
                        <a:pt x="13" y="5"/>
                      </a:lnTo>
                      <a:lnTo>
                        <a:pt x="13" y="6"/>
                      </a:lnTo>
                      <a:lnTo>
                        <a:pt x="14" y="9"/>
                      </a:lnTo>
                      <a:lnTo>
                        <a:pt x="17" y="11"/>
                      </a:lnTo>
                      <a:lnTo>
                        <a:pt x="21" y="16"/>
                      </a:lnTo>
                      <a:lnTo>
                        <a:pt x="24" y="19"/>
                      </a:lnTo>
                      <a:lnTo>
                        <a:pt x="25" y="19"/>
                      </a:lnTo>
                      <a:lnTo>
                        <a:pt x="28" y="22"/>
                      </a:lnTo>
                      <a:lnTo>
                        <a:pt x="31" y="25"/>
                      </a:lnTo>
                      <a:lnTo>
                        <a:pt x="37" y="23"/>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919" name=""/>
                <p:cNvSpPr/>
                <p:nvPr/>
              </p:nvSpPr>
              <p:spPr>
                <a:xfrm>
                  <a:off x="4999680" y="5006880"/>
                  <a:ext cx="6840" cy="21240"/>
                </a:xfrm>
                <a:custGeom>
                  <a:avLst/>
                  <a:gdLst/>
                  <a:ahLst/>
                  <a:rect l="l" t="t" r="r" b="b"/>
                  <a:pathLst>
                    <a:path w="10" h="28">
                      <a:moveTo>
                        <a:pt x="6" y="28"/>
                      </a:moveTo>
                      <a:lnTo>
                        <a:pt x="5" y="28"/>
                      </a:lnTo>
                      <a:lnTo>
                        <a:pt x="5" y="27"/>
                      </a:lnTo>
                      <a:lnTo>
                        <a:pt x="4" y="25"/>
                      </a:lnTo>
                      <a:lnTo>
                        <a:pt x="4" y="23"/>
                      </a:lnTo>
                      <a:lnTo>
                        <a:pt x="3" y="22"/>
                      </a:lnTo>
                      <a:lnTo>
                        <a:pt x="3" y="21"/>
                      </a:lnTo>
                      <a:lnTo>
                        <a:pt x="4" y="20"/>
                      </a:lnTo>
                      <a:lnTo>
                        <a:pt x="3" y="19"/>
                      </a:lnTo>
                      <a:lnTo>
                        <a:pt x="3" y="20"/>
                      </a:lnTo>
                      <a:lnTo>
                        <a:pt x="2" y="18"/>
                      </a:lnTo>
                      <a:lnTo>
                        <a:pt x="2" y="17"/>
                      </a:lnTo>
                      <a:lnTo>
                        <a:pt x="1" y="16"/>
                      </a:lnTo>
                      <a:lnTo>
                        <a:pt x="1" y="15"/>
                      </a:lnTo>
                      <a:lnTo>
                        <a:pt x="1" y="14"/>
                      </a:lnTo>
                      <a:lnTo>
                        <a:pt x="0" y="13"/>
                      </a:lnTo>
                      <a:lnTo>
                        <a:pt x="1" y="12"/>
                      </a:lnTo>
                      <a:lnTo>
                        <a:pt x="1" y="11"/>
                      </a:lnTo>
                      <a:lnTo>
                        <a:pt x="1" y="10"/>
                      </a:lnTo>
                      <a:lnTo>
                        <a:pt x="1" y="9"/>
                      </a:lnTo>
                      <a:lnTo>
                        <a:pt x="2" y="8"/>
                      </a:lnTo>
                      <a:lnTo>
                        <a:pt x="2" y="7"/>
                      </a:lnTo>
                      <a:lnTo>
                        <a:pt x="2" y="6"/>
                      </a:lnTo>
                      <a:lnTo>
                        <a:pt x="3" y="6"/>
                      </a:lnTo>
                      <a:lnTo>
                        <a:pt x="3" y="5"/>
                      </a:lnTo>
                      <a:lnTo>
                        <a:pt x="4" y="5"/>
                      </a:lnTo>
                      <a:lnTo>
                        <a:pt x="5" y="4"/>
                      </a:lnTo>
                      <a:lnTo>
                        <a:pt x="7" y="2"/>
                      </a:lnTo>
                      <a:lnTo>
                        <a:pt x="9" y="1"/>
                      </a:lnTo>
                      <a:lnTo>
                        <a:pt x="10" y="0"/>
                      </a:lnTo>
                    </a:path>
                  </a:pathLst>
                </a:custGeom>
                <a:noFill/>
                <a:ln w="23760">
                  <a:solidFill>
                    <a:srgbClr val="0000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920" name=""/>
                <p:cNvSpPr/>
                <p:nvPr/>
              </p:nvSpPr>
              <p:spPr>
                <a:xfrm>
                  <a:off x="5004000" y="5028120"/>
                  <a:ext cx="3960" cy="48240"/>
                </a:xfrm>
                <a:custGeom>
                  <a:avLst/>
                  <a:gdLst/>
                  <a:ahLst/>
                  <a:rect l="l" t="t" r="r" b="b"/>
                  <a:pathLst>
                    <a:path w="5" h="64">
                      <a:moveTo>
                        <a:pt x="1" y="64"/>
                      </a:moveTo>
                      <a:lnTo>
                        <a:pt x="1" y="62"/>
                      </a:lnTo>
                      <a:lnTo>
                        <a:pt x="1" y="61"/>
                      </a:lnTo>
                      <a:lnTo>
                        <a:pt x="1" y="59"/>
                      </a:lnTo>
                      <a:lnTo>
                        <a:pt x="0" y="57"/>
                      </a:lnTo>
                      <a:lnTo>
                        <a:pt x="0" y="54"/>
                      </a:lnTo>
                      <a:lnTo>
                        <a:pt x="0" y="52"/>
                      </a:lnTo>
                      <a:lnTo>
                        <a:pt x="0" y="51"/>
                      </a:lnTo>
                      <a:lnTo>
                        <a:pt x="0" y="50"/>
                      </a:lnTo>
                      <a:lnTo>
                        <a:pt x="0" y="49"/>
                      </a:lnTo>
                      <a:lnTo>
                        <a:pt x="0" y="48"/>
                      </a:lnTo>
                      <a:lnTo>
                        <a:pt x="0" y="47"/>
                      </a:lnTo>
                      <a:lnTo>
                        <a:pt x="0" y="46"/>
                      </a:lnTo>
                      <a:lnTo>
                        <a:pt x="0" y="45"/>
                      </a:lnTo>
                      <a:lnTo>
                        <a:pt x="0" y="43"/>
                      </a:lnTo>
                      <a:lnTo>
                        <a:pt x="0" y="42"/>
                      </a:lnTo>
                      <a:lnTo>
                        <a:pt x="0" y="40"/>
                      </a:lnTo>
                      <a:lnTo>
                        <a:pt x="0" y="39"/>
                      </a:lnTo>
                      <a:lnTo>
                        <a:pt x="1" y="39"/>
                      </a:lnTo>
                      <a:lnTo>
                        <a:pt x="1" y="38"/>
                      </a:lnTo>
                      <a:lnTo>
                        <a:pt x="1" y="37"/>
                      </a:lnTo>
                      <a:lnTo>
                        <a:pt x="1" y="36"/>
                      </a:lnTo>
                      <a:lnTo>
                        <a:pt x="1" y="35"/>
                      </a:lnTo>
                      <a:lnTo>
                        <a:pt x="1" y="34"/>
                      </a:lnTo>
                      <a:lnTo>
                        <a:pt x="1" y="33"/>
                      </a:lnTo>
                      <a:lnTo>
                        <a:pt x="1" y="32"/>
                      </a:lnTo>
                      <a:lnTo>
                        <a:pt x="1" y="31"/>
                      </a:lnTo>
                      <a:lnTo>
                        <a:pt x="2" y="31"/>
                      </a:lnTo>
                      <a:lnTo>
                        <a:pt x="2" y="30"/>
                      </a:lnTo>
                      <a:lnTo>
                        <a:pt x="2" y="29"/>
                      </a:lnTo>
                      <a:lnTo>
                        <a:pt x="3" y="27"/>
                      </a:lnTo>
                      <a:lnTo>
                        <a:pt x="3" y="26"/>
                      </a:lnTo>
                      <a:lnTo>
                        <a:pt x="3" y="25"/>
                      </a:lnTo>
                      <a:lnTo>
                        <a:pt x="4" y="24"/>
                      </a:lnTo>
                      <a:lnTo>
                        <a:pt x="4" y="23"/>
                      </a:lnTo>
                      <a:lnTo>
                        <a:pt x="4" y="22"/>
                      </a:lnTo>
                      <a:lnTo>
                        <a:pt x="4" y="21"/>
                      </a:lnTo>
                      <a:lnTo>
                        <a:pt x="5" y="17"/>
                      </a:lnTo>
                      <a:lnTo>
                        <a:pt x="5" y="16"/>
                      </a:lnTo>
                      <a:lnTo>
                        <a:pt x="5" y="15"/>
                      </a:lnTo>
                      <a:lnTo>
                        <a:pt x="5" y="14"/>
                      </a:lnTo>
                      <a:lnTo>
                        <a:pt x="4" y="12"/>
                      </a:lnTo>
                      <a:lnTo>
                        <a:pt x="3" y="10"/>
                      </a:lnTo>
                      <a:lnTo>
                        <a:pt x="2" y="8"/>
                      </a:lnTo>
                      <a:lnTo>
                        <a:pt x="1" y="4"/>
                      </a:lnTo>
                      <a:lnTo>
                        <a:pt x="0" y="2"/>
                      </a:lnTo>
                      <a:lnTo>
                        <a:pt x="0" y="0"/>
                      </a:lnTo>
                    </a:path>
                  </a:pathLst>
                </a:custGeom>
                <a:noFill/>
                <a:ln w="23760">
                  <a:solidFill>
                    <a:srgbClr val="0000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Arial"/>
                  </a:endParaRPr>
                </a:p>
              </p:txBody>
            </p:sp>
            <p:sp>
              <p:nvSpPr>
                <p:cNvPr id="921" name=""/>
                <p:cNvSpPr/>
                <p:nvPr/>
              </p:nvSpPr>
              <p:spPr>
                <a:xfrm>
                  <a:off x="4844160" y="5487480"/>
                  <a:ext cx="12600" cy="7200"/>
                </a:xfrm>
                <a:custGeom>
                  <a:avLst/>
                  <a:gdLst/>
                  <a:ahLst/>
                  <a:rect l="l" t="t" r="r" b="b"/>
                  <a:pathLst>
                    <a:path w="19" h="9">
                      <a:moveTo>
                        <a:pt x="19" y="0"/>
                      </a:moveTo>
                      <a:lnTo>
                        <a:pt x="18" y="1"/>
                      </a:lnTo>
                      <a:lnTo>
                        <a:pt x="17" y="1"/>
                      </a:lnTo>
                      <a:lnTo>
                        <a:pt x="16" y="2"/>
                      </a:lnTo>
                      <a:lnTo>
                        <a:pt x="15" y="2"/>
                      </a:lnTo>
                      <a:lnTo>
                        <a:pt x="12" y="3"/>
                      </a:lnTo>
                      <a:lnTo>
                        <a:pt x="11" y="4"/>
                      </a:lnTo>
                      <a:lnTo>
                        <a:pt x="10" y="5"/>
                      </a:lnTo>
                      <a:lnTo>
                        <a:pt x="8" y="5"/>
                      </a:lnTo>
                      <a:lnTo>
                        <a:pt x="7" y="6"/>
                      </a:lnTo>
                      <a:lnTo>
                        <a:pt x="6" y="6"/>
                      </a:lnTo>
                      <a:lnTo>
                        <a:pt x="5" y="7"/>
                      </a:lnTo>
                      <a:lnTo>
                        <a:pt x="4" y="8"/>
                      </a:lnTo>
                      <a:lnTo>
                        <a:pt x="1" y="9"/>
                      </a:lnTo>
                      <a:lnTo>
                        <a:pt x="0" y="9"/>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922" name=""/>
                <p:cNvSpPr/>
                <p:nvPr/>
              </p:nvSpPr>
              <p:spPr>
                <a:xfrm>
                  <a:off x="4856760" y="5474160"/>
                  <a:ext cx="29880" cy="13320"/>
                </a:xfrm>
                <a:custGeom>
                  <a:avLst/>
                  <a:gdLst/>
                  <a:ahLst/>
                  <a:rect l="l" t="t" r="r" b="b"/>
                  <a:pathLst>
                    <a:path w="41" h="19">
                      <a:moveTo>
                        <a:pt x="41" y="0"/>
                      </a:moveTo>
                      <a:lnTo>
                        <a:pt x="40" y="1"/>
                      </a:lnTo>
                      <a:lnTo>
                        <a:pt x="40" y="2"/>
                      </a:lnTo>
                      <a:lnTo>
                        <a:pt x="39" y="3"/>
                      </a:lnTo>
                      <a:lnTo>
                        <a:pt x="38" y="3"/>
                      </a:lnTo>
                      <a:lnTo>
                        <a:pt x="37" y="4"/>
                      </a:lnTo>
                      <a:lnTo>
                        <a:pt x="36" y="5"/>
                      </a:lnTo>
                      <a:lnTo>
                        <a:pt x="36" y="6"/>
                      </a:lnTo>
                      <a:lnTo>
                        <a:pt x="34" y="6"/>
                      </a:lnTo>
                      <a:lnTo>
                        <a:pt x="33" y="6"/>
                      </a:lnTo>
                      <a:lnTo>
                        <a:pt x="32" y="6"/>
                      </a:lnTo>
                      <a:lnTo>
                        <a:pt x="30" y="6"/>
                      </a:lnTo>
                      <a:lnTo>
                        <a:pt x="30" y="5"/>
                      </a:lnTo>
                      <a:lnTo>
                        <a:pt x="29" y="5"/>
                      </a:lnTo>
                      <a:lnTo>
                        <a:pt x="29" y="6"/>
                      </a:lnTo>
                      <a:lnTo>
                        <a:pt x="28" y="6"/>
                      </a:lnTo>
                      <a:lnTo>
                        <a:pt x="25" y="8"/>
                      </a:lnTo>
                      <a:lnTo>
                        <a:pt x="24" y="9"/>
                      </a:lnTo>
                      <a:lnTo>
                        <a:pt x="22" y="11"/>
                      </a:lnTo>
                      <a:lnTo>
                        <a:pt x="19" y="12"/>
                      </a:lnTo>
                      <a:lnTo>
                        <a:pt x="18" y="12"/>
                      </a:lnTo>
                      <a:lnTo>
                        <a:pt x="17" y="13"/>
                      </a:lnTo>
                      <a:lnTo>
                        <a:pt x="16" y="13"/>
                      </a:lnTo>
                      <a:lnTo>
                        <a:pt x="15" y="14"/>
                      </a:lnTo>
                      <a:lnTo>
                        <a:pt x="13" y="14"/>
                      </a:lnTo>
                      <a:lnTo>
                        <a:pt x="11" y="15"/>
                      </a:lnTo>
                      <a:lnTo>
                        <a:pt x="9" y="16"/>
                      </a:lnTo>
                      <a:lnTo>
                        <a:pt x="8" y="16"/>
                      </a:lnTo>
                      <a:lnTo>
                        <a:pt x="7" y="17"/>
                      </a:lnTo>
                      <a:lnTo>
                        <a:pt x="6" y="17"/>
                      </a:lnTo>
                      <a:lnTo>
                        <a:pt x="4" y="18"/>
                      </a:lnTo>
                      <a:lnTo>
                        <a:pt x="2" y="19"/>
                      </a:lnTo>
                      <a:lnTo>
                        <a:pt x="0" y="19"/>
                      </a:lnTo>
                    </a:path>
                  </a:pathLst>
                </a:custGeom>
                <a:noFill/>
                <a:ln w="23760">
                  <a:solidFill>
                    <a:srgbClr val="0000ff"/>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923" name=""/>
                <p:cNvSpPr/>
                <p:nvPr/>
              </p:nvSpPr>
              <p:spPr>
                <a:xfrm>
                  <a:off x="4838400" y="5495040"/>
                  <a:ext cx="5760" cy="2880"/>
                </a:xfrm>
                <a:custGeom>
                  <a:avLst/>
                  <a:gdLst/>
                  <a:ahLst/>
                  <a:rect l="l" t="t" r="r" b="b"/>
                  <a:pathLst>
                    <a:path w="8" h="4">
                      <a:moveTo>
                        <a:pt x="8" y="0"/>
                      </a:moveTo>
                      <a:lnTo>
                        <a:pt x="7" y="0"/>
                      </a:lnTo>
                      <a:lnTo>
                        <a:pt x="7" y="1"/>
                      </a:lnTo>
                      <a:lnTo>
                        <a:pt x="6" y="1"/>
                      </a:lnTo>
                      <a:lnTo>
                        <a:pt x="5" y="1"/>
                      </a:lnTo>
                      <a:lnTo>
                        <a:pt x="5" y="2"/>
                      </a:lnTo>
                      <a:lnTo>
                        <a:pt x="4" y="2"/>
                      </a:lnTo>
                      <a:lnTo>
                        <a:pt x="3" y="2"/>
                      </a:lnTo>
                      <a:lnTo>
                        <a:pt x="2" y="3"/>
                      </a:lnTo>
                      <a:lnTo>
                        <a:pt x="1" y="3"/>
                      </a:lnTo>
                      <a:lnTo>
                        <a:pt x="0"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924" name=""/>
                <p:cNvSpPr/>
                <p:nvPr/>
              </p:nvSpPr>
              <p:spPr>
                <a:xfrm>
                  <a:off x="4824000" y="5497920"/>
                  <a:ext cx="14040" cy="4320"/>
                </a:xfrm>
                <a:custGeom>
                  <a:avLst/>
                  <a:gdLst/>
                  <a:ahLst/>
                  <a:rect l="l" t="t" r="r" b="b"/>
                  <a:pathLst>
                    <a:path w="20" h="7">
                      <a:moveTo>
                        <a:pt x="20" y="0"/>
                      </a:moveTo>
                      <a:lnTo>
                        <a:pt x="19" y="0"/>
                      </a:lnTo>
                      <a:lnTo>
                        <a:pt x="16" y="1"/>
                      </a:lnTo>
                      <a:lnTo>
                        <a:pt x="15" y="2"/>
                      </a:lnTo>
                      <a:lnTo>
                        <a:pt x="14" y="2"/>
                      </a:lnTo>
                      <a:lnTo>
                        <a:pt x="13" y="2"/>
                      </a:lnTo>
                      <a:lnTo>
                        <a:pt x="11" y="3"/>
                      </a:lnTo>
                      <a:lnTo>
                        <a:pt x="10" y="3"/>
                      </a:lnTo>
                      <a:lnTo>
                        <a:pt x="9" y="4"/>
                      </a:lnTo>
                      <a:lnTo>
                        <a:pt x="8" y="4"/>
                      </a:lnTo>
                      <a:lnTo>
                        <a:pt x="7" y="5"/>
                      </a:lnTo>
                      <a:lnTo>
                        <a:pt x="6" y="5"/>
                      </a:lnTo>
                      <a:lnTo>
                        <a:pt x="5" y="5"/>
                      </a:lnTo>
                      <a:lnTo>
                        <a:pt x="2" y="6"/>
                      </a:lnTo>
                      <a:lnTo>
                        <a:pt x="1" y="7"/>
                      </a:lnTo>
                      <a:lnTo>
                        <a:pt x="0" y="7"/>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925" name=""/>
                <p:cNvSpPr/>
                <p:nvPr/>
              </p:nvSpPr>
              <p:spPr>
                <a:xfrm>
                  <a:off x="4818240" y="5502600"/>
                  <a:ext cx="5760" cy="1440"/>
                </a:xfrm>
                <a:custGeom>
                  <a:avLst/>
                  <a:gdLst/>
                  <a:ahLst/>
                  <a:rect l="l" t="t" r="r" b="b"/>
                  <a:pathLst>
                    <a:path w="7" h="2">
                      <a:moveTo>
                        <a:pt x="7" y="1"/>
                      </a:moveTo>
                      <a:lnTo>
                        <a:pt x="6" y="2"/>
                      </a:lnTo>
                      <a:lnTo>
                        <a:pt x="5" y="2"/>
                      </a:lnTo>
                      <a:lnTo>
                        <a:pt x="3" y="2"/>
                      </a:lnTo>
                      <a:lnTo>
                        <a:pt x="1" y="2"/>
                      </a:ln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26" name=""/>
                <p:cNvSpPr/>
                <p:nvPr/>
              </p:nvSpPr>
              <p:spPr>
                <a:xfrm>
                  <a:off x="4934160" y="5461560"/>
                  <a:ext cx="8280" cy="1440"/>
                </a:xfrm>
                <a:custGeom>
                  <a:avLst/>
                  <a:gdLst/>
                  <a:ahLst/>
                  <a:rect l="l" t="t" r="r" b="b"/>
                  <a:pathLst>
                    <a:path w="12" h="2">
                      <a:moveTo>
                        <a:pt x="12" y="0"/>
                      </a:moveTo>
                      <a:lnTo>
                        <a:pt x="10" y="2"/>
                      </a:lnTo>
                      <a:lnTo>
                        <a:pt x="9" y="2"/>
                      </a:lnTo>
                      <a:lnTo>
                        <a:pt x="8" y="2"/>
                      </a:lnTo>
                      <a:lnTo>
                        <a:pt x="7" y="1"/>
                      </a:lnTo>
                      <a:lnTo>
                        <a:pt x="6" y="1"/>
                      </a:lnTo>
                      <a:lnTo>
                        <a:pt x="4" y="1"/>
                      </a:lnTo>
                      <a:lnTo>
                        <a:pt x="3" y="1"/>
                      </a:lnTo>
                      <a:lnTo>
                        <a:pt x="2" y="1"/>
                      </a:lnTo>
                      <a:lnTo>
                        <a:pt x="1" y="1"/>
                      </a:lnTo>
                      <a:lnTo>
                        <a:pt x="0" y="1"/>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27" name=""/>
                <p:cNvSpPr/>
                <p:nvPr/>
              </p:nvSpPr>
              <p:spPr>
                <a:xfrm>
                  <a:off x="4918320" y="5457240"/>
                  <a:ext cx="15840" cy="6120"/>
                </a:xfrm>
                <a:custGeom>
                  <a:avLst/>
                  <a:gdLst/>
                  <a:ahLst/>
                  <a:rect l="l" t="t" r="r" b="b"/>
                  <a:pathLst>
                    <a:path w="22" h="8">
                      <a:moveTo>
                        <a:pt x="22" y="7"/>
                      </a:moveTo>
                      <a:lnTo>
                        <a:pt x="21" y="7"/>
                      </a:lnTo>
                      <a:lnTo>
                        <a:pt x="21" y="8"/>
                      </a:lnTo>
                      <a:lnTo>
                        <a:pt x="20" y="7"/>
                      </a:lnTo>
                      <a:lnTo>
                        <a:pt x="19" y="6"/>
                      </a:lnTo>
                      <a:lnTo>
                        <a:pt x="18" y="6"/>
                      </a:lnTo>
                      <a:lnTo>
                        <a:pt x="16" y="5"/>
                      </a:lnTo>
                      <a:lnTo>
                        <a:pt x="15" y="4"/>
                      </a:lnTo>
                      <a:lnTo>
                        <a:pt x="15" y="3"/>
                      </a:lnTo>
                      <a:lnTo>
                        <a:pt x="14" y="2"/>
                      </a:lnTo>
                      <a:lnTo>
                        <a:pt x="13" y="2"/>
                      </a:lnTo>
                      <a:lnTo>
                        <a:pt x="13" y="1"/>
                      </a:lnTo>
                      <a:lnTo>
                        <a:pt x="12" y="1"/>
                      </a:lnTo>
                      <a:lnTo>
                        <a:pt x="11" y="1"/>
                      </a:lnTo>
                      <a:lnTo>
                        <a:pt x="9" y="1"/>
                      </a:lnTo>
                      <a:lnTo>
                        <a:pt x="8" y="0"/>
                      </a:lnTo>
                      <a:lnTo>
                        <a:pt x="7" y="1"/>
                      </a:lnTo>
                      <a:lnTo>
                        <a:pt x="6" y="1"/>
                      </a:lnTo>
                      <a:lnTo>
                        <a:pt x="4" y="1"/>
                      </a:lnTo>
                      <a:lnTo>
                        <a:pt x="2" y="2"/>
                      </a:lnTo>
                      <a:lnTo>
                        <a:pt x="1" y="3"/>
                      </a:lnTo>
                      <a:lnTo>
                        <a:pt x="0" y="4"/>
                      </a:lnTo>
                      <a:lnTo>
                        <a:pt x="0" y="5"/>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928" name=""/>
                <p:cNvSpPr/>
                <p:nvPr/>
              </p:nvSpPr>
              <p:spPr>
                <a:xfrm>
                  <a:off x="4832640" y="5469120"/>
                  <a:ext cx="8640" cy="7560"/>
                </a:xfrm>
                <a:custGeom>
                  <a:avLst/>
                  <a:gdLst/>
                  <a:ahLst/>
                  <a:rect l="l" t="t" r="r" b="b"/>
                  <a:pathLst>
                    <a:path w="12" h="10">
                      <a:moveTo>
                        <a:pt x="0" y="10"/>
                      </a:moveTo>
                      <a:lnTo>
                        <a:pt x="1" y="9"/>
                      </a:lnTo>
                      <a:lnTo>
                        <a:pt x="2" y="8"/>
                      </a:lnTo>
                      <a:lnTo>
                        <a:pt x="3" y="7"/>
                      </a:lnTo>
                      <a:lnTo>
                        <a:pt x="4" y="7"/>
                      </a:lnTo>
                      <a:lnTo>
                        <a:pt x="5" y="7"/>
                      </a:lnTo>
                      <a:lnTo>
                        <a:pt x="5" y="6"/>
                      </a:lnTo>
                      <a:lnTo>
                        <a:pt x="7" y="4"/>
                      </a:lnTo>
                      <a:lnTo>
                        <a:pt x="8" y="3"/>
                      </a:lnTo>
                      <a:lnTo>
                        <a:pt x="9" y="2"/>
                      </a:lnTo>
                      <a:lnTo>
                        <a:pt x="10" y="2"/>
                      </a:lnTo>
                      <a:lnTo>
                        <a:pt x="12" y="0"/>
                      </a:lnTo>
                    </a:path>
                  </a:pathLst>
                </a:custGeom>
                <a:noFill/>
                <a:ln w="23760">
                  <a:solidFill>
                    <a:srgbClr val="0000ff"/>
                  </a:solidFill>
                  <a:round/>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Arial"/>
                  </a:endParaRPr>
                </a:p>
              </p:txBody>
            </p:sp>
            <p:sp>
              <p:nvSpPr>
                <p:cNvPr id="929" name=""/>
                <p:cNvSpPr/>
                <p:nvPr/>
              </p:nvSpPr>
              <p:spPr>
                <a:xfrm>
                  <a:off x="4827240" y="5477040"/>
                  <a:ext cx="5400" cy="2520"/>
                </a:xfrm>
                <a:custGeom>
                  <a:avLst/>
                  <a:gdLst/>
                  <a:ahLst/>
                  <a:rect l="l" t="t" r="r" b="b"/>
                  <a:pathLst>
                    <a:path w="7" h="5">
                      <a:moveTo>
                        <a:pt x="0" y="5"/>
                      </a:moveTo>
                      <a:lnTo>
                        <a:pt x="2" y="3"/>
                      </a:lnTo>
                      <a:lnTo>
                        <a:pt x="3" y="3"/>
                      </a:lnTo>
                      <a:lnTo>
                        <a:pt x="3" y="2"/>
                      </a:lnTo>
                      <a:lnTo>
                        <a:pt x="4" y="2"/>
                      </a:lnTo>
                      <a:lnTo>
                        <a:pt x="5" y="1"/>
                      </a:lnTo>
                      <a:lnTo>
                        <a:pt x="6" y="1"/>
                      </a:lnTo>
                      <a:lnTo>
                        <a:pt x="6" y="0"/>
                      </a:lnTo>
                      <a:lnTo>
                        <a:pt x="7" y="0"/>
                      </a:lnTo>
                    </a:path>
                  </a:pathLst>
                </a:custGeom>
                <a:noFill/>
                <a:ln w="23760">
                  <a:solidFill>
                    <a:srgbClr val="0000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930" name=""/>
                <p:cNvSpPr/>
                <p:nvPr/>
              </p:nvSpPr>
              <p:spPr>
                <a:xfrm>
                  <a:off x="4818240" y="5484600"/>
                  <a:ext cx="4320" cy="17640"/>
                </a:xfrm>
                <a:custGeom>
                  <a:avLst/>
                  <a:gdLst/>
                  <a:ahLst/>
                  <a:rect l="l" t="t" r="r" b="b"/>
                  <a:pathLst>
                    <a:path w="7" h="24">
                      <a:moveTo>
                        <a:pt x="1" y="24"/>
                      </a:moveTo>
                      <a:lnTo>
                        <a:pt x="0" y="24"/>
                      </a:lnTo>
                      <a:lnTo>
                        <a:pt x="0" y="17"/>
                      </a:lnTo>
                      <a:lnTo>
                        <a:pt x="2" y="6"/>
                      </a:lnTo>
                      <a:lnTo>
                        <a:pt x="2" y="3"/>
                      </a:lnTo>
                      <a:lnTo>
                        <a:pt x="7" y="0"/>
                      </a:lnTo>
                    </a:path>
                  </a:pathLst>
                </a:custGeom>
                <a:noFill/>
                <a:ln w="23760">
                  <a:solidFill>
                    <a:srgbClr val="0000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Arial"/>
                  </a:endParaRPr>
                </a:p>
              </p:txBody>
            </p:sp>
            <p:sp>
              <p:nvSpPr>
                <p:cNvPr id="931" name=""/>
                <p:cNvSpPr/>
                <p:nvPr/>
              </p:nvSpPr>
              <p:spPr>
                <a:xfrm>
                  <a:off x="4681440" y="5154840"/>
                  <a:ext cx="88200" cy="25560"/>
                </a:xfrm>
                <a:custGeom>
                  <a:avLst/>
                  <a:gdLst/>
                  <a:ahLst/>
                  <a:rect l="l" t="t" r="r" b="b"/>
                  <a:pathLst>
                    <a:path w="124" h="34">
                      <a:moveTo>
                        <a:pt x="0" y="32"/>
                      </a:moveTo>
                      <a:lnTo>
                        <a:pt x="1" y="33"/>
                      </a:lnTo>
                      <a:lnTo>
                        <a:pt x="1" y="34"/>
                      </a:lnTo>
                      <a:lnTo>
                        <a:pt x="2" y="34"/>
                      </a:lnTo>
                      <a:lnTo>
                        <a:pt x="3" y="34"/>
                      </a:lnTo>
                      <a:lnTo>
                        <a:pt x="3" y="33"/>
                      </a:lnTo>
                      <a:lnTo>
                        <a:pt x="3" y="31"/>
                      </a:lnTo>
                      <a:lnTo>
                        <a:pt x="6" y="31"/>
                      </a:lnTo>
                      <a:lnTo>
                        <a:pt x="9" y="31"/>
                      </a:lnTo>
                      <a:lnTo>
                        <a:pt x="10" y="31"/>
                      </a:lnTo>
                      <a:lnTo>
                        <a:pt x="11" y="31"/>
                      </a:lnTo>
                      <a:lnTo>
                        <a:pt x="16" y="28"/>
                      </a:lnTo>
                      <a:lnTo>
                        <a:pt x="18" y="26"/>
                      </a:lnTo>
                      <a:lnTo>
                        <a:pt x="22" y="20"/>
                      </a:lnTo>
                      <a:lnTo>
                        <a:pt x="26" y="14"/>
                      </a:lnTo>
                      <a:lnTo>
                        <a:pt x="27" y="13"/>
                      </a:lnTo>
                      <a:lnTo>
                        <a:pt x="28" y="11"/>
                      </a:lnTo>
                      <a:lnTo>
                        <a:pt x="29" y="10"/>
                      </a:lnTo>
                      <a:lnTo>
                        <a:pt x="30" y="10"/>
                      </a:lnTo>
                      <a:lnTo>
                        <a:pt x="30" y="9"/>
                      </a:lnTo>
                      <a:lnTo>
                        <a:pt x="31" y="9"/>
                      </a:lnTo>
                      <a:lnTo>
                        <a:pt x="32" y="9"/>
                      </a:lnTo>
                      <a:lnTo>
                        <a:pt x="35" y="9"/>
                      </a:lnTo>
                      <a:lnTo>
                        <a:pt x="39" y="9"/>
                      </a:lnTo>
                      <a:lnTo>
                        <a:pt x="40" y="9"/>
                      </a:lnTo>
                      <a:lnTo>
                        <a:pt x="42" y="8"/>
                      </a:lnTo>
                      <a:lnTo>
                        <a:pt x="47" y="8"/>
                      </a:lnTo>
                      <a:lnTo>
                        <a:pt x="54" y="8"/>
                      </a:lnTo>
                      <a:lnTo>
                        <a:pt x="59" y="7"/>
                      </a:lnTo>
                      <a:lnTo>
                        <a:pt x="62" y="6"/>
                      </a:lnTo>
                      <a:lnTo>
                        <a:pt x="64" y="5"/>
                      </a:lnTo>
                      <a:lnTo>
                        <a:pt x="65" y="5"/>
                      </a:lnTo>
                      <a:lnTo>
                        <a:pt x="68" y="5"/>
                      </a:lnTo>
                      <a:lnTo>
                        <a:pt x="70" y="5"/>
                      </a:lnTo>
                      <a:lnTo>
                        <a:pt x="71" y="5"/>
                      </a:lnTo>
                      <a:lnTo>
                        <a:pt x="73" y="4"/>
                      </a:lnTo>
                      <a:lnTo>
                        <a:pt x="75" y="2"/>
                      </a:lnTo>
                      <a:lnTo>
                        <a:pt x="77" y="1"/>
                      </a:lnTo>
                      <a:lnTo>
                        <a:pt x="79" y="1"/>
                      </a:lnTo>
                      <a:lnTo>
                        <a:pt x="81" y="0"/>
                      </a:lnTo>
                      <a:lnTo>
                        <a:pt x="82" y="0"/>
                      </a:lnTo>
                      <a:lnTo>
                        <a:pt x="83" y="0"/>
                      </a:lnTo>
                      <a:lnTo>
                        <a:pt x="83" y="1"/>
                      </a:lnTo>
                      <a:lnTo>
                        <a:pt x="84" y="1"/>
                      </a:lnTo>
                      <a:lnTo>
                        <a:pt x="85" y="3"/>
                      </a:lnTo>
                      <a:lnTo>
                        <a:pt x="86" y="4"/>
                      </a:lnTo>
                      <a:lnTo>
                        <a:pt x="90" y="7"/>
                      </a:lnTo>
                      <a:lnTo>
                        <a:pt x="91" y="8"/>
                      </a:lnTo>
                      <a:lnTo>
                        <a:pt x="92" y="8"/>
                      </a:lnTo>
                      <a:lnTo>
                        <a:pt x="96" y="10"/>
                      </a:lnTo>
                      <a:lnTo>
                        <a:pt x="101" y="12"/>
                      </a:lnTo>
                      <a:lnTo>
                        <a:pt x="110" y="14"/>
                      </a:lnTo>
                      <a:lnTo>
                        <a:pt x="114" y="16"/>
                      </a:lnTo>
                      <a:lnTo>
                        <a:pt x="116" y="17"/>
                      </a:lnTo>
                      <a:lnTo>
                        <a:pt x="120" y="17"/>
                      </a:lnTo>
                      <a:lnTo>
                        <a:pt x="123" y="19"/>
                      </a:lnTo>
                      <a:lnTo>
                        <a:pt x="124" y="19"/>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932" name=""/>
                <p:cNvSpPr/>
                <p:nvPr/>
              </p:nvSpPr>
              <p:spPr>
                <a:xfrm>
                  <a:off x="4769640" y="5164200"/>
                  <a:ext cx="79920" cy="31320"/>
                </a:xfrm>
                <a:custGeom>
                  <a:avLst/>
                  <a:gdLst/>
                  <a:ahLst/>
                  <a:rect l="l" t="t" r="r" b="b"/>
                  <a:pathLst>
                    <a:path w="112" h="43">
                      <a:moveTo>
                        <a:pt x="0" y="8"/>
                      </a:moveTo>
                      <a:lnTo>
                        <a:pt x="4" y="8"/>
                      </a:lnTo>
                      <a:lnTo>
                        <a:pt x="5" y="8"/>
                      </a:lnTo>
                      <a:lnTo>
                        <a:pt x="6" y="8"/>
                      </a:lnTo>
                      <a:lnTo>
                        <a:pt x="7" y="8"/>
                      </a:lnTo>
                      <a:lnTo>
                        <a:pt x="9" y="9"/>
                      </a:lnTo>
                      <a:lnTo>
                        <a:pt x="11" y="8"/>
                      </a:lnTo>
                      <a:lnTo>
                        <a:pt x="15" y="7"/>
                      </a:lnTo>
                      <a:lnTo>
                        <a:pt x="19" y="6"/>
                      </a:lnTo>
                      <a:lnTo>
                        <a:pt x="20" y="5"/>
                      </a:lnTo>
                      <a:lnTo>
                        <a:pt x="21" y="5"/>
                      </a:lnTo>
                      <a:lnTo>
                        <a:pt x="22" y="5"/>
                      </a:lnTo>
                      <a:lnTo>
                        <a:pt x="27" y="3"/>
                      </a:lnTo>
                      <a:lnTo>
                        <a:pt x="29" y="2"/>
                      </a:lnTo>
                      <a:lnTo>
                        <a:pt x="30" y="2"/>
                      </a:lnTo>
                      <a:lnTo>
                        <a:pt x="31" y="2"/>
                      </a:lnTo>
                      <a:lnTo>
                        <a:pt x="33" y="1"/>
                      </a:lnTo>
                      <a:lnTo>
                        <a:pt x="33" y="2"/>
                      </a:lnTo>
                      <a:lnTo>
                        <a:pt x="35" y="3"/>
                      </a:lnTo>
                      <a:lnTo>
                        <a:pt x="36" y="3"/>
                      </a:lnTo>
                      <a:lnTo>
                        <a:pt x="37" y="3"/>
                      </a:lnTo>
                      <a:lnTo>
                        <a:pt x="43" y="2"/>
                      </a:lnTo>
                      <a:lnTo>
                        <a:pt x="50" y="1"/>
                      </a:lnTo>
                      <a:lnTo>
                        <a:pt x="51" y="0"/>
                      </a:lnTo>
                      <a:lnTo>
                        <a:pt x="55" y="1"/>
                      </a:lnTo>
                      <a:lnTo>
                        <a:pt x="58" y="2"/>
                      </a:lnTo>
                      <a:lnTo>
                        <a:pt x="59" y="2"/>
                      </a:lnTo>
                      <a:lnTo>
                        <a:pt x="60" y="2"/>
                      </a:lnTo>
                      <a:lnTo>
                        <a:pt x="63" y="2"/>
                      </a:lnTo>
                      <a:lnTo>
                        <a:pt x="68" y="4"/>
                      </a:lnTo>
                      <a:lnTo>
                        <a:pt x="70" y="5"/>
                      </a:lnTo>
                      <a:lnTo>
                        <a:pt x="70" y="6"/>
                      </a:lnTo>
                      <a:lnTo>
                        <a:pt x="70" y="7"/>
                      </a:lnTo>
                      <a:lnTo>
                        <a:pt x="71" y="8"/>
                      </a:lnTo>
                      <a:lnTo>
                        <a:pt x="72" y="9"/>
                      </a:lnTo>
                      <a:lnTo>
                        <a:pt x="76" y="12"/>
                      </a:lnTo>
                      <a:lnTo>
                        <a:pt x="79" y="15"/>
                      </a:lnTo>
                      <a:lnTo>
                        <a:pt x="81" y="16"/>
                      </a:lnTo>
                      <a:lnTo>
                        <a:pt x="81" y="17"/>
                      </a:lnTo>
                      <a:lnTo>
                        <a:pt x="82" y="18"/>
                      </a:lnTo>
                      <a:lnTo>
                        <a:pt x="83" y="19"/>
                      </a:lnTo>
                      <a:lnTo>
                        <a:pt x="84" y="21"/>
                      </a:lnTo>
                      <a:lnTo>
                        <a:pt x="85" y="21"/>
                      </a:lnTo>
                      <a:lnTo>
                        <a:pt x="85" y="22"/>
                      </a:lnTo>
                      <a:lnTo>
                        <a:pt x="86" y="22"/>
                      </a:lnTo>
                      <a:lnTo>
                        <a:pt x="93" y="25"/>
                      </a:lnTo>
                      <a:lnTo>
                        <a:pt x="94" y="25"/>
                      </a:lnTo>
                      <a:lnTo>
                        <a:pt x="94" y="26"/>
                      </a:lnTo>
                      <a:lnTo>
                        <a:pt x="96" y="27"/>
                      </a:lnTo>
                      <a:lnTo>
                        <a:pt x="98" y="29"/>
                      </a:lnTo>
                      <a:lnTo>
                        <a:pt x="99" y="29"/>
                      </a:lnTo>
                      <a:lnTo>
                        <a:pt x="100" y="30"/>
                      </a:lnTo>
                      <a:lnTo>
                        <a:pt x="101" y="30"/>
                      </a:lnTo>
                      <a:lnTo>
                        <a:pt x="101" y="31"/>
                      </a:lnTo>
                      <a:lnTo>
                        <a:pt x="103" y="31"/>
                      </a:lnTo>
                      <a:lnTo>
                        <a:pt x="104" y="31"/>
                      </a:lnTo>
                      <a:lnTo>
                        <a:pt x="105" y="32"/>
                      </a:lnTo>
                      <a:lnTo>
                        <a:pt x="107" y="34"/>
                      </a:lnTo>
                      <a:lnTo>
                        <a:pt x="109" y="35"/>
                      </a:lnTo>
                      <a:lnTo>
                        <a:pt x="110" y="36"/>
                      </a:lnTo>
                      <a:lnTo>
                        <a:pt x="110" y="37"/>
                      </a:lnTo>
                      <a:lnTo>
                        <a:pt x="110" y="38"/>
                      </a:lnTo>
                      <a:lnTo>
                        <a:pt x="111" y="39"/>
                      </a:lnTo>
                      <a:lnTo>
                        <a:pt x="111" y="41"/>
                      </a:lnTo>
                      <a:lnTo>
                        <a:pt x="112" y="42"/>
                      </a:lnTo>
                      <a:lnTo>
                        <a:pt x="112" y="43"/>
                      </a:lnTo>
                    </a:path>
                  </a:pathLst>
                </a:custGeom>
                <a:noFill/>
                <a:ln w="23760">
                  <a:solidFill>
                    <a:srgbClr val="0000ff"/>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Arial"/>
                  </a:endParaRPr>
                </a:p>
              </p:txBody>
            </p:sp>
            <p:sp>
              <p:nvSpPr>
                <p:cNvPr id="933" name=""/>
                <p:cNvSpPr/>
                <p:nvPr/>
              </p:nvSpPr>
              <p:spPr>
                <a:xfrm>
                  <a:off x="4915440" y="5099040"/>
                  <a:ext cx="198360" cy="257040"/>
                </a:xfrm>
                <a:custGeom>
                  <a:avLst/>
                  <a:gdLst/>
                  <a:ahLst/>
                  <a:rect l="l" t="t" r="r" b="b"/>
                  <a:pathLst>
                    <a:path w="276" h="340">
                      <a:moveTo>
                        <a:pt x="125" y="0"/>
                      </a:moveTo>
                      <a:lnTo>
                        <a:pt x="147" y="11"/>
                      </a:lnTo>
                      <a:lnTo>
                        <a:pt x="157" y="16"/>
                      </a:lnTo>
                      <a:lnTo>
                        <a:pt x="162" y="39"/>
                      </a:lnTo>
                      <a:lnTo>
                        <a:pt x="167" y="57"/>
                      </a:lnTo>
                      <a:lnTo>
                        <a:pt x="169" y="72"/>
                      </a:lnTo>
                      <a:lnTo>
                        <a:pt x="175" y="79"/>
                      </a:lnTo>
                      <a:lnTo>
                        <a:pt x="184" y="84"/>
                      </a:lnTo>
                      <a:lnTo>
                        <a:pt x="197" y="100"/>
                      </a:lnTo>
                      <a:lnTo>
                        <a:pt x="204" y="111"/>
                      </a:lnTo>
                      <a:lnTo>
                        <a:pt x="203" y="130"/>
                      </a:lnTo>
                      <a:lnTo>
                        <a:pt x="211" y="148"/>
                      </a:lnTo>
                      <a:lnTo>
                        <a:pt x="226" y="171"/>
                      </a:lnTo>
                      <a:lnTo>
                        <a:pt x="245" y="193"/>
                      </a:lnTo>
                      <a:lnTo>
                        <a:pt x="260" y="215"/>
                      </a:lnTo>
                      <a:lnTo>
                        <a:pt x="276" y="230"/>
                      </a:lnTo>
                      <a:lnTo>
                        <a:pt x="247" y="231"/>
                      </a:lnTo>
                      <a:lnTo>
                        <a:pt x="234" y="241"/>
                      </a:lnTo>
                      <a:lnTo>
                        <a:pt x="213" y="251"/>
                      </a:lnTo>
                      <a:lnTo>
                        <a:pt x="207" y="259"/>
                      </a:lnTo>
                      <a:lnTo>
                        <a:pt x="195" y="270"/>
                      </a:lnTo>
                      <a:lnTo>
                        <a:pt x="179" y="295"/>
                      </a:lnTo>
                      <a:lnTo>
                        <a:pt x="163" y="311"/>
                      </a:lnTo>
                      <a:lnTo>
                        <a:pt x="151" y="327"/>
                      </a:lnTo>
                      <a:lnTo>
                        <a:pt x="133" y="336"/>
                      </a:lnTo>
                      <a:lnTo>
                        <a:pt x="115" y="340"/>
                      </a:lnTo>
                      <a:lnTo>
                        <a:pt x="103" y="334"/>
                      </a:lnTo>
                      <a:lnTo>
                        <a:pt x="88" y="319"/>
                      </a:lnTo>
                      <a:lnTo>
                        <a:pt x="80" y="313"/>
                      </a:lnTo>
                      <a:lnTo>
                        <a:pt x="69" y="308"/>
                      </a:lnTo>
                      <a:lnTo>
                        <a:pt x="51" y="306"/>
                      </a:lnTo>
                      <a:lnTo>
                        <a:pt x="27" y="306"/>
                      </a:lnTo>
                      <a:lnTo>
                        <a:pt x="0" y="313"/>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4" name=""/>
                <p:cNvSpPr/>
                <p:nvPr/>
              </p:nvSpPr>
              <p:spPr>
                <a:xfrm>
                  <a:off x="5004000" y="5083920"/>
                  <a:ext cx="1080" cy="7200"/>
                </a:xfrm>
                <a:custGeom>
                  <a:avLst/>
                  <a:gdLst/>
                  <a:ahLst/>
                  <a:rect l="l" t="t" r="r" b="b"/>
                  <a:pathLst>
                    <a:path w="2" h="10">
                      <a:moveTo>
                        <a:pt x="2" y="0"/>
                      </a:moveTo>
                      <a:lnTo>
                        <a:pt x="2" y="3"/>
                      </a:lnTo>
                      <a:lnTo>
                        <a:pt x="2" y="4"/>
                      </a:lnTo>
                      <a:lnTo>
                        <a:pt x="2" y="5"/>
                      </a:lnTo>
                      <a:lnTo>
                        <a:pt x="1" y="7"/>
                      </a:lnTo>
                      <a:lnTo>
                        <a:pt x="0" y="1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935" name=""/>
                <p:cNvSpPr/>
                <p:nvPr/>
              </p:nvSpPr>
              <p:spPr>
                <a:xfrm>
                  <a:off x="5002560" y="5091480"/>
                  <a:ext cx="2880" cy="7200"/>
                </a:xfrm>
                <a:custGeom>
                  <a:avLst/>
                  <a:gdLst/>
                  <a:ahLst/>
                  <a:rect l="l" t="t" r="r" b="b"/>
                  <a:pathLst>
                    <a:path w="3" h="10">
                      <a:moveTo>
                        <a:pt x="2" y="0"/>
                      </a:moveTo>
                      <a:lnTo>
                        <a:pt x="0" y="5"/>
                      </a:lnTo>
                      <a:lnTo>
                        <a:pt x="2" y="10"/>
                      </a:lnTo>
                      <a:lnTo>
                        <a:pt x="3" y="1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936" name=""/>
                <p:cNvSpPr/>
                <p:nvPr/>
              </p:nvSpPr>
              <p:spPr>
                <a:xfrm>
                  <a:off x="4849920" y="5183640"/>
                  <a:ext cx="102600" cy="14760"/>
                </a:xfrm>
                <a:custGeom>
                  <a:avLst/>
                  <a:gdLst/>
                  <a:ahLst/>
                  <a:rect l="l" t="t" r="r" b="b"/>
                  <a:pathLst>
                    <a:path w="143" h="20">
                      <a:moveTo>
                        <a:pt x="0" y="17"/>
                      </a:moveTo>
                      <a:lnTo>
                        <a:pt x="1" y="17"/>
                      </a:lnTo>
                      <a:lnTo>
                        <a:pt x="2" y="16"/>
                      </a:lnTo>
                      <a:lnTo>
                        <a:pt x="3" y="15"/>
                      </a:lnTo>
                      <a:lnTo>
                        <a:pt x="4" y="15"/>
                      </a:lnTo>
                      <a:lnTo>
                        <a:pt x="5" y="15"/>
                      </a:lnTo>
                      <a:lnTo>
                        <a:pt x="6" y="15"/>
                      </a:lnTo>
                      <a:lnTo>
                        <a:pt x="7" y="16"/>
                      </a:lnTo>
                      <a:lnTo>
                        <a:pt x="8" y="16"/>
                      </a:lnTo>
                      <a:lnTo>
                        <a:pt x="9" y="17"/>
                      </a:lnTo>
                      <a:lnTo>
                        <a:pt x="10" y="17"/>
                      </a:lnTo>
                      <a:lnTo>
                        <a:pt x="10" y="18"/>
                      </a:lnTo>
                      <a:lnTo>
                        <a:pt x="11" y="18"/>
                      </a:lnTo>
                      <a:lnTo>
                        <a:pt x="14" y="18"/>
                      </a:lnTo>
                      <a:lnTo>
                        <a:pt x="15" y="18"/>
                      </a:lnTo>
                      <a:lnTo>
                        <a:pt x="16" y="18"/>
                      </a:lnTo>
                      <a:lnTo>
                        <a:pt x="17" y="18"/>
                      </a:lnTo>
                      <a:lnTo>
                        <a:pt x="19" y="17"/>
                      </a:lnTo>
                      <a:lnTo>
                        <a:pt x="20" y="17"/>
                      </a:lnTo>
                      <a:lnTo>
                        <a:pt x="21" y="17"/>
                      </a:lnTo>
                      <a:lnTo>
                        <a:pt x="22" y="17"/>
                      </a:lnTo>
                      <a:lnTo>
                        <a:pt x="23" y="16"/>
                      </a:lnTo>
                      <a:lnTo>
                        <a:pt x="24" y="16"/>
                      </a:lnTo>
                      <a:lnTo>
                        <a:pt x="24" y="14"/>
                      </a:lnTo>
                      <a:lnTo>
                        <a:pt x="25" y="14"/>
                      </a:lnTo>
                      <a:lnTo>
                        <a:pt x="25" y="13"/>
                      </a:lnTo>
                      <a:lnTo>
                        <a:pt x="26" y="12"/>
                      </a:lnTo>
                      <a:lnTo>
                        <a:pt x="28" y="12"/>
                      </a:lnTo>
                      <a:lnTo>
                        <a:pt x="29" y="11"/>
                      </a:lnTo>
                      <a:lnTo>
                        <a:pt x="30" y="11"/>
                      </a:lnTo>
                      <a:lnTo>
                        <a:pt x="32" y="11"/>
                      </a:lnTo>
                      <a:lnTo>
                        <a:pt x="34" y="11"/>
                      </a:lnTo>
                      <a:lnTo>
                        <a:pt x="34" y="10"/>
                      </a:lnTo>
                      <a:lnTo>
                        <a:pt x="35" y="10"/>
                      </a:lnTo>
                      <a:lnTo>
                        <a:pt x="36" y="11"/>
                      </a:lnTo>
                      <a:lnTo>
                        <a:pt x="37" y="11"/>
                      </a:lnTo>
                      <a:lnTo>
                        <a:pt x="38" y="11"/>
                      </a:lnTo>
                      <a:lnTo>
                        <a:pt x="39" y="11"/>
                      </a:lnTo>
                      <a:lnTo>
                        <a:pt x="40" y="11"/>
                      </a:lnTo>
                      <a:lnTo>
                        <a:pt x="43" y="9"/>
                      </a:lnTo>
                      <a:lnTo>
                        <a:pt x="45" y="8"/>
                      </a:lnTo>
                      <a:lnTo>
                        <a:pt x="46" y="7"/>
                      </a:lnTo>
                      <a:lnTo>
                        <a:pt x="47" y="7"/>
                      </a:lnTo>
                      <a:lnTo>
                        <a:pt x="49" y="7"/>
                      </a:lnTo>
                      <a:lnTo>
                        <a:pt x="50" y="7"/>
                      </a:lnTo>
                      <a:lnTo>
                        <a:pt x="51" y="6"/>
                      </a:lnTo>
                      <a:lnTo>
                        <a:pt x="51" y="5"/>
                      </a:lnTo>
                      <a:lnTo>
                        <a:pt x="52" y="5"/>
                      </a:lnTo>
                      <a:lnTo>
                        <a:pt x="52" y="4"/>
                      </a:lnTo>
                      <a:lnTo>
                        <a:pt x="53" y="4"/>
                      </a:lnTo>
                      <a:lnTo>
                        <a:pt x="55" y="2"/>
                      </a:lnTo>
                      <a:lnTo>
                        <a:pt x="56" y="1"/>
                      </a:lnTo>
                      <a:lnTo>
                        <a:pt x="57" y="1"/>
                      </a:lnTo>
                      <a:lnTo>
                        <a:pt x="58" y="1"/>
                      </a:lnTo>
                      <a:lnTo>
                        <a:pt x="62" y="1"/>
                      </a:lnTo>
                      <a:lnTo>
                        <a:pt x="69" y="0"/>
                      </a:lnTo>
                      <a:lnTo>
                        <a:pt x="75" y="0"/>
                      </a:lnTo>
                      <a:lnTo>
                        <a:pt x="76" y="0"/>
                      </a:lnTo>
                      <a:lnTo>
                        <a:pt x="77" y="0"/>
                      </a:lnTo>
                      <a:lnTo>
                        <a:pt x="79" y="0"/>
                      </a:lnTo>
                      <a:lnTo>
                        <a:pt x="80" y="0"/>
                      </a:lnTo>
                      <a:lnTo>
                        <a:pt x="81" y="0"/>
                      </a:lnTo>
                      <a:lnTo>
                        <a:pt x="82" y="1"/>
                      </a:lnTo>
                      <a:lnTo>
                        <a:pt x="83" y="1"/>
                      </a:lnTo>
                      <a:lnTo>
                        <a:pt x="83" y="2"/>
                      </a:lnTo>
                      <a:lnTo>
                        <a:pt x="84" y="2"/>
                      </a:lnTo>
                      <a:lnTo>
                        <a:pt x="84" y="3"/>
                      </a:lnTo>
                      <a:lnTo>
                        <a:pt x="85" y="3"/>
                      </a:lnTo>
                      <a:lnTo>
                        <a:pt x="86" y="3"/>
                      </a:lnTo>
                      <a:lnTo>
                        <a:pt x="87" y="4"/>
                      </a:lnTo>
                      <a:lnTo>
                        <a:pt x="88" y="5"/>
                      </a:lnTo>
                      <a:lnTo>
                        <a:pt x="88" y="6"/>
                      </a:lnTo>
                      <a:lnTo>
                        <a:pt x="89" y="7"/>
                      </a:lnTo>
                      <a:lnTo>
                        <a:pt x="90" y="7"/>
                      </a:lnTo>
                      <a:lnTo>
                        <a:pt x="91" y="8"/>
                      </a:lnTo>
                      <a:lnTo>
                        <a:pt x="92" y="8"/>
                      </a:lnTo>
                      <a:lnTo>
                        <a:pt x="93" y="9"/>
                      </a:lnTo>
                      <a:lnTo>
                        <a:pt x="94" y="9"/>
                      </a:lnTo>
                      <a:lnTo>
                        <a:pt x="97" y="11"/>
                      </a:lnTo>
                      <a:lnTo>
                        <a:pt x="99" y="12"/>
                      </a:lnTo>
                      <a:lnTo>
                        <a:pt x="101" y="13"/>
                      </a:lnTo>
                      <a:lnTo>
                        <a:pt x="102" y="13"/>
                      </a:lnTo>
                      <a:lnTo>
                        <a:pt x="103" y="13"/>
                      </a:lnTo>
                      <a:lnTo>
                        <a:pt x="104" y="13"/>
                      </a:lnTo>
                      <a:lnTo>
                        <a:pt x="105" y="13"/>
                      </a:lnTo>
                      <a:lnTo>
                        <a:pt x="107" y="11"/>
                      </a:lnTo>
                      <a:lnTo>
                        <a:pt x="108" y="10"/>
                      </a:lnTo>
                      <a:lnTo>
                        <a:pt x="109" y="10"/>
                      </a:lnTo>
                      <a:lnTo>
                        <a:pt x="110" y="10"/>
                      </a:lnTo>
                      <a:lnTo>
                        <a:pt x="112" y="11"/>
                      </a:lnTo>
                      <a:lnTo>
                        <a:pt x="113" y="11"/>
                      </a:lnTo>
                      <a:lnTo>
                        <a:pt x="118" y="13"/>
                      </a:lnTo>
                      <a:lnTo>
                        <a:pt x="122" y="15"/>
                      </a:lnTo>
                      <a:lnTo>
                        <a:pt x="123" y="16"/>
                      </a:lnTo>
                      <a:lnTo>
                        <a:pt x="124" y="16"/>
                      </a:lnTo>
                      <a:lnTo>
                        <a:pt x="125" y="17"/>
                      </a:lnTo>
                      <a:lnTo>
                        <a:pt x="126" y="17"/>
                      </a:lnTo>
                      <a:lnTo>
                        <a:pt x="127" y="17"/>
                      </a:lnTo>
                      <a:lnTo>
                        <a:pt x="130" y="17"/>
                      </a:lnTo>
                      <a:lnTo>
                        <a:pt x="132" y="17"/>
                      </a:lnTo>
                      <a:lnTo>
                        <a:pt x="134" y="17"/>
                      </a:lnTo>
                      <a:lnTo>
                        <a:pt x="135" y="17"/>
                      </a:lnTo>
                      <a:lnTo>
                        <a:pt x="137" y="18"/>
                      </a:lnTo>
                      <a:lnTo>
                        <a:pt x="138" y="18"/>
                      </a:lnTo>
                      <a:lnTo>
                        <a:pt x="141" y="19"/>
                      </a:lnTo>
                      <a:lnTo>
                        <a:pt x="142" y="19"/>
                      </a:lnTo>
                      <a:lnTo>
                        <a:pt x="143" y="19"/>
                      </a:lnTo>
                      <a:lnTo>
                        <a:pt x="143" y="20"/>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937" name=""/>
                <p:cNvSpPr/>
                <p:nvPr/>
              </p:nvSpPr>
              <p:spPr>
                <a:xfrm>
                  <a:off x="4914000" y="5257800"/>
                  <a:ext cx="12600" cy="88920"/>
                </a:xfrm>
                <a:custGeom>
                  <a:avLst/>
                  <a:gdLst/>
                  <a:ahLst/>
                  <a:rect l="l" t="t" r="r" b="b"/>
                  <a:pathLst>
                    <a:path w="19" h="117">
                      <a:moveTo>
                        <a:pt x="19" y="0"/>
                      </a:moveTo>
                      <a:lnTo>
                        <a:pt x="18" y="4"/>
                      </a:lnTo>
                      <a:lnTo>
                        <a:pt x="17" y="7"/>
                      </a:lnTo>
                      <a:lnTo>
                        <a:pt x="15" y="13"/>
                      </a:lnTo>
                      <a:lnTo>
                        <a:pt x="14" y="15"/>
                      </a:lnTo>
                      <a:lnTo>
                        <a:pt x="13" y="17"/>
                      </a:lnTo>
                      <a:lnTo>
                        <a:pt x="12" y="19"/>
                      </a:lnTo>
                      <a:lnTo>
                        <a:pt x="12" y="20"/>
                      </a:lnTo>
                      <a:lnTo>
                        <a:pt x="11" y="21"/>
                      </a:lnTo>
                      <a:lnTo>
                        <a:pt x="10" y="22"/>
                      </a:lnTo>
                      <a:lnTo>
                        <a:pt x="9" y="23"/>
                      </a:lnTo>
                      <a:lnTo>
                        <a:pt x="9" y="24"/>
                      </a:lnTo>
                      <a:lnTo>
                        <a:pt x="9" y="25"/>
                      </a:lnTo>
                      <a:lnTo>
                        <a:pt x="9" y="26"/>
                      </a:lnTo>
                      <a:lnTo>
                        <a:pt x="9" y="27"/>
                      </a:lnTo>
                      <a:lnTo>
                        <a:pt x="9" y="28"/>
                      </a:lnTo>
                      <a:lnTo>
                        <a:pt x="10" y="30"/>
                      </a:lnTo>
                      <a:lnTo>
                        <a:pt x="10" y="31"/>
                      </a:lnTo>
                      <a:lnTo>
                        <a:pt x="10" y="32"/>
                      </a:lnTo>
                      <a:lnTo>
                        <a:pt x="9" y="34"/>
                      </a:lnTo>
                      <a:lnTo>
                        <a:pt x="9" y="36"/>
                      </a:lnTo>
                      <a:lnTo>
                        <a:pt x="9" y="38"/>
                      </a:lnTo>
                      <a:lnTo>
                        <a:pt x="9" y="41"/>
                      </a:lnTo>
                      <a:lnTo>
                        <a:pt x="9" y="46"/>
                      </a:lnTo>
                      <a:lnTo>
                        <a:pt x="9" y="49"/>
                      </a:lnTo>
                      <a:lnTo>
                        <a:pt x="9" y="50"/>
                      </a:lnTo>
                      <a:lnTo>
                        <a:pt x="10" y="53"/>
                      </a:lnTo>
                      <a:lnTo>
                        <a:pt x="10" y="54"/>
                      </a:lnTo>
                      <a:lnTo>
                        <a:pt x="10" y="56"/>
                      </a:lnTo>
                      <a:lnTo>
                        <a:pt x="10" y="57"/>
                      </a:lnTo>
                      <a:lnTo>
                        <a:pt x="11" y="58"/>
                      </a:lnTo>
                      <a:lnTo>
                        <a:pt x="11" y="59"/>
                      </a:lnTo>
                      <a:lnTo>
                        <a:pt x="12" y="61"/>
                      </a:lnTo>
                      <a:lnTo>
                        <a:pt x="12" y="62"/>
                      </a:lnTo>
                      <a:lnTo>
                        <a:pt x="12" y="63"/>
                      </a:lnTo>
                      <a:lnTo>
                        <a:pt x="13" y="64"/>
                      </a:lnTo>
                      <a:lnTo>
                        <a:pt x="13" y="65"/>
                      </a:lnTo>
                      <a:lnTo>
                        <a:pt x="13" y="66"/>
                      </a:lnTo>
                      <a:lnTo>
                        <a:pt x="14" y="68"/>
                      </a:lnTo>
                      <a:lnTo>
                        <a:pt x="14" y="69"/>
                      </a:lnTo>
                      <a:lnTo>
                        <a:pt x="14" y="70"/>
                      </a:lnTo>
                      <a:lnTo>
                        <a:pt x="14" y="72"/>
                      </a:lnTo>
                      <a:lnTo>
                        <a:pt x="14" y="73"/>
                      </a:lnTo>
                      <a:lnTo>
                        <a:pt x="13" y="78"/>
                      </a:lnTo>
                      <a:lnTo>
                        <a:pt x="13" y="80"/>
                      </a:lnTo>
                      <a:lnTo>
                        <a:pt x="12" y="81"/>
                      </a:lnTo>
                      <a:lnTo>
                        <a:pt x="12" y="82"/>
                      </a:lnTo>
                      <a:lnTo>
                        <a:pt x="12" y="83"/>
                      </a:lnTo>
                      <a:lnTo>
                        <a:pt x="13" y="84"/>
                      </a:lnTo>
                      <a:lnTo>
                        <a:pt x="13" y="85"/>
                      </a:lnTo>
                      <a:lnTo>
                        <a:pt x="13" y="86"/>
                      </a:lnTo>
                      <a:lnTo>
                        <a:pt x="13" y="87"/>
                      </a:lnTo>
                      <a:lnTo>
                        <a:pt x="12" y="89"/>
                      </a:lnTo>
                      <a:lnTo>
                        <a:pt x="11" y="91"/>
                      </a:lnTo>
                      <a:lnTo>
                        <a:pt x="9" y="96"/>
                      </a:lnTo>
                      <a:lnTo>
                        <a:pt x="7" y="99"/>
                      </a:lnTo>
                      <a:lnTo>
                        <a:pt x="7" y="100"/>
                      </a:lnTo>
                      <a:lnTo>
                        <a:pt x="6" y="101"/>
                      </a:lnTo>
                      <a:lnTo>
                        <a:pt x="6" y="102"/>
                      </a:lnTo>
                      <a:lnTo>
                        <a:pt x="5" y="105"/>
                      </a:lnTo>
                      <a:lnTo>
                        <a:pt x="2" y="113"/>
                      </a:lnTo>
                      <a:lnTo>
                        <a:pt x="0" y="117"/>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938" name=""/>
                <p:cNvSpPr/>
                <p:nvPr/>
              </p:nvSpPr>
              <p:spPr>
                <a:xfrm>
                  <a:off x="4926600" y="5198760"/>
                  <a:ext cx="25560" cy="58680"/>
                </a:xfrm>
                <a:custGeom>
                  <a:avLst/>
                  <a:gdLst/>
                  <a:ahLst/>
                  <a:rect l="l" t="t" r="r" b="b"/>
                  <a:pathLst>
                    <a:path w="35" h="79">
                      <a:moveTo>
                        <a:pt x="35" y="0"/>
                      </a:moveTo>
                      <a:lnTo>
                        <a:pt x="35" y="1"/>
                      </a:lnTo>
                      <a:lnTo>
                        <a:pt x="34" y="3"/>
                      </a:lnTo>
                      <a:lnTo>
                        <a:pt x="33" y="4"/>
                      </a:lnTo>
                      <a:lnTo>
                        <a:pt x="33" y="5"/>
                      </a:lnTo>
                      <a:lnTo>
                        <a:pt x="33" y="6"/>
                      </a:lnTo>
                      <a:lnTo>
                        <a:pt x="32" y="7"/>
                      </a:lnTo>
                      <a:lnTo>
                        <a:pt x="31" y="9"/>
                      </a:lnTo>
                      <a:lnTo>
                        <a:pt x="30" y="11"/>
                      </a:lnTo>
                      <a:lnTo>
                        <a:pt x="29" y="12"/>
                      </a:lnTo>
                      <a:lnTo>
                        <a:pt x="29" y="13"/>
                      </a:lnTo>
                      <a:lnTo>
                        <a:pt x="28" y="14"/>
                      </a:lnTo>
                      <a:lnTo>
                        <a:pt x="27" y="15"/>
                      </a:lnTo>
                      <a:lnTo>
                        <a:pt x="27" y="16"/>
                      </a:lnTo>
                      <a:lnTo>
                        <a:pt x="25" y="18"/>
                      </a:lnTo>
                      <a:lnTo>
                        <a:pt x="23" y="20"/>
                      </a:lnTo>
                      <a:lnTo>
                        <a:pt x="22" y="22"/>
                      </a:lnTo>
                      <a:lnTo>
                        <a:pt x="21" y="23"/>
                      </a:lnTo>
                      <a:lnTo>
                        <a:pt x="21" y="25"/>
                      </a:lnTo>
                      <a:lnTo>
                        <a:pt x="20" y="26"/>
                      </a:lnTo>
                      <a:lnTo>
                        <a:pt x="20" y="28"/>
                      </a:lnTo>
                      <a:lnTo>
                        <a:pt x="19" y="31"/>
                      </a:lnTo>
                      <a:lnTo>
                        <a:pt x="19" y="32"/>
                      </a:lnTo>
                      <a:lnTo>
                        <a:pt x="18" y="33"/>
                      </a:lnTo>
                      <a:lnTo>
                        <a:pt x="16" y="36"/>
                      </a:lnTo>
                      <a:lnTo>
                        <a:pt x="13" y="40"/>
                      </a:lnTo>
                      <a:lnTo>
                        <a:pt x="13" y="41"/>
                      </a:lnTo>
                      <a:lnTo>
                        <a:pt x="12" y="43"/>
                      </a:lnTo>
                      <a:lnTo>
                        <a:pt x="10" y="47"/>
                      </a:lnTo>
                      <a:lnTo>
                        <a:pt x="9" y="52"/>
                      </a:lnTo>
                      <a:lnTo>
                        <a:pt x="8" y="54"/>
                      </a:lnTo>
                      <a:lnTo>
                        <a:pt x="7" y="55"/>
                      </a:lnTo>
                      <a:lnTo>
                        <a:pt x="6" y="57"/>
                      </a:lnTo>
                      <a:lnTo>
                        <a:pt x="6" y="58"/>
                      </a:lnTo>
                      <a:lnTo>
                        <a:pt x="6" y="59"/>
                      </a:lnTo>
                      <a:lnTo>
                        <a:pt x="5" y="62"/>
                      </a:lnTo>
                      <a:lnTo>
                        <a:pt x="4" y="64"/>
                      </a:lnTo>
                      <a:lnTo>
                        <a:pt x="3" y="66"/>
                      </a:lnTo>
                      <a:lnTo>
                        <a:pt x="3" y="67"/>
                      </a:lnTo>
                      <a:lnTo>
                        <a:pt x="3" y="69"/>
                      </a:lnTo>
                      <a:lnTo>
                        <a:pt x="2" y="70"/>
                      </a:lnTo>
                      <a:lnTo>
                        <a:pt x="1" y="73"/>
                      </a:lnTo>
                      <a:lnTo>
                        <a:pt x="0" y="79"/>
                      </a:lnTo>
                    </a:path>
                  </a:pathLst>
                </a:custGeom>
                <a:noFill/>
                <a:ln w="23760">
                  <a:solidFill>
                    <a:srgbClr val="0000ff"/>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939" name=""/>
                <p:cNvSpPr/>
                <p:nvPr/>
              </p:nvSpPr>
              <p:spPr>
                <a:xfrm>
                  <a:off x="4841280" y="5361840"/>
                  <a:ext cx="66960" cy="107280"/>
                </a:xfrm>
                <a:custGeom>
                  <a:avLst/>
                  <a:gdLst/>
                  <a:ahLst/>
                  <a:rect l="l" t="t" r="r" b="b"/>
                  <a:pathLst>
                    <a:path w="94" h="141">
                      <a:moveTo>
                        <a:pt x="0" y="141"/>
                      </a:moveTo>
                      <a:lnTo>
                        <a:pt x="4" y="139"/>
                      </a:lnTo>
                      <a:lnTo>
                        <a:pt x="12" y="132"/>
                      </a:lnTo>
                      <a:lnTo>
                        <a:pt x="15" y="131"/>
                      </a:lnTo>
                      <a:lnTo>
                        <a:pt x="21" y="126"/>
                      </a:lnTo>
                      <a:lnTo>
                        <a:pt x="24" y="125"/>
                      </a:lnTo>
                      <a:lnTo>
                        <a:pt x="29" y="122"/>
                      </a:lnTo>
                      <a:lnTo>
                        <a:pt x="30" y="121"/>
                      </a:lnTo>
                      <a:lnTo>
                        <a:pt x="31" y="116"/>
                      </a:lnTo>
                      <a:lnTo>
                        <a:pt x="33" y="115"/>
                      </a:lnTo>
                      <a:lnTo>
                        <a:pt x="37" y="110"/>
                      </a:lnTo>
                      <a:lnTo>
                        <a:pt x="44" y="99"/>
                      </a:lnTo>
                      <a:lnTo>
                        <a:pt x="60" y="80"/>
                      </a:lnTo>
                      <a:lnTo>
                        <a:pt x="66" y="74"/>
                      </a:lnTo>
                      <a:lnTo>
                        <a:pt x="69" y="71"/>
                      </a:lnTo>
                      <a:lnTo>
                        <a:pt x="73" y="59"/>
                      </a:lnTo>
                      <a:lnTo>
                        <a:pt x="74" y="55"/>
                      </a:lnTo>
                      <a:lnTo>
                        <a:pt x="75" y="50"/>
                      </a:lnTo>
                      <a:lnTo>
                        <a:pt x="75" y="46"/>
                      </a:lnTo>
                      <a:lnTo>
                        <a:pt x="80" y="36"/>
                      </a:lnTo>
                      <a:lnTo>
                        <a:pt x="87" y="20"/>
                      </a:lnTo>
                      <a:lnTo>
                        <a:pt x="91" y="8"/>
                      </a:lnTo>
                      <a:lnTo>
                        <a:pt x="92" y="4"/>
                      </a:lnTo>
                      <a:lnTo>
                        <a:pt x="94"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0" name=""/>
                <p:cNvSpPr/>
                <p:nvPr/>
              </p:nvSpPr>
              <p:spPr>
                <a:xfrm>
                  <a:off x="4908240" y="5336280"/>
                  <a:ext cx="6840" cy="25560"/>
                </a:xfrm>
                <a:custGeom>
                  <a:avLst/>
                  <a:gdLst/>
                  <a:ahLst/>
                  <a:rect l="l" t="t" r="r" b="b"/>
                  <a:pathLst>
                    <a:path w="11" h="35">
                      <a:moveTo>
                        <a:pt x="11" y="0"/>
                      </a:moveTo>
                      <a:lnTo>
                        <a:pt x="9" y="11"/>
                      </a:lnTo>
                      <a:lnTo>
                        <a:pt x="8" y="17"/>
                      </a:lnTo>
                      <a:lnTo>
                        <a:pt x="8" y="20"/>
                      </a:lnTo>
                      <a:lnTo>
                        <a:pt x="0" y="35"/>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941" name=""/>
                <p:cNvSpPr/>
                <p:nvPr/>
              </p:nvSpPr>
              <p:spPr>
                <a:xfrm>
                  <a:off x="4822920" y="5479920"/>
                  <a:ext cx="3960" cy="4680"/>
                </a:xfrm>
                <a:custGeom>
                  <a:avLst/>
                  <a:gdLst/>
                  <a:ahLst/>
                  <a:rect l="l" t="t" r="r" b="b"/>
                  <a:pathLst>
                    <a:path w="6" h="5">
                      <a:moveTo>
                        <a:pt x="0" y="5"/>
                      </a:moveTo>
                      <a:lnTo>
                        <a:pt x="1" y="4"/>
                      </a:lnTo>
                      <a:lnTo>
                        <a:pt x="2" y="4"/>
                      </a:lnTo>
                      <a:lnTo>
                        <a:pt x="2" y="3"/>
                      </a:lnTo>
                      <a:lnTo>
                        <a:pt x="3" y="3"/>
                      </a:lnTo>
                      <a:lnTo>
                        <a:pt x="4" y="3"/>
                      </a:lnTo>
                      <a:lnTo>
                        <a:pt x="4" y="2"/>
                      </a:lnTo>
                      <a:lnTo>
                        <a:pt x="5" y="1"/>
                      </a:lnTo>
                      <a:lnTo>
                        <a:pt x="6" y="0"/>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942" name=""/>
                <p:cNvSpPr/>
                <p:nvPr/>
              </p:nvSpPr>
              <p:spPr>
                <a:xfrm>
                  <a:off x="4891320" y="5461560"/>
                  <a:ext cx="27000" cy="9000"/>
                </a:xfrm>
                <a:custGeom>
                  <a:avLst/>
                  <a:gdLst/>
                  <a:ahLst/>
                  <a:rect l="l" t="t" r="r" b="b"/>
                  <a:pathLst>
                    <a:path w="39" h="13">
                      <a:moveTo>
                        <a:pt x="39" y="0"/>
                      </a:moveTo>
                      <a:lnTo>
                        <a:pt x="38" y="0"/>
                      </a:lnTo>
                      <a:lnTo>
                        <a:pt x="37" y="0"/>
                      </a:lnTo>
                      <a:lnTo>
                        <a:pt x="37" y="1"/>
                      </a:lnTo>
                      <a:lnTo>
                        <a:pt x="36" y="1"/>
                      </a:lnTo>
                      <a:lnTo>
                        <a:pt x="35" y="1"/>
                      </a:lnTo>
                      <a:lnTo>
                        <a:pt x="34" y="1"/>
                      </a:lnTo>
                      <a:lnTo>
                        <a:pt x="31" y="2"/>
                      </a:lnTo>
                      <a:lnTo>
                        <a:pt x="29" y="3"/>
                      </a:lnTo>
                      <a:lnTo>
                        <a:pt x="26" y="3"/>
                      </a:lnTo>
                      <a:lnTo>
                        <a:pt x="24" y="3"/>
                      </a:lnTo>
                      <a:lnTo>
                        <a:pt x="23" y="4"/>
                      </a:lnTo>
                      <a:lnTo>
                        <a:pt x="22" y="3"/>
                      </a:lnTo>
                      <a:lnTo>
                        <a:pt x="20" y="3"/>
                      </a:lnTo>
                      <a:lnTo>
                        <a:pt x="19" y="2"/>
                      </a:lnTo>
                      <a:lnTo>
                        <a:pt x="19" y="3"/>
                      </a:lnTo>
                      <a:lnTo>
                        <a:pt x="18" y="3"/>
                      </a:lnTo>
                      <a:lnTo>
                        <a:pt x="17" y="3"/>
                      </a:lnTo>
                      <a:lnTo>
                        <a:pt x="16" y="4"/>
                      </a:lnTo>
                      <a:lnTo>
                        <a:pt x="14" y="4"/>
                      </a:lnTo>
                      <a:lnTo>
                        <a:pt x="11" y="4"/>
                      </a:lnTo>
                      <a:lnTo>
                        <a:pt x="11" y="5"/>
                      </a:lnTo>
                      <a:lnTo>
                        <a:pt x="10" y="5"/>
                      </a:lnTo>
                      <a:lnTo>
                        <a:pt x="9" y="6"/>
                      </a:lnTo>
                      <a:lnTo>
                        <a:pt x="8" y="7"/>
                      </a:lnTo>
                      <a:lnTo>
                        <a:pt x="3" y="12"/>
                      </a:lnTo>
                      <a:lnTo>
                        <a:pt x="2" y="12"/>
                      </a:lnTo>
                      <a:lnTo>
                        <a:pt x="1" y="12"/>
                      </a:lnTo>
                      <a:lnTo>
                        <a:pt x="0" y="12"/>
                      </a:lnTo>
                      <a:lnTo>
                        <a:pt x="0" y="13"/>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943" name=""/>
                <p:cNvSpPr/>
                <p:nvPr/>
              </p:nvSpPr>
              <p:spPr>
                <a:xfrm>
                  <a:off x="4887000" y="5470920"/>
                  <a:ext cx="3960" cy="2880"/>
                </a:xfrm>
                <a:custGeom>
                  <a:avLst/>
                  <a:gdLst/>
                  <a:ahLst/>
                  <a:rect l="l" t="t" r="r" b="b"/>
                  <a:pathLst>
                    <a:path w="6" h="3">
                      <a:moveTo>
                        <a:pt x="6" y="0"/>
                      </a:moveTo>
                      <a:lnTo>
                        <a:pt x="5" y="0"/>
                      </a:lnTo>
                      <a:lnTo>
                        <a:pt x="4" y="0"/>
                      </a:lnTo>
                      <a:lnTo>
                        <a:pt x="4" y="1"/>
                      </a:lnTo>
                      <a:lnTo>
                        <a:pt x="3" y="2"/>
                      </a:lnTo>
                      <a:lnTo>
                        <a:pt x="2" y="2"/>
                      </a:lnTo>
                      <a:lnTo>
                        <a:pt x="1" y="2"/>
                      </a:lnTo>
                      <a:lnTo>
                        <a:pt x="1" y="3"/>
                      </a:lnTo>
                      <a:lnTo>
                        <a:pt x="0" y="3"/>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944" name=""/>
                <p:cNvSpPr/>
                <p:nvPr/>
              </p:nvSpPr>
              <p:spPr>
                <a:xfrm>
                  <a:off x="5088240" y="5451480"/>
                  <a:ext cx="6840" cy="2520"/>
                </a:xfrm>
                <a:custGeom>
                  <a:avLst/>
                  <a:gdLst/>
                  <a:ahLst/>
                  <a:rect l="l" t="t" r="r" b="b"/>
                  <a:pathLst>
                    <a:path w="9" h="3">
                      <a:moveTo>
                        <a:pt x="0" y="3"/>
                      </a:moveTo>
                      <a:lnTo>
                        <a:pt x="1" y="3"/>
                      </a:lnTo>
                      <a:lnTo>
                        <a:pt x="3" y="2"/>
                      </a:lnTo>
                      <a:lnTo>
                        <a:pt x="4" y="1"/>
                      </a:lnTo>
                      <a:lnTo>
                        <a:pt x="6" y="1"/>
                      </a:lnTo>
                      <a:lnTo>
                        <a:pt x="7" y="0"/>
                      </a:lnTo>
                      <a:lnTo>
                        <a:pt x="8" y="0"/>
                      </a:lnTo>
                      <a:lnTo>
                        <a:pt x="9" y="0"/>
                      </a:lnTo>
                    </a:path>
                  </a:pathLst>
                </a:custGeom>
                <a:noFill/>
                <a:ln w="23760">
                  <a:solidFill>
                    <a:srgbClr val="0000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945" name=""/>
                <p:cNvSpPr/>
                <p:nvPr/>
              </p:nvSpPr>
              <p:spPr>
                <a:xfrm>
                  <a:off x="5129640" y="5437800"/>
                  <a:ext cx="38160" cy="6120"/>
                </a:xfrm>
                <a:custGeom>
                  <a:avLst/>
                  <a:gdLst/>
                  <a:ahLst/>
                  <a:rect l="l" t="t" r="r" b="b"/>
                  <a:pathLst>
                    <a:path w="54" h="8">
                      <a:moveTo>
                        <a:pt x="54" y="0"/>
                      </a:moveTo>
                      <a:lnTo>
                        <a:pt x="53" y="0"/>
                      </a:lnTo>
                      <a:lnTo>
                        <a:pt x="52" y="1"/>
                      </a:lnTo>
                      <a:lnTo>
                        <a:pt x="49" y="1"/>
                      </a:lnTo>
                      <a:lnTo>
                        <a:pt x="48" y="2"/>
                      </a:lnTo>
                      <a:lnTo>
                        <a:pt x="45" y="3"/>
                      </a:lnTo>
                      <a:lnTo>
                        <a:pt x="42" y="3"/>
                      </a:lnTo>
                      <a:lnTo>
                        <a:pt x="41" y="4"/>
                      </a:lnTo>
                      <a:lnTo>
                        <a:pt x="40" y="4"/>
                      </a:lnTo>
                      <a:lnTo>
                        <a:pt x="39" y="4"/>
                      </a:lnTo>
                      <a:lnTo>
                        <a:pt x="35" y="4"/>
                      </a:lnTo>
                      <a:lnTo>
                        <a:pt x="34" y="3"/>
                      </a:lnTo>
                      <a:lnTo>
                        <a:pt x="33" y="3"/>
                      </a:lnTo>
                      <a:lnTo>
                        <a:pt x="32" y="3"/>
                      </a:lnTo>
                      <a:lnTo>
                        <a:pt x="31" y="3"/>
                      </a:lnTo>
                      <a:lnTo>
                        <a:pt x="29" y="3"/>
                      </a:lnTo>
                      <a:lnTo>
                        <a:pt x="27" y="3"/>
                      </a:lnTo>
                      <a:lnTo>
                        <a:pt x="26" y="3"/>
                      </a:lnTo>
                      <a:lnTo>
                        <a:pt x="26" y="2"/>
                      </a:lnTo>
                      <a:lnTo>
                        <a:pt x="26" y="3"/>
                      </a:lnTo>
                      <a:lnTo>
                        <a:pt x="24" y="3"/>
                      </a:lnTo>
                      <a:lnTo>
                        <a:pt x="23" y="3"/>
                      </a:lnTo>
                      <a:lnTo>
                        <a:pt x="22" y="3"/>
                      </a:lnTo>
                      <a:lnTo>
                        <a:pt x="21" y="3"/>
                      </a:lnTo>
                      <a:lnTo>
                        <a:pt x="17" y="4"/>
                      </a:lnTo>
                      <a:lnTo>
                        <a:pt x="16" y="4"/>
                      </a:lnTo>
                      <a:lnTo>
                        <a:pt x="15" y="4"/>
                      </a:lnTo>
                      <a:lnTo>
                        <a:pt x="14" y="5"/>
                      </a:lnTo>
                      <a:lnTo>
                        <a:pt x="12" y="5"/>
                      </a:lnTo>
                      <a:lnTo>
                        <a:pt x="11" y="6"/>
                      </a:lnTo>
                      <a:lnTo>
                        <a:pt x="10" y="6"/>
                      </a:lnTo>
                      <a:lnTo>
                        <a:pt x="7" y="6"/>
                      </a:lnTo>
                      <a:lnTo>
                        <a:pt x="4" y="7"/>
                      </a:lnTo>
                      <a:lnTo>
                        <a:pt x="3" y="7"/>
                      </a:lnTo>
                      <a:lnTo>
                        <a:pt x="0" y="8"/>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946" name=""/>
                <p:cNvSpPr/>
                <p:nvPr/>
              </p:nvSpPr>
              <p:spPr>
                <a:xfrm>
                  <a:off x="5168160" y="5437800"/>
                  <a:ext cx="24120" cy="1080"/>
                </a:xfrm>
                <a:custGeom>
                  <a:avLst/>
                  <a:gdLst/>
                  <a:ahLst/>
                  <a:rect l="l" t="t" r="r" b="b"/>
                  <a:pathLst>
                    <a:path w="35" h="0">
                      <a:moveTo>
                        <a:pt x="35" y="0"/>
                      </a:moveTo>
                      <a:lnTo>
                        <a:pt x="26" y="0"/>
                      </a:lnTo>
                      <a:lnTo>
                        <a:pt x="21" y="0"/>
                      </a:lnTo>
                      <a:lnTo>
                        <a:pt x="18" y="0"/>
                      </a:lnTo>
                      <a:lnTo>
                        <a:pt x="16" y="0"/>
                      </a:lnTo>
                      <a:lnTo>
                        <a:pt x="13" y="0"/>
                      </a:lnTo>
                      <a:lnTo>
                        <a:pt x="7"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47" name=""/>
                <p:cNvSpPr/>
                <p:nvPr/>
              </p:nvSpPr>
              <p:spPr>
                <a:xfrm>
                  <a:off x="5192640" y="5409000"/>
                  <a:ext cx="55440" cy="29880"/>
                </a:xfrm>
                <a:custGeom>
                  <a:avLst/>
                  <a:gdLst/>
                  <a:ahLst/>
                  <a:rect l="l" t="t" r="r" b="b"/>
                  <a:pathLst>
                    <a:path w="78" h="40">
                      <a:moveTo>
                        <a:pt x="78" y="0"/>
                      </a:moveTo>
                      <a:lnTo>
                        <a:pt x="61" y="2"/>
                      </a:lnTo>
                      <a:lnTo>
                        <a:pt x="53" y="20"/>
                      </a:lnTo>
                      <a:lnTo>
                        <a:pt x="53" y="40"/>
                      </a:lnTo>
                      <a:lnTo>
                        <a:pt x="47" y="40"/>
                      </a:lnTo>
                      <a:lnTo>
                        <a:pt x="45" y="40"/>
                      </a:lnTo>
                      <a:lnTo>
                        <a:pt x="44" y="40"/>
                      </a:lnTo>
                      <a:lnTo>
                        <a:pt x="43" y="40"/>
                      </a:lnTo>
                      <a:lnTo>
                        <a:pt x="42" y="40"/>
                      </a:lnTo>
                      <a:lnTo>
                        <a:pt x="41" y="40"/>
                      </a:lnTo>
                      <a:lnTo>
                        <a:pt x="39" y="40"/>
                      </a:lnTo>
                      <a:lnTo>
                        <a:pt x="38" y="40"/>
                      </a:lnTo>
                      <a:lnTo>
                        <a:pt x="37" y="40"/>
                      </a:lnTo>
                      <a:lnTo>
                        <a:pt x="34" y="40"/>
                      </a:lnTo>
                      <a:lnTo>
                        <a:pt x="32" y="40"/>
                      </a:lnTo>
                      <a:lnTo>
                        <a:pt x="31" y="40"/>
                      </a:lnTo>
                      <a:lnTo>
                        <a:pt x="27" y="40"/>
                      </a:lnTo>
                      <a:lnTo>
                        <a:pt x="24" y="40"/>
                      </a:lnTo>
                      <a:lnTo>
                        <a:pt x="21" y="40"/>
                      </a:lnTo>
                      <a:lnTo>
                        <a:pt x="17" y="40"/>
                      </a:lnTo>
                      <a:lnTo>
                        <a:pt x="12" y="40"/>
                      </a:lnTo>
                      <a:lnTo>
                        <a:pt x="8" y="40"/>
                      </a:lnTo>
                      <a:lnTo>
                        <a:pt x="4" y="40"/>
                      </a:lnTo>
                      <a:lnTo>
                        <a:pt x="0" y="40"/>
                      </a:lnTo>
                    </a:path>
                  </a:pathLst>
                </a:custGeom>
                <a:noFill/>
                <a:ln w="2376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948" name=""/>
                <p:cNvSpPr/>
                <p:nvPr/>
              </p:nvSpPr>
              <p:spPr>
                <a:xfrm>
                  <a:off x="5288040" y="5386320"/>
                  <a:ext cx="76680" cy="36000"/>
                </a:xfrm>
                <a:custGeom>
                  <a:avLst/>
                  <a:gdLst/>
                  <a:ahLst/>
                  <a:rect l="l" t="t" r="r" b="b"/>
                  <a:pathLst>
                    <a:path w="108" h="48">
                      <a:moveTo>
                        <a:pt x="0" y="48"/>
                      </a:moveTo>
                      <a:lnTo>
                        <a:pt x="9" y="45"/>
                      </a:lnTo>
                      <a:lnTo>
                        <a:pt x="15" y="41"/>
                      </a:lnTo>
                      <a:lnTo>
                        <a:pt x="20" y="31"/>
                      </a:lnTo>
                      <a:lnTo>
                        <a:pt x="30" y="21"/>
                      </a:lnTo>
                      <a:lnTo>
                        <a:pt x="54" y="2"/>
                      </a:lnTo>
                      <a:lnTo>
                        <a:pt x="67" y="0"/>
                      </a:lnTo>
                      <a:lnTo>
                        <a:pt x="80" y="2"/>
                      </a:lnTo>
                      <a:lnTo>
                        <a:pt x="108" y="7"/>
                      </a:lnTo>
                    </a:path>
                  </a:pathLst>
                </a:custGeom>
                <a:noFill/>
                <a:ln w="23760">
                  <a:solidFill>
                    <a:srgbClr val="0000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949" name=""/>
                <p:cNvSpPr/>
                <p:nvPr/>
              </p:nvSpPr>
              <p:spPr>
                <a:xfrm>
                  <a:off x="5248080" y="5409000"/>
                  <a:ext cx="39600" cy="18000"/>
                </a:xfrm>
                <a:custGeom>
                  <a:avLst/>
                  <a:gdLst/>
                  <a:ahLst/>
                  <a:rect l="l" t="t" r="r" b="b"/>
                  <a:pathLst>
                    <a:path w="55" h="25">
                      <a:moveTo>
                        <a:pt x="55" y="19"/>
                      </a:moveTo>
                      <a:lnTo>
                        <a:pt x="45" y="25"/>
                      </a:lnTo>
                      <a:lnTo>
                        <a:pt x="44" y="17"/>
                      </a:lnTo>
                      <a:lnTo>
                        <a:pt x="42" y="14"/>
                      </a:lnTo>
                      <a:lnTo>
                        <a:pt x="41" y="11"/>
                      </a:lnTo>
                      <a:lnTo>
                        <a:pt x="42" y="7"/>
                      </a:lnTo>
                      <a:lnTo>
                        <a:pt x="42" y="4"/>
                      </a:lnTo>
                      <a:lnTo>
                        <a:pt x="41" y="2"/>
                      </a:lnTo>
                      <a:lnTo>
                        <a:pt x="34" y="2"/>
                      </a:lnTo>
                      <a:lnTo>
                        <a:pt x="32" y="2"/>
                      </a:lnTo>
                      <a:lnTo>
                        <a:pt x="28" y="1"/>
                      </a:lnTo>
                      <a:lnTo>
                        <a:pt x="26" y="0"/>
                      </a:lnTo>
                      <a:lnTo>
                        <a:pt x="23" y="0"/>
                      </a:lnTo>
                      <a:lnTo>
                        <a:pt x="16" y="1"/>
                      </a:lnTo>
                      <a:lnTo>
                        <a:pt x="6" y="1"/>
                      </a:lnTo>
                      <a:lnTo>
                        <a:pt x="2" y="0"/>
                      </a:lnTo>
                      <a:lnTo>
                        <a:pt x="0" y="0"/>
                      </a:lnTo>
                    </a:path>
                  </a:pathLst>
                </a:custGeom>
                <a:noFill/>
                <a:ln w="23760">
                  <a:solidFill>
                    <a:srgbClr val="0000ff"/>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950" name=""/>
                <p:cNvSpPr/>
                <p:nvPr/>
              </p:nvSpPr>
              <p:spPr>
                <a:xfrm>
                  <a:off x="5643360" y="5348520"/>
                  <a:ext cx="91080" cy="4320"/>
                </a:xfrm>
                <a:custGeom>
                  <a:avLst/>
                  <a:gdLst/>
                  <a:ahLst/>
                  <a:rect l="l" t="t" r="r" b="b"/>
                  <a:pathLst>
                    <a:path w="128" h="7">
                      <a:moveTo>
                        <a:pt x="128" y="1"/>
                      </a:moveTo>
                      <a:lnTo>
                        <a:pt x="122" y="3"/>
                      </a:lnTo>
                      <a:lnTo>
                        <a:pt x="114" y="3"/>
                      </a:lnTo>
                      <a:lnTo>
                        <a:pt x="96" y="3"/>
                      </a:lnTo>
                      <a:lnTo>
                        <a:pt x="73" y="0"/>
                      </a:lnTo>
                      <a:lnTo>
                        <a:pt x="59" y="7"/>
                      </a:lnTo>
                      <a:lnTo>
                        <a:pt x="51" y="7"/>
                      </a:lnTo>
                      <a:lnTo>
                        <a:pt x="24" y="7"/>
                      </a:lnTo>
                      <a:lnTo>
                        <a:pt x="10" y="6"/>
                      </a:lnTo>
                      <a:lnTo>
                        <a:pt x="0" y="3"/>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951" name=""/>
                <p:cNvSpPr/>
                <p:nvPr/>
              </p:nvSpPr>
              <p:spPr>
                <a:xfrm>
                  <a:off x="5736240" y="5300280"/>
                  <a:ext cx="123840" cy="48240"/>
                </a:xfrm>
                <a:custGeom>
                  <a:avLst/>
                  <a:gdLst/>
                  <a:ahLst/>
                  <a:rect l="l" t="t" r="r" b="b"/>
                  <a:pathLst>
                    <a:path w="174" h="64">
                      <a:moveTo>
                        <a:pt x="174" y="0"/>
                      </a:moveTo>
                      <a:lnTo>
                        <a:pt x="169" y="1"/>
                      </a:lnTo>
                      <a:lnTo>
                        <a:pt x="162" y="1"/>
                      </a:lnTo>
                      <a:lnTo>
                        <a:pt x="161" y="18"/>
                      </a:lnTo>
                      <a:lnTo>
                        <a:pt x="150" y="15"/>
                      </a:lnTo>
                      <a:lnTo>
                        <a:pt x="141" y="15"/>
                      </a:lnTo>
                      <a:lnTo>
                        <a:pt x="124" y="20"/>
                      </a:lnTo>
                      <a:lnTo>
                        <a:pt x="120" y="22"/>
                      </a:lnTo>
                      <a:lnTo>
                        <a:pt x="98" y="30"/>
                      </a:lnTo>
                      <a:lnTo>
                        <a:pt x="73" y="39"/>
                      </a:lnTo>
                      <a:lnTo>
                        <a:pt x="39" y="49"/>
                      </a:lnTo>
                      <a:lnTo>
                        <a:pt x="28" y="52"/>
                      </a:lnTo>
                      <a:lnTo>
                        <a:pt x="0" y="64"/>
                      </a:lnTo>
                    </a:path>
                  </a:pathLst>
                </a:custGeom>
                <a:noFill/>
                <a:ln w="23760">
                  <a:solidFill>
                    <a:srgbClr val="0000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Arial"/>
                  </a:endParaRPr>
                </a:p>
              </p:txBody>
            </p:sp>
            <p:sp>
              <p:nvSpPr>
                <p:cNvPr id="952" name=""/>
                <p:cNvSpPr/>
                <p:nvPr/>
              </p:nvSpPr>
              <p:spPr>
                <a:xfrm>
                  <a:off x="5558040" y="5349960"/>
                  <a:ext cx="85320" cy="2880"/>
                </a:xfrm>
                <a:custGeom>
                  <a:avLst/>
                  <a:gdLst/>
                  <a:ahLst/>
                  <a:rect l="l" t="t" r="r" b="b"/>
                  <a:pathLst>
                    <a:path w="121" h="4">
                      <a:moveTo>
                        <a:pt x="121" y="1"/>
                      </a:moveTo>
                      <a:lnTo>
                        <a:pt x="104" y="1"/>
                      </a:lnTo>
                      <a:lnTo>
                        <a:pt x="87" y="1"/>
                      </a:lnTo>
                      <a:lnTo>
                        <a:pt x="56" y="1"/>
                      </a:lnTo>
                      <a:lnTo>
                        <a:pt x="52" y="0"/>
                      </a:lnTo>
                      <a:lnTo>
                        <a:pt x="49" y="1"/>
                      </a:lnTo>
                      <a:lnTo>
                        <a:pt x="46" y="1"/>
                      </a:lnTo>
                      <a:lnTo>
                        <a:pt x="29" y="1"/>
                      </a:lnTo>
                      <a:lnTo>
                        <a:pt x="26" y="2"/>
                      </a:lnTo>
                      <a:lnTo>
                        <a:pt x="16" y="1"/>
                      </a:lnTo>
                      <a:lnTo>
                        <a:pt x="13" y="3"/>
                      </a:lnTo>
                      <a:lnTo>
                        <a:pt x="0"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953" name=""/>
                <p:cNvSpPr/>
                <p:nvPr/>
              </p:nvSpPr>
              <p:spPr>
                <a:xfrm>
                  <a:off x="5450760" y="5353200"/>
                  <a:ext cx="106920" cy="22320"/>
                </a:xfrm>
                <a:custGeom>
                  <a:avLst/>
                  <a:gdLst/>
                  <a:ahLst/>
                  <a:rect l="l" t="t" r="r" b="b"/>
                  <a:pathLst>
                    <a:path w="150" h="31">
                      <a:moveTo>
                        <a:pt x="150" y="0"/>
                      </a:moveTo>
                      <a:lnTo>
                        <a:pt x="146" y="0"/>
                      </a:lnTo>
                      <a:lnTo>
                        <a:pt x="137" y="4"/>
                      </a:lnTo>
                      <a:lnTo>
                        <a:pt x="119" y="5"/>
                      </a:lnTo>
                      <a:lnTo>
                        <a:pt x="88" y="13"/>
                      </a:lnTo>
                      <a:lnTo>
                        <a:pt x="62" y="27"/>
                      </a:lnTo>
                      <a:lnTo>
                        <a:pt x="57" y="29"/>
                      </a:lnTo>
                      <a:lnTo>
                        <a:pt x="55" y="29"/>
                      </a:lnTo>
                      <a:lnTo>
                        <a:pt x="49" y="29"/>
                      </a:lnTo>
                      <a:lnTo>
                        <a:pt x="45" y="29"/>
                      </a:lnTo>
                      <a:lnTo>
                        <a:pt x="41" y="30"/>
                      </a:lnTo>
                      <a:lnTo>
                        <a:pt x="40" y="31"/>
                      </a:lnTo>
                      <a:lnTo>
                        <a:pt x="37" y="30"/>
                      </a:lnTo>
                      <a:lnTo>
                        <a:pt x="32" y="28"/>
                      </a:lnTo>
                      <a:lnTo>
                        <a:pt x="28" y="26"/>
                      </a:lnTo>
                      <a:lnTo>
                        <a:pt x="27" y="26"/>
                      </a:lnTo>
                      <a:lnTo>
                        <a:pt x="24" y="27"/>
                      </a:lnTo>
                      <a:lnTo>
                        <a:pt x="21" y="26"/>
                      </a:lnTo>
                      <a:lnTo>
                        <a:pt x="15" y="26"/>
                      </a:lnTo>
                      <a:lnTo>
                        <a:pt x="11" y="26"/>
                      </a:lnTo>
                      <a:lnTo>
                        <a:pt x="4" y="26"/>
                      </a:lnTo>
                      <a:lnTo>
                        <a:pt x="0" y="25"/>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954" name=""/>
                <p:cNvSpPr/>
                <p:nvPr/>
              </p:nvSpPr>
              <p:spPr>
                <a:xfrm>
                  <a:off x="5365080" y="5371200"/>
                  <a:ext cx="83880" cy="22320"/>
                </a:xfrm>
                <a:custGeom>
                  <a:avLst/>
                  <a:gdLst/>
                  <a:ahLst/>
                  <a:rect l="l" t="t" r="r" b="b"/>
                  <a:pathLst>
                    <a:path w="119" h="29">
                      <a:moveTo>
                        <a:pt x="119" y="0"/>
                      </a:moveTo>
                      <a:lnTo>
                        <a:pt x="113" y="5"/>
                      </a:lnTo>
                      <a:lnTo>
                        <a:pt x="107" y="10"/>
                      </a:lnTo>
                      <a:lnTo>
                        <a:pt x="105" y="10"/>
                      </a:lnTo>
                      <a:lnTo>
                        <a:pt x="100" y="10"/>
                      </a:lnTo>
                      <a:lnTo>
                        <a:pt x="94" y="10"/>
                      </a:lnTo>
                      <a:lnTo>
                        <a:pt x="93" y="13"/>
                      </a:lnTo>
                      <a:lnTo>
                        <a:pt x="93" y="18"/>
                      </a:lnTo>
                      <a:lnTo>
                        <a:pt x="85" y="18"/>
                      </a:lnTo>
                      <a:lnTo>
                        <a:pt x="69" y="21"/>
                      </a:lnTo>
                      <a:lnTo>
                        <a:pt x="41" y="26"/>
                      </a:lnTo>
                      <a:lnTo>
                        <a:pt x="19" y="29"/>
                      </a:lnTo>
                      <a:lnTo>
                        <a:pt x="9" y="28"/>
                      </a:lnTo>
                      <a:lnTo>
                        <a:pt x="0" y="27"/>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955" name=""/>
                <p:cNvSpPr/>
                <p:nvPr/>
              </p:nvSpPr>
              <p:spPr>
                <a:xfrm>
                  <a:off x="4351680" y="4745160"/>
                  <a:ext cx="12600" cy="10440"/>
                </a:xfrm>
                <a:custGeom>
                  <a:avLst/>
                  <a:gdLst/>
                  <a:ahLst/>
                  <a:rect l="l" t="t" r="r" b="b"/>
                  <a:pathLst>
                    <a:path w="17" h="15">
                      <a:moveTo>
                        <a:pt x="17" y="15"/>
                      </a:moveTo>
                      <a:lnTo>
                        <a:pt x="13" y="11"/>
                      </a:lnTo>
                      <a:lnTo>
                        <a:pt x="8" y="7"/>
                      </a:lnTo>
                      <a:lnTo>
                        <a:pt x="5" y="4"/>
                      </a:lnTo>
                      <a:lnTo>
                        <a:pt x="2" y="2"/>
                      </a:lnTo>
                      <a:lnTo>
                        <a:pt x="2" y="1"/>
                      </a:lnTo>
                      <a:lnTo>
                        <a:pt x="1" y="1"/>
                      </a:lnTo>
                      <a:lnTo>
                        <a:pt x="0" y="0"/>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956" name=""/>
                <p:cNvSpPr/>
                <p:nvPr/>
              </p:nvSpPr>
              <p:spPr>
                <a:xfrm>
                  <a:off x="4327200" y="4719600"/>
                  <a:ext cx="4320" cy="4320"/>
                </a:xfrm>
                <a:custGeom>
                  <a:avLst/>
                  <a:gdLst/>
                  <a:ahLst/>
                  <a:rect l="l" t="t" r="r" b="b"/>
                  <a:pathLst>
                    <a:path w="6" h="6">
                      <a:moveTo>
                        <a:pt x="0" y="6"/>
                      </a:moveTo>
                      <a:lnTo>
                        <a:pt x="1" y="6"/>
                      </a:lnTo>
                      <a:lnTo>
                        <a:pt x="3" y="6"/>
                      </a:lnTo>
                      <a:lnTo>
                        <a:pt x="4" y="5"/>
                      </a:lnTo>
                      <a:lnTo>
                        <a:pt x="6" y="4"/>
                      </a:lnTo>
                      <a:lnTo>
                        <a:pt x="6" y="3"/>
                      </a:lnTo>
                      <a:lnTo>
                        <a:pt x="6" y="1"/>
                      </a:lnTo>
                      <a:lnTo>
                        <a:pt x="6"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957" name=""/>
                <p:cNvSpPr/>
                <p:nvPr/>
              </p:nvSpPr>
              <p:spPr>
                <a:xfrm>
                  <a:off x="4931280" y="3678120"/>
                  <a:ext cx="112320" cy="27000"/>
                </a:xfrm>
                <a:custGeom>
                  <a:avLst/>
                  <a:gdLst/>
                  <a:ahLst/>
                  <a:rect l="l" t="t" r="r" b="b"/>
                  <a:pathLst>
                    <a:path w="158" h="35">
                      <a:moveTo>
                        <a:pt x="0" y="35"/>
                      </a:moveTo>
                      <a:lnTo>
                        <a:pt x="10" y="30"/>
                      </a:lnTo>
                      <a:lnTo>
                        <a:pt x="18" y="27"/>
                      </a:lnTo>
                      <a:lnTo>
                        <a:pt x="40" y="26"/>
                      </a:lnTo>
                      <a:lnTo>
                        <a:pt x="47" y="22"/>
                      </a:lnTo>
                      <a:lnTo>
                        <a:pt x="60" y="21"/>
                      </a:lnTo>
                      <a:lnTo>
                        <a:pt x="71" y="20"/>
                      </a:lnTo>
                      <a:lnTo>
                        <a:pt x="74" y="19"/>
                      </a:lnTo>
                      <a:lnTo>
                        <a:pt x="82" y="19"/>
                      </a:lnTo>
                      <a:lnTo>
                        <a:pt x="95" y="17"/>
                      </a:lnTo>
                      <a:lnTo>
                        <a:pt x="116" y="7"/>
                      </a:lnTo>
                      <a:lnTo>
                        <a:pt x="122" y="6"/>
                      </a:lnTo>
                      <a:lnTo>
                        <a:pt x="135" y="4"/>
                      </a:lnTo>
                      <a:lnTo>
                        <a:pt x="148" y="3"/>
                      </a:lnTo>
                      <a:lnTo>
                        <a:pt x="154" y="4"/>
                      </a:lnTo>
                      <a:lnTo>
                        <a:pt x="158" y="0"/>
                      </a:lnTo>
                    </a:path>
                  </a:pathLst>
                </a:custGeom>
                <a:noFill/>
                <a:ln w="2376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958" name=""/>
                <p:cNvSpPr/>
                <p:nvPr/>
              </p:nvSpPr>
              <p:spPr>
                <a:xfrm>
                  <a:off x="5043960" y="3669120"/>
                  <a:ext cx="41400" cy="9000"/>
                </a:xfrm>
                <a:custGeom>
                  <a:avLst/>
                  <a:gdLst/>
                  <a:ahLst/>
                  <a:rect l="l" t="t" r="r" b="b"/>
                  <a:pathLst>
                    <a:path w="57" h="13">
                      <a:moveTo>
                        <a:pt x="0" y="13"/>
                      </a:moveTo>
                      <a:lnTo>
                        <a:pt x="5" y="10"/>
                      </a:lnTo>
                      <a:lnTo>
                        <a:pt x="10" y="8"/>
                      </a:lnTo>
                      <a:lnTo>
                        <a:pt x="16" y="2"/>
                      </a:lnTo>
                      <a:lnTo>
                        <a:pt x="21" y="1"/>
                      </a:lnTo>
                      <a:lnTo>
                        <a:pt x="37" y="0"/>
                      </a:lnTo>
                      <a:lnTo>
                        <a:pt x="57" y="1"/>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959" name=""/>
                <p:cNvSpPr/>
                <p:nvPr/>
              </p:nvSpPr>
              <p:spPr>
                <a:xfrm>
                  <a:off x="5085360" y="3667680"/>
                  <a:ext cx="124200" cy="6120"/>
                </a:xfrm>
                <a:custGeom>
                  <a:avLst/>
                  <a:gdLst/>
                  <a:ahLst/>
                  <a:rect l="l" t="t" r="r" b="b"/>
                  <a:pathLst>
                    <a:path w="173" h="7">
                      <a:moveTo>
                        <a:pt x="0" y="2"/>
                      </a:moveTo>
                      <a:lnTo>
                        <a:pt x="9" y="1"/>
                      </a:lnTo>
                      <a:lnTo>
                        <a:pt x="14" y="0"/>
                      </a:lnTo>
                      <a:lnTo>
                        <a:pt x="20" y="1"/>
                      </a:lnTo>
                      <a:lnTo>
                        <a:pt x="31" y="1"/>
                      </a:lnTo>
                      <a:lnTo>
                        <a:pt x="53" y="1"/>
                      </a:lnTo>
                      <a:lnTo>
                        <a:pt x="72" y="2"/>
                      </a:lnTo>
                      <a:lnTo>
                        <a:pt x="76" y="3"/>
                      </a:lnTo>
                      <a:lnTo>
                        <a:pt x="113" y="3"/>
                      </a:lnTo>
                      <a:lnTo>
                        <a:pt x="139" y="3"/>
                      </a:lnTo>
                      <a:lnTo>
                        <a:pt x="145" y="5"/>
                      </a:lnTo>
                      <a:lnTo>
                        <a:pt x="149" y="4"/>
                      </a:lnTo>
                      <a:lnTo>
                        <a:pt x="155" y="5"/>
                      </a:lnTo>
                      <a:lnTo>
                        <a:pt x="165" y="6"/>
                      </a:lnTo>
                      <a:lnTo>
                        <a:pt x="173" y="7"/>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960" name=""/>
                <p:cNvSpPr/>
                <p:nvPr/>
              </p:nvSpPr>
              <p:spPr>
                <a:xfrm>
                  <a:off x="6078600" y="3460680"/>
                  <a:ext cx="96840" cy="77040"/>
                </a:xfrm>
                <a:custGeom>
                  <a:avLst/>
                  <a:gdLst/>
                  <a:ahLst/>
                  <a:rect l="l" t="t" r="r" b="b"/>
                  <a:pathLst>
                    <a:path w="137" h="101">
                      <a:moveTo>
                        <a:pt x="137" y="0"/>
                      </a:moveTo>
                      <a:lnTo>
                        <a:pt x="136" y="0"/>
                      </a:lnTo>
                      <a:lnTo>
                        <a:pt x="135" y="0"/>
                      </a:lnTo>
                      <a:lnTo>
                        <a:pt x="134" y="0"/>
                      </a:lnTo>
                      <a:lnTo>
                        <a:pt x="133" y="0"/>
                      </a:lnTo>
                      <a:lnTo>
                        <a:pt x="133" y="1"/>
                      </a:lnTo>
                      <a:lnTo>
                        <a:pt x="132" y="1"/>
                      </a:lnTo>
                      <a:lnTo>
                        <a:pt x="131" y="1"/>
                      </a:lnTo>
                      <a:lnTo>
                        <a:pt x="131" y="2"/>
                      </a:lnTo>
                      <a:lnTo>
                        <a:pt x="130" y="2"/>
                      </a:lnTo>
                      <a:lnTo>
                        <a:pt x="129" y="3"/>
                      </a:lnTo>
                      <a:lnTo>
                        <a:pt x="126" y="4"/>
                      </a:lnTo>
                      <a:lnTo>
                        <a:pt x="124" y="5"/>
                      </a:lnTo>
                      <a:lnTo>
                        <a:pt x="124" y="6"/>
                      </a:lnTo>
                      <a:lnTo>
                        <a:pt x="123" y="6"/>
                      </a:lnTo>
                      <a:lnTo>
                        <a:pt x="121" y="7"/>
                      </a:lnTo>
                      <a:lnTo>
                        <a:pt x="120" y="7"/>
                      </a:lnTo>
                      <a:lnTo>
                        <a:pt x="119" y="8"/>
                      </a:lnTo>
                      <a:lnTo>
                        <a:pt x="118" y="8"/>
                      </a:lnTo>
                      <a:lnTo>
                        <a:pt x="117" y="9"/>
                      </a:lnTo>
                      <a:lnTo>
                        <a:pt x="116" y="9"/>
                      </a:lnTo>
                      <a:lnTo>
                        <a:pt x="115" y="9"/>
                      </a:lnTo>
                      <a:lnTo>
                        <a:pt x="115" y="10"/>
                      </a:lnTo>
                      <a:lnTo>
                        <a:pt x="114" y="10"/>
                      </a:lnTo>
                      <a:lnTo>
                        <a:pt x="113" y="11"/>
                      </a:lnTo>
                      <a:lnTo>
                        <a:pt x="113" y="12"/>
                      </a:lnTo>
                      <a:lnTo>
                        <a:pt x="112" y="12"/>
                      </a:lnTo>
                      <a:lnTo>
                        <a:pt x="112" y="13"/>
                      </a:lnTo>
                      <a:lnTo>
                        <a:pt x="111" y="13"/>
                      </a:lnTo>
                      <a:lnTo>
                        <a:pt x="111" y="14"/>
                      </a:lnTo>
                      <a:lnTo>
                        <a:pt x="110" y="14"/>
                      </a:lnTo>
                      <a:lnTo>
                        <a:pt x="110" y="15"/>
                      </a:lnTo>
                      <a:lnTo>
                        <a:pt x="109" y="15"/>
                      </a:lnTo>
                      <a:lnTo>
                        <a:pt x="108" y="16"/>
                      </a:lnTo>
                      <a:lnTo>
                        <a:pt x="107" y="16"/>
                      </a:lnTo>
                      <a:lnTo>
                        <a:pt x="103" y="18"/>
                      </a:lnTo>
                      <a:lnTo>
                        <a:pt x="101" y="19"/>
                      </a:lnTo>
                      <a:lnTo>
                        <a:pt x="97" y="22"/>
                      </a:lnTo>
                      <a:lnTo>
                        <a:pt x="94" y="24"/>
                      </a:lnTo>
                      <a:lnTo>
                        <a:pt x="90" y="26"/>
                      </a:lnTo>
                      <a:lnTo>
                        <a:pt x="89" y="26"/>
                      </a:lnTo>
                      <a:lnTo>
                        <a:pt x="88" y="27"/>
                      </a:lnTo>
                      <a:lnTo>
                        <a:pt x="82" y="30"/>
                      </a:lnTo>
                      <a:lnTo>
                        <a:pt x="81" y="31"/>
                      </a:lnTo>
                      <a:lnTo>
                        <a:pt x="80" y="31"/>
                      </a:lnTo>
                      <a:lnTo>
                        <a:pt x="80" y="32"/>
                      </a:lnTo>
                      <a:lnTo>
                        <a:pt x="79" y="32"/>
                      </a:lnTo>
                      <a:lnTo>
                        <a:pt x="77" y="33"/>
                      </a:lnTo>
                      <a:lnTo>
                        <a:pt x="76" y="34"/>
                      </a:lnTo>
                      <a:lnTo>
                        <a:pt x="75" y="34"/>
                      </a:lnTo>
                      <a:lnTo>
                        <a:pt x="75" y="35"/>
                      </a:lnTo>
                      <a:lnTo>
                        <a:pt x="73" y="36"/>
                      </a:lnTo>
                      <a:lnTo>
                        <a:pt x="71" y="37"/>
                      </a:lnTo>
                      <a:lnTo>
                        <a:pt x="70" y="37"/>
                      </a:lnTo>
                      <a:lnTo>
                        <a:pt x="70" y="38"/>
                      </a:lnTo>
                      <a:lnTo>
                        <a:pt x="69" y="38"/>
                      </a:lnTo>
                      <a:lnTo>
                        <a:pt x="69" y="39"/>
                      </a:lnTo>
                      <a:lnTo>
                        <a:pt x="68" y="39"/>
                      </a:lnTo>
                      <a:lnTo>
                        <a:pt x="67" y="39"/>
                      </a:lnTo>
                      <a:lnTo>
                        <a:pt x="64" y="42"/>
                      </a:lnTo>
                      <a:lnTo>
                        <a:pt x="63" y="42"/>
                      </a:lnTo>
                      <a:lnTo>
                        <a:pt x="60" y="44"/>
                      </a:lnTo>
                      <a:lnTo>
                        <a:pt x="59" y="45"/>
                      </a:lnTo>
                      <a:lnTo>
                        <a:pt x="58" y="45"/>
                      </a:lnTo>
                      <a:lnTo>
                        <a:pt x="58" y="46"/>
                      </a:lnTo>
                      <a:lnTo>
                        <a:pt x="57" y="46"/>
                      </a:lnTo>
                      <a:lnTo>
                        <a:pt x="56" y="47"/>
                      </a:lnTo>
                      <a:lnTo>
                        <a:pt x="55" y="47"/>
                      </a:lnTo>
                      <a:lnTo>
                        <a:pt x="54" y="48"/>
                      </a:lnTo>
                      <a:lnTo>
                        <a:pt x="53" y="49"/>
                      </a:lnTo>
                      <a:lnTo>
                        <a:pt x="51" y="50"/>
                      </a:lnTo>
                      <a:lnTo>
                        <a:pt x="50" y="51"/>
                      </a:lnTo>
                      <a:lnTo>
                        <a:pt x="49" y="52"/>
                      </a:lnTo>
                      <a:lnTo>
                        <a:pt x="48" y="53"/>
                      </a:lnTo>
                      <a:lnTo>
                        <a:pt x="47" y="54"/>
                      </a:lnTo>
                      <a:lnTo>
                        <a:pt x="47" y="55"/>
                      </a:lnTo>
                      <a:lnTo>
                        <a:pt x="46" y="55"/>
                      </a:lnTo>
                      <a:lnTo>
                        <a:pt x="45" y="56"/>
                      </a:lnTo>
                      <a:lnTo>
                        <a:pt x="44" y="56"/>
                      </a:lnTo>
                      <a:lnTo>
                        <a:pt x="44" y="57"/>
                      </a:lnTo>
                      <a:lnTo>
                        <a:pt x="39" y="59"/>
                      </a:lnTo>
                      <a:lnTo>
                        <a:pt x="36" y="61"/>
                      </a:lnTo>
                      <a:lnTo>
                        <a:pt x="35" y="62"/>
                      </a:lnTo>
                      <a:lnTo>
                        <a:pt x="34" y="63"/>
                      </a:lnTo>
                      <a:lnTo>
                        <a:pt x="33" y="64"/>
                      </a:lnTo>
                      <a:lnTo>
                        <a:pt x="31" y="65"/>
                      </a:lnTo>
                      <a:lnTo>
                        <a:pt x="30" y="65"/>
                      </a:lnTo>
                      <a:lnTo>
                        <a:pt x="29" y="66"/>
                      </a:lnTo>
                      <a:lnTo>
                        <a:pt x="29" y="67"/>
                      </a:lnTo>
                      <a:lnTo>
                        <a:pt x="28" y="67"/>
                      </a:lnTo>
                      <a:lnTo>
                        <a:pt x="27" y="68"/>
                      </a:lnTo>
                      <a:lnTo>
                        <a:pt x="26" y="68"/>
                      </a:lnTo>
                      <a:lnTo>
                        <a:pt x="26" y="69"/>
                      </a:lnTo>
                      <a:lnTo>
                        <a:pt x="25" y="69"/>
                      </a:lnTo>
                      <a:lnTo>
                        <a:pt x="25" y="70"/>
                      </a:lnTo>
                      <a:lnTo>
                        <a:pt x="24" y="70"/>
                      </a:lnTo>
                      <a:lnTo>
                        <a:pt x="23" y="70"/>
                      </a:lnTo>
                      <a:lnTo>
                        <a:pt x="23" y="71"/>
                      </a:lnTo>
                      <a:lnTo>
                        <a:pt x="22" y="71"/>
                      </a:lnTo>
                      <a:lnTo>
                        <a:pt x="21" y="71"/>
                      </a:lnTo>
                      <a:lnTo>
                        <a:pt x="21" y="72"/>
                      </a:lnTo>
                      <a:lnTo>
                        <a:pt x="20" y="72"/>
                      </a:lnTo>
                      <a:lnTo>
                        <a:pt x="19" y="72"/>
                      </a:lnTo>
                      <a:lnTo>
                        <a:pt x="19" y="73"/>
                      </a:lnTo>
                      <a:lnTo>
                        <a:pt x="18" y="73"/>
                      </a:lnTo>
                      <a:lnTo>
                        <a:pt x="17" y="73"/>
                      </a:lnTo>
                      <a:lnTo>
                        <a:pt x="17" y="74"/>
                      </a:lnTo>
                      <a:lnTo>
                        <a:pt x="16" y="74"/>
                      </a:lnTo>
                      <a:lnTo>
                        <a:pt x="15" y="75"/>
                      </a:lnTo>
                      <a:lnTo>
                        <a:pt x="14" y="75"/>
                      </a:lnTo>
                      <a:lnTo>
                        <a:pt x="13" y="76"/>
                      </a:lnTo>
                      <a:lnTo>
                        <a:pt x="12" y="76"/>
                      </a:lnTo>
                      <a:lnTo>
                        <a:pt x="12" y="77"/>
                      </a:lnTo>
                      <a:lnTo>
                        <a:pt x="11" y="77"/>
                      </a:lnTo>
                      <a:lnTo>
                        <a:pt x="10" y="77"/>
                      </a:lnTo>
                      <a:lnTo>
                        <a:pt x="10" y="78"/>
                      </a:lnTo>
                      <a:lnTo>
                        <a:pt x="9" y="78"/>
                      </a:lnTo>
                      <a:lnTo>
                        <a:pt x="9" y="79"/>
                      </a:lnTo>
                      <a:lnTo>
                        <a:pt x="8" y="79"/>
                      </a:lnTo>
                      <a:lnTo>
                        <a:pt x="8" y="80"/>
                      </a:lnTo>
                      <a:lnTo>
                        <a:pt x="7" y="80"/>
                      </a:lnTo>
                      <a:lnTo>
                        <a:pt x="7" y="81"/>
                      </a:lnTo>
                      <a:lnTo>
                        <a:pt x="6" y="82"/>
                      </a:lnTo>
                      <a:lnTo>
                        <a:pt x="5" y="84"/>
                      </a:lnTo>
                      <a:lnTo>
                        <a:pt x="4" y="84"/>
                      </a:lnTo>
                      <a:lnTo>
                        <a:pt x="4" y="85"/>
                      </a:lnTo>
                      <a:lnTo>
                        <a:pt x="3" y="85"/>
                      </a:lnTo>
                      <a:lnTo>
                        <a:pt x="3" y="86"/>
                      </a:lnTo>
                      <a:lnTo>
                        <a:pt x="3" y="87"/>
                      </a:lnTo>
                      <a:lnTo>
                        <a:pt x="2" y="87"/>
                      </a:lnTo>
                      <a:lnTo>
                        <a:pt x="2" y="88"/>
                      </a:lnTo>
                      <a:lnTo>
                        <a:pt x="1" y="88"/>
                      </a:lnTo>
                      <a:lnTo>
                        <a:pt x="1" y="89"/>
                      </a:lnTo>
                      <a:lnTo>
                        <a:pt x="0" y="89"/>
                      </a:lnTo>
                      <a:lnTo>
                        <a:pt x="0" y="91"/>
                      </a:lnTo>
                      <a:lnTo>
                        <a:pt x="0" y="92"/>
                      </a:lnTo>
                      <a:lnTo>
                        <a:pt x="0" y="93"/>
                      </a:lnTo>
                      <a:lnTo>
                        <a:pt x="0" y="94"/>
                      </a:lnTo>
                      <a:lnTo>
                        <a:pt x="0" y="95"/>
                      </a:lnTo>
                      <a:lnTo>
                        <a:pt x="0" y="98"/>
                      </a:lnTo>
                      <a:lnTo>
                        <a:pt x="0" y="99"/>
                      </a:lnTo>
                      <a:lnTo>
                        <a:pt x="0" y="101"/>
                      </a:lnTo>
                    </a:path>
                  </a:pathLst>
                </a:custGeom>
                <a:noFill/>
                <a:ln w="23760">
                  <a:solidFill>
                    <a:srgbClr val="0000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961" name=""/>
                <p:cNvSpPr/>
                <p:nvPr/>
              </p:nvSpPr>
              <p:spPr>
                <a:xfrm>
                  <a:off x="5337720" y="3594960"/>
                  <a:ext cx="28800" cy="66240"/>
                </a:xfrm>
                <a:custGeom>
                  <a:avLst/>
                  <a:gdLst/>
                  <a:ahLst/>
                  <a:rect l="l" t="t" r="r" b="b"/>
                  <a:pathLst>
                    <a:path w="41" h="87">
                      <a:moveTo>
                        <a:pt x="39" y="87"/>
                      </a:moveTo>
                      <a:lnTo>
                        <a:pt x="40" y="84"/>
                      </a:lnTo>
                      <a:lnTo>
                        <a:pt x="41" y="77"/>
                      </a:lnTo>
                      <a:lnTo>
                        <a:pt x="39" y="67"/>
                      </a:lnTo>
                      <a:lnTo>
                        <a:pt x="35" y="65"/>
                      </a:lnTo>
                      <a:lnTo>
                        <a:pt x="28" y="58"/>
                      </a:lnTo>
                      <a:lnTo>
                        <a:pt x="26" y="49"/>
                      </a:lnTo>
                      <a:lnTo>
                        <a:pt x="20" y="36"/>
                      </a:lnTo>
                      <a:lnTo>
                        <a:pt x="19" y="33"/>
                      </a:lnTo>
                      <a:lnTo>
                        <a:pt x="8" y="26"/>
                      </a:lnTo>
                      <a:lnTo>
                        <a:pt x="4" y="23"/>
                      </a:lnTo>
                      <a:lnTo>
                        <a:pt x="2" y="19"/>
                      </a:lnTo>
                      <a:lnTo>
                        <a:pt x="0" y="16"/>
                      </a:lnTo>
                      <a:lnTo>
                        <a:pt x="0" y="0"/>
                      </a:lnTo>
                    </a:path>
                  </a:pathLst>
                </a:custGeom>
                <a:noFill/>
                <a:ln w="23760">
                  <a:solidFill>
                    <a:srgbClr val="0000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Arial"/>
                  </a:endParaRPr>
                </a:p>
              </p:txBody>
            </p:sp>
            <p:sp>
              <p:nvSpPr>
                <p:cNvPr id="962" name=""/>
                <p:cNvSpPr/>
                <p:nvPr/>
              </p:nvSpPr>
              <p:spPr>
                <a:xfrm>
                  <a:off x="5337720" y="3537720"/>
                  <a:ext cx="1440" cy="57240"/>
                </a:xfrm>
                <a:custGeom>
                  <a:avLst/>
                  <a:gdLst/>
                  <a:ahLst/>
                  <a:rect l="l" t="t" r="r" b="b"/>
                  <a:pathLst>
                    <a:path w="1" h="76">
                      <a:moveTo>
                        <a:pt x="0" y="76"/>
                      </a:moveTo>
                      <a:lnTo>
                        <a:pt x="0" y="54"/>
                      </a:lnTo>
                      <a:lnTo>
                        <a:pt x="0" y="44"/>
                      </a:lnTo>
                      <a:lnTo>
                        <a:pt x="0" y="38"/>
                      </a:lnTo>
                      <a:lnTo>
                        <a:pt x="1" y="7"/>
                      </a:lnTo>
                      <a:lnTo>
                        <a:pt x="0" y="0"/>
                      </a:lnTo>
                    </a:path>
                  </a:pathLst>
                </a:custGeom>
                <a:noFill/>
                <a:ln w="23760">
                  <a:solidFill>
                    <a:srgbClr val="0000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963" name=""/>
                <p:cNvSpPr/>
                <p:nvPr/>
              </p:nvSpPr>
              <p:spPr>
                <a:xfrm>
                  <a:off x="5183640" y="3360960"/>
                  <a:ext cx="44280" cy="55800"/>
                </a:xfrm>
                <a:custGeom>
                  <a:avLst/>
                  <a:gdLst/>
                  <a:ahLst/>
                  <a:rect l="l" t="t" r="r" b="b"/>
                  <a:pathLst>
                    <a:path w="61" h="73">
                      <a:moveTo>
                        <a:pt x="61" y="68"/>
                      </a:moveTo>
                      <a:lnTo>
                        <a:pt x="57" y="70"/>
                      </a:lnTo>
                      <a:lnTo>
                        <a:pt x="49" y="70"/>
                      </a:lnTo>
                      <a:lnTo>
                        <a:pt x="42" y="70"/>
                      </a:lnTo>
                      <a:lnTo>
                        <a:pt x="37" y="71"/>
                      </a:lnTo>
                      <a:lnTo>
                        <a:pt x="36" y="72"/>
                      </a:lnTo>
                      <a:lnTo>
                        <a:pt x="4" y="73"/>
                      </a:lnTo>
                      <a:lnTo>
                        <a:pt x="3" y="48"/>
                      </a:lnTo>
                      <a:lnTo>
                        <a:pt x="0" y="45"/>
                      </a:lnTo>
                      <a:lnTo>
                        <a:pt x="0" y="7"/>
                      </a:lnTo>
                      <a:lnTo>
                        <a:pt x="0" y="0"/>
                      </a:lnTo>
                    </a:path>
                  </a:pathLst>
                </a:custGeom>
                <a:noFill/>
                <a:ln w="23760">
                  <a:solidFill>
                    <a:srgbClr val="0000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964" name=""/>
                <p:cNvSpPr/>
                <p:nvPr/>
              </p:nvSpPr>
              <p:spPr>
                <a:xfrm>
                  <a:off x="5227920" y="3412440"/>
                  <a:ext cx="45360" cy="52560"/>
                </a:xfrm>
                <a:custGeom>
                  <a:avLst/>
                  <a:gdLst/>
                  <a:ahLst/>
                  <a:rect l="l" t="t" r="r" b="b"/>
                  <a:pathLst>
                    <a:path w="65" h="70">
                      <a:moveTo>
                        <a:pt x="65" y="70"/>
                      </a:moveTo>
                      <a:lnTo>
                        <a:pt x="61" y="65"/>
                      </a:lnTo>
                      <a:lnTo>
                        <a:pt x="56" y="63"/>
                      </a:lnTo>
                      <a:lnTo>
                        <a:pt x="48" y="58"/>
                      </a:lnTo>
                      <a:lnTo>
                        <a:pt x="42" y="56"/>
                      </a:lnTo>
                      <a:lnTo>
                        <a:pt x="36" y="51"/>
                      </a:lnTo>
                      <a:lnTo>
                        <a:pt x="33" y="48"/>
                      </a:lnTo>
                      <a:lnTo>
                        <a:pt x="23" y="40"/>
                      </a:lnTo>
                      <a:lnTo>
                        <a:pt x="16" y="32"/>
                      </a:lnTo>
                      <a:lnTo>
                        <a:pt x="12" y="21"/>
                      </a:lnTo>
                      <a:lnTo>
                        <a:pt x="11" y="19"/>
                      </a:lnTo>
                      <a:lnTo>
                        <a:pt x="6" y="12"/>
                      </a:lnTo>
                      <a:lnTo>
                        <a:pt x="2" y="7"/>
                      </a:lnTo>
                      <a:lnTo>
                        <a:pt x="0" y="0"/>
                      </a:lnTo>
                    </a:path>
                  </a:pathLst>
                </a:custGeom>
                <a:noFill/>
                <a:ln w="23760">
                  <a:solidFill>
                    <a:srgbClr val="0000ff"/>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965" name=""/>
                <p:cNvSpPr/>
                <p:nvPr/>
              </p:nvSpPr>
              <p:spPr>
                <a:xfrm>
                  <a:off x="5172480" y="3256560"/>
                  <a:ext cx="11160" cy="105480"/>
                </a:xfrm>
                <a:custGeom>
                  <a:avLst/>
                  <a:gdLst/>
                  <a:ahLst/>
                  <a:rect l="l" t="t" r="r" b="b"/>
                  <a:pathLst>
                    <a:path w="15" h="140">
                      <a:moveTo>
                        <a:pt x="15" y="140"/>
                      </a:moveTo>
                      <a:lnTo>
                        <a:pt x="13" y="136"/>
                      </a:lnTo>
                      <a:lnTo>
                        <a:pt x="12" y="135"/>
                      </a:lnTo>
                      <a:lnTo>
                        <a:pt x="5" y="134"/>
                      </a:lnTo>
                      <a:lnTo>
                        <a:pt x="5" y="113"/>
                      </a:lnTo>
                      <a:lnTo>
                        <a:pt x="5" y="79"/>
                      </a:lnTo>
                      <a:lnTo>
                        <a:pt x="5" y="66"/>
                      </a:lnTo>
                      <a:lnTo>
                        <a:pt x="5" y="58"/>
                      </a:lnTo>
                      <a:lnTo>
                        <a:pt x="6" y="48"/>
                      </a:lnTo>
                      <a:lnTo>
                        <a:pt x="2" y="45"/>
                      </a:lnTo>
                      <a:lnTo>
                        <a:pt x="1" y="31"/>
                      </a:lnTo>
                      <a:lnTo>
                        <a:pt x="0" y="29"/>
                      </a:lnTo>
                      <a:lnTo>
                        <a:pt x="0" y="12"/>
                      </a:lnTo>
                      <a:lnTo>
                        <a:pt x="0" y="5"/>
                      </a:lnTo>
                      <a:lnTo>
                        <a:pt x="1" y="0"/>
                      </a:lnTo>
                      <a:lnTo>
                        <a:pt x="14"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6" name=""/>
                <p:cNvSpPr/>
                <p:nvPr/>
              </p:nvSpPr>
              <p:spPr>
                <a:xfrm>
                  <a:off x="5182560" y="3255120"/>
                  <a:ext cx="105480" cy="1440"/>
                </a:xfrm>
                <a:custGeom>
                  <a:avLst/>
                  <a:gdLst/>
                  <a:ahLst/>
                  <a:rect l="l" t="t" r="r" b="b"/>
                  <a:pathLst>
                    <a:path w="147" h="1">
                      <a:moveTo>
                        <a:pt x="0" y="1"/>
                      </a:moveTo>
                      <a:lnTo>
                        <a:pt x="47" y="1"/>
                      </a:lnTo>
                      <a:lnTo>
                        <a:pt x="93" y="0"/>
                      </a:lnTo>
                      <a:lnTo>
                        <a:pt x="140" y="0"/>
                      </a:lnTo>
                      <a:lnTo>
                        <a:pt x="143" y="0"/>
                      </a:lnTo>
                      <a:lnTo>
                        <a:pt x="147"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67" name=""/>
                <p:cNvSpPr/>
                <p:nvPr/>
              </p:nvSpPr>
              <p:spPr>
                <a:xfrm>
                  <a:off x="5288040" y="3242880"/>
                  <a:ext cx="96840" cy="13680"/>
                </a:xfrm>
                <a:custGeom>
                  <a:avLst/>
                  <a:gdLst/>
                  <a:ahLst/>
                  <a:rect l="l" t="t" r="r" b="b"/>
                  <a:pathLst>
                    <a:path w="137" h="18">
                      <a:moveTo>
                        <a:pt x="0" y="17"/>
                      </a:moveTo>
                      <a:lnTo>
                        <a:pt x="2" y="18"/>
                      </a:lnTo>
                      <a:lnTo>
                        <a:pt x="30" y="18"/>
                      </a:lnTo>
                      <a:lnTo>
                        <a:pt x="30" y="15"/>
                      </a:lnTo>
                      <a:lnTo>
                        <a:pt x="30" y="11"/>
                      </a:lnTo>
                      <a:lnTo>
                        <a:pt x="76" y="11"/>
                      </a:lnTo>
                      <a:lnTo>
                        <a:pt x="102" y="11"/>
                      </a:lnTo>
                      <a:lnTo>
                        <a:pt x="109" y="4"/>
                      </a:lnTo>
                      <a:lnTo>
                        <a:pt x="120" y="3"/>
                      </a:lnTo>
                      <a:lnTo>
                        <a:pt x="126" y="0"/>
                      </a:lnTo>
                      <a:lnTo>
                        <a:pt x="137" y="0"/>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968" name=""/>
                <p:cNvSpPr/>
                <p:nvPr/>
              </p:nvSpPr>
              <p:spPr>
                <a:xfrm>
                  <a:off x="5209560" y="3663360"/>
                  <a:ext cx="64080" cy="22320"/>
                </a:xfrm>
                <a:custGeom>
                  <a:avLst/>
                  <a:gdLst/>
                  <a:ahLst/>
                  <a:rect l="l" t="t" r="r" b="b"/>
                  <a:pathLst>
                    <a:path w="90" h="30">
                      <a:moveTo>
                        <a:pt x="0" y="13"/>
                      </a:moveTo>
                      <a:lnTo>
                        <a:pt x="4" y="1"/>
                      </a:lnTo>
                      <a:lnTo>
                        <a:pt x="16" y="0"/>
                      </a:lnTo>
                      <a:lnTo>
                        <a:pt x="22" y="1"/>
                      </a:lnTo>
                      <a:lnTo>
                        <a:pt x="51" y="2"/>
                      </a:lnTo>
                      <a:lnTo>
                        <a:pt x="62" y="4"/>
                      </a:lnTo>
                      <a:lnTo>
                        <a:pt x="74" y="7"/>
                      </a:lnTo>
                      <a:lnTo>
                        <a:pt x="77" y="7"/>
                      </a:lnTo>
                      <a:lnTo>
                        <a:pt x="78" y="10"/>
                      </a:lnTo>
                      <a:lnTo>
                        <a:pt x="87" y="15"/>
                      </a:lnTo>
                      <a:lnTo>
                        <a:pt x="90" y="18"/>
                      </a:lnTo>
                      <a:lnTo>
                        <a:pt x="90" y="30"/>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969" name=""/>
                <p:cNvSpPr/>
                <p:nvPr/>
              </p:nvSpPr>
              <p:spPr>
                <a:xfrm>
                  <a:off x="6308280" y="5265360"/>
                  <a:ext cx="2880" cy="1440"/>
                </a:xfrm>
                <a:custGeom>
                  <a:avLst/>
                  <a:gdLst/>
                  <a:ahLst/>
                  <a:rect l="l" t="t" r="r" b="b"/>
                  <a:pathLst>
                    <a:path w="4" h="1">
                      <a:moveTo>
                        <a:pt x="0" y="0"/>
                      </a:moveTo>
                      <a:lnTo>
                        <a:pt x="1" y="0"/>
                      </a:lnTo>
                      <a:lnTo>
                        <a:pt x="3" y="1"/>
                      </a:lnTo>
                      <a:lnTo>
                        <a:pt x="4" y="1"/>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70" name=""/>
                <p:cNvSpPr/>
                <p:nvPr/>
              </p:nvSpPr>
              <p:spPr>
                <a:xfrm>
                  <a:off x="6311520" y="5267160"/>
                  <a:ext cx="2880" cy="1080"/>
                </a:xfrm>
                <a:custGeom>
                  <a:avLst/>
                  <a:gdLst/>
                  <a:ahLst/>
                  <a:rect l="l" t="t" r="r" b="b"/>
                  <a:pathLst>
                    <a:path w="5" h="2">
                      <a:moveTo>
                        <a:pt x="0" y="0"/>
                      </a:moveTo>
                      <a:lnTo>
                        <a:pt x="1" y="1"/>
                      </a:lnTo>
                      <a:lnTo>
                        <a:pt x="2" y="1"/>
                      </a:lnTo>
                      <a:lnTo>
                        <a:pt x="3" y="1"/>
                      </a:lnTo>
                      <a:lnTo>
                        <a:pt x="4" y="2"/>
                      </a:lnTo>
                      <a:lnTo>
                        <a:pt x="5"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71" name=""/>
                <p:cNvSpPr/>
                <p:nvPr/>
              </p:nvSpPr>
              <p:spPr>
                <a:xfrm flipH="1">
                  <a:off x="6306840" y="52653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72" name=""/>
                <p:cNvSpPr/>
                <p:nvPr/>
              </p:nvSpPr>
              <p:spPr>
                <a:xfrm>
                  <a:off x="6305400" y="5265360"/>
                  <a:ext cx="1440" cy="4320"/>
                </a:xfrm>
                <a:custGeom>
                  <a:avLst/>
                  <a:gdLst/>
                  <a:ahLst/>
                  <a:rect l="l" t="t" r="r" b="b"/>
                  <a:pathLst>
                    <a:path w="2" h="6">
                      <a:moveTo>
                        <a:pt x="2" y="0"/>
                      </a:moveTo>
                      <a:lnTo>
                        <a:pt x="2" y="1"/>
                      </a:lnTo>
                      <a:lnTo>
                        <a:pt x="2" y="2"/>
                      </a:lnTo>
                      <a:lnTo>
                        <a:pt x="2" y="4"/>
                      </a:lnTo>
                      <a:lnTo>
                        <a:pt x="1" y="5"/>
                      </a:lnTo>
                      <a:lnTo>
                        <a:pt x="0" y="6"/>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973" name=""/>
                <p:cNvSpPr/>
                <p:nvPr/>
              </p:nvSpPr>
              <p:spPr>
                <a:xfrm>
                  <a:off x="6154200" y="5319720"/>
                  <a:ext cx="35280" cy="7200"/>
                </a:xfrm>
                <a:custGeom>
                  <a:avLst/>
                  <a:gdLst/>
                  <a:ahLst/>
                  <a:rect l="l" t="t" r="r" b="b"/>
                  <a:pathLst>
                    <a:path w="50" h="10">
                      <a:moveTo>
                        <a:pt x="50" y="0"/>
                      </a:moveTo>
                      <a:lnTo>
                        <a:pt x="48" y="1"/>
                      </a:lnTo>
                      <a:lnTo>
                        <a:pt x="47" y="2"/>
                      </a:lnTo>
                      <a:lnTo>
                        <a:pt x="46" y="2"/>
                      </a:lnTo>
                      <a:lnTo>
                        <a:pt x="45" y="2"/>
                      </a:lnTo>
                      <a:lnTo>
                        <a:pt x="44" y="3"/>
                      </a:lnTo>
                      <a:lnTo>
                        <a:pt x="43" y="3"/>
                      </a:lnTo>
                      <a:lnTo>
                        <a:pt x="42" y="3"/>
                      </a:lnTo>
                      <a:lnTo>
                        <a:pt x="41" y="3"/>
                      </a:lnTo>
                      <a:lnTo>
                        <a:pt x="40" y="3"/>
                      </a:lnTo>
                      <a:lnTo>
                        <a:pt x="39" y="3"/>
                      </a:lnTo>
                      <a:lnTo>
                        <a:pt x="38" y="3"/>
                      </a:lnTo>
                      <a:lnTo>
                        <a:pt x="37" y="3"/>
                      </a:lnTo>
                      <a:lnTo>
                        <a:pt x="36" y="3"/>
                      </a:lnTo>
                      <a:lnTo>
                        <a:pt x="34" y="3"/>
                      </a:lnTo>
                      <a:lnTo>
                        <a:pt x="33" y="3"/>
                      </a:lnTo>
                      <a:lnTo>
                        <a:pt x="32" y="3"/>
                      </a:lnTo>
                      <a:lnTo>
                        <a:pt x="30" y="3"/>
                      </a:lnTo>
                      <a:lnTo>
                        <a:pt x="29" y="3"/>
                      </a:lnTo>
                      <a:lnTo>
                        <a:pt x="28" y="3"/>
                      </a:lnTo>
                      <a:lnTo>
                        <a:pt x="26" y="3"/>
                      </a:lnTo>
                      <a:lnTo>
                        <a:pt x="25" y="3"/>
                      </a:lnTo>
                      <a:lnTo>
                        <a:pt x="24" y="3"/>
                      </a:lnTo>
                      <a:lnTo>
                        <a:pt x="23" y="4"/>
                      </a:lnTo>
                      <a:lnTo>
                        <a:pt x="21" y="4"/>
                      </a:lnTo>
                      <a:lnTo>
                        <a:pt x="20" y="4"/>
                      </a:lnTo>
                      <a:lnTo>
                        <a:pt x="19" y="4"/>
                      </a:lnTo>
                      <a:lnTo>
                        <a:pt x="17" y="5"/>
                      </a:lnTo>
                      <a:lnTo>
                        <a:pt x="16" y="5"/>
                      </a:lnTo>
                      <a:lnTo>
                        <a:pt x="15" y="5"/>
                      </a:lnTo>
                      <a:lnTo>
                        <a:pt x="14" y="6"/>
                      </a:lnTo>
                      <a:lnTo>
                        <a:pt x="13" y="6"/>
                      </a:lnTo>
                      <a:lnTo>
                        <a:pt x="12" y="6"/>
                      </a:lnTo>
                      <a:lnTo>
                        <a:pt x="11" y="7"/>
                      </a:lnTo>
                      <a:lnTo>
                        <a:pt x="10" y="7"/>
                      </a:lnTo>
                      <a:lnTo>
                        <a:pt x="9" y="7"/>
                      </a:lnTo>
                      <a:lnTo>
                        <a:pt x="8" y="8"/>
                      </a:lnTo>
                      <a:lnTo>
                        <a:pt x="7" y="8"/>
                      </a:lnTo>
                      <a:lnTo>
                        <a:pt x="6" y="8"/>
                      </a:lnTo>
                      <a:lnTo>
                        <a:pt x="5" y="9"/>
                      </a:lnTo>
                      <a:lnTo>
                        <a:pt x="4" y="9"/>
                      </a:lnTo>
                      <a:lnTo>
                        <a:pt x="3" y="9"/>
                      </a:lnTo>
                      <a:lnTo>
                        <a:pt x="3" y="10"/>
                      </a:lnTo>
                      <a:lnTo>
                        <a:pt x="2" y="10"/>
                      </a:lnTo>
                      <a:lnTo>
                        <a:pt x="1" y="10"/>
                      </a:lnTo>
                      <a:lnTo>
                        <a:pt x="0" y="1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974" name=""/>
                <p:cNvSpPr/>
                <p:nvPr/>
              </p:nvSpPr>
              <p:spPr>
                <a:xfrm>
                  <a:off x="6189840" y="5310720"/>
                  <a:ext cx="64080" cy="16560"/>
                </a:xfrm>
                <a:custGeom>
                  <a:avLst/>
                  <a:gdLst/>
                  <a:ahLst/>
                  <a:rect l="l" t="t" r="r" b="b"/>
                  <a:pathLst>
                    <a:path w="90" h="23">
                      <a:moveTo>
                        <a:pt x="0" y="12"/>
                      </a:moveTo>
                      <a:lnTo>
                        <a:pt x="1" y="11"/>
                      </a:lnTo>
                      <a:lnTo>
                        <a:pt x="2" y="11"/>
                      </a:lnTo>
                      <a:lnTo>
                        <a:pt x="3" y="11"/>
                      </a:lnTo>
                      <a:lnTo>
                        <a:pt x="4" y="11"/>
                      </a:lnTo>
                      <a:lnTo>
                        <a:pt x="5" y="11"/>
                      </a:lnTo>
                      <a:lnTo>
                        <a:pt x="6" y="11"/>
                      </a:lnTo>
                      <a:lnTo>
                        <a:pt x="7" y="11"/>
                      </a:lnTo>
                      <a:lnTo>
                        <a:pt x="8" y="11"/>
                      </a:lnTo>
                      <a:lnTo>
                        <a:pt x="9" y="11"/>
                      </a:lnTo>
                      <a:lnTo>
                        <a:pt x="10" y="11"/>
                      </a:lnTo>
                      <a:lnTo>
                        <a:pt x="11" y="11"/>
                      </a:lnTo>
                      <a:lnTo>
                        <a:pt x="12" y="12"/>
                      </a:lnTo>
                      <a:lnTo>
                        <a:pt x="13" y="12"/>
                      </a:lnTo>
                      <a:lnTo>
                        <a:pt x="14" y="12"/>
                      </a:lnTo>
                      <a:lnTo>
                        <a:pt x="15" y="12"/>
                      </a:lnTo>
                      <a:lnTo>
                        <a:pt x="16" y="12"/>
                      </a:lnTo>
                      <a:lnTo>
                        <a:pt x="17" y="13"/>
                      </a:lnTo>
                      <a:lnTo>
                        <a:pt x="18" y="13"/>
                      </a:lnTo>
                      <a:lnTo>
                        <a:pt x="19" y="13"/>
                      </a:lnTo>
                      <a:lnTo>
                        <a:pt x="20" y="13"/>
                      </a:lnTo>
                      <a:lnTo>
                        <a:pt x="21" y="13"/>
                      </a:lnTo>
                      <a:lnTo>
                        <a:pt x="26" y="14"/>
                      </a:lnTo>
                      <a:lnTo>
                        <a:pt x="26" y="15"/>
                      </a:lnTo>
                      <a:lnTo>
                        <a:pt x="32" y="16"/>
                      </a:lnTo>
                      <a:lnTo>
                        <a:pt x="37" y="17"/>
                      </a:lnTo>
                      <a:lnTo>
                        <a:pt x="38" y="18"/>
                      </a:lnTo>
                      <a:lnTo>
                        <a:pt x="39" y="18"/>
                      </a:lnTo>
                      <a:lnTo>
                        <a:pt x="40" y="18"/>
                      </a:lnTo>
                      <a:lnTo>
                        <a:pt x="41" y="18"/>
                      </a:lnTo>
                      <a:lnTo>
                        <a:pt x="42" y="19"/>
                      </a:lnTo>
                      <a:lnTo>
                        <a:pt x="45" y="19"/>
                      </a:lnTo>
                      <a:lnTo>
                        <a:pt x="47" y="20"/>
                      </a:lnTo>
                      <a:lnTo>
                        <a:pt x="48" y="20"/>
                      </a:lnTo>
                      <a:lnTo>
                        <a:pt x="49" y="20"/>
                      </a:lnTo>
                      <a:lnTo>
                        <a:pt x="56" y="22"/>
                      </a:lnTo>
                      <a:lnTo>
                        <a:pt x="57" y="22"/>
                      </a:lnTo>
                      <a:lnTo>
                        <a:pt x="58" y="22"/>
                      </a:lnTo>
                      <a:lnTo>
                        <a:pt x="58" y="23"/>
                      </a:lnTo>
                      <a:lnTo>
                        <a:pt x="59" y="23"/>
                      </a:lnTo>
                      <a:lnTo>
                        <a:pt x="60" y="23"/>
                      </a:lnTo>
                      <a:lnTo>
                        <a:pt x="61" y="23"/>
                      </a:lnTo>
                      <a:lnTo>
                        <a:pt x="61" y="22"/>
                      </a:lnTo>
                      <a:lnTo>
                        <a:pt x="62" y="22"/>
                      </a:lnTo>
                      <a:lnTo>
                        <a:pt x="63" y="21"/>
                      </a:lnTo>
                      <a:lnTo>
                        <a:pt x="64" y="21"/>
                      </a:lnTo>
                      <a:lnTo>
                        <a:pt x="65" y="20"/>
                      </a:lnTo>
                      <a:lnTo>
                        <a:pt x="67" y="19"/>
                      </a:lnTo>
                      <a:lnTo>
                        <a:pt x="67" y="18"/>
                      </a:lnTo>
                      <a:lnTo>
                        <a:pt x="68" y="17"/>
                      </a:lnTo>
                      <a:lnTo>
                        <a:pt x="69" y="17"/>
                      </a:lnTo>
                      <a:lnTo>
                        <a:pt x="70" y="16"/>
                      </a:lnTo>
                      <a:lnTo>
                        <a:pt x="71" y="15"/>
                      </a:lnTo>
                      <a:lnTo>
                        <a:pt x="72" y="14"/>
                      </a:lnTo>
                      <a:lnTo>
                        <a:pt x="74" y="13"/>
                      </a:lnTo>
                      <a:lnTo>
                        <a:pt x="78" y="9"/>
                      </a:lnTo>
                      <a:lnTo>
                        <a:pt x="79" y="8"/>
                      </a:lnTo>
                      <a:lnTo>
                        <a:pt x="83" y="5"/>
                      </a:lnTo>
                      <a:lnTo>
                        <a:pt x="84" y="5"/>
                      </a:lnTo>
                      <a:lnTo>
                        <a:pt x="86" y="3"/>
                      </a:lnTo>
                      <a:lnTo>
                        <a:pt x="90" y="0"/>
                      </a:lnTo>
                    </a:path>
                  </a:pathLst>
                </a:custGeom>
                <a:noFill/>
                <a:ln w="23760">
                  <a:solidFill>
                    <a:srgbClr val="0000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975" name=""/>
                <p:cNvSpPr/>
                <p:nvPr/>
              </p:nvSpPr>
              <p:spPr>
                <a:xfrm>
                  <a:off x="6124320" y="5327280"/>
                  <a:ext cx="29880" cy="10440"/>
                </a:xfrm>
                <a:custGeom>
                  <a:avLst/>
                  <a:gdLst/>
                  <a:ahLst/>
                  <a:rect l="l" t="t" r="r" b="b"/>
                  <a:pathLst>
                    <a:path w="42" h="15">
                      <a:moveTo>
                        <a:pt x="42" y="0"/>
                      </a:moveTo>
                      <a:lnTo>
                        <a:pt x="42" y="1"/>
                      </a:lnTo>
                      <a:lnTo>
                        <a:pt x="41" y="1"/>
                      </a:lnTo>
                      <a:lnTo>
                        <a:pt x="40" y="1"/>
                      </a:lnTo>
                      <a:lnTo>
                        <a:pt x="39" y="1"/>
                      </a:lnTo>
                      <a:lnTo>
                        <a:pt x="39" y="2"/>
                      </a:lnTo>
                      <a:lnTo>
                        <a:pt x="38" y="2"/>
                      </a:lnTo>
                      <a:lnTo>
                        <a:pt x="37" y="2"/>
                      </a:lnTo>
                      <a:lnTo>
                        <a:pt x="37" y="3"/>
                      </a:lnTo>
                      <a:lnTo>
                        <a:pt x="36" y="3"/>
                      </a:lnTo>
                      <a:lnTo>
                        <a:pt x="35" y="3"/>
                      </a:lnTo>
                      <a:lnTo>
                        <a:pt x="34" y="4"/>
                      </a:lnTo>
                      <a:lnTo>
                        <a:pt x="33" y="4"/>
                      </a:lnTo>
                      <a:lnTo>
                        <a:pt x="32" y="4"/>
                      </a:lnTo>
                      <a:lnTo>
                        <a:pt x="31" y="5"/>
                      </a:lnTo>
                      <a:lnTo>
                        <a:pt x="30" y="5"/>
                      </a:lnTo>
                      <a:lnTo>
                        <a:pt x="29" y="6"/>
                      </a:lnTo>
                      <a:lnTo>
                        <a:pt x="28" y="6"/>
                      </a:lnTo>
                      <a:lnTo>
                        <a:pt x="27" y="6"/>
                      </a:lnTo>
                      <a:lnTo>
                        <a:pt x="27" y="7"/>
                      </a:lnTo>
                      <a:lnTo>
                        <a:pt x="26" y="7"/>
                      </a:lnTo>
                      <a:lnTo>
                        <a:pt x="25" y="7"/>
                      </a:lnTo>
                      <a:lnTo>
                        <a:pt x="24" y="8"/>
                      </a:lnTo>
                      <a:lnTo>
                        <a:pt x="23" y="8"/>
                      </a:lnTo>
                      <a:lnTo>
                        <a:pt x="22" y="8"/>
                      </a:lnTo>
                      <a:lnTo>
                        <a:pt x="22" y="9"/>
                      </a:lnTo>
                      <a:lnTo>
                        <a:pt x="21" y="9"/>
                      </a:lnTo>
                      <a:lnTo>
                        <a:pt x="20" y="9"/>
                      </a:lnTo>
                      <a:lnTo>
                        <a:pt x="20" y="10"/>
                      </a:lnTo>
                      <a:lnTo>
                        <a:pt x="18" y="10"/>
                      </a:lnTo>
                      <a:lnTo>
                        <a:pt x="17" y="11"/>
                      </a:lnTo>
                      <a:lnTo>
                        <a:pt x="15" y="11"/>
                      </a:lnTo>
                      <a:lnTo>
                        <a:pt x="14" y="12"/>
                      </a:lnTo>
                      <a:lnTo>
                        <a:pt x="13" y="12"/>
                      </a:lnTo>
                      <a:lnTo>
                        <a:pt x="12" y="13"/>
                      </a:lnTo>
                      <a:lnTo>
                        <a:pt x="11" y="13"/>
                      </a:lnTo>
                      <a:lnTo>
                        <a:pt x="10" y="13"/>
                      </a:lnTo>
                      <a:lnTo>
                        <a:pt x="10" y="14"/>
                      </a:lnTo>
                      <a:lnTo>
                        <a:pt x="9" y="14"/>
                      </a:lnTo>
                      <a:lnTo>
                        <a:pt x="8" y="14"/>
                      </a:lnTo>
                      <a:lnTo>
                        <a:pt x="7" y="15"/>
                      </a:lnTo>
                      <a:lnTo>
                        <a:pt x="5" y="15"/>
                      </a:lnTo>
                      <a:lnTo>
                        <a:pt x="4" y="15"/>
                      </a:lnTo>
                      <a:lnTo>
                        <a:pt x="3" y="15"/>
                      </a:lnTo>
                      <a:lnTo>
                        <a:pt x="2" y="15"/>
                      </a:lnTo>
                      <a:lnTo>
                        <a:pt x="0" y="15"/>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976" name=""/>
                <p:cNvSpPr/>
                <p:nvPr/>
              </p:nvSpPr>
              <p:spPr>
                <a:xfrm>
                  <a:off x="5056920" y="5454360"/>
                  <a:ext cx="2880" cy="1440"/>
                </a:xfrm>
                <a:custGeom>
                  <a:avLst/>
                  <a:gdLst/>
                  <a:ahLst/>
                  <a:rect l="l" t="t" r="r" b="b"/>
                  <a:pathLst>
                    <a:path w="3" h="0">
                      <a:moveTo>
                        <a:pt x="0" y="0"/>
                      </a:moveTo>
                      <a:lnTo>
                        <a:pt x="2" y="0"/>
                      </a:lnTo>
                      <a:lnTo>
                        <a:pt x="3"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77" name=""/>
                <p:cNvSpPr/>
                <p:nvPr/>
              </p:nvSpPr>
              <p:spPr>
                <a:xfrm>
                  <a:off x="4942800" y="5454360"/>
                  <a:ext cx="39600" cy="7200"/>
                </a:xfrm>
                <a:custGeom>
                  <a:avLst/>
                  <a:gdLst/>
                  <a:ahLst/>
                  <a:rect l="l" t="t" r="r" b="b"/>
                  <a:pathLst>
                    <a:path w="55" h="11">
                      <a:moveTo>
                        <a:pt x="55" y="4"/>
                      </a:moveTo>
                      <a:lnTo>
                        <a:pt x="54" y="3"/>
                      </a:lnTo>
                      <a:lnTo>
                        <a:pt x="53" y="3"/>
                      </a:lnTo>
                      <a:lnTo>
                        <a:pt x="51" y="4"/>
                      </a:lnTo>
                      <a:lnTo>
                        <a:pt x="50" y="4"/>
                      </a:lnTo>
                      <a:lnTo>
                        <a:pt x="49" y="3"/>
                      </a:lnTo>
                      <a:lnTo>
                        <a:pt x="48" y="3"/>
                      </a:lnTo>
                      <a:lnTo>
                        <a:pt x="47" y="3"/>
                      </a:lnTo>
                      <a:lnTo>
                        <a:pt x="45" y="2"/>
                      </a:lnTo>
                      <a:lnTo>
                        <a:pt x="41" y="0"/>
                      </a:lnTo>
                      <a:lnTo>
                        <a:pt x="40" y="0"/>
                      </a:lnTo>
                      <a:lnTo>
                        <a:pt x="39" y="0"/>
                      </a:lnTo>
                      <a:lnTo>
                        <a:pt x="38" y="0"/>
                      </a:lnTo>
                      <a:lnTo>
                        <a:pt x="37" y="0"/>
                      </a:lnTo>
                      <a:lnTo>
                        <a:pt x="36" y="0"/>
                      </a:lnTo>
                      <a:lnTo>
                        <a:pt x="24" y="4"/>
                      </a:lnTo>
                      <a:lnTo>
                        <a:pt x="22" y="5"/>
                      </a:lnTo>
                      <a:lnTo>
                        <a:pt x="21" y="5"/>
                      </a:lnTo>
                      <a:lnTo>
                        <a:pt x="19" y="6"/>
                      </a:lnTo>
                      <a:lnTo>
                        <a:pt x="13" y="8"/>
                      </a:lnTo>
                      <a:lnTo>
                        <a:pt x="12" y="9"/>
                      </a:lnTo>
                      <a:lnTo>
                        <a:pt x="7" y="9"/>
                      </a:lnTo>
                      <a:lnTo>
                        <a:pt x="5" y="10"/>
                      </a:lnTo>
                      <a:lnTo>
                        <a:pt x="4" y="10"/>
                      </a:lnTo>
                      <a:lnTo>
                        <a:pt x="3" y="10"/>
                      </a:lnTo>
                      <a:lnTo>
                        <a:pt x="2" y="10"/>
                      </a:lnTo>
                      <a:lnTo>
                        <a:pt x="1" y="10"/>
                      </a:lnTo>
                      <a:lnTo>
                        <a:pt x="0" y="10"/>
                      </a:lnTo>
                      <a:lnTo>
                        <a:pt x="0" y="11"/>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978" name=""/>
                <p:cNvSpPr/>
                <p:nvPr/>
              </p:nvSpPr>
              <p:spPr>
                <a:xfrm>
                  <a:off x="4982400" y="5457240"/>
                  <a:ext cx="24120" cy="1440"/>
                </a:xfrm>
                <a:custGeom>
                  <a:avLst/>
                  <a:gdLst/>
                  <a:ahLst/>
                  <a:rect l="l" t="t" r="r" b="b"/>
                  <a:pathLst>
                    <a:path w="34" h="2">
                      <a:moveTo>
                        <a:pt x="34" y="0"/>
                      </a:moveTo>
                      <a:lnTo>
                        <a:pt x="33" y="0"/>
                      </a:lnTo>
                      <a:lnTo>
                        <a:pt x="32" y="0"/>
                      </a:lnTo>
                      <a:lnTo>
                        <a:pt x="30" y="0"/>
                      </a:lnTo>
                      <a:lnTo>
                        <a:pt x="29" y="0"/>
                      </a:lnTo>
                      <a:lnTo>
                        <a:pt x="28" y="0"/>
                      </a:lnTo>
                      <a:lnTo>
                        <a:pt x="27" y="0"/>
                      </a:lnTo>
                      <a:lnTo>
                        <a:pt x="26" y="0"/>
                      </a:lnTo>
                      <a:lnTo>
                        <a:pt x="25" y="0"/>
                      </a:lnTo>
                      <a:lnTo>
                        <a:pt x="20" y="1"/>
                      </a:lnTo>
                      <a:lnTo>
                        <a:pt x="17" y="2"/>
                      </a:lnTo>
                      <a:lnTo>
                        <a:pt x="14" y="2"/>
                      </a:lnTo>
                      <a:lnTo>
                        <a:pt x="9" y="1"/>
                      </a:lnTo>
                      <a:lnTo>
                        <a:pt x="4" y="0"/>
                      </a:lnTo>
                      <a:lnTo>
                        <a:pt x="2"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79" name=""/>
                <p:cNvSpPr/>
                <p:nvPr/>
              </p:nvSpPr>
              <p:spPr>
                <a:xfrm>
                  <a:off x="5006880" y="5454360"/>
                  <a:ext cx="50040" cy="4680"/>
                </a:xfrm>
                <a:custGeom>
                  <a:avLst/>
                  <a:gdLst/>
                  <a:ahLst/>
                  <a:rect l="l" t="t" r="r" b="b"/>
                  <a:pathLst>
                    <a:path w="71" h="6">
                      <a:moveTo>
                        <a:pt x="0" y="4"/>
                      </a:moveTo>
                      <a:lnTo>
                        <a:pt x="2" y="6"/>
                      </a:lnTo>
                      <a:lnTo>
                        <a:pt x="5" y="6"/>
                      </a:lnTo>
                      <a:lnTo>
                        <a:pt x="8" y="5"/>
                      </a:lnTo>
                      <a:lnTo>
                        <a:pt x="18" y="6"/>
                      </a:lnTo>
                      <a:lnTo>
                        <a:pt x="20" y="5"/>
                      </a:lnTo>
                      <a:lnTo>
                        <a:pt x="22" y="5"/>
                      </a:lnTo>
                      <a:lnTo>
                        <a:pt x="24" y="5"/>
                      </a:lnTo>
                      <a:lnTo>
                        <a:pt x="26" y="5"/>
                      </a:lnTo>
                      <a:lnTo>
                        <a:pt x="28" y="4"/>
                      </a:lnTo>
                      <a:lnTo>
                        <a:pt x="32" y="6"/>
                      </a:lnTo>
                      <a:lnTo>
                        <a:pt x="41" y="5"/>
                      </a:lnTo>
                      <a:lnTo>
                        <a:pt x="48" y="2"/>
                      </a:lnTo>
                      <a:lnTo>
                        <a:pt x="51" y="1"/>
                      </a:lnTo>
                      <a:lnTo>
                        <a:pt x="55" y="1"/>
                      </a:lnTo>
                      <a:lnTo>
                        <a:pt x="59" y="0"/>
                      </a:lnTo>
                      <a:lnTo>
                        <a:pt x="60" y="0"/>
                      </a:lnTo>
                      <a:lnTo>
                        <a:pt x="64" y="0"/>
                      </a:lnTo>
                      <a:lnTo>
                        <a:pt x="66" y="1"/>
                      </a:lnTo>
                      <a:lnTo>
                        <a:pt x="71" y="1"/>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980" name=""/>
                <p:cNvSpPr/>
                <p:nvPr/>
              </p:nvSpPr>
              <p:spPr>
                <a:xfrm>
                  <a:off x="5059800" y="5452920"/>
                  <a:ext cx="28440" cy="4320"/>
                </a:xfrm>
                <a:custGeom>
                  <a:avLst/>
                  <a:gdLst/>
                  <a:ahLst/>
                  <a:rect l="l" t="t" r="r" b="b"/>
                  <a:pathLst>
                    <a:path w="40" h="5">
                      <a:moveTo>
                        <a:pt x="0" y="3"/>
                      </a:moveTo>
                      <a:lnTo>
                        <a:pt x="1" y="3"/>
                      </a:lnTo>
                      <a:lnTo>
                        <a:pt x="3" y="4"/>
                      </a:lnTo>
                      <a:lnTo>
                        <a:pt x="5" y="4"/>
                      </a:lnTo>
                      <a:lnTo>
                        <a:pt x="6" y="4"/>
                      </a:lnTo>
                      <a:lnTo>
                        <a:pt x="6" y="5"/>
                      </a:lnTo>
                      <a:lnTo>
                        <a:pt x="12" y="4"/>
                      </a:lnTo>
                      <a:lnTo>
                        <a:pt x="15" y="4"/>
                      </a:lnTo>
                      <a:lnTo>
                        <a:pt x="16" y="4"/>
                      </a:lnTo>
                      <a:lnTo>
                        <a:pt x="17" y="4"/>
                      </a:lnTo>
                      <a:lnTo>
                        <a:pt x="18" y="3"/>
                      </a:lnTo>
                      <a:lnTo>
                        <a:pt x="20" y="3"/>
                      </a:lnTo>
                      <a:lnTo>
                        <a:pt x="21" y="3"/>
                      </a:lnTo>
                      <a:lnTo>
                        <a:pt x="22" y="3"/>
                      </a:lnTo>
                      <a:lnTo>
                        <a:pt x="25" y="2"/>
                      </a:lnTo>
                      <a:lnTo>
                        <a:pt x="28" y="1"/>
                      </a:lnTo>
                      <a:lnTo>
                        <a:pt x="30" y="1"/>
                      </a:lnTo>
                      <a:lnTo>
                        <a:pt x="31" y="1"/>
                      </a:lnTo>
                      <a:lnTo>
                        <a:pt x="32" y="1"/>
                      </a:lnTo>
                      <a:lnTo>
                        <a:pt x="34" y="0"/>
                      </a:lnTo>
                      <a:lnTo>
                        <a:pt x="35" y="0"/>
                      </a:lnTo>
                      <a:lnTo>
                        <a:pt x="37" y="0"/>
                      </a:lnTo>
                      <a:lnTo>
                        <a:pt x="38" y="1"/>
                      </a:lnTo>
                      <a:lnTo>
                        <a:pt x="40" y="1"/>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981" name=""/>
                <p:cNvSpPr/>
                <p:nvPr/>
              </p:nvSpPr>
              <p:spPr>
                <a:xfrm>
                  <a:off x="5095440" y="5443920"/>
                  <a:ext cx="34200" cy="7200"/>
                </a:xfrm>
                <a:custGeom>
                  <a:avLst/>
                  <a:gdLst/>
                  <a:ahLst/>
                  <a:rect l="l" t="t" r="r" b="b"/>
                  <a:pathLst>
                    <a:path w="48" h="10">
                      <a:moveTo>
                        <a:pt x="48" y="0"/>
                      </a:moveTo>
                      <a:lnTo>
                        <a:pt x="42" y="0"/>
                      </a:lnTo>
                      <a:lnTo>
                        <a:pt x="41" y="1"/>
                      </a:lnTo>
                      <a:lnTo>
                        <a:pt x="39" y="1"/>
                      </a:lnTo>
                      <a:lnTo>
                        <a:pt x="30" y="3"/>
                      </a:lnTo>
                      <a:lnTo>
                        <a:pt x="27" y="4"/>
                      </a:lnTo>
                      <a:lnTo>
                        <a:pt x="25" y="5"/>
                      </a:lnTo>
                      <a:lnTo>
                        <a:pt x="20" y="6"/>
                      </a:lnTo>
                      <a:lnTo>
                        <a:pt x="18" y="6"/>
                      </a:lnTo>
                      <a:lnTo>
                        <a:pt x="17" y="6"/>
                      </a:lnTo>
                      <a:lnTo>
                        <a:pt x="12" y="8"/>
                      </a:lnTo>
                      <a:lnTo>
                        <a:pt x="7" y="9"/>
                      </a:lnTo>
                      <a:lnTo>
                        <a:pt x="6" y="9"/>
                      </a:lnTo>
                      <a:lnTo>
                        <a:pt x="4" y="10"/>
                      </a:lnTo>
                      <a:lnTo>
                        <a:pt x="0" y="1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982" name=""/>
                <p:cNvSpPr/>
                <p:nvPr/>
              </p:nvSpPr>
              <p:spPr>
                <a:xfrm>
                  <a:off x="5273640" y="3685680"/>
                  <a:ext cx="69840" cy="8640"/>
                </a:xfrm>
                <a:custGeom>
                  <a:avLst/>
                  <a:gdLst/>
                  <a:ahLst/>
                  <a:rect l="l" t="t" r="r" b="b"/>
                  <a:pathLst>
                    <a:path w="99" h="11">
                      <a:moveTo>
                        <a:pt x="0" y="0"/>
                      </a:moveTo>
                      <a:lnTo>
                        <a:pt x="11" y="8"/>
                      </a:lnTo>
                      <a:lnTo>
                        <a:pt x="14" y="10"/>
                      </a:lnTo>
                      <a:lnTo>
                        <a:pt x="26" y="11"/>
                      </a:lnTo>
                      <a:lnTo>
                        <a:pt x="29" y="11"/>
                      </a:lnTo>
                      <a:lnTo>
                        <a:pt x="33" y="8"/>
                      </a:lnTo>
                      <a:lnTo>
                        <a:pt x="40" y="8"/>
                      </a:lnTo>
                      <a:lnTo>
                        <a:pt x="45" y="3"/>
                      </a:lnTo>
                      <a:lnTo>
                        <a:pt x="50" y="3"/>
                      </a:lnTo>
                      <a:lnTo>
                        <a:pt x="64" y="5"/>
                      </a:lnTo>
                      <a:lnTo>
                        <a:pt x="68" y="7"/>
                      </a:lnTo>
                      <a:lnTo>
                        <a:pt x="77" y="8"/>
                      </a:lnTo>
                      <a:lnTo>
                        <a:pt x="94" y="8"/>
                      </a:lnTo>
                      <a:lnTo>
                        <a:pt x="99" y="10"/>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983" name=""/>
                <p:cNvSpPr/>
                <p:nvPr/>
              </p:nvSpPr>
              <p:spPr>
                <a:xfrm>
                  <a:off x="5343480" y="3661560"/>
                  <a:ext cx="21240" cy="31680"/>
                </a:xfrm>
                <a:custGeom>
                  <a:avLst/>
                  <a:gdLst/>
                  <a:ahLst/>
                  <a:rect l="l" t="t" r="r" b="b"/>
                  <a:pathLst>
                    <a:path w="30" h="43">
                      <a:moveTo>
                        <a:pt x="0" y="43"/>
                      </a:moveTo>
                      <a:lnTo>
                        <a:pt x="4" y="35"/>
                      </a:lnTo>
                      <a:lnTo>
                        <a:pt x="8" y="30"/>
                      </a:lnTo>
                      <a:lnTo>
                        <a:pt x="10" y="22"/>
                      </a:lnTo>
                      <a:lnTo>
                        <a:pt x="12" y="18"/>
                      </a:lnTo>
                      <a:lnTo>
                        <a:pt x="19" y="14"/>
                      </a:lnTo>
                      <a:lnTo>
                        <a:pt x="24" y="10"/>
                      </a:lnTo>
                      <a:lnTo>
                        <a:pt x="28" y="4"/>
                      </a:lnTo>
                      <a:lnTo>
                        <a:pt x="30" y="0"/>
                      </a:lnTo>
                    </a:path>
                  </a:pathLst>
                </a:custGeom>
                <a:noFill/>
                <a:ln w="2376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984" name=""/>
                <p:cNvSpPr/>
                <p:nvPr/>
              </p:nvSpPr>
              <p:spPr>
                <a:xfrm>
                  <a:off x="5273640" y="3465000"/>
                  <a:ext cx="64080" cy="73800"/>
                </a:xfrm>
                <a:custGeom>
                  <a:avLst/>
                  <a:gdLst/>
                  <a:ahLst/>
                  <a:rect l="l" t="t" r="r" b="b"/>
                  <a:pathLst>
                    <a:path w="90" h="98">
                      <a:moveTo>
                        <a:pt x="90" y="98"/>
                      </a:moveTo>
                      <a:lnTo>
                        <a:pt x="89" y="90"/>
                      </a:lnTo>
                      <a:lnTo>
                        <a:pt x="87" y="82"/>
                      </a:lnTo>
                      <a:lnTo>
                        <a:pt x="87" y="72"/>
                      </a:lnTo>
                      <a:lnTo>
                        <a:pt x="76" y="63"/>
                      </a:lnTo>
                      <a:lnTo>
                        <a:pt x="52" y="42"/>
                      </a:lnTo>
                      <a:lnTo>
                        <a:pt x="47" y="41"/>
                      </a:lnTo>
                      <a:lnTo>
                        <a:pt x="42" y="39"/>
                      </a:lnTo>
                      <a:lnTo>
                        <a:pt x="20" y="24"/>
                      </a:lnTo>
                      <a:lnTo>
                        <a:pt x="8" y="15"/>
                      </a:lnTo>
                      <a:lnTo>
                        <a:pt x="6" y="14"/>
                      </a:lnTo>
                      <a:lnTo>
                        <a:pt x="4" y="9"/>
                      </a:lnTo>
                      <a:lnTo>
                        <a:pt x="2" y="5"/>
                      </a:lnTo>
                      <a:lnTo>
                        <a:pt x="0" y="0"/>
                      </a:lnTo>
                    </a:path>
                  </a:pathLst>
                </a:custGeom>
                <a:noFill/>
                <a:ln w="23760">
                  <a:solidFill>
                    <a:srgbClr val="0000ff"/>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Arial"/>
                  </a:endParaRPr>
                </a:p>
              </p:txBody>
            </p:sp>
            <p:sp>
              <p:nvSpPr>
                <p:cNvPr id="985" name=""/>
                <p:cNvSpPr/>
                <p:nvPr/>
              </p:nvSpPr>
              <p:spPr>
                <a:xfrm>
                  <a:off x="5359320" y="3645000"/>
                  <a:ext cx="33840" cy="36000"/>
                </a:xfrm>
                <a:custGeom>
                  <a:avLst/>
                  <a:gdLst/>
                  <a:ahLst/>
                  <a:rect l="l" t="t" r="r" b="b"/>
                  <a:pathLst>
                    <a:path w="48" h="48">
                      <a:moveTo>
                        <a:pt x="0" y="18"/>
                      </a:moveTo>
                      <a:lnTo>
                        <a:pt x="8" y="5"/>
                      </a:lnTo>
                      <a:lnTo>
                        <a:pt x="30" y="0"/>
                      </a:lnTo>
                      <a:lnTo>
                        <a:pt x="44" y="9"/>
                      </a:lnTo>
                      <a:lnTo>
                        <a:pt x="48" y="30"/>
                      </a:lnTo>
                      <a:lnTo>
                        <a:pt x="39" y="44"/>
                      </a:lnTo>
                      <a:lnTo>
                        <a:pt x="18" y="48"/>
                      </a:lnTo>
                      <a:lnTo>
                        <a:pt x="4" y="40"/>
                      </a:lnTo>
                      <a:lnTo>
                        <a:pt x="0" y="18"/>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986" name=""/>
                <p:cNvSpPr/>
                <p:nvPr/>
              </p:nvSpPr>
              <p:spPr>
                <a:xfrm>
                  <a:off x="5432400" y="3640680"/>
                  <a:ext cx="33840" cy="33120"/>
                </a:xfrm>
                <a:custGeom>
                  <a:avLst/>
                  <a:gdLst/>
                  <a:ahLst/>
                  <a:rect l="l" t="t" r="r" b="b"/>
                  <a:pathLst>
                    <a:path w="49" h="44">
                      <a:moveTo>
                        <a:pt x="1" y="12"/>
                      </a:moveTo>
                      <a:lnTo>
                        <a:pt x="5" y="8"/>
                      </a:lnTo>
                      <a:lnTo>
                        <a:pt x="10" y="1"/>
                      </a:lnTo>
                      <a:lnTo>
                        <a:pt x="27" y="0"/>
                      </a:lnTo>
                      <a:lnTo>
                        <a:pt x="24" y="1"/>
                      </a:lnTo>
                      <a:lnTo>
                        <a:pt x="39" y="6"/>
                      </a:lnTo>
                      <a:lnTo>
                        <a:pt x="49" y="25"/>
                      </a:lnTo>
                      <a:lnTo>
                        <a:pt x="44" y="40"/>
                      </a:lnTo>
                      <a:lnTo>
                        <a:pt x="39" y="42"/>
                      </a:lnTo>
                      <a:lnTo>
                        <a:pt x="13" y="44"/>
                      </a:lnTo>
                      <a:lnTo>
                        <a:pt x="5" y="39"/>
                      </a:lnTo>
                      <a:lnTo>
                        <a:pt x="0" y="34"/>
                      </a:lnTo>
                      <a:lnTo>
                        <a:pt x="1" y="12"/>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987" name=""/>
                <p:cNvSpPr/>
                <p:nvPr/>
              </p:nvSpPr>
              <p:spPr>
                <a:xfrm>
                  <a:off x="5502240" y="3627000"/>
                  <a:ext cx="31320" cy="33120"/>
                </a:xfrm>
                <a:custGeom>
                  <a:avLst/>
                  <a:gdLst/>
                  <a:ahLst/>
                  <a:rect l="l" t="t" r="r" b="b"/>
                  <a:pathLst>
                    <a:path w="45" h="44">
                      <a:moveTo>
                        <a:pt x="0" y="11"/>
                      </a:moveTo>
                      <a:lnTo>
                        <a:pt x="11" y="0"/>
                      </a:lnTo>
                      <a:lnTo>
                        <a:pt x="25" y="0"/>
                      </a:lnTo>
                      <a:lnTo>
                        <a:pt x="34" y="0"/>
                      </a:lnTo>
                      <a:lnTo>
                        <a:pt x="45" y="12"/>
                      </a:lnTo>
                      <a:lnTo>
                        <a:pt x="44" y="34"/>
                      </a:lnTo>
                      <a:lnTo>
                        <a:pt x="33" y="44"/>
                      </a:lnTo>
                      <a:lnTo>
                        <a:pt x="25" y="44"/>
                      </a:lnTo>
                      <a:lnTo>
                        <a:pt x="11" y="44"/>
                      </a:lnTo>
                      <a:lnTo>
                        <a:pt x="0" y="33"/>
                      </a:lnTo>
                      <a:lnTo>
                        <a:pt x="0" y="11"/>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grpSp>
          <p:grpSp>
            <p:nvGrpSpPr>
              <p:cNvPr id="988" name=""/>
              <p:cNvGrpSpPr/>
              <p:nvPr/>
            </p:nvGrpSpPr>
            <p:grpSpPr>
              <a:xfrm>
                <a:off x="5385240" y="2523600"/>
                <a:ext cx="2160360" cy="3137760"/>
                <a:chOff x="5385240" y="2523600"/>
                <a:chExt cx="2160360" cy="3137760"/>
              </a:xfrm>
            </p:grpSpPr>
            <p:sp>
              <p:nvSpPr>
                <p:cNvPr id="989" name=""/>
                <p:cNvSpPr/>
                <p:nvPr/>
              </p:nvSpPr>
              <p:spPr>
                <a:xfrm>
                  <a:off x="5569200" y="3641760"/>
                  <a:ext cx="38160" cy="37440"/>
                </a:xfrm>
                <a:custGeom>
                  <a:avLst/>
                  <a:gdLst/>
                  <a:ahLst/>
                  <a:rect l="l" t="t" r="r" b="b"/>
                  <a:pathLst>
                    <a:path w="54" h="49">
                      <a:moveTo>
                        <a:pt x="3" y="9"/>
                      </a:moveTo>
                      <a:lnTo>
                        <a:pt x="16" y="0"/>
                      </a:lnTo>
                      <a:lnTo>
                        <a:pt x="19" y="0"/>
                      </a:lnTo>
                      <a:lnTo>
                        <a:pt x="41" y="7"/>
                      </a:lnTo>
                      <a:lnTo>
                        <a:pt x="52" y="23"/>
                      </a:lnTo>
                      <a:lnTo>
                        <a:pt x="54" y="31"/>
                      </a:lnTo>
                      <a:lnTo>
                        <a:pt x="32" y="34"/>
                      </a:lnTo>
                      <a:lnTo>
                        <a:pt x="33" y="39"/>
                      </a:lnTo>
                      <a:lnTo>
                        <a:pt x="27" y="49"/>
                      </a:lnTo>
                      <a:lnTo>
                        <a:pt x="6" y="42"/>
                      </a:lnTo>
                      <a:lnTo>
                        <a:pt x="7" y="43"/>
                      </a:lnTo>
                      <a:lnTo>
                        <a:pt x="0" y="31"/>
                      </a:lnTo>
                      <a:lnTo>
                        <a:pt x="3" y="9"/>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990" name=""/>
                <p:cNvSpPr/>
                <p:nvPr/>
              </p:nvSpPr>
              <p:spPr>
                <a:xfrm>
                  <a:off x="5619240" y="3677040"/>
                  <a:ext cx="34200" cy="34560"/>
                </a:xfrm>
                <a:custGeom>
                  <a:avLst/>
                  <a:gdLst/>
                  <a:ahLst/>
                  <a:rect l="l" t="t" r="r" b="b"/>
                  <a:pathLst>
                    <a:path w="47" h="46">
                      <a:moveTo>
                        <a:pt x="8" y="18"/>
                      </a:moveTo>
                      <a:lnTo>
                        <a:pt x="4" y="16"/>
                      </a:lnTo>
                      <a:lnTo>
                        <a:pt x="4" y="5"/>
                      </a:lnTo>
                      <a:lnTo>
                        <a:pt x="12" y="2"/>
                      </a:lnTo>
                      <a:lnTo>
                        <a:pt x="34" y="0"/>
                      </a:lnTo>
                      <a:lnTo>
                        <a:pt x="46" y="11"/>
                      </a:lnTo>
                      <a:lnTo>
                        <a:pt x="47" y="32"/>
                      </a:lnTo>
                      <a:lnTo>
                        <a:pt x="37" y="44"/>
                      </a:lnTo>
                      <a:lnTo>
                        <a:pt x="15" y="46"/>
                      </a:lnTo>
                      <a:lnTo>
                        <a:pt x="20" y="43"/>
                      </a:lnTo>
                      <a:lnTo>
                        <a:pt x="8" y="42"/>
                      </a:lnTo>
                      <a:lnTo>
                        <a:pt x="0" y="38"/>
                      </a:lnTo>
                      <a:lnTo>
                        <a:pt x="8" y="18"/>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991" name=""/>
                <p:cNvSpPr/>
                <p:nvPr/>
              </p:nvSpPr>
              <p:spPr>
                <a:xfrm>
                  <a:off x="5690520" y="3678120"/>
                  <a:ext cx="1080" cy="19440"/>
                </a:xfrm>
                <a:custGeom>
                  <a:avLst/>
                  <a:gdLst/>
                  <a:ahLst/>
                  <a:rect l="l" t="t" r="r" b="b"/>
                  <a:pathLst>
                    <a:path w="2" h="25">
                      <a:moveTo>
                        <a:pt x="0" y="1"/>
                      </a:moveTo>
                      <a:lnTo>
                        <a:pt x="2" y="0"/>
                      </a:lnTo>
                      <a:lnTo>
                        <a:pt x="2" y="25"/>
                      </a:lnTo>
                      <a:lnTo>
                        <a:pt x="0" y="23"/>
                      </a:lnTo>
                      <a:lnTo>
                        <a:pt x="0" y="1"/>
                      </a:lnTo>
                      <a:close/>
                    </a:path>
                  </a:pathLst>
                </a:custGeom>
                <a:solidFill>
                  <a:srgbClr val="808080"/>
                </a:solidFill>
                <a:ln w="1440">
                  <a:solidFill>
                    <a:srgbClr val="808080"/>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992" name=""/>
                <p:cNvSpPr/>
                <p:nvPr/>
              </p:nvSpPr>
              <p:spPr>
                <a:xfrm>
                  <a:off x="5693040" y="3672000"/>
                  <a:ext cx="32760" cy="33120"/>
                </a:xfrm>
                <a:custGeom>
                  <a:avLst/>
                  <a:gdLst/>
                  <a:ahLst/>
                  <a:rect l="l" t="t" r="r" b="b"/>
                  <a:pathLst>
                    <a:path w="47" h="45">
                      <a:moveTo>
                        <a:pt x="2" y="10"/>
                      </a:moveTo>
                      <a:lnTo>
                        <a:pt x="14" y="0"/>
                      </a:lnTo>
                      <a:lnTo>
                        <a:pt x="36" y="2"/>
                      </a:lnTo>
                      <a:lnTo>
                        <a:pt x="47" y="13"/>
                      </a:lnTo>
                      <a:lnTo>
                        <a:pt x="45" y="35"/>
                      </a:lnTo>
                      <a:lnTo>
                        <a:pt x="33" y="45"/>
                      </a:lnTo>
                      <a:lnTo>
                        <a:pt x="11" y="44"/>
                      </a:lnTo>
                      <a:lnTo>
                        <a:pt x="0" y="32"/>
                      </a:lnTo>
                      <a:lnTo>
                        <a:pt x="2" y="10"/>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993" name=""/>
                <p:cNvSpPr/>
                <p:nvPr/>
              </p:nvSpPr>
              <p:spPr>
                <a:xfrm>
                  <a:off x="5763240" y="3679560"/>
                  <a:ext cx="33840" cy="36000"/>
                </a:xfrm>
                <a:custGeom>
                  <a:avLst/>
                  <a:gdLst/>
                  <a:ahLst/>
                  <a:rect l="l" t="t" r="r" b="b"/>
                  <a:pathLst>
                    <a:path w="47" h="48">
                      <a:moveTo>
                        <a:pt x="4" y="9"/>
                      </a:moveTo>
                      <a:lnTo>
                        <a:pt x="13" y="3"/>
                      </a:lnTo>
                      <a:lnTo>
                        <a:pt x="18" y="0"/>
                      </a:lnTo>
                      <a:lnTo>
                        <a:pt x="40" y="5"/>
                      </a:lnTo>
                      <a:lnTo>
                        <a:pt x="45" y="15"/>
                      </a:lnTo>
                      <a:lnTo>
                        <a:pt x="45" y="17"/>
                      </a:lnTo>
                      <a:lnTo>
                        <a:pt x="47" y="39"/>
                      </a:lnTo>
                      <a:lnTo>
                        <a:pt x="43" y="42"/>
                      </a:lnTo>
                      <a:lnTo>
                        <a:pt x="31" y="48"/>
                      </a:lnTo>
                      <a:lnTo>
                        <a:pt x="9" y="43"/>
                      </a:lnTo>
                      <a:lnTo>
                        <a:pt x="6" y="40"/>
                      </a:lnTo>
                      <a:lnTo>
                        <a:pt x="0" y="30"/>
                      </a:lnTo>
                      <a:lnTo>
                        <a:pt x="4" y="9"/>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994" name=""/>
                <p:cNvSpPr/>
                <p:nvPr/>
              </p:nvSpPr>
              <p:spPr>
                <a:xfrm>
                  <a:off x="5834520" y="3691800"/>
                  <a:ext cx="34200" cy="35640"/>
                </a:xfrm>
                <a:custGeom>
                  <a:avLst/>
                  <a:gdLst/>
                  <a:ahLst/>
                  <a:rect l="l" t="t" r="r" b="b"/>
                  <a:pathLst>
                    <a:path w="48" h="47">
                      <a:moveTo>
                        <a:pt x="3" y="9"/>
                      </a:moveTo>
                      <a:lnTo>
                        <a:pt x="16" y="0"/>
                      </a:lnTo>
                      <a:lnTo>
                        <a:pt x="38" y="4"/>
                      </a:lnTo>
                      <a:lnTo>
                        <a:pt x="48" y="17"/>
                      </a:lnTo>
                      <a:lnTo>
                        <a:pt x="44" y="38"/>
                      </a:lnTo>
                      <a:lnTo>
                        <a:pt x="31" y="47"/>
                      </a:lnTo>
                      <a:lnTo>
                        <a:pt x="9" y="44"/>
                      </a:lnTo>
                      <a:lnTo>
                        <a:pt x="0" y="31"/>
                      </a:lnTo>
                      <a:lnTo>
                        <a:pt x="3" y="9"/>
                      </a:lnTo>
                      <a:close/>
                    </a:path>
                  </a:pathLst>
                </a:custGeom>
                <a:solidFill>
                  <a:srgbClr val="808080"/>
                </a:solidFill>
                <a:ln w="1440">
                  <a:solidFill>
                    <a:srgbClr val="808080"/>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995" name=""/>
                <p:cNvSpPr/>
                <p:nvPr/>
              </p:nvSpPr>
              <p:spPr>
                <a:xfrm>
                  <a:off x="5906160" y="3702600"/>
                  <a:ext cx="32400" cy="33120"/>
                </a:xfrm>
                <a:custGeom>
                  <a:avLst/>
                  <a:gdLst/>
                  <a:ahLst/>
                  <a:rect l="l" t="t" r="r" b="b"/>
                  <a:pathLst>
                    <a:path w="46" h="45">
                      <a:moveTo>
                        <a:pt x="1" y="10"/>
                      </a:moveTo>
                      <a:lnTo>
                        <a:pt x="13" y="0"/>
                      </a:lnTo>
                      <a:lnTo>
                        <a:pt x="35" y="1"/>
                      </a:lnTo>
                      <a:lnTo>
                        <a:pt x="46" y="13"/>
                      </a:lnTo>
                      <a:lnTo>
                        <a:pt x="44" y="35"/>
                      </a:lnTo>
                      <a:lnTo>
                        <a:pt x="33" y="45"/>
                      </a:lnTo>
                      <a:lnTo>
                        <a:pt x="10" y="44"/>
                      </a:lnTo>
                      <a:lnTo>
                        <a:pt x="0" y="32"/>
                      </a:lnTo>
                      <a:lnTo>
                        <a:pt x="1" y="10"/>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996" name=""/>
                <p:cNvSpPr/>
                <p:nvPr/>
              </p:nvSpPr>
              <p:spPr>
                <a:xfrm>
                  <a:off x="5970240" y="3727800"/>
                  <a:ext cx="28440" cy="34920"/>
                </a:xfrm>
                <a:custGeom>
                  <a:avLst/>
                  <a:gdLst/>
                  <a:ahLst/>
                  <a:rect l="l" t="t" r="r" b="b"/>
                  <a:pathLst>
                    <a:path w="39" h="46">
                      <a:moveTo>
                        <a:pt x="10" y="5"/>
                      </a:moveTo>
                      <a:lnTo>
                        <a:pt x="25" y="0"/>
                      </a:lnTo>
                      <a:lnTo>
                        <a:pt x="39" y="8"/>
                      </a:lnTo>
                      <a:lnTo>
                        <a:pt x="19" y="46"/>
                      </a:lnTo>
                      <a:lnTo>
                        <a:pt x="5" y="39"/>
                      </a:lnTo>
                      <a:lnTo>
                        <a:pt x="0" y="24"/>
                      </a:lnTo>
                      <a:lnTo>
                        <a:pt x="10" y="5"/>
                      </a:lnTo>
                      <a:close/>
                    </a:path>
                  </a:pathLst>
                </a:custGeom>
                <a:solidFill>
                  <a:srgbClr val="808080"/>
                </a:solidFill>
                <a:ln w="1440">
                  <a:solidFill>
                    <a:srgbClr val="80808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997" name=""/>
                <p:cNvSpPr/>
                <p:nvPr/>
              </p:nvSpPr>
              <p:spPr>
                <a:xfrm>
                  <a:off x="5385240" y="3187080"/>
                  <a:ext cx="117000" cy="55800"/>
                </a:xfrm>
                <a:custGeom>
                  <a:avLst/>
                  <a:gdLst/>
                  <a:ahLst/>
                  <a:rect l="l" t="t" r="r" b="b"/>
                  <a:pathLst>
                    <a:path w="163" h="73">
                      <a:moveTo>
                        <a:pt x="0" y="73"/>
                      </a:moveTo>
                      <a:lnTo>
                        <a:pt x="20" y="73"/>
                      </a:lnTo>
                      <a:lnTo>
                        <a:pt x="26" y="73"/>
                      </a:lnTo>
                      <a:lnTo>
                        <a:pt x="27" y="72"/>
                      </a:lnTo>
                      <a:lnTo>
                        <a:pt x="29" y="70"/>
                      </a:lnTo>
                      <a:lnTo>
                        <a:pt x="46" y="70"/>
                      </a:lnTo>
                      <a:lnTo>
                        <a:pt x="50" y="69"/>
                      </a:lnTo>
                      <a:lnTo>
                        <a:pt x="53" y="66"/>
                      </a:lnTo>
                      <a:lnTo>
                        <a:pt x="83" y="66"/>
                      </a:lnTo>
                      <a:lnTo>
                        <a:pt x="84" y="63"/>
                      </a:lnTo>
                      <a:lnTo>
                        <a:pt x="100" y="62"/>
                      </a:lnTo>
                      <a:lnTo>
                        <a:pt x="106" y="61"/>
                      </a:lnTo>
                      <a:lnTo>
                        <a:pt x="109" y="60"/>
                      </a:lnTo>
                      <a:lnTo>
                        <a:pt x="113" y="60"/>
                      </a:lnTo>
                      <a:lnTo>
                        <a:pt x="116" y="61"/>
                      </a:lnTo>
                      <a:lnTo>
                        <a:pt x="128" y="61"/>
                      </a:lnTo>
                      <a:lnTo>
                        <a:pt x="134" y="59"/>
                      </a:lnTo>
                      <a:lnTo>
                        <a:pt x="145" y="54"/>
                      </a:lnTo>
                      <a:lnTo>
                        <a:pt x="147" y="46"/>
                      </a:lnTo>
                      <a:lnTo>
                        <a:pt x="154" y="39"/>
                      </a:lnTo>
                      <a:lnTo>
                        <a:pt x="155" y="37"/>
                      </a:lnTo>
                      <a:lnTo>
                        <a:pt x="155" y="29"/>
                      </a:lnTo>
                      <a:lnTo>
                        <a:pt x="157" y="27"/>
                      </a:lnTo>
                      <a:lnTo>
                        <a:pt x="157" y="18"/>
                      </a:lnTo>
                      <a:lnTo>
                        <a:pt x="156" y="16"/>
                      </a:lnTo>
                      <a:lnTo>
                        <a:pt x="163" y="16"/>
                      </a:lnTo>
                      <a:lnTo>
                        <a:pt x="163" y="0"/>
                      </a:lnTo>
                    </a:path>
                  </a:pathLst>
                </a:custGeom>
                <a:noFill/>
                <a:ln w="23760">
                  <a:solidFill>
                    <a:srgbClr val="0000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998" name=""/>
                <p:cNvSpPr/>
                <p:nvPr/>
              </p:nvSpPr>
              <p:spPr>
                <a:xfrm>
                  <a:off x="5502240" y="3108240"/>
                  <a:ext cx="104040" cy="78480"/>
                </a:xfrm>
                <a:custGeom>
                  <a:avLst/>
                  <a:gdLst/>
                  <a:ahLst/>
                  <a:rect l="l" t="t" r="r" b="b"/>
                  <a:pathLst>
                    <a:path w="147" h="105">
                      <a:moveTo>
                        <a:pt x="0" y="105"/>
                      </a:moveTo>
                      <a:lnTo>
                        <a:pt x="0" y="96"/>
                      </a:lnTo>
                      <a:lnTo>
                        <a:pt x="15" y="96"/>
                      </a:lnTo>
                      <a:lnTo>
                        <a:pt x="20" y="96"/>
                      </a:lnTo>
                      <a:lnTo>
                        <a:pt x="27" y="91"/>
                      </a:lnTo>
                      <a:lnTo>
                        <a:pt x="37" y="81"/>
                      </a:lnTo>
                      <a:lnTo>
                        <a:pt x="48" y="70"/>
                      </a:lnTo>
                      <a:lnTo>
                        <a:pt x="60" y="58"/>
                      </a:lnTo>
                      <a:lnTo>
                        <a:pt x="74" y="44"/>
                      </a:lnTo>
                      <a:lnTo>
                        <a:pt x="95" y="26"/>
                      </a:lnTo>
                      <a:lnTo>
                        <a:pt x="102" y="20"/>
                      </a:lnTo>
                      <a:lnTo>
                        <a:pt x="107" y="16"/>
                      </a:lnTo>
                      <a:lnTo>
                        <a:pt x="115" y="9"/>
                      </a:lnTo>
                      <a:lnTo>
                        <a:pt x="125" y="1"/>
                      </a:lnTo>
                      <a:lnTo>
                        <a:pt x="147" y="0"/>
                      </a:lnTo>
                    </a:path>
                  </a:pathLst>
                </a:custGeom>
                <a:noFill/>
                <a:ln w="23760">
                  <a:solidFill>
                    <a:srgbClr val="0000ff"/>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999" name=""/>
                <p:cNvSpPr/>
                <p:nvPr/>
              </p:nvSpPr>
              <p:spPr>
                <a:xfrm>
                  <a:off x="5784840" y="3114360"/>
                  <a:ext cx="21240" cy="60480"/>
                </a:xfrm>
                <a:custGeom>
                  <a:avLst/>
                  <a:gdLst/>
                  <a:ahLst/>
                  <a:rect l="l" t="t" r="r" b="b"/>
                  <a:pathLst>
                    <a:path w="30" h="80">
                      <a:moveTo>
                        <a:pt x="0" y="0"/>
                      </a:moveTo>
                      <a:lnTo>
                        <a:pt x="1" y="11"/>
                      </a:lnTo>
                      <a:lnTo>
                        <a:pt x="1" y="18"/>
                      </a:lnTo>
                      <a:lnTo>
                        <a:pt x="2" y="33"/>
                      </a:lnTo>
                      <a:lnTo>
                        <a:pt x="6" y="44"/>
                      </a:lnTo>
                      <a:lnTo>
                        <a:pt x="11" y="52"/>
                      </a:lnTo>
                      <a:lnTo>
                        <a:pt x="14" y="55"/>
                      </a:lnTo>
                      <a:lnTo>
                        <a:pt x="15" y="73"/>
                      </a:lnTo>
                      <a:lnTo>
                        <a:pt x="30" y="80"/>
                      </a:lnTo>
                    </a:path>
                  </a:pathLst>
                </a:custGeom>
                <a:noFill/>
                <a:ln w="23760">
                  <a:solidFill>
                    <a:srgbClr val="0000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000" name=""/>
                <p:cNvSpPr/>
                <p:nvPr/>
              </p:nvSpPr>
              <p:spPr>
                <a:xfrm>
                  <a:off x="5804640" y="3175200"/>
                  <a:ext cx="72720" cy="16200"/>
                </a:xfrm>
                <a:custGeom>
                  <a:avLst/>
                  <a:gdLst/>
                  <a:ahLst/>
                  <a:rect l="l" t="t" r="r" b="b"/>
                  <a:pathLst>
                    <a:path w="102" h="23">
                      <a:moveTo>
                        <a:pt x="2" y="0"/>
                      </a:moveTo>
                      <a:lnTo>
                        <a:pt x="0" y="3"/>
                      </a:lnTo>
                      <a:lnTo>
                        <a:pt x="4" y="5"/>
                      </a:lnTo>
                      <a:lnTo>
                        <a:pt x="14" y="12"/>
                      </a:lnTo>
                      <a:lnTo>
                        <a:pt x="16" y="13"/>
                      </a:lnTo>
                      <a:lnTo>
                        <a:pt x="29" y="14"/>
                      </a:lnTo>
                      <a:lnTo>
                        <a:pt x="35" y="18"/>
                      </a:lnTo>
                      <a:lnTo>
                        <a:pt x="55" y="20"/>
                      </a:lnTo>
                      <a:lnTo>
                        <a:pt x="55" y="23"/>
                      </a:lnTo>
                      <a:lnTo>
                        <a:pt x="99" y="23"/>
                      </a:lnTo>
                      <a:lnTo>
                        <a:pt x="99" y="17"/>
                      </a:lnTo>
                      <a:lnTo>
                        <a:pt x="102" y="17"/>
                      </a:lnTo>
                    </a:path>
                  </a:pathLst>
                </a:custGeom>
                <a:noFill/>
                <a:ln w="23760">
                  <a:solidFill>
                    <a:srgbClr val="0000ff"/>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1001" name=""/>
                <p:cNvSpPr/>
                <p:nvPr/>
              </p:nvSpPr>
              <p:spPr>
                <a:xfrm>
                  <a:off x="5499360" y="2526480"/>
                  <a:ext cx="72720" cy="652680"/>
                </a:xfrm>
                <a:custGeom>
                  <a:avLst/>
                  <a:gdLst/>
                  <a:ahLst/>
                  <a:rect l="l" t="t" r="r" b="b"/>
                  <a:pathLst>
                    <a:path w="101" h="865">
                      <a:moveTo>
                        <a:pt x="74" y="0"/>
                      </a:moveTo>
                      <a:lnTo>
                        <a:pt x="83" y="76"/>
                      </a:lnTo>
                      <a:lnTo>
                        <a:pt x="101" y="104"/>
                      </a:lnTo>
                      <a:lnTo>
                        <a:pt x="68" y="197"/>
                      </a:lnTo>
                      <a:lnTo>
                        <a:pt x="68" y="356"/>
                      </a:lnTo>
                      <a:lnTo>
                        <a:pt x="71" y="425"/>
                      </a:lnTo>
                      <a:lnTo>
                        <a:pt x="57" y="528"/>
                      </a:lnTo>
                      <a:lnTo>
                        <a:pt x="62" y="568"/>
                      </a:lnTo>
                      <a:lnTo>
                        <a:pt x="35" y="615"/>
                      </a:lnTo>
                      <a:lnTo>
                        <a:pt x="19" y="632"/>
                      </a:lnTo>
                      <a:lnTo>
                        <a:pt x="20" y="746"/>
                      </a:lnTo>
                      <a:lnTo>
                        <a:pt x="0" y="865"/>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02" name=""/>
                <p:cNvSpPr/>
                <p:nvPr/>
              </p:nvSpPr>
              <p:spPr>
                <a:xfrm>
                  <a:off x="5606280" y="3108240"/>
                  <a:ext cx="88200" cy="7560"/>
                </a:xfrm>
                <a:custGeom>
                  <a:avLst/>
                  <a:gdLst/>
                  <a:ahLst/>
                  <a:rect l="l" t="t" r="r" b="b"/>
                  <a:pathLst>
                    <a:path w="124" h="11">
                      <a:moveTo>
                        <a:pt x="0" y="0"/>
                      </a:moveTo>
                      <a:lnTo>
                        <a:pt x="22" y="0"/>
                      </a:lnTo>
                      <a:lnTo>
                        <a:pt x="26" y="2"/>
                      </a:lnTo>
                      <a:lnTo>
                        <a:pt x="31" y="0"/>
                      </a:lnTo>
                      <a:lnTo>
                        <a:pt x="37" y="1"/>
                      </a:lnTo>
                      <a:lnTo>
                        <a:pt x="49" y="2"/>
                      </a:lnTo>
                      <a:lnTo>
                        <a:pt x="67" y="3"/>
                      </a:lnTo>
                      <a:lnTo>
                        <a:pt x="68" y="9"/>
                      </a:lnTo>
                      <a:lnTo>
                        <a:pt x="72" y="11"/>
                      </a:lnTo>
                      <a:lnTo>
                        <a:pt x="96" y="11"/>
                      </a:lnTo>
                      <a:lnTo>
                        <a:pt x="124" y="11"/>
                      </a:lnTo>
                    </a:path>
                  </a:pathLst>
                </a:custGeom>
                <a:noFill/>
                <a:ln w="23760">
                  <a:solidFill>
                    <a:srgbClr val="0000ff"/>
                  </a:solidFill>
                  <a:round/>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Arial"/>
                  </a:endParaRPr>
                </a:p>
              </p:txBody>
            </p:sp>
            <p:sp>
              <p:nvSpPr>
                <p:cNvPr id="1003" name=""/>
                <p:cNvSpPr/>
                <p:nvPr/>
              </p:nvSpPr>
              <p:spPr>
                <a:xfrm>
                  <a:off x="5694840" y="3114360"/>
                  <a:ext cx="89640" cy="1440"/>
                </a:xfrm>
                <a:custGeom>
                  <a:avLst/>
                  <a:gdLst/>
                  <a:ahLst/>
                  <a:rect l="l" t="t" r="r" b="b"/>
                  <a:pathLst>
                    <a:path w="125" h="3">
                      <a:moveTo>
                        <a:pt x="0" y="3"/>
                      </a:moveTo>
                      <a:lnTo>
                        <a:pt x="29" y="3"/>
                      </a:lnTo>
                      <a:lnTo>
                        <a:pt x="54" y="3"/>
                      </a:lnTo>
                      <a:lnTo>
                        <a:pt x="105" y="3"/>
                      </a:lnTo>
                      <a:lnTo>
                        <a:pt x="125"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04" name=""/>
                <p:cNvSpPr/>
                <p:nvPr/>
              </p:nvSpPr>
              <p:spPr>
                <a:xfrm>
                  <a:off x="6000480" y="3531600"/>
                  <a:ext cx="574920" cy="214560"/>
                </a:xfrm>
                <a:custGeom>
                  <a:avLst/>
                  <a:gdLst/>
                  <a:ahLst/>
                  <a:rect l="l" t="t" r="r" b="b"/>
                  <a:pathLst>
                    <a:path w="806" h="284">
                      <a:moveTo>
                        <a:pt x="806" y="0"/>
                      </a:moveTo>
                      <a:lnTo>
                        <a:pt x="764" y="30"/>
                      </a:lnTo>
                      <a:lnTo>
                        <a:pt x="725" y="49"/>
                      </a:lnTo>
                      <a:lnTo>
                        <a:pt x="691" y="60"/>
                      </a:lnTo>
                      <a:lnTo>
                        <a:pt x="656" y="67"/>
                      </a:lnTo>
                      <a:lnTo>
                        <a:pt x="618" y="83"/>
                      </a:lnTo>
                      <a:lnTo>
                        <a:pt x="567" y="84"/>
                      </a:lnTo>
                      <a:lnTo>
                        <a:pt x="534" y="87"/>
                      </a:lnTo>
                      <a:lnTo>
                        <a:pt x="465" y="105"/>
                      </a:lnTo>
                      <a:lnTo>
                        <a:pt x="410" y="132"/>
                      </a:lnTo>
                      <a:lnTo>
                        <a:pt x="328" y="161"/>
                      </a:lnTo>
                      <a:lnTo>
                        <a:pt x="305" y="179"/>
                      </a:lnTo>
                      <a:lnTo>
                        <a:pt x="235" y="204"/>
                      </a:lnTo>
                      <a:lnTo>
                        <a:pt x="203" y="208"/>
                      </a:lnTo>
                      <a:lnTo>
                        <a:pt x="154" y="232"/>
                      </a:lnTo>
                      <a:lnTo>
                        <a:pt x="67" y="258"/>
                      </a:lnTo>
                      <a:lnTo>
                        <a:pt x="34" y="274"/>
                      </a:lnTo>
                      <a:lnTo>
                        <a:pt x="0" y="284"/>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05" name=""/>
                <p:cNvSpPr/>
                <p:nvPr/>
              </p:nvSpPr>
              <p:spPr>
                <a:xfrm>
                  <a:off x="6634080" y="4446000"/>
                  <a:ext cx="14040" cy="11880"/>
                </a:xfrm>
                <a:custGeom>
                  <a:avLst/>
                  <a:gdLst/>
                  <a:ahLst/>
                  <a:rect l="l" t="t" r="r" b="b"/>
                  <a:pathLst>
                    <a:path w="21" h="15">
                      <a:moveTo>
                        <a:pt x="21" y="0"/>
                      </a:moveTo>
                      <a:lnTo>
                        <a:pt x="17" y="4"/>
                      </a:lnTo>
                      <a:lnTo>
                        <a:pt x="15" y="6"/>
                      </a:lnTo>
                      <a:lnTo>
                        <a:pt x="14" y="7"/>
                      </a:lnTo>
                      <a:lnTo>
                        <a:pt x="11" y="8"/>
                      </a:lnTo>
                      <a:lnTo>
                        <a:pt x="11" y="9"/>
                      </a:lnTo>
                      <a:lnTo>
                        <a:pt x="8" y="11"/>
                      </a:lnTo>
                      <a:lnTo>
                        <a:pt x="7" y="11"/>
                      </a:lnTo>
                      <a:lnTo>
                        <a:pt x="6" y="10"/>
                      </a:lnTo>
                      <a:lnTo>
                        <a:pt x="5" y="10"/>
                      </a:lnTo>
                      <a:lnTo>
                        <a:pt x="3" y="12"/>
                      </a:lnTo>
                      <a:lnTo>
                        <a:pt x="0" y="15"/>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006" name=""/>
                <p:cNvSpPr/>
                <p:nvPr/>
              </p:nvSpPr>
              <p:spPr>
                <a:xfrm>
                  <a:off x="6011640" y="4393440"/>
                  <a:ext cx="16920" cy="37440"/>
                </a:xfrm>
                <a:custGeom>
                  <a:avLst/>
                  <a:gdLst/>
                  <a:ahLst/>
                  <a:rect l="l" t="t" r="r" b="b"/>
                  <a:pathLst>
                    <a:path w="25" h="50">
                      <a:moveTo>
                        <a:pt x="0" y="50"/>
                      </a:moveTo>
                      <a:lnTo>
                        <a:pt x="1" y="50"/>
                      </a:lnTo>
                      <a:lnTo>
                        <a:pt x="4" y="46"/>
                      </a:lnTo>
                      <a:lnTo>
                        <a:pt x="5" y="45"/>
                      </a:lnTo>
                      <a:lnTo>
                        <a:pt x="6" y="44"/>
                      </a:lnTo>
                      <a:lnTo>
                        <a:pt x="7" y="43"/>
                      </a:lnTo>
                      <a:lnTo>
                        <a:pt x="7" y="42"/>
                      </a:lnTo>
                      <a:lnTo>
                        <a:pt x="8" y="40"/>
                      </a:lnTo>
                      <a:lnTo>
                        <a:pt x="8" y="39"/>
                      </a:lnTo>
                      <a:lnTo>
                        <a:pt x="8" y="38"/>
                      </a:lnTo>
                      <a:lnTo>
                        <a:pt x="7" y="36"/>
                      </a:lnTo>
                      <a:lnTo>
                        <a:pt x="7" y="35"/>
                      </a:lnTo>
                      <a:lnTo>
                        <a:pt x="7" y="33"/>
                      </a:lnTo>
                      <a:lnTo>
                        <a:pt x="8" y="32"/>
                      </a:lnTo>
                      <a:lnTo>
                        <a:pt x="8" y="31"/>
                      </a:lnTo>
                      <a:lnTo>
                        <a:pt x="8" y="30"/>
                      </a:lnTo>
                      <a:lnTo>
                        <a:pt x="9" y="30"/>
                      </a:lnTo>
                      <a:lnTo>
                        <a:pt x="9" y="29"/>
                      </a:lnTo>
                      <a:lnTo>
                        <a:pt x="9" y="28"/>
                      </a:lnTo>
                      <a:lnTo>
                        <a:pt x="10" y="27"/>
                      </a:lnTo>
                      <a:lnTo>
                        <a:pt x="10" y="26"/>
                      </a:lnTo>
                      <a:lnTo>
                        <a:pt x="10" y="25"/>
                      </a:lnTo>
                      <a:lnTo>
                        <a:pt x="10" y="24"/>
                      </a:lnTo>
                      <a:lnTo>
                        <a:pt x="11" y="23"/>
                      </a:lnTo>
                      <a:lnTo>
                        <a:pt x="12" y="21"/>
                      </a:lnTo>
                      <a:lnTo>
                        <a:pt x="12" y="20"/>
                      </a:lnTo>
                      <a:lnTo>
                        <a:pt x="12" y="16"/>
                      </a:lnTo>
                      <a:lnTo>
                        <a:pt x="13" y="16"/>
                      </a:lnTo>
                      <a:lnTo>
                        <a:pt x="14" y="14"/>
                      </a:lnTo>
                      <a:lnTo>
                        <a:pt x="15" y="13"/>
                      </a:lnTo>
                      <a:lnTo>
                        <a:pt x="16" y="11"/>
                      </a:lnTo>
                      <a:lnTo>
                        <a:pt x="17" y="9"/>
                      </a:lnTo>
                      <a:lnTo>
                        <a:pt x="17" y="8"/>
                      </a:lnTo>
                      <a:lnTo>
                        <a:pt x="19" y="6"/>
                      </a:lnTo>
                      <a:lnTo>
                        <a:pt x="20" y="5"/>
                      </a:lnTo>
                      <a:lnTo>
                        <a:pt x="25" y="0"/>
                      </a:lnTo>
                    </a:path>
                  </a:pathLst>
                </a:custGeom>
                <a:noFill/>
                <a:ln w="23760">
                  <a:solidFill>
                    <a:srgbClr val="0000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07" name=""/>
                <p:cNvSpPr/>
                <p:nvPr/>
              </p:nvSpPr>
              <p:spPr>
                <a:xfrm>
                  <a:off x="6446880" y="4695480"/>
                  <a:ext cx="38160" cy="38880"/>
                </a:xfrm>
                <a:custGeom>
                  <a:avLst/>
                  <a:gdLst/>
                  <a:ahLst/>
                  <a:rect l="l" t="t" r="r" b="b"/>
                  <a:pathLst>
                    <a:path w="53" h="52">
                      <a:moveTo>
                        <a:pt x="39" y="50"/>
                      </a:moveTo>
                      <a:lnTo>
                        <a:pt x="24" y="52"/>
                      </a:lnTo>
                      <a:lnTo>
                        <a:pt x="19" y="48"/>
                      </a:lnTo>
                      <a:lnTo>
                        <a:pt x="3" y="32"/>
                      </a:lnTo>
                      <a:lnTo>
                        <a:pt x="0" y="27"/>
                      </a:lnTo>
                      <a:lnTo>
                        <a:pt x="8" y="15"/>
                      </a:lnTo>
                      <a:lnTo>
                        <a:pt x="10" y="17"/>
                      </a:lnTo>
                      <a:lnTo>
                        <a:pt x="23" y="0"/>
                      </a:lnTo>
                      <a:lnTo>
                        <a:pt x="27" y="2"/>
                      </a:lnTo>
                      <a:lnTo>
                        <a:pt x="41" y="12"/>
                      </a:lnTo>
                      <a:lnTo>
                        <a:pt x="39" y="8"/>
                      </a:lnTo>
                      <a:lnTo>
                        <a:pt x="47" y="14"/>
                      </a:lnTo>
                      <a:lnTo>
                        <a:pt x="51" y="17"/>
                      </a:lnTo>
                      <a:lnTo>
                        <a:pt x="53" y="32"/>
                      </a:lnTo>
                      <a:lnTo>
                        <a:pt x="39" y="50"/>
                      </a:lnTo>
                      <a:close/>
                    </a:path>
                  </a:pathLst>
                </a:custGeom>
                <a:solidFill>
                  <a:srgbClr val="808080"/>
                </a:solidFill>
                <a:ln w="1440">
                  <a:solidFill>
                    <a:srgbClr val="808080"/>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1008" name=""/>
                <p:cNvSpPr/>
                <p:nvPr/>
              </p:nvSpPr>
              <p:spPr>
                <a:xfrm>
                  <a:off x="6395400" y="4651560"/>
                  <a:ext cx="34200" cy="37440"/>
                </a:xfrm>
                <a:custGeom>
                  <a:avLst/>
                  <a:gdLst/>
                  <a:ahLst/>
                  <a:rect l="l" t="t" r="r" b="b"/>
                  <a:pathLst>
                    <a:path w="49" h="49">
                      <a:moveTo>
                        <a:pt x="40" y="43"/>
                      </a:moveTo>
                      <a:lnTo>
                        <a:pt x="26" y="49"/>
                      </a:lnTo>
                      <a:lnTo>
                        <a:pt x="11" y="43"/>
                      </a:lnTo>
                      <a:lnTo>
                        <a:pt x="3" y="39"/>
                      </a:lnTo>
                      <a:lnTo>
                        <a:pt x="1" y="29"/>
                      </a:lnTo>
                      <a:lnTo>
                        <a:pt x="0" y="25"/>
                      </a:lnTo>
                      <a:lnTo>
                        <a:pt x="7" y="4"/>
                      </a:lnTo>
                      <a:lnTo>
                        <a:pt x="13" y="2"/>
                      </a:lnTo>
                      <a:lnTo>
                        <a:pt x="24" y="0"/>
                      </a:lnTo>
                      <a:lnTo>
                        <a:pt x="29" y="3"/>
                      </a:lnTo>
                      <a:lnTo>
                        <a:pt x="42" y="8"/>
                      </a:lnTo>
                      <a:lnTo>
                        <a:pt x="49" y="23"/>
                      </a:lnTo>
                      <a:lnTo>
                        <a:pt x="40" y="43"/>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09" name=""/>
                <p:cNvSpPr/>
                <p:nvPr/>
              </p:nvSpPr>
              <p:spPr>
                <a:xfrm>
                  <a:off x="6329880" y="4621680"/>
                  <a:ext cx="35280" cy="35640"/>
                </a:xfrm>
                <a:custGeom>
                  <a:avLst/>
                  <a:gdLst/>
                  <a:ahLst/>
                  <a:rect l="l" t="t" r="r" b="b"/>
                  <a:pathLst>
                    <a:path w="50" h="47">
                      <a:moveTo>
                        <a:pt x="44" y="40"/>
                      </a:moveTo>
                      <a:lnTo>
                        <a:pt x="30" y="47"/>
                      </a:lnTo>
                      <a:lnTo>
                        <a:pt x="10" y="41"/>
                      </a:lnTo>
                      <a:lnTo>
                        <a:pt x="5" y="38"/>
                      </a:lnTo>
                      <a:lnTo>
                        <a:pt x="0" y="23"/>
                      </a:lnTo>
                      <a:lnTo>
                        <a:pt x="11" y="4"/>
                      </a:lnTo>
                      <a:lnTo>
                        <a:pt x="26" y="0"/>
                      </a:lnTo>
                      <a:lnTo>
                        <a:pt x="28" y="1"/>
                      </a:lnTo>
                      <a:lnTo>
                        <a:pt x="43" y="5"/>
                      </a:lnTo>
                      <a:lnTo>
                        <a:pt x="50" y="19"/>
                      </a:lnTo>
                      <a:lnTo>
                        <a:pt x="44" y="40"/>
                      </a:lnTo>
                      <a:close/>
                    </a:path>
                  </a:pathLst>
                </a:custGeom>
                <a:solidFill>
                  <a:srgbClr val="808080"/>
                </a:solidFill>
                <a:ln w="1440">
                  <a:solidFill>
                    <a:srgbClr val="808080"/>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1010" name=""/>
                <p:cNvSpPr/>
                <p:nvPr/>
              </p:nvSpPr>
              <p:spPr>
                <a:xfrm>
                  <a:off x="6274080" y="4577760"/>
                  <a:ext cx="35280" cy="37440"/>
                </a:xfrm>
                <a:custGeom>
                  <a:avLst/>
                  <a:gdLst/>
                  <a:ahLst/>
                  <a:rect l="l" t="t" r="r" b="b"/>
                  <a:pathLst>
                    <a:path w="49" h="49">
                      <a:moveTo>
                        <a:pt x="30" y="43"/>
                      </a:moveTo>
                      <a:lnTo>
                        <a:pt x="19" y="45"/>
                      </a:lnTo>
                      <a:lnTo>
                        <a:pt x="26" y="49"/>
                      </a:lnTo>
                      <a:lnTo>
                        <a:pt x="5" y="41"/>
                      </a:lnTo>
                      <a:lnTo>
                        <a:pt x="5" y="36"/>
                      </a:lnTo>
                      <a:lnTo>
                        <a:pt x="0" y="29"/>
                      </a:lnTo>
                      <a:lnTo>
                        <a:pt x="4" y="7"/>
                      </a:lnTo>
                      <a:lnTo>
                        <a:pt x="15" y="0"/>
                      </a:lnTo>
                      <a:lnTo>
                        <a:pt x="21" y="0"/>
                      </a:lnTo>
                      <a:lnTo>
                        <a:pt x="42" y="7"/>
                      </a:lnTo>
                      <a:lnTo>
                        <a:pt x="49" y="11"/>
                      </a:lnTo>
                      <a:lnTo>
                        <a:pt x="49" y="33"/>
                      </a:lnTo>
                      <a:lnTo>
                        <a:pt x="30" y="43"/>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11" name=""/>
                <p:cNvSpPr/>
                <p:nvPr/>
              </p:nvSpPr>
              <p:spPr>
                <a:xfrm>
                  <a:off x="6207120" y="4564080"/>
                  <a:ext cx="34200" cy="34560"/>
                </a:xfrm>
                <a:custGeom>
                  <a:avLst/>
                  <a:gdLst/>
                  <a:ahLst/>
                  <a:rect l="l" t="t" r="r" b="b"/>
                  <a:pathLst>
                    <a:path w="49" h="45">
                      <a:moveTo>
                        <a:pt x="42" y="37"/>
                      </a:moveTo>
                      <a:lnTo>
                        <a:pt x="28" y="44"/>
                      </a:lnTo>
                      <a:lnTo>
                        <a:pt x="30" y="45"/>
                      </a:lnTo>
                      <a:lnTo>
                        <a:pt x="16" y="45"/>
                      </a:lnTo>
                      <a:lnTo>
                        <a:pt x="5" y="41"/>
                      </a:lnTo>
                      <a:lnTo>
                        <a:pt x="2" y="32"/>
                      </a:lnTo>
                      <a:lnTo>
                        <a:pt x="0" y="27"/>
                      </a:lnTo>
                      <a:lnTo>
                        <a:pt x="5" y="6"/>
                      </a:lnTo>
                      <a:lnTo>
                        <a:pt x="12" y="2"/>
                      </a:lnTo>
                      <a:lnTo>
                        <a:pt x="21" y="0"/>
                      </a:lnTo>
                      <a:lnTo>
                        <a:pt x="24" y="1"/>
                      </a:lnTo>
                      <a:lnTo>
                        <a:pt x="38" y="1"/>
                      </a:lnTo>
                      <a:lnTo>
                        <a:pt x="42" y="2"/>
                      </a:lnTo>
                      <a:lnTo>
                        <a:pt x="49" y="16"/>
                      </a:lnTo>
                      <a:lnTo>
                        <a:pt x="42" y="37"/>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012" name=""/>
                <p:cNvSpPr/>
                <p:nvPr/>
              </p:nvSpPr>
              <p:spPr>
                <a:xfrm>
                  <a:off x="6147360" y="4523040"/>
                  <a:ext cx="35280" cy="36000"/>
                </a:xfrm>
                <a:custGeom>
                  <a:avLst/>
                  <a:gdLst/>
                  <a:ahLst/>
                  <a:rect l="l" t="t" r="r" b="b"/>
                  <a:pathLst>
                    <a:path w="49" h="49">
                      <a:moveTo>
                        <a:pt x="30" y="49"/>
                      </a:moveTo>
                      <a:lnTo>
                        <a:pt x="15" y="47"/>
                      </a:lnTo>
                      <a:lnTo>
                        <a:pt x="10" y="41"/>
                      </a:lnTo>
                      <a:lnTo>
                        <a:pt x="2" y="32"/>
                      </a:lnTo>
                      <a:lnTo>
                        <a:pt x="0" y="29"/>
                      </a:lnTo>
                      <a:lnTo>
                        <a:pt x="2" y="13"/>
                      </a:lnTo>
                      <a:lnTo>
                        <a:pt x="20" y="0"/>
                      </a:lnTo>
                      <a:lnTo>
                        <a:pt x="35" y="3"/>
                      </a:lnTo>
                      <a:lnTo>
                        <a:pt x="36" y="4"/>
                      </a:lnTo>
                      <a:lnTo>
                        <a:pt x="44" y="13"/>
                      </a:lnTo>
                      <a:lnTo>
                        <a:pt x="49" y="19"/>
                      </a:lnTo>
                      <a:lnTo>
                        <a:pt x="48" y="35"/>
                      </a:lnTo>
                      <a:lnTo>
                        <a:pt x="30" y="49"/>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013" name=""/>
                <p:cNvSpPr/>
                <p:nvPr/>
              </p:nvSpPr>
              <p:spPr>
                <a:xfrm>
                  <a:off x="6093000" y="4474800"/>
                  <a:ext cx="34200" cy="40680"/>
                </a:xfrm>
                <a:custGeom>
                  <a:avLst/>
                  <a:gdLst/>
                  <a:ahLst/>
                  <a:rect l="l" t="t" r="r" b="b"/>
                  <a:pathLst>
                    <a:path w="48" h="53">
                      <a:moveTo>
                        <a:pt x="35" y="50"/>
                      </a:moveTo>
                      <a:lnTo>
                        <a:pt x="19" y="53"/>
                      </a:lnTo>
                      <a:lnTo>
                        <a:pt x="13" y="48"/>
                      </a:lnTo>
                      <a:lnTo>
                        <a:pt x="0" y="32"/>
                      </a:lnTo>
                      <a:lnTo>
                        <a:pt x="4" y="22"/>
                      </a:lnTo>
                      <a:lnTo>
                        <a:pt x="4" y="21"/>
                      </a:lnTo>
                      <a:lnTo>
                        <a:pt x="14" y="1"/>
                      </a:lnTo>
                      <a:lnTo>
                        <a:pt x="21" y="0"/>
                      </a:lnTo>
                      <a:lnTo>
                        <a:pt x="34" y="5"/>
                      </a:lnTo>
                      <a:lnTo>
                        <a:pt x="43" y="16"/>
                      </a:lnTo>
                      <a:lnTo>
                        <a:pt x="45" y="17"/>
                      </a:lnTo>
                      <a:lnTo>
                        <a:pt x="48" y="33"/>
                      </a:lnTo>
                      <a:lnTo>
                        <a:pt x="35" y="50"/>
                      </a:lnTo>
                      <a:close/>
                    </a:path>
                  </a:pathLst>
                </a:custGeom>
                <a:solidFill>
                  <a:srgbClr val="808080"/>
                </a:solidFill>
                <a:ln w="1440">
                  <a:solidFill>
                    <a:srgbClr val="80808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Arial"/>
                  </a:endParaRPr>
                </a:p>
              </p:txBody>
            </p:sp>
            <p:sp>
              <p:nvSpPr>
                <p:cNvPr id="1014" name=""/>
                <p:cNvSpPr/>
                <p:nvPr/>
              </p:nvSpPr>
              <p:spPr>
                <a:xfrm>
                  <a:off x="6034320" y="4437000"/>
                  <a:ext cx="34200" cy="35640"/>
                </a:xfrm>
                <a:custGeom>
                  <a:avLst/>
                  <a:gdLst/>
                  <a:ahLst/>
                  <a:rect l="l" t="t" r="r" b="b"/>
                  <a:pathLst>
                    <a:path w="48" h="49">
                      <a:moveTo>
                        <a:pt x="36" y="46"/>
                      </a:moveTo>
                      <a:lnTo>
                        <a:pt x="21" y="49"/>
                      </a:lnTo>
                      <a:lnTo>
                        <a:pt x="10" y="42"/>
                      </a:lnTo>
                      <a:lnTo>
                        <a:pt x="0" y="30"/>
                      </a:lnTo>
                      <a:lnTo>
                        <a:pt x="1" y="15"/>
                      </a:lnTo>
                      <a:lnTo>
                        <a:pt x="1" y="14"/>
                      </a:lnTo>
                      <a:lnTo>
                        <a:pt x="18" y="0"/>
                      </a:lnTo>
                      <a:lnTo>
                        <a:pt x="20" y="0"/>
                      </a:lnTo>
                      <a:lnTo>
                        <a:pt x="33" y="2"/>
                      </a:lnTo>
                      <a:lnTo>
                        <a:pt x="40" y="10"/>
                      </a:lnTo>
                      <a:lnTo>
                        <a:pt x="45" y="13"/>
                      </a:lnTo>
                      <a:lnTo>
                        <a:pt x="48" y="28"/>
                      </a:lnTo>
                      <a:lnTo>
                        <a:pt x="36" y="46"/>
                      </a:lnTo>
                      <a:close/>
                    </a:path>
                  </a:pathLst>
                </a:custGeom>
                <a:solidFill>
                  <a:srgbClr val="808080"/>
                </a:solidFill>
                <a:ln w="1440">
                  <a:solidFill>
                    <a:srgbClr val="808080"/>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1015" name=""/>
                <p:cNvSpPr/>
                <p:nvPr/>
              </p:nvSpPr>
              <p:spPr>
                <a:xfrm>
                  <a:off x="6018840" y="4335840"/>
                  <a:ext cx="58320" cy="93600"/>
                </a:xfrm>
                <a:custGeom>
                  <a:avLst/>
                  <a:gdLst/>
                  <a:ahLst/>
                  <a:rect l="l" t="t" r="r" b="b"/>
                  <a:pathLst>
                    <a:path w="81" h="124">
                      <a:moveTo>
                        <a:pt x="81" y="0"/>
                      </a:moveTo>
                      <a:lnTo>
                        <a:pt x="81" y="1"/>
                      </a:lnTo>
                      <a:lnTo>
                        <a:pt x="81" y="2"/>
                      </a:lnTo>
                      <a:lnTo>
                        <a:pt x="81" y="3"/>
                      </a:lnTo>
                      <a:lnTo>
                        <a:pt x="80" y="3"/>
                      </a:lnTo>
                      <a:lnTo>
                        <a:pt x="80" y="4"/>
                      </a:lnTo>
                      <a:lnTo>
                        <a:pt x="79" y="5"/>
                      </a:lnTo>
                      <a:lnTo>
                        <a:pt x="79" y="6"/>
                      </a:lnTo>
                      <a:lnTo>
                        <a:pt x="78" y="7"/>
                      </a:lnTo>
                      <a:lnTo>
                        <a:pt x="77" y="7"/>
                      </a:lnTo>
                      <a:lnTo>
                        <a:pt x="76" y="8"/>
                      </a:lnTo>
                      <a:lnTo>
                        <a:pt x="76" y="9"/>
                      </a:lnTo>
                      <a:lnTo>
                        <a:pt x="75" y="9"/>
                      </a:lnTo>
                      <a:lnTo>
                        <a:pt x="74" y="10"/>
                      </a:lnTo>
                      <a:lnTo>
                        <a:pt x="73" y="10"/>
                      </a:lnTo>
                      <a:lnTo>
                        <a:pt x="72" y="10"/>
                      </a:lnTo>
                      <a:lnTo>
                        <a:pt x="71" y="11"/>
                      </a:lnTo>
                      <a:lnTo>
                        <a:pt x="70" y="12"/>
                      </a:lnTo>
                      <a:lnTo>
                        <a:pt x="69" y="13"/>
                      </a:lnTo>
                      <a:lnTo>
                        <a:pt x="68" y="14"/>
                      </a:lnTo>
                      <a:lnTo>
                        <a:pt x="67" y="14"/>
                      </a:lnTo>
                      <a:lnTo>
                        <a:pt x="67" y="15"/>
                      </a:lnTo>
                      <a:lnTo>
                        <a:pt x="66" y="15"/>
                      </a:lnTo>
                      <a:lnTo>
                        <a:pt x="66" y="16"/>
                      </a:lnTo>
                      <a:lnTo>
                        <a:pt x="65" y="17"/>
                      </a:lnTo>
                      <a:lnTo>
                        <a:pt x="64" y="18"/>
                      </a:lnTo>
                      <a:lnTo>
                        <a:pt x="64" y="20"/>
                      </a:lnTo>
                      <a:lnTo>
                        <a:pt x="64" y="21"/>
                      </a:lnTo>
                      <a:lnTo>
                        <a:pt x="63" y="22"/>
                      </a:lnTo>
                      <a:lnTo>
                        <a:pt x="62" y="23"/>
                      </a:lnTo>
                      <a:lnTo>
                        <a:pt x="61" y="23"/>
                      </a:lnTo>
                      <a:lnTo>
                        <a:pt x="60" y="24"/>
                      </a:lnTo>
                      <a:lnTo>
                        <a:pt x="59" y="25"/>
                      </a:lnTo>
                      <a:lnTo>
                        <a:pt x="59" y="26"/>
                      </a:lnTo>
                      <a:lnTo>
                        <a:pt x="57" y="27"/>
                      </a:lnTo>
                      <a:lnTo>
                        <a:pt x="57" y="28"/>
                      </a:lnTo>
                      <a:lnTo>
                        <a:pt x="56" y="29"/>
                      </a:lnTo>
                      <a:lnTo>
                        <a:pt x="54" y="31"/>
                      </a:lnTo>
                      <a:lnTo>
                        <a:pt x="54" y="32"/>
                      </a:lnTo>
                      <a:lnTo>
                        <a:pt x="53" y="33"/>
                      </a:lnTo>
                      <a:lnTo>
                        <a:pt x="52" y="33"/>
                      </a:lnTo>
                      <a:lnTo>
                        <a:pt x="52" y="34"/>
                      </a:lnTo>
                      <a:lnTo>
                        <a:pt x="51" y="34"/>
                      </a:lnTo>
                      <a:lnTo>
                        <a:pt x="50" y="35"/>
                      </a:lnTo>
                      <a:lnTo>
                        <a:pt x="49" y="36"/>
                      </a:lnTo>
                      <a:lnTo>
                        <a:pt x="48" y="37"/>
                      </a:lnTo>
                      <a:lnTo>
                        <a:pt x="47" y="38"/>
                      </a:lnTo>
                      <a:lnTo>
                        <a:pt x="46" y="39"/>
                      </a:lnTo>
                      <a:lnTo>
                        <a:pt x="45" y="40"/>
                      </a:lnTo>
                      <a:lnTo>
                        <a:pt x="44" y="40"/>
                      </a:lnTo>
                      <a:lnTo>
                        <a:pt x="43" y="41"/>
                      </a:lnTo>
                      <a:lnTo>
                        <a:pt x="42" y="42"/>
                      </a:lnTo>
                      <a:lnTo>
                        <a:pt x="41" y="42"/>
                      </a:lnTo>
                      <a:lnTo>
                        <a:pt x="41" y="43"/>
                      </a:lnTo>
                      <a:lnTo>
                        <a:pt x="40" y="43"/>
                      </a:lnTo>
                      <a:lnTo>
                        <a:pt x="40" y="44"/>
                      </a:lnTo>
                      <a:lnTo>
                        <a:pt x="39" y="45"/>
                      </a:lnTo>
                      <a:lnTo>
                        <a:pt x="39" y="46"/>
                      </a:lnTo>
                      <a:lnTo>
                        <a:pt x="38" y="46"/>
                      </a:lnTo>
                      <a:lnTo>
                        <a:pt x="37" y="47"/>
                      </a:lnTo>
                      <a:lnTo>
                        <a:pt x="36" y="48"/>
                      </a:lnTo>
                      <a:lnTo>
                        <a:pt x="34" y="52"/>
                      </a:lnTo>
                      <a:lnTo>
                        <a:pt x="33" y="52"/>
                      </a:lnTo>
                      <a:lnTo>
                        <a:pt x="33" y="53"/>
                      </a:lnTo>
                      <a:lnTo>
                        <a:pt x="32" y="55"/>
                      </a:lnTo>
                      <a:lnTo>
                        <a:pt x="31" y="55"/>
                      </a:lnTo>
                      <a:lnTo>
                        <a:pt x="31" y="56"/>
                      </a:lnTo>
                      <a:lnTo>
                        <a:pt x="30" y="56"/>
                      </a:lnTo>
                      <a:lnTo>
                        <a:pt x="30" y="57"/>
                      </a:lnTo>
                      <a:lnTo>
                        <a:pt x="30" y="58"/>
                      </a:lnTo>
                      <a:lnTo>
                        <a:pt x="29" y="59"/>
                      </a:lnTo>
                      <a:lnTo>
                        <a:pt x="28" y="59"/>
                      </a:lnTo>
                      <a:lnTo>
                        <a:pt x="28" y="60"/>
                      </a:lnTo>
                      <a:lnTo>
                        <a:pt x="27" y="62"/>
                      </a:lnTo>
                      <a:lnTo>
                        <a:pt x="26" y="64"/>
                      </a:lnTo>
                      <a:lnTo>
                        <a:pt x="25" y="66"/>
                      </a:lnTo>
                      <a:lnTo>
                        <a:pt x="24" y="66"/>
                      </a:lnTo>
                      <a:lnTo>
                        <a:pt x="24" y="67"/>
                      </a:lnTo>
                      <a:lnTo>
                        <a:pt x="23" y="67"/>
                      </a:lnTo>
                      <a:lnTo>
                        <a:pt x="21" y="70"/>
                      </a:lnTo>
                      <a:lnTo>
                        <a:pt x="19" y="71"/>
                      </a:lnTo>
                      <a:lnTo>
                        <a:pt x="17" y="74"/>
                      </a:lnTo>
                      <a:lnTo>
                        <a:pt x="15" y="75"/>
                      </a:lnTo>
                      <a:lnTo>
                        <a:pt x="14" y="76"/>
                      </a:lnTo>
                      <a:lnTo>
                        <a:pt x="14" y="77"/>
                      </a:lnTo>
                      <a:lnTo>
                        <a:pt x="14" y="78"/>
                      </a:lnTo>
                      <a:lnTo>
                        <a:pt x="15" y="79"/>
                      </a:lnTo>
                      <a:lnTo>
                        <a:pt x="15" y="82"/>
                      </a:lnTo>
                      <a:lnTo>
                        <a:pt x="16" y="86"/>
                      </a:lnTo>
                      <a:lnTo>
                        <a:pt x="15" y="89"/>
                      </a:lnTo>
                      <a:lnTo>
                        <a:pt x="15" y="92"/>
                      </a:lnTo>
                      <a:lnTo>
                        <a:pt x="15" y="93"/>
                      </a:lnTo>
                      <a:lnTo>
                        <a:pt x="15" y="95"/>
                      </a:lnTo>
                      <a:lnTo>
                        <a:pt x="16" y="96"/>
                      </a:lnTo>
                      <a:lnTo>
                        <a:pt x="16" y="97"/>
                      </a:lnTo>
                      <a:lnTo>
                        <a:pt x="15" y="98"/>
                      </a:lnTo>
                      <a:lnTo>
                        <a:pt x="15" y="100"/>
                      </a:lnTo>
                      <a:lnTo>
                        <a:pt x="15" y="103"/>
                      </a:lnTo>
                      <a:lnTo>
                        <a:pt x="15" y="105"/>
                      </a:lnTo>
                      <a:lnTo>
                        <a:pt x="14" y="108"/>
                      </a:lnTo>
                      <a:lnTo>
                        <a:pt x="14" y="111"/>
                      </a:lnTo>
                      <a:lnTo>
                        <a:pt x="13" y="113"/>
                      </a:lnTo>
                      <a:lnTo>
                        <a:pt x="12" y="114"/>
                      </a:lnTo>
                      <a:lnTo>
                        <a:pt x="12" y="115"/>
                      </a:lnTo>
                      <a:lnTo>
                        <a:pt x="11" y="116"/>
                      </a:lnTo>
                      <a:lnTo>
                        <a:pt x="1" y="123"/>
                      </a:lnTo>
                      <a:lnTo>
                        <a:pt x="0" y="124"/>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16" name=""/>
                <p:cNvSpPr/>
                <p:nvPr/>
              </p:nvSpPr>
              <p:spPr>
                <a:xfrm>
                  <a:off x="5984640" y="4514400"/>
                  <a:ext cx="12600" cy="109800"/>
                </a:xfrm>
                <a:custGeom>
                  <a:avLst/>
                  <a:gdLst/>
                  <a:ahLst/>
                  <a:rect l="l" t="t" r="r" b="b"/>
                  <a:pathLst>
                    <a:path w="19" h="146">
                      <a:moveTo>
                        <a:pt x="12" y="0"/>
                      </a:moveTo>
                      <a:lnTo>
                        <a:pt x="13" y="0"/>
                      </a:lnTo>
                      <a:lnTo>
                        <a:pt x="13" y="1"/>
                      </a:lnTo>
                      <a:lnTo>
                        <a:pt x="13" y="2"/>
                      </a:lnTo>
                      <a:lnTo>
                        <a:pt x="13" y="4"/>
                      </a:lnTo>
                      <a:lnTo>
                        <a:pt x="13" y="5"/>
                      </a:lnTo>
                      <a:lnTo>
                        <a:pt x="13" y="6"/>
                      </a:lnTo>
                      <a:lnTo>
                        <a:pt x="14" y="13"/>
                      </a:lnTo>
                      <a:lnTo>
                        <a:pt x="15" y="14"/>
                      </a:lnTo>
                      <a:lnTo>
                        <a:pt x="15" y="15"/>
                      </a:lnTo>
                      <a:lnTo>
                        <a:pt x="16" y="18"/>
                      </a:lnTo>
                      <a:lnTo>
                        <a:pt x="17" y="18"/>
                      </a:lnTo>
                      <a:lnTo>
                        <a:pt x="17" y="19"/>
                      </a:lnTo>
                      <a:lnTo>
                        <a:pt x="17" y="20"/>
                      </a:lnTo>
                      <a:lnTo>
                        <a:pt x="17" y="21"/>
                      </a:lnTo>
                      <a:lnTo>
                        <a:pt x="18" y="22"/>
                      </a:lnTo>
                      <a:lnTo>
                        <a:pt x="18" y="23"/>
                      </a:lnTo>
                      <a:lnTo>
                        <a:pt x="18" y="24"/>
                      </a:lnTo>
                      <a:lnTo>
                        <a:pt x="18" y="28"/>
                      </a:lnTo>
                      <a:lnTo>
                        <a:pt x="18" y="29"/>
                      </a:lnTo>
                      <a:lnTo>
                        <a:pt x="18" y="31"/>
                      </a:lnTo>
                      <a:lnTo>
                        <a:pt x="18" y="32"/>
                      </a:lnTo>
                      <a:lnTo>
                        <a:pt x="18" y="33"/>
                      </a:lnTo>
                      <a:lnTo>
                        <a:pt x="18" y="34"/>
                      </a:lnTo>
                      <a:lnTo>
                        <a:pt x="18" y="35"/>
                      </a:lnTo>
                      <a:lnTo>
                        <a:pt x="18" y="37"/>
                      </a:lnTo>
                      <a:lnTo>
                        <a:pt x="19" y="40"/>
                      </a:lnTo>
                      <a:lnTo>
                        <a:pt x="19" y="41"/>
                      </a:lnTo>
                      <a:lnTo>
                        <a:pt x="18" y="41"/>
                      </a:lnTo>
                      <a:lnTo>
                        <a:pt x="18" y="42"/>
                      </a:lnTo>
                      <a:lnTo>
                        <a:pt x="16" y="44"/>
                      </a:lnTo>
                      <a:lnTo>
                        <a:pt x="15" y="46"/>
                      </a:lnTo>
                      <a:lnTo>
                        <a:pt x="14" y="47"/>
                      </a:lnTo>
                      <a:lnTo>
                        <a:pt x="14" y="48"/>
                      </a:lnTo>
                      <a:lnTo>
                        <a:pt x="13" y="48"/>
                      </a:lnTo>
                      <a:lnTo>
                        <a:pt x="13" y="49"/>
                      </a:lnTo>
                      <a:lnTo>
                        <a:pt x="12" y="50"/>
                      </a:lnTo>
                      <a:lnTo>
                        <a:pt x="12" y="51"/>
                      </a:lnTo>
                      <a:lnTo>
                        <a:pt x="11" y="52"/>
                      </a:lnTo>
                      <a:lnTo>
                        <a:pt x="10" y="52"/>
                      </a:lnTo>
                      <a:lnTo>
                        <a:pt x="10" y="53"/>
                      </a:lnTo>
                      <a:lnTo>
                        <a:pt x="10" y="54"/>
                      </a:lnTo>
                      <a:lnTo>
                        <a:pt x="8" y="55"/>
                      </a:lnTo>
                      <a:lnTo>
                        <a:pt x="7" y="57"/>
                      </a:lnTo>
                      <a:lnTo>
                        <a:pt x="6" y="59"/>
                      </a:lnTo>
                      <a:lnTo>
                        <a:pt x="5" y="60"/>
                      </a:lnTo>
                      <a:lnTo>
                        <a:pt x="4" y="61"/>
                      </a:lnTo>
                      <a:lnTo>
                        <a:pt x="3" y="62"/>
                      </a:lnTo>
                      <a:lnTo>
                        <a:pt x="3" y="63"/>
                      </a:lnTo>
                      <a:lnTo>
                        <a:pt x="2" y="63"/>
                      </a:lnTo>
                      <a:lnTo>
                        <a:pt x="2" y="64"/>
                      </a:lnTo>
                      <a:lnTo>
                        <a:pt x="2" y="65"/>
                      </a:lnTo>
                      <a:lnTo>
                        <a:pt x="2" y="68"/>
                      </a:lnTo>
                      <a:lnTo>
                        <a:pt x="2" y="69"/>
                      </a:lnTo>
                      <a:lnTo>
                        <a:pt x="2" y="70"/>
                      </a:lnTo>
                      <a:lnTo>
                        <a:pt x="2" y="73"/>
                      </a:lnTo>
                      <a:lnTo>
                        <a:pt x="2" y="75"/>
                      </a:lnTo>
                      <a:lnTo>
                        <a:pt x="2" y="77"/>
                      </a:lnTo>
                      <a:lnTo>
                        <a:pt x="2" y="78"/>
                      </a:lnTo>
                      <a:lnTo>
                        <a:pt x="2" y="79"/>
                      </a:lnTo>
                      <a:lnTo>
                        <a:pt x="2" y="80"/>
                      </a:lnTo>
                      <a:lnTo>
                        <a:pt x="2" y="81"/>
                      </a:lnTo>
                      <a:lnTo>
                        <a:pt x="2" y="82"/>
                      </a:lnTo>
                      <a:lnTo>
                        <a:pt x="3" y="82"/>
                      </a:lnTo>
                      <a:lnTo>
                        <a:pt x="3" y="83"/>
                      </a:lnTo>
                      <a:lnTo>
                        <a:pt x="3" y="84"/>
                      </a:lnTo>
                      <a:lnTo>
                        <a:pt x="3" y="85"/>
                      </a:lnTo>
                      <a:lnTo>
                        <a:pt x="3" y="86"/>
                      </a:lnTo>
                      <a:lnTo>
                        <a:pt x="3" y="88"/>
                      </a:lnTo>
                      <a:lnTo>
                        <a:pt x="3" y="89"/>
                      </a:lnTo>
                      <a:lnTo>
                        <a:pt x="3" y="90"/>
                      </a:lnTo>
                      <a:lnTo>
                        <a:pt x="3" y="91"/>
                      </a:lnTo>
                      <a:lnTo>
                        <a:pt x="3" y="92"/>
                      </a:lnTo>
                      <a:lnTo>
                        <a:pt x="3" y="93"/>
                      </a:lnTo>
                      <a:lnTo>
                        <a:pt x="2" y="93"/>
                      </a:lnTo>
                      <a:lnTo>
                        <a:pt x="2" y="94"/>
                      </a:lnTo>
                      <a:lnTo>
                        <a:pt x="2" y="95"/>
                      </a:lnTo>
                      <a:lnTo>
                        <a:pt x="2" y="96"/>
                      </a:lnTo>
                      <a:lnTo>
                        <a:pt x="2" y="97"/>
                      </a:lnTo>
                      <a:lnTo>
                        <a:pt x="2" y="98"/>
                      </a:lnTo>
                      <a:lnTo>
                        <a:pt x="2" y="99"/>
                      </a:lnTo>
                      <a:lnTo>
                        <a:pt x="1" y="102"/>
                      </a:lnTo>
                      <a:lnTo>
                        <a:pt x="1" y="103"/>
                      </a:lnTo>
                      <a:lnTo>
                        <a:pt x="1" y="105"/>
                      </a:lnTo>
                      <a:lnTo>
                        <a:pt x="1" y="106"/>
                      </a:lnTo>
                      <a:lnTo>
                        <a:pt x="1" y="107"/>
                      </a:lnTo>
                      <a:lnTo>
                        <a:pt x="0" y="108"/>
                      </a:lnTo>
                      <a:lnTo>
                        <a:pt x="0" y="109"/>
                      </a:lnTo>
                      <a:lnTo>
                        <a:pt x="1" y="111"/>
                      </a:lnTo>
                      <a:lnTo>
                        <a:pt x="1" y="112"/>
                      </a:lnTo>
                      <a:lnTo>
                        <a:pt x="1" y="113"/>
                      </a:lnTo>
                      <a:lnTo>
                        <a:pt x="1" y="114"/>
                      </a:lnTo>
                      <a:lnTo>
                        <a:pt x="1" y="115"/>
                      </a:lnTo>
                      <a:lnTo>
                        <a:pt x="1" y="116"/>
                      </a:lnTo>
                      <a:lnTo>
                        <a:pt x="1" y="117"/>
                      </a:lnTo>
                      <a:lnTo>
                        <a:pt x="1" y="119"/>
                      </a:lnTo>
                      <a:lnTo>
                        <a:pt x="1" y="121"/>
                      </a:lnTo>
                      <a:lnTo>
                        <a:pt x="1" y="122"/>
                      </a:lnTo>
                      <a:lnTo>
                        <a:pt x="1" y="124"/>
                      </a:lnTo>
                      <a:lnTo>
                        <a:pt x="1" y="127"/>
                      </a:lnTo>
                      <a:lnTo>
                        <a:pt x="1" y="128"/>
                      </a:lnTo>
                      <a:lnTo>
                        <a:pt x="1" y="129"/>
                      </a:lnTo>
                      <a:lnTo>
                        <a:pt x="1" y="130"/>
                      </a:lnTo>
                      <a:lnTo>
                        <a:pt x="1" y="131"/>
                      </a:lnTo>
                      <a:lnTo>
                        <a:pt x="1" y="133"/>
                      </a:lnTo>
                      <a:lnTo>
                        <a:pt x="1" y="134"/>
                      </a:lnTo>
                      <a:lnTo>
                        <a:pt x="1" y="135"/>
                      </a:lnTo>
                      <a:lnTo>
                        <a:pt x="1" y="137"/>
                      </a:lnTo>
                      <a:lnTo>
                        <a:pt x="1" y="138"/>
                      </a:lnTo>
                      <a:lnTo>
                        <a:pt x="1" y="140"/>
                      </a:lnTo>
                      <a:lnTo>
                        <a:pt x="1" y="142"/>
                      </a:lnTo>
                      <a:lnTo>
                        <a:pt x="1" y="143"/>
                      </a:lnTo>
                      <a:lnTo>
                        <a:pt x="1" y="144"/>
                      </a:lnTo>
                      <a:lnTo>
                        <a:pt x="1" y="145"/>
                      </a:lnTo>
                      <a:lnTo>
                        <a:pt x="1" y="146"/>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17" name=""/>
                <p:cNvSpPr/>
                <p:nvPr/>
              </p:nvSpPr>
              <p:spPr>
                <a:xfrm>
                  <a:off x="5990400" y="4446000"/>
                  <a:ext cx="14040" cy="68040"/>
                </a:xfrm>
                <a:custGeom>
                  <a:avLst/>
                  <a:gdLst/>
                  <a:ahLst/>
                  <a:rect l="l" t="t" r="r" b="b"/>
                  <a:pathLst>
                    <a:path w="21" h="91">
                      <a:moveTo>
                        <a:pt x="21" y="0"/>
                      </a:moveTo>
                      <a:lnTo>
                        <a:pt x="21" y="1"/>
                      </a:lnTo>
                      <a:lnTo>
                        <a:pt x="21" y="2"/>
                      </a:lnTo>
                      <a:lnTo>
                        <a:pt x="20" y="4"/>
                      </a:lnTo>
                      <a:lnTo>
                        <a:pt x="20" y="5"/>
                      </a:lnTo>
                      <a:lnTo>
                        <a:pt x="19" y="7"/>
                      </a:lnTo>
                      <a:lnTo>
                        <a:pt x="19" y="8"/>
                      </a:lnTo>
                      <a:lnTo>
                        <a:pt x="19" y="9"/>
                      </a:lnTo>
                      <a:lnTo>
                        <a:pt x="18" y="9"/>
                      </a:lnTo>
                      <a:lnTo>
                        <a:pt x="18" y="10"/>
                      </a:lnTo>
                      <a:lnTo>
                        <a:pt x="17" y="11"/>
                      </a:lnTo>
                      <a:lnTo>
                        <a:pt x="16" y="12"/>
                      </a:lnTo>
                      <a:lnTo>
                        <a:pt x="15" y="13"/>
                      </a:lnTo>
                      <a:lnTo>
                        <a:pt x="14" y="13"/>
                      </a:lnTo>
                      <a:lnTo>
                        <a:pt x="14" y="14"/>
                      </a:lnTo>
                      <a:lnTo>
                        <a:pt x="13" y="14"/>
                      </a:lnTo>
                      <a:lnTo>
                        <a:pt x="11" y="16"/>
                      </a:lnTo>
                      <a:lnTo>
                        <a:pt x="10" y="17"/>
                      </a:lnTo>
                      <a:lnTo>
                        <a:pt x="9" y="18"/>
                      </a:lnTo>
                      <a:lnTo>
                        <a:pt x="8" y="19"/>
                      </a:lnTo>
                      <a:lnTo>
                        <a:pt x="6" y="21"/>
                      </a:lnTo>
                      <a:lnTo>
                        <a:pt x="6" y="22"/>
                      </a:lnTo>
                      <a:lnTo>
                        <a:pt x="5" y="22"/>
                      </a:lnTo>
                      <a:lnTo>
                        <a:pt x="5" y="23"/>
                      </a:lnTo>
                      <a:lnTo>
                        <a:pt x="5" y="24"/>
                      </a:lnTo>
                      <a:lnTo>
                        <a:pt x="5" y="25"/>
                      </a:lnTo>
                      <a:lnTo>
                        <a:pt x="6" y="26"/>
                      </a:lnTo>
                      <a:lnTo>
                        <a:pt x="6" y="27"/>
                      </a:lnTo>
                      <a:lnTo>
                        <a:pt x="5" y="28"/>
                      </a:lnTo>
                      <a:lnTo>
                        <a:pt x="5" y="29"/>
                      </a:lnTo>
                      <a:lnTo>
                        <a:pt x="5" y="30"/>
                      </a:lnTo>
                      <a:lnTo>
                        <a:pt x="5" y="32"/>
                      </a:lnTo>
                      <a:lnTo>
                        <a:pt x="5" y="33"/>
                      </a:lnTo>
                      <a:lnTo>
                        <a:pt x="4" y="37"/>
                      </a:lnTo>
                      <a:lnTo>
                        <a:pt x="4" y="38"/>
                      </a:lnTo>
                      <a:lnTo>
                        <a:pt x="4" y="39"/>
                      </a:lnTo>
                      <a:lnTo>
                        <a:pt x="3" y="40"/>
                      </a:lnTo>
                      <a:lnTo>
                        <a:pt x="3" y="41"/>
                      </a:lnTo>
                      <a:lnTo>
                        <a:pt x="3" y="42"/>
                      </a:lnTo>
                      <a:lnTo>
                        <a:pt x="2" y="45"/>
                      </a:lnTo>
                      <a:lnTo>
                        <a:pt x="1" y="48"/>
                      </a:lnTo>
                      <a:lnTo>
                        <a:pt x="1" y="49"/>
                      </a:lnTo>
                      <a:lnTo>
                        <a:pt x="1" y="50"/>
                      </a:lnTo>
                      <a:lnTo>
                        <a:pt x="1" y="51"/>
                      </a:lnTo>
                      <a:lnTo>
                        <a:pt x="0" y="51"/>
                      </a:lnTo>
                      <a:lnTo>
                        <a:pt x="0" y="52"/>
                      </a:lnTo>
                      <a:lnTo>
                        <a:pt x="0" y="53"/>
                      </a:lnTo>
                      <a:lnTo>
                        <a:pt x="0" y="55"/>
                      </a:lnTo>
                      <a:lnTo>
                        <a:pt x="0" y="57"/>
                      </a:lnTo>
                      <a:lnTo>
                        <a:pt x="0" y="60"/>
                      </a:lnTo>
                      <a:lnTo>
                        <a:pt x="0" y="61"/>
                      </a:lnTo>
                      <a:lnTo>
                        <a:pt x="0" y="66"/>
                      </a:lnTo>
                      <a:lnTo>
                        <a:pt x="0" y="67"/>
                      </a:lnTo>
                      <a:lnTo>
                        <a:pt x="1" y="68"/>
                      </a:lnTo>
                      <a:lnTo>
                        <a:pt x="1" y="69"/>
                      </a:lnTo>
                      <a:lnTo>
                        <a:pt x="1" y="72"/>
                      </a:lnTo>
                      <a:lnTo>
                        <a:pt x="2" y="72"/>
                      </a:lnTo>
                      <a:lnTo>
                        <a:pt x="2" y="73"/>
                      </a:lnTo>
                      <a:lnTo>
                        <a:pt x="2" y="77"/>
                      </a:lnTo>
                      <a:lnTo>
                        <a:pt x="2" y="79"/>
                      </a:lnTo>
                      <a:lnTo>
                        <a:pt x="2" y="80"/>
                      </a:lnTo>
                      <a:lnTo>
                        <a:pt x="2" y="82"/>
                      </a:lnTo>
                      <a:lnTo>
                        <a:pt x="2" y="84"/>
                      </a:lnTo>
                      <a:lnTo>
                        <a:pt x="2" y="85"/>
                      </a:lnTo>
                      <a:lnTo>
                        <a:pt x="2" y="87"/>
                      </a:lnTo>
                      <a:lnTo>
                        <a:pt x="3" y="89"/>
                      </a:lnTo>
                      <a:lnTo>
                        <a:pt x="4" y="89"/>
                      </a:lnTo>
                      <a:lnTo>
                        <a:pt x="4" y="90"/>
                      </a:lnTo>
                      <a:lnTo>
                        <a:pt x="4" y="91"/>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1018" name=""/>
                <p:cNvSpPr/>
                <p:nvPr/>
              </p:nvSpPr>
              <p:spPr>
                <a:xfrm>
                  <a:off x="6011640" y="4429440"/>
                  <a:ext cx="6840" cy="1080"/>
                </a:xfrm>
                <a:custGeom>
                  <a:avLst/>
                  <a:gdLst/>
                  <a:ahLst/>
                  <a:rect l="l" t="t" r="r" b="b"/>
                  <a:pathLst>
                    <a:path w="11" h="2">
                      <a:moveTo>
                        <a:pt x="11" y="0"/>
                      </a:moveTo>
                      <a:lnTo>
                        <a:pt x="9" y="0"/>
                      </a:lnTo>
                      <a:lnTo>
                        <a:pt x="8" y="0"/>
                      </a:lnTo>
                      <a:lnTo>
                        <a:pt x="5" y="1"/>
                      </a:lnTo>
                      <a:lnTo>
                        <a:pt x="0"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19" name=""/>
                <p:cNvSpPr/>
                <p:nvPr/>
              </p:nvSpPr>
              <p:spPr>
                <a:xfrm>
                  <a:off x="6004440" y="4430880"/>
                  <a:ext cx="6840" cy="14760"/>
                </a:xfrm>
                <a:custGeom>
                  <a:avLst/>
                  <a:gdLst/>
                  <a:ahLst/>
                  <a:rect l="l" t="t" r="r" b="b"/>
                  <a:pathLst>
                    <a:path w="9" h="20">
                      <a:moveTo>
                        <a:pt x="9" y="0"/>
                      </a:moveTo>
                      <a:lnTo>
                        <a:pt x="8" y="0"/>
                      </a:lnTo>
                      <a:lnTo>
                        <a:pt x="3" y="0"/>
                      </a:lnTo>
                      <a:lnTo>
                        <a:pt x="2" y="1"/>
                      </a:lnTo>
                      <a:lnTo>
                        <a:pt x="2" y="2"/>
                      </a:lnTo>
                      <a:lnTo>
                        <a:pt x="2" y="4"/>
                      </a:lnTo>
                      <a:lnTo>
                        <a:pt x="2" y="5"/>
                      </a:lnTo>
                      <a:lnTo>
                        <a:pt x="2" y="6"/>
                      </a:lnTo>
                      <a:lnTo>
                        <a:pt x="2" y="10"/>
                      </a:lnTo>
                      <a:lnTo>
                        <a:pt x="1" y="15"/>
                      </a:lnTo>
                      <a:lnTo>
                        <a:pt x="1" y="17"/>
                      </a:lnTo>
                      <a:lnTo>
                        <a:pt x="1" y="19"/>
                      </a:lnTo>
                      <a:lnTo>
                        <a:pt x="0" y="20"/>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020" name=""/>
                <p:cNvSpPr/>
                <p:nvPr/>
              </p:nvSpPr>
              <p:spPr>
                <a:xfrm>
                  <a:off x="6812280" y="4645440"/>
                  <a:ext cx="36720" cy="33120"/>
                </a:xfrm>
                <a:custGeom>
                  <a:avLst/>
                  <a:gdLst/>
                  <a:ahLst/>
                  <a:rect l="l" t="t" r="r" b="b"/>
                  <a:pathLst>
                    <a:path w="52" h="44">
                      <a:moveTo>
                        <a:pt x="12" y="44"/>
                      </a:moveTo>
                      <a:lnTo>
                        <a:pt x="0" y="33"/>
                      </a:lnTo>
                      <a:lnTo>
                        <a:pt x="2" y="21"/>
                      </a:lnTo>
                      <a:lnTo>
                        <a:pt x="21" y="0"/>
                      </a:lnTo>
                      <a:lnTo>
                        <a:pt x="37" y="0"/>
                      </a:lnTo>
                      <a:lnTo>
                        <a:pt x="52" y="16"/>
                      </a:lnTo>
                      <a:lnTo>
                        <a:pt x="51" y="32"/>
                      </a:lnTo>
                      <a:lnTo>
                        <a:pt x="42" y="37"/>
                      </a:lnTo>
                      <a:lnTo>
                        <a:pt x="44" y="30"/>
                      </a:lnTo>
                      <a:lnTo>
                        <a:pt x="34" y="42"/>
                      </a:lnTo>
                      <a:lnTo>
                        <a:pt x="12" y="44"/>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021" name=""/>
                <p:cNvSpPr/>
                <p:nvPr/>
              </p:nvSpPr>
              <p:spPr>
                <a:xfrm>
                  <a:off x="6872400" y="4600440"/>
                  <a:ext cx="34200" cy="36000"/>
                </a:xfrm>
                <a:custGeom>
                  <a:avLst/>
                  <a:gdLst/>
                  <a:ahLst/>
                  <a:rect l="l" t="t" r="r" b="b"/>
                  <a:pathLst>
                    <a:path w="48" h="49">
                      <a:moveTo>
                        <a:pt x="0" y="25"/>
                      </a:moveTo>
                      <a:lnTo>
                        <a:pt x="5" y="10"/>
                      </a:lnTo>
                      <a:lnTo>
                        <a:pt x="25" y="0"/>
                      </a:lnTo>
                      <a:lnTo>
                        <a:pt x="37" y="3"/>
                      </a:lnTo>
                      <a:lnTo>
                        <a:pt x="42" y="5"/>
                      </a:lnTo>
                      <a:lnTo>
                        <a:pt x="48" y="26"/>
                      </a:lnTo>
                      <a:lnTo>
                        <a:pt x="48" y="30"/>
                      </a:lnTo>
                      <a:lnTo>
                        <a:pt x="45" y="39"/>
                      </a:lnTo>
                      <a:lnTo>
                        <a:pt x="25" y="49"/>
                      </a:lnTo>
                      <a:lnTo>
                        <a:pt x="10" y="45"/>
                      </a:lnTo>
                      <a:lnTo>
                        <a:pt x="0" y="25"/>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022" name=""/>
                <p:cNvSpPr/>
                <p:nvPr/>
              </p:nvSpPr>
              <p:spPr>
                <a:xfrm>
                  <a:off x="6937920" y="4571640"/>
                  <a:ext cx="35280" cy="36000"/>
                </a:xfrm>
                <a:custGeom>
                  <a:avLst/>
                  <a:gdLst/>
                  <a:ahLst/>
                  <a:rect l="l" t="t" r="r" b="b"/>
                  <a:pathLst>
                    <a:path w="50" h="49">
                      <a:moveTo>
                        <a:pt x="0" y="28"/>
                      </a:moveTo>
                      <a:lnTo>
                        <a:pt x="3" y="13"/>
                      </a:lnTo>
                      <a:lnTo>
                        <a:pt x="21" y="0"/>
                      </a:lnTo>
                      <a:lnTo>
                        <a:pt x="37" y="2"/>
                      </a:lnTo>
                      <a:lnTo>
                        <a:pt x="50" y="20"/>
                      </a:lnTo>
                      <a:lnTo>
                        <a:pt x="47" y="36"/>
                      </a:lnTo>
                      <a:lnTo>
                        <a:pt x="29" y="49"/>
                      </a:lnTo>
                      <a:lnTo>
                        <a:pt x="13" y="46"/>
                      </a:lnTo>
                      <a:lnTo>
                        <a:pt x="0" y="28"/>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023" name=""/>
                <p:cNvSpPr/>
                <p:nvPr/>
              </p:nvSpPr>
              <p:spPr>
                <a:xfrm>
                  <a:off x="6999120" y="4530600"/>
                  <a:ext cx="35640" cy="37440"/>
                </a:xfrm>
                <a:custGeom>
                  <a:avLst/>
                  <a:gdLst/>
                  <a:ahLst/>
                  <a:rect l="l" t="t" r="r" b="b"/>
                  <a:pathLst>
                    <a:path w="50" h="49">
                      <a:moveTo>
                        <a:pt x="0" y="24"/>
                      </a:moveTo>
                      <a:lnTo>
                        <a:pt x="6" y="9"/>
                      </a:lnTo>
                      <a:lnTo>
                        <a:pt x="27" y="0"/>
                      </a:lnTo>
                      <a:lnTo>
                        <a:pt x="41" y="5"/>
                      </a:lnTo>
                      <a:lnTo>
                        <a:pt x="50" y="25"/>
                      </a:lnTo>
                      <a:lnTo>
                        <a:pt x="45" y="40"/>
                      </a:lnTo>
                      <a:lnTo>
                        <a:pt x="24" y="49"/>
                      </a:lnTo>
                      <a:lnTo>
                        <a:pt x="9" y="44"/>
                      </a:lnTo>
                      <a:lnTo>
                        <a:pt x="0" y="24"/>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24" name=""/>
                <p:cNvSpPr/>
                <p:nvPr/>
              </p:nvSpPr>
              <p:spPr>
                <a:xfrm>
                  <a:off x="7065000" y="4498920"/>
                  <a:ext cx="34200" cy="37800"/>
                </a:xfrm>
                <a:custGeom>
                  <a:avLst/>
                  <a:gdLst/>
                  <a:ahLst/>
                  <a:rect l="l" t="t" r="r" b="b"/>
                  <a:pathLst>
                    <a:path w="49" h="50">
                      <a:moveTo>
                        <a:pt x="0" y="25"/>
                      </a:moveTo>
                      <a:lnTo>
                        <a:pt x="4" y="12"/>
                      </a:lnTo>
                      <a:lnTo>
                        <a:pt x="2" y="13"/>
                      </a:lnTo>
                      <a:lnTo>
                        <a:pt x="20" y="0"/>
                      </a:lnTo>
                      <a:lnTo>
                        <a:pt x="36" y="2"/>
                      </a:lnTo>
                      <a:lnTo>
                        <a:pt x="49" y="20"/>
                      </a:lnTo>
                      <a:lnTo>
                        <a:pt x="46" y="35"/>
                      </a:lnTo>
                      <a:lnTo>
                        <a:pt x="28" y="49"/>
                      </a:lnTo>
                      <a:lnTo>
                        <a:pt x="26" y="50"/>
                      </a:lnTo>
                      <a:lnTo>
                        <a:pt x="9" y="46"/>
                      </a:lnTo>
                      <a:lnTo>
                        <a:pt x="0" y="25"/>
                      </a:lnTo>
                      <a:close/>
                    </a:path>
                  </a:pathLst>
                </a:custGeom>
                <a:solidFill>
                  <a:srgbClr val="808080"/>
                </a:solidFill>
                <a:ln w="1440">
                  <a:solidFill>
                    <a:srgbClr val="808080"/>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1025" name=""/>
                <p:cNvSpPr/>
                <p:nvPr/>
              </p:nvSpPr>
              <p:spPr>
                <a:xfrm>
                  <a:off x="7122240" y="4456800"/>
                  <a:ext cx="35280" cy="37440"/>
                </a:xfrm>
                <a:custGeom>
                  <a:avLst/>
                  <a:gdLst/>
                  <a:ahLst/>
                  <a:rect l="l" t="t" r="r" b="b"/>
                  <a:pathLst>
                    <a:path w="49" h="51">
                      <a:moveTo>
                        <a:pt x="0" y="22"/>
                      </a:moveTo>
                      <a:lnTo>
                        <a:pt x="8" y="9"/>
                      </a:lnTo>
                      <a:lnTo>
                        <a:pt x="7" y="9"/>
                      </a:lnTo>
                      <a:lnTo>
                        <a:pt x="22" y="0"/>
                      </a:lnTo>
                      <a:lnTo>
                        <a:pt x="38" y="4"/>
                      </a:lnTo>
                      <a:lnTo>
                        <a:pt x="49" y="23"/>
                      </a:lnTo>
                      <a:lnTo>
                        <a:pt x="44" y="38"/>
                      </a:lnTo>
                      <a:lnTo>
                        <a:pt x="25" y="49"/>
                      </a:lnTo>
                      <a:lnTo>
                        <a:pt x="20" y="51"/>
                      </a:lnTo>
                      <a:lnTo>
                        <a:pt x="6" y="43"/>
                      </a:lnTo>
                      <a:lnTo>
                        <a:pt x="0" y="22"/>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26" name=""/>
                <p:cNvSpPr/>
                <p:nvPr/>
              </p:nvSpPr>
              <p:spPr>
                <a:xfrm>
                  <a:off x="7183440" y="4419000"/>
                  <a:ext cx="35280" cy="36000"/>
                </a:xfrm>
                <a:custGeom>
                  <a:avLst/>
                  <a:gdLst/>
                  <a:ahLst/>
                  <a:rect l="l" t="t" r="r" b="b"/>
                  <a:pathLst>
                    <a:path w="50" h="49">
                      <a:moveTo>
                        <a:pt x="0" y="26"/>
                      </a:moveTo>
                      <a:lnTo>
                        <a:pt x="4" y="11"/>
                      </a:lnTo>
                      <a:lnTo>
                        <a:pt x="24" y="0"/>
                      </a:lnTo>
                      <a:lnTo>
                        <a:pt x="39" y="4"/>
                      </a:lnTo>
                      <a:lnTo>
                        <a:pt x="50" y="23"/>
                      </a:lnTo>
                      <a:lnTo>
                        <a:pt x="46" y="38"/>
                      </a:lnTo>
                      <a:lnTo>
                        <a:pt x="26" y="49"/>
                      </a:lnTo>
                      <a:lnTo>
                        <a:pt x="11" y="45"/>
                      </a:lnTo>
                      <a:lnTo>
                        <a:pt x="0" y="26"/>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027" name=""/>
                <p:cNvSpPr/>
                <p:nvPr/>
              </p:nvSpPr>
              <p:spPr>
                <a:xfrm>
                  <a:off x="7246080" y="4379400"/>
                  <a:ext cx="34200" cy="39240"/>
                </a:xfrm>
                <a:custGeom>
                  <a:avLst/>
                  <a:gdLst/>
                  <a:ahLst/>
                  <a:rect l="l" t="t" r="r" b="b"/>
                  <a:pathLst>
                    <a:path w="48" h="51">
                      <a:moveTo>
                        <a:pt x="0" y="27"/>
                      </a:moveTo>
                      <a:lnTo>
                        <a:pt x="5" y="12"/>
                      </a:lnTo>
                      <a:lnTo>
                        <a:pt x="25" y="2"/>
                      </a:lnTo>
                      <a:lnTo>
                        <a:pt x="28" y="0"/>
                      </a:lnTo>
                      <a:lnTo>
                        <a:pt x="44" y="8"/>
                      </a:lnTo>
                      <a:lnTo>
                        <a:pt x="48" y="30"/>
                      </a:lnTo>
                      <a:lnTo>
                        <a:pt x="42" y="42"/>
                      </a:lnTo>
                      <a:lnTo>
                        <a:pt x="45" y="40"/>
                      </a:lnTo>
                      <a:lnTo>
                        <a:pt x="26" y="51"/>
                      </a:lnTo>
                      <a:lnTo>
                        <a:pt x="11" y="47"/>
                      </a:lnTo>
                      <a:lnTo>
                        <a:pt x="0" y="27"/>
                      </a:lnTo>
                      <a:close/>
                    </a:path>
                  </a:pathLst>
                </a:custGeom>
                <a:solidFill>
                  <a:srgbClr val="808080"/>
                </a:solidFill>
                <a:ln w="1440">
                  <a:solidFill>
                    <a:srgbClr val="808080"/>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Arial"/>
                  </a:endParaRPr>
                </a:p>
              </p:txBody>
            </p:sp>
            <p:sp>
              <p:nvSpPr>
                <p:cNvPr id="1028" name=""/>
                <p:cNvSpPr/>
                <p:nvPr/>
              </p:nvSpPr>
              <p:spPr>
                <a:xfrm>
                  <a:off x="7318800" y="4373280"/>
                  <a:ext cx="31320" cy="37800"/>
                </a:xfrm>
                <a:custGeom>
                  <a:avLst/>
                  <a:gdLst/>
                  <a:ahLst/>
                  <a:rect l="l" t="t" r="r" b="b"/>
                  <a:pathLst>
                    <a:path w="44" h="51">
                      <a:moveTo>
                        <a:pt x="0" y="11"/>
                      </a:moveTo>
                      <a:lnTo>
                        <a:pt x="12" y="0"/>
                      </a:lnTo>
                      <a:lnTo>
                        <a:pt x="23" y="2"/>
                      </a:lnTo>
                      <a:lnTo>
                        <a:pt x="44" y="19"/>
                      </a:lnTo>
                      <a:lnTo>
                        <a:pt x="12" y="51"/>
                      </a:lnTo>
                      <a:lnTo>
                        <a:pt x="7" y="42"/>
                      </a:lnTo>
                      <a:lnTo>
                        <a:pt x="12" y="44"/>
                      </a:lnTo>
                      <a:lnTo>
                        <a:pt x="0" y="33"/>
                      </a:lnTo>
                      <a:lnTo>
                        <a:pt x="0" y="11"/>
                      </a:lnTo>
                      <a:close/>
                    </a:path>
                  </a:pathLst>
                </a:custGeom>
                <a:solidFill>
                  <a:srgbClr val="808080"/>
                </a:solidFill>
                <a:ln w="1440">
                  <a:solidFill>
                    <a:srgbClr val="808080"/>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1029" name=""/>
                <p:cNvSpPr/>
                <p:nvPr/>
              </p:nvSpPr>
              <p:spPr>
                <a:xfrm>
                  <a:off x="6041520" y="3537720"/>
                  <a:ext cx="37080" cy="90360"/>
                </a:xfrm>
                <a:custGeom>
                  <a:avLst/>
                  <a:gdLst/>
                  <a:ahLst/>
                  <a:rect l="l" t="t" r="r" b="b"/>
                  <a:pathLst>
                    <a:path w="52" h="120">
                      <a:moveTo>
                        <a:pt x="52" y="0"/>
                      </a:moveTo>
                      <a:lnTo>
                        <a:pt x="52" y="2"/>
                      </a:lnTo>
                      <a:lnTo>
                        <a:pt x="52" y="3"/>
                      </a:lnTo>
                      <a:lnTo>
                        <a:pt x="52" y="4"/>
                      </a:lnTo>
                      <a:lnTo>
                        <a:pt x="52" y="5"/>
                      </a:lnTo>
                      <a:lnTo>
                        <a:pt x="52" y="6"/>
                      </a:lnTo>
                      <a:lnTo>
                        <a:pt x="52" y="7"/>
                      </a:lnTo>
                      <a:lnTo>
                        <a:pt x="52" y="8"/>
                      </a:lnTo>
                      <a:lnTo>
                        <a:pt x="52" y="11"/>
                      </a:lnTo>
                      <a:lnTo>
                        <a:pt x="52" y="14"/>
                      </a:lnTo>
                      <a:lnTo>
                        <a:pt x="51" y="19"/>
                      </a:lnTo>
                      <a:lnTo>
                        <a:pt x="50" y="22"/>
                      </a:lnTo>
                      <a:lnTo>
                        <a:pt x="50" y="23"/>
                      </a:lnTo>
                      <a:lnTo>
                        <a:pt x="50" y="24"/>
                      </a:lnTo>
                      <a:lnTo>
                        <a:pt x="50" y="27"/>
                      </a:lnTo>
                      <a:lnTo>
                        <a:pt x="50" y="28"/>
                      </a:lnTo>
                      <a:lnTo>
                        <a:pt x="50" y="29"/>
                      </a:lnTo>
                      <a:lnTo>
                        <a:pt x="49" y="30"/>
                      </a:lnTo>
                      <a:lnTo>
                        <a:pt x="48" y="32"/>
                      </a:lnTo>
                      <a:lnTo>
                        <a:pt x="47" y="35"/>
                      </a:lnTo>
                      <a:lnTo>
                        <a:pt x="46" y="36"/>
                      </a:lnTo>
                      <a:lnTo>
                        <a:pt x="46" y="39"/>
                      </a:lnTo>
                      <a:lnTo>
                        <a:pt x="46" y="46"/>
                      </a:lnTo>
                      <a:lnTo>
                        <a:pt x="46" y="51"/>
                      </a:lnTo>
                      <a:lnTo>
                        <a:pt x="47" y="58"/>
                      </a:lnTo>
                      <a:lnTo>
                        <a:pt x="47" y="67"/>
                      </a:lnTo>
                      <a:lnTo>
                        <a:pt x="47" y="75"/>
                      </a:lnTo>
                      <a:lnTo>
                        <a:pt x="47" y="76"/>
                      </a:lnTo>
                      <a:lnTo>
                        <a:pt x="47" y="77"/>
                      </a:lnTo>
                      <a:lnTo>
                        <a:pt x="47" y="79"/>
                      </a:lnTo>
                      <a:lnTo>
                        <a:pt x="34" y="79"/>
                      </a:lnTo>
                      <a:lnTo>
                        <a:pt x="28" y="79"/>
                      </a:lnTo>
                      <a:lnTo>
                        <a:pt x="28" y="78"/>
                      </a:lnTo>
                      <a:lnTo>
                        <a:pt x="24" y="78"/>
                      </a:lnTo>
                      <a:lnTo>
                        <a:pt x="22" y="78"/>
                      </a:lnTo>
                      <a:lnTo>
                        <a:pt x="22" y="79"/>
                      </a:lnTo>
                      <a:lnTo>
                        <a:pt x="22" y="80"/>
                      </a:lnTo>
                      <a:lnTo>
                        <a:pt x="21" y="81"/>
                      </a:lnTo>
                      <a:lnTo>
                        <a:pt x="21" y="82"/>
                      </a:lnTo>
                      <a:lnTo>
                        <a:pt x="20" y="84"/>
                      </a:lnTo>
                      <a:lnTo>
                        <a:pt x="19" y="84"/>
                      </a:lnTo>
                      <a:lnTo>
                        <a:pt x="19" y="85"/>
                      </a:lnTo>
                      <a:lnTo>
                        <a:pt x="18" y="86"/>
                      </a:lnTo>
                      <a:lnTo>
                        <a:pt x="17" y="88"/>
                      </a:lnTo>
                      <a:lnTo>
                        <a:pt x="17" y="89"/>
                      </a:lnTo>
                      <a:lnTo>
                        <a:pt x="16" y="90"/>
                      </a:lnTo>
                      <a:lnTo>
                        <a:pt x="16" y="91"/>
                      </a:lnTo>
                      <a:lnTo>
                        <a:pt x="15" y="91"/>
                      </a:lnTo>
                      <a:lnTo>
                        <a:pt x="15" y="92"/>
                      </a:lnTo>
                      <a:lnTo>
                        <a:pt x="13" y="96"/>
                      </a:lnTo>
                      <a:lnTo>
                        <a:pt x="12" y="97"/>
                      </a:lnTo>
                      <a:lnTo>
                        <a:pt x="11" y="99"/>
                      </a:lnTo>
                      <a:lnTo>
                        <a:pt x="11" y="100"/>
                      </a:lnTo>
                      <a:lnTo>
                        <a:pt x="9" y="102"/>
                      </a:lnTo>
                      <a:lnTo>
                        <a:pt x="9" y="103"/>
                      </a:lnTo>
                      <a:lnTo>
                        <a:pt x="8" y="104"/>
                      </a:lnTo>
                      <a:lnTo>
                        <a:pt x="8" y="105"/>
                      </a:lnTo>
                      <a:lnTo>
                        <a:pt x="7" y="106"/>
                      </a:lnTo>
                      <a:lnTo>
                        <a:pt x="7" y="107"/>
                      </a:lnTo>
                      <a:lnTo>
                        <a:pt x="5" y="110"/>
                      </a:lnTo>
                      <a:lnTo>
                        <a:pt x="3" y="114"/>
                      </a:lnTo>
                      <a:lnTo>
                        <a:pt x="3" y="115"/>
                      </a:lnTo>
                      <a:lnTo>
                        <a:pt x="2" y="115"/>
                      </a:lnTo>
                      <a:lnTo>
                        <a:pt x="2" y="116"/>
                      </a:lnTo>
                      <a:lnTo>
                        <a:pt x="1" y="117"/>
                      </a:lnTo>
                      <a:lnTo>
                        <a:pt x="1" y="118"/>
                      </a:lnTo>
                      <a:lnTo>
                        <a:pt x="0" y="119"/>
                      </a:lnTo>
                      <a:lnTo>
                        <a:pt x="0" y="120"/>
                      </a:lnTo>
                    </a:path>
                  </a:pathLst>
                </a:custGeom>
                <a:noFill/>
                <a:ln w="23760">
                  <a:solidFill>
                    <a:srgbClr val="0000ff"/>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1030" name=""/>
                <p:cNvSpPr/>
                <p:nvPr/>
              </p:nvSpPr>
              <p:spPr>
                <a:xfrm>
                  <a:off x="6578280" y="3534480"/>
                  <a:ext cx="230760" cy="119160"/>
                </a:xfrm>
                <a:custGeom>
                  <a:avLst/>
                  <a:gdLst/>
                  <a:ahLst/>
                  <a:rect l="l" t="t" r="r" b="b"/>
                  <a:pathLst>
                    <a:path w="323" h="157">
                      <a:moveTo>
                        <a:pt x="0" y="0"/>
                      </a:moveTo>
                      <a:lnTo>
                        <a:pt x="60" y="42"/>
                      </a:lnTo>
                      <a:lnTo>
                        <a:pt x="114" y="87"/>
                      </a:lnTo>
                      <a:lnTo>
                        <a:pt x="144" y="107"/>
                      </a:lnTo>
                      <a:lnTo>
                        <a:pt x="193" y="119"/>
                      </a:lnTo>
                      <a:lnTo>
                        <a:pt x="268" y="125"/>
                      </a:lnTo>
                      <a:lnTo>
                        <a:pt x="303" y="141"/>
                      </a:lnTo>
                      <a:lnTo>
                        <a:pt x="323" y="157"/>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31" name=""/>
                <p:cNvSpPr/>
                <p:nvPr/>
              </p:nvSpPr>
              <p:spPr>
                <a:xfrm>
                  <a:off x="6798240" y="3625560"/>
                  <a:ext cx="33840" cy="37440"/>
                </a:xfrm>
                <a:custGeom>
                  <a:avLst/>
                  <a:gdLst/>
                  <a:ahLst/>
                  <a:rect l="l" t="t" r="r" b="b"/>
                  <a:pathLst>
                    <a:path w="49" h="50">
                      <a:moveTo>
                        <a:pt x="7" y="42"/>
                      </a:moveTo>
                      <a:lnTo>
                        <a:pt x="0" y="28"/>
                      </a:lnTo>
                      <a:lnTo>
                        <a:pt x="8" y="7"/>
                      </a:lnTo>
                      <a:lnTo>
                        <a:pt x="22" y="0"/>
                      </a:lnTo>
                      <a:lnTo>
                        <a:pt x="43" y="8"/>
                      </a:lnTo>
                      <a:lnTo>
                        <a:pt x="49" y="22"/>
                      </a:lnTo>
                      <a:lnTo>
                        <a:pt x="42" y="43"/>
                      </a:lnTo>
                      <a:lnTo>
                        <a:pt x="27" y="50"/>
                      </a:lnTo>
                      <a:lnTo>
                        <a:pt x="7" y="42"/>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32" name=""/>
                <p:cNvSpPr/>
                <p:nvPr/>
              </p:nvSpPr>
              <p:spPr>
                <a:xfrm>
                  <a:off x="6827760" y="3555720"/>
                  <a:ext cx="34200" cy="37440"/>
                </a:xfrm>
                <a:custGeom>
                  <a:avLst/>
                  <a:gdLst/>
                  <a:ahLst/>
                  <a:rect l="l" t="t" r="r" b="b"/>
                  <a:pathLst>
                    <a:path w="48" h="49">
                      <a:moveTo>
                        <a:pt x="2" y="36"/>
                      </a:moveTo>
                      <a:lnTo>
                        <a:pt x="0" y="20"/>
                      </a:lnTo>
                      <a:lnTo>
                        <a:pt x="14" y="3"/>
                      </a:lnTo>
                      <a:lnTo>
                        <a:pt x="29" y="0"/>
                      </a:lnTo>
                      <a:lnTo>
                        <a:pt x="46" y="14"/>
                      </a:lnTo>
                      <a:lnTo>
                        <a:pt x="48" y="30"/>
                      </a:lnTo>
                      <a:lnTo>
                        <a:pt x="35" y="47"/>
                      </a:lnTo>
                      <a:lnTo>
                        <a:pt x="19" y="49"/>
                      </a:lnTo>
                      <a:lnTo>
                        <a:pt x="2" y="36"/>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33" name=""/>
                <p:cNvSpPr/>
                <p:nvPr/>
              </p:nvSpPr>
              <p:spPr>
                <a:xfrm>
                  <a:off x="6880680" y="3549600"/>
                  <a:ext cx="35640" cy="37440"/>
                </a:xfrm>
                <a:custGeom>
                  <a:avLst/>
                  <a:gdLst/>
                  <a:ahLst/>
                  <a:rect l="l" t="t" r="r" b="b"/>
                  <a:pathLst>
                    <a:path w="50" h="50">
                      <a:moveTo>
                        <a:pt x="11" y="4"/>
                      </a:moveTo>
                      <a:lnTo>
                        <a:pt x="26" y="0"/>
                      </a:lnTo>
                      <a:lnTo>
                        <a:pt x="46" y="11"/>
                      </a:lnTo>
                      <a:lnTo>
                        <a:pt x="50" y="26"/>
                      </a:lnTo>
                      <a:lnTo>
                        <a:pt x="39" y="46"/>
                      </a:lnTo>
                      <a:lnTo>
                        <a:pt x="24" y="50"/>
                      </a:lnTo>
                      <a:lnTo>
                        <a:pt x="5" y="39"/>
                      </a:lnTo>
                      <a:lnTo>
                        <a:pt x="0" y="24"/>
                      </a:lnTo>
                      <a:lnTo>
                        <a:pt x="11" y="4"/>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34" name=""/>
                <p:cNvSpPr/>
                <p:nvPr/>
              </p:nvSpPr>
              <p:spPr>
                <a:xfrm>
                  <a:off x="6948000" y="3545280"/>
                  <a:ext cx="35280" cy="36000"/>
                </a:xfrm>
                <a:custGeom>
                  <a:avLst/>
                  <a:gdLst/>
                  <a:ahLst/>
                  <a:rect l="l" t="t" r="r" b="b"/>
                  <a:pathLst>
                    <a:path w="50" h="48">
                      <a:moveTo>
                        <a:pt x="0" y="20"/>
                      </a:moveTo>
                      <a:lnTo>
                        <a:pt x="8" y="6"/>
                      </a:lnTo>
                      <a:lnTo>
                        <a:pt x="29" y="0"/>
                      </a:lnTo>
                      <a:lnTo>
                        <a:pt x="43" y="7"/>
                      </a:lnTo>
                      <a:lnTo>
                        <a:pt x="50" y="28"/>
                      </a:lnTo>
                      <a:lnTo>
                        <a:pt x="42" y="42"/>
                      </a:lnTo>
                      <a:lnTo>
                        <a:pt x="21" y="48"/>
                      </a:lnTo>
                      <a:lnTo>
                        <a:pt x="7" y="41"/>
                      </a:lnTo>
                      <a:lnTo>
                        <a:pt x="0" y="20"/>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035" name=""/>
                <p:cNvSpPr/>
                <p:nvPr/>
              </p:nvSpPr>
              <p:spPr>
                <a:xfrm>
                  <a:off x="7007760" y="3508920"/>
                  <a:ext cx="34200" cy="37440"/>
                </a:xfrm>
                <a:custGeom>
                  <a:avLst/>
                  <a:gdLst/>
                  <a:ahLst/>
                  <a:rect l="l" t="t" r="r" b="b"/>
                  <a:pathLst>
                    <a:path w="49" h="50">
                      <a:moveTo>
                        <a:pt x="4" y="40"/>
                      </a:moveTo>
                      <a:lnTo>
                        <a:pt x="0" y="25"/>
                      </a:lnTo>
                      <a:lnTo>
                        <a:pt x="11" y="5"/>
                      </a:lnTo>
                      <a:lnTo>
                        <a:pt x="26" y="0"/>
                      </a:lnTo>
                      <a:lnTo>
                        <a:pt x="45" y="11"/>
                      </a:lnTo>
                      <a:lnTo>
                        <a:pt x="49" y="26"/>
                      </a:lnTo>
                      <a:lnTo>
                        <a:pt x="39" y="45"/>
                      </a:lnTo>
                      <a:lnTo>
                        <a:pt x="24" y="50"/>
                      </a:lnTo>
                      <a:lnTo>
                        <a:pt x="4" y="40"/>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36" name=""/>
                <p:cNvSpPr/>
                <p:nvPr/>
              </p:nvSpPr>
              <p:spPr>
                <a:xfrm>
                  <a:off x="7022160" y="3434760"/>
                  <a:ext cx="31320" cy="37440"/>
                </a:xfrm>
                <a:custGeom>
                  <a:avLst/>
                  <a:gdLst/>
                  <a:ahLst/>
                  <a:rect l="l" t="t" r="r" b="b"/>
                  <a:pathLst>
                    <a:path w="45" h="49">
                      <a:moveTo>
                        <a:pt x="10" y="47"/>
                      </a:moveTo>
                      <a:lnTo>
                        <a:pt x="0" y="35"/>
                      </a:lnTo>
                      <a:lnTo>
                        <a:pt x="3" y="11"/>
                      </a:lnTo>
                      <a:lnTo>
                        <a:pt x="5" y="6"/>
                      </a:lnTo>
                      <a:lnTo>
                        <a:pt x="19" y="0"/>
                      </a:lnTo>
                      <a:lnTo>
                        <a:pt x="40" y="9"/>
                      </a:lnTo>
                      <a:lnTo>
                        <a:pt x="45" y="23"/>
                      </a:lnTo>
                      <a:lnTo>
                        <a:pt x="45" y="23"/>
                      </a:lnTo>
                      <a:lnTo>
                        <a:pt x="44" y="39"/>
                      </a:lnTo>
                      <a:lnTo>
                        <a:pt x="32" y="49"/>
                      </a:lnTo>
                      <a:lnTo>
                        <a:pt x="10" y="47"/>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37" name=""/>
                <p:cNvSpPr/>
                <p:nvPr/>
              </p:nvSpPr>
              <p:spPr>
                <a:xfrm>
                  <a:off x="7047720" y="3365280"/>
                  <a:ext cx="34200" cy="37440"/>
                </a:xfrm>
                <a:custGeom>
                  <a:avLst/>
                  <a:gdLst/>
                  <a:ahLst/>
                  <a:rect l="l" t="t" r="r" b="b"/>
                  <a:pathLst>
                    <a:path w="48" h="50">
                      <a:moveTo>
                        <a:pt x="6" y="42"/>
                      </a:moveTo>
                      <a:lnTo>
                        <a:pt x="0" y="27"/>
                      </a:lnTo>
                      <a:lnTo>
                        <a:pt x="8" y="10"/>
                      </a:lnTo>
                      <a:lnTo>
                        <a:pt x="14" y="2"/>
                      </a:lnTo>
                      <a:lnTo>
                        <a:pt x="29" y="0"/>
                      </a:lnTo>
                      <a:lnTo>
                        <a:pt x="47" y="14"/>
                      </a:lnTo>
                      <a:lnTo>
                        <a:pt x="48" y="30"/>
                      </a:lnTo>
                      <a:lnTo>
                        <a:pt x="46" y="32"/>
                      </a:lnTo>
                      <a:lnTo>
                        <a:pt x="41" y="45"/>
                      </a:lnTo>
                      <a:lnTo>
                        <a:pt x="26" y="50"/>
                      </a:lnTo>
                      <a:lnTo>
                        <a:pt x="6" y="42"/>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38" name=""/>
                <p:cNvSpPr/>
                <p:nvPr/>
              </p:nvSpPr>
              <p:spPr>
                <a:xfrm>
                  <a:off x="7092000" y="3304800"/>
                  <a:ext cx="34200" cy="37440"/>
                </a:xfrm>
                <a:custGeom>
                  <a:avLst/>
                  <a:gdLst/>
                  <a:ahLst/>
                  <a:rect l="l" t="t" r="r" b="b"/>
                  <a:pathLst>
                    <a:path w="48" h="50">
                      <a:moveTo>
                        <a:pt x="2" y="36"/>
                      </a:moveTo>
                      <a:lnTo>
                        <a:pt x="0" y="20"/>
                      </a:lnTo>
                      <a:lnTo>
                        <a:pt x="14" y="3"/>
                      </a:lnTo>
                      <a:lnTo>
                        <a:pt x="27" y="0"/>
                      </a:lnTo>
                      <a:lnTo>
                        <a:pt x="34" y="0"/>
                      </a:lnTo>
                      <a:lnTo>
                        <a:pt x="45" y="19"/>
                      </a:lnTo>
                      <a:lnTo>
                        <a:pt x="46" y="23"/>
                      </a:lnTo>
                      <a:lnTo>
                        <a:pt x="48" y="31"/>
                      </a:lnTo>
                      <a:lnTo>
                        <a:pt x="34" y="48"/>
                      </a:lnTo>
                      <a:lnTo>
                        <a:pt x="19" y="50"/>
                      </a:lnTo>
                      <a:lnTo>
                        <a:pt x="2" y="36"/>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39" name=""/>
                <p:cNvSpPr/>
                <p:nvPr/>
              </p:nvSpPr>
              <p:spPr>
                <a:xfrm>
                  <a:off x="7151760" y="3264120"/>
                  <a:ext cx="32760" cy="37440"/>
                </a:xfrm>
                <a:custGeom>
                  <a:avLst/>
                  <a:gdLst/>
                  <a:ahLst/>
                  <a:rect l="l" t="t" r="r" b="b"/>
                  <a:pathLst>
                    <a:path w="47" h="50">
                      <a:moveTo>
                        <a:pt x="0" y="28"/>
                      </a:moveTo>
                      <a:lnTo>
                        <a:pt x="2" y="14"/>
                      </a:lnTo>
                      <a:lnTo>
                        <a:pt x="0" y="16"/>
                      </a:lnTo>
                      <a:lnTo>
                        <a:pt x="17" y="0"/>
                      </a:lnTo>
                      <a:lnTo>
                        <a:pt x="33" y="1"/>
                      </a:lnTo>
                      <a:lnTo>
                        <a:pt x="47" y="17"/>
                      </a:lnTo>
                      <a:lnTo>
                        <a:pt x="47" y="33"/>
                      </a:lnTo>
                      <a:lnTo>
                        <a:pt x="30" y="48"/>
                      </a:lnTo>
                      <a:lnTo>
                        <a:pt x="28" y="50"/>
                      </a:lnTo>
                      <a:lnTo>
                        <a:pt x="11" y="47"/>
                      </a:lnTo>
                      <a:lnTo>
                        <a:pt x="0" y="28"/>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40" name=""/>
                <p:cNvSpPr/>
                <p:nvPr/>
              </p:nvSpPr>
              <p:spPr>
                <a:xfrm>
                  <a:off x="7200360" y="3208320"/>
                  <a:ext cx="34200" cy="37440"/>
                </a:xfrm>
                <a:custGeom>
                  <a:avLst/>
                  <a:gdLst/>
                  <a:ahLst/>
                  <a:rect l="l" t="t" r="r" b="b"/>
                  <a:pathLst>
                    <a:path w="48" h="50">
                      <a:moveTo>
                        <a:pt x="2" y="37"/>
                      </a:moveTo>
                      <a:lnTo>
                        <a:pt x="0" y="21"/>
                      </a:lnTo>
                      <a:lnTo>
                        <a:pt x="13" y="3"/>
                      </a:lnTo>
                      <a:lnTo>
                        <a:pt x="28" y="0"/>
                      </a:lnTo>
                      <a:lnTo>
                        <a:pt x="46" y="13"/>
                      </a:lnTo>
                      <a:lnTo>
                        <a:pt x="48" y="29"/>
                      </a:lnTo>
                      <a:lnTo>
                        <a:pt x="35" y="47"/>
                      </a:lnTo>
                      <a:lnTo>
                        <a:pt x="20" y="50"/>
                      </a:lnTo>
                      <a:lnTo>
                        <a:pt x="2" y="37"/>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041" name=""/>
                <p:cNvSpPr/>
                <p:nvPr/>
              </p:nvSpPr>
              <p:spPr>
                <a:xfrm>
                  <a:off x="7269120" y="5409000"/>
                  <a:ext cx="1080" cy="2880"/>
                </a:xfrm>
                <a:custGeom>
                  <a:avLst/>
                  <a:gdLst/>
                  <a:ahLst/>
                  <a:rect l="l" t="t" r="r" b="b"/>
                  <a:pathLst>
                    <a:path w="1" h="4">
                      <a:moveTo>
                        <a:pt x="0" y="0"/>
                      </a:moveTo>
                      <a:lnTo>
                        <a:pt x="1" y="3"/>
                      </a:lnTo>
                      <a:lnTo>
                        <a:pt x="1"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042" name=""/>
                <p:cNvSpPr/>
                <p:nvPr/>
              </p:nvSpPr>
              <p:spPr>
                <a:xfrm>
                  <a:off x="7221960" y="5334840"/>
                  <a:ext cx="1440" cy="2880"/>
                </a:xfrm>
                <a:custGeom>
                  <a:avLst/>
                  <a:gdLst/>
                  <a:ahLst/>
                  <a:rect l="l" t="t" r="r" b="b"/>
                  <a:pathLst>
                    <a:path w="3" h="5">
                      <a:moveTo>
                        <a:pt x="0" y="0"/>
                      </a:moveTo>
                      <a:lnTo>
                        <a:pt x="0" y="1"/>
                      </a:lnTo>
                      <a:lnTo>
                        <a:pt x="0" y="2"/>
                      </a:lnTo>
                      <a:lnTo>
                        <a:pt x="1" y="3"/>
                      </a:lnTo>
                      <a:lnTo>
                        <a:pt x="1" y="4"/>
                      </a:lnTo>
                      <a:lnTo>
                        <a:pt x="2" y="5"/>
                      </a:lnTo>
                      <a:lnTo>
                        <a:pt x="3" y="5"/>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043" name=""/>
                <p:cNvSpPr/>
                <p:nvPr/>
              </p:nvSpPr>
              <p:spPr>
                <a:xfrm>
                  <a:off x="7223400" y="5338080"/>
                  <a:ext cx="9720" cy="19440"/>
                </a:xfrm>
                <a:custGeom>
                  <a:avLst/>
                  <a:gdLst/>
                  <a:ahLst/>
                  <a:rect l="l" t="t" r="r" b="b"/>
                  <a:pathLst>
                    <a:path w="14" h="25">
                      <a:moveTo>
                        <a:pt x="0" y="0"/>
                      </a:moveTo>
                      <a:lnTo>
                        <a:pt x="5" y="10"/>
                      </a:lnTo>
                      <a:lnTo>
                        <a:pt x="10" y="18"/>
                      </a:lnTo>
                      <a:lnTo>
                        <a:pt x="14" y="25"/>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1044" name=""/>
                <p:cNvSpPr/>
                <p:nvPr/>
              </p:nvSpPr>
              <p:spPr>
                <a:xfrm>
                  <a:off x="7233480" y="5357520"/>
                  <a:ext cx="35280" cy="51120"/>
                </a:xfrm>
                <a:custGeom>
                  <a:avLst/>
                  <a:gdLst/>
                  <a:ahLst/>
                  <a:rect l="l" t="t" r="r" b="b"/>
                  <a:pathLst>
                    <a:path w="50" h="69">
                      <a:moveTo>
                        <a:pt x="0" y="0"/>
                      </a:moveTo>
                      <a:lnTo>
                        <a:pt x="2" y="4"/>
                      </a:lnTo>
                      <a:lnTo>
                        <a:pt x="5" y="7"/>
                      </a:lnTo>
                      <a:lnTo>
                        <a:pt x="9" y="12"/>
                      </a:lnTo>
                      <a:lnTo>
                        <a:pt x="9" y="13"/>
                      </a:lnTo>
                      <a:lnTo>
                        <a:pt x="11" y="15"/>
                      </a:lnTo>
                      <a:lnTo>
                        <a:pt x="13" y="18"/>
                      </a:lnTo>
                      <a:lnTo>
                        <a:pt x="14" y="19"/>
                      </a:lnTo>
                      <a:lnTo>
                        <a:pt x="16" y="22"/>
                      </a:lnTo>
                      <a:lnTo>
                        <a:pt x="17" y="22"/>
                      </a:lnTo>
                      <a:lnTo>
                        <a:pt x="17" y="23"/>
                      </a:lnTo>
                      <a:lnTo>
                        <a:pt x="19" y="25"/>
                      </a:lnTo>
                      <a:lnTo>
                        <a:pt x="19" y="26"/>
                      </a:lnTo>
                      <a:lnTo>
                        <a:pt x="20" y="27"/>
                      </a:lnTo>
                      <a:lnTo>
                        <a:pt x="21" y="27"/>
                      </a:lnTo>
                      <a:lnTo>
                        <a:pt x="21" y="28"/>
                      </a:lnTo>
                      <a:lnTo>
                        <a:pt x="22" y="29"/>
                      </a:lnTo>
                      <a:lnTo>
                        <a:pt x="23" y="30"/>
                      </a:lnTo>
                      <a:lnTo>
                        <a:pt x="26" y="33"/>
                      </a:lnTo>
                      <a:lnTo>
                        <a:pt x="26" y="34"/>
                      </a:lnTo>
                      <a:lnTo>
                        <a:pt x="27" y="35"/>
                      </a:lnTo>
                      <a:lnTo>
                        <a:pt x="28" y="36"/>
                      </a:lnTo>
                      <a:lnTo>
                        <a:pt x="28" y="37"/>
                      </a:lnTo>
                      <a:lnTo>
                        <a:pt x="29" y="37"/>
                      </a:lnTo>
                      <a:lnTo>
                        <a:pt x="29" y="38"/>
                      </a:lnTo>
                      <a:lnTo>
                        <a:pt x="30" y="39"/>
                      </a:lnTo>
                      <a:lnTo>
                        <a:pt x="31" y="41"/>
                      </a:lnTo>
                      <a:lnTo>
                        <a:pt x="32" y="42"/>
                      </a:lnTo>
                      <a:lnTo>
                        <a:pt x="33" y="44"/>
                      </a:lnTo>
                      <a:lnTo>
                        <a:pt x="36" y="47"/>
                      </a:lnTo>
                      <a:lnTo>
                        <a:pt x="37" y="49"/>
                      </a:lnTo>
                      <a:lnTo>
                        <a:pt x="38" y="50"/>
                      </a:lnTo>
                      <a:lnTo>
                        <a:pt x="38" y="51"/>
                      </a:lnTo>
                      <a:lnTo>
                        <a:pt x="39" y="52"/>
                      </a:lnTo>
                      <a:lnTo>
                        <a:pt x="40" y="53"/>
                      </a:lnTo>
                      <a:lnTo>
                        <a:pt x="46" y="61"/>
                      </a:lnTo>
                      <a:lnTo>
                        <a:pt x="46" y="62"/>
                      </a:lnTo>
                      <a:lnTo>
                        <a:pt x="48" y="66"/>
                      </a:lnTo>
                      <a:lnTo>
                        <a:pt x="50" y="69"/>
                      </a:lnTo>
                    </a:path>
                  </a:pathLst>
                </a:custGeom>
                <a:noFill/>
                <a:ln w="23760">
                  <a:solidFill>
                    <a:srgbClr val="0000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045" name=""/>
                <p:cNvSpPr/>
                <p:nvPr/>
              </p:nvSpPr>
              <p:spPr>
                <a:xfrm>
                  <a:off x="7269120" y="5418360"/>
                  <a:ext cx="1080" cy="22320"/>
                </a:xfrm>
                <a:custGeom>
                  <a:avLst/>
                  <a:gdLst/>
                  <a:ahLst/>
                  <a:rect l="l" t="t" r="r" b="b"/>
                  <a:pathLst>
                    <a:path w="2" h="30">
                      <a:moveTo>
                        <a:pt x="2" y="30"/>
                      </a:moveTo>
                      <a:lnTo>
                        <a:pt x="1" y="23"/>
                      </a:lnTo>
                      <a:lnTo>
                        <a:pt x="0" y="1"/>
                      </a:lnTo>
                      <a:lnTo>
                        <a:pt x="0" y="0"/>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046" name=""/>
                <p:cNvSpPr/>
                <p:nvPr/>
              </p:nvSpPr>
              <p:spPr>
                <a:xfrm>
                  <a:off x="7269120" y="5418360"/>
                  <a:ext cx="1080" cy="1080"/>
                </a:xfrm>
                <a:custGeom>
                  <a:avLst/>
                  <a:gdLst/>
                  <a:ahLst/>
                  <a:rect l="l" t="t" r="r" b="b"/>
                  <a:pathLst>
                    <a:path w="2" h="1">
                      <a:moveTo>
                        <a:pt x="2" y="0"/>
                      </a:moveTo>
                      <a:lnTo>
                        <a:pt x="1" y="1"/>
                      </a:lnTo>
                      <a:lnTo>
                        <a:pt x="0"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47" name=""/>
                <p:cNvSpPr/>
                <p:nvPr/>
              </p:nvSpPr>
              <p:spPr>
                <a:xfrm>
                  <a:off x="7270560" y="5411880"/>
                  <a:ext cx="1440" cy="6120"/>
                </a:xfrm>
                <a:custGeom>
                  <a:avLst/>
                  <a:gdLst/>
                  <a:ahLst/>
                  <a:rect l="l" t="t" r="r" b="b"/>
                  <a:pathLst>
                    <a:path w="1" h="7">
                      <a:moveTo>
                        <a:pt x="1" y="7"/>
                      </a:moveTo>
                      <a:lnTo>
                        <a:pt x="1" y="6"/>
                      </a:lnTo>
                      <a:lnTo>
                        <a:pt x="1" y="3"/>
                      </a:lnTo>
                      <a:lnTo>
                        <a:pt x="0" y="1"/>
                      </a:lnTo>
                      <a:lnTo>
                        <a:pt x="0"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048" name=""/>
                <p:cNvSpPr/>
                <p:nvPr/>
              </p:nvSpPr>
              <p:spPr>
                <a:xfrm>
                  <a:off x="7270560" y="5440680"/>
                  <a:ext cx="2880" cy="22320"/>
                </a:xfrm>
                <a:custGeom>
                  <a:avLst/>
                  <a:gdLst/>
                  <a:ahLst/>
                  <a:rect l="l" t="t" r="r" b="b"/>
                  <a:pathLst>
                    <a:path w="4" h="29">
                      <a:moveTo>
                        <a:pt x="4" y="29"/>
                      </a:moveTo>
                      <a:lnTo>
                        <a:pt x="4" y="25"/>
                      </a:lnTo>
                      <a:lnTo>
                        <a:pt x="1" y="5"/>
                      </a:lnTo>
                      <a:lnTo>
                        <a:pt x="0" y="0"/>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049" name=""/>
                <p:cNvSpPr/>
                <p:nvPr/>
              </p:nvSpPr>
              <p:spPr>
                <a:xfrm>
                  <a:off x="7177680" y="5333400"/>
                  <a:ext cx="39600" cy="7200"/>
                </a:xfrm>
                <a:custGeom>
                  <a:avLst/>
                  <a:gdLst/>
                  <a:ahLst/>
                  <a:rect l="l" t="t" r="r" b="b"/>
                  <a:pathLst>
                    <a:path w="57" h="9">
                      <a:moveTo>
                        <a:pt x="57" y="0"/>
                      </a:moveTo>
                      <a:lnTo>
                        <a:pt x="56" y="0"/>
                      </a:lnTo>
                      <a:lnTo>
                        <a:pt x="56" y="1"/>
                      </a:lnTo>
                      <a:lnTo>
                        <a:pt x="55" y="1"/>
                      </a:lnTo>
                      <a:lnTo>
                        <a:pt x="54" y="1"/>
                      </a:lnTo>
                      <a:lnTo>
                        <a:pt x="49" y="2"/>
                      </a:lnTo>
                      <a:lnTo>
                        <a:pt x="46" y="2"/>
                      </a:lnTo>
                      <a:lnTo>
                        <a:pt x="45" y="3"/>
                      </a:lnTo>
                      <a:lnTo>
                        <a:pt x="44" y="3"/>
                      </a:lnTo>
                      <a:lnTo>
                        <a:pt x="42" y="3"/>
                      </a:lnTo>
                      <a:lnTo>
                        <a:pt x="41" y="3"/>
                      </a:lnTo>
                      <a:lnTo>
                        <a:pt x="40" y="3"/>
                      </a:lnTo>
                      <a:lnTo>
                        <a:pt x="39" y="3"/>
                      </a:lnTo>
                      <a:lnTo>
                        <a:pt x="38" y="3"/>
                      </a:lnTo>
                      <a:lnTo>
                        <a:pt x="38" y="4"/>
                      </a:lnTo>
                      <a:lnTo>
                        <a:pt x="36" y="4"/>
                      </a:lnTo>
                      <a:lnTo>
                        <a:pt x="35" y="4"/>
                      </a:lnTo>
                      <a:lnTo>
                        <a:pt x="34" y="4"/>
                      </a:lnTo>
                      <a:lnTo>
                        <a:pt x="33" y="4"/>
                      </a:lnTo>
                      <a:lnTo>
                        <a:pt x="32" y="4"/>
                      </a:lnTo>
                      <a:lnTo>
                        <a:pt x="26" y="5"/>
                      </a:lnTo>
                      <a:lnTo>
                        <a:pt x="25" y="5"/>
                      </a:lnTo>
                      <a:lnTo>
                        <a:pt x="24" y="5"/>
                      </a:lnTo>
                      <a:lnTo>
                        <a:pt x="21" y="6"/>
                      </a:lnTo>
                      <a:lnTo>
                        <a:pt x="16" y="7"/>
                      </a:lnTo>
                      <a:lnTo>
                        <a:pt x="10" y="7"/>
                      </a:lnTo>
                      <a:lnTo>
                        <a:pt x="3" y="8"/>
                      </a:lnTo>
                      <a:lnTo>
                        <a:pt x="2" y="8"/>
                      </a:lnTo>
                      <a:lnTo>
                        <a:pt x="0" y="9"/>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050" name=""/>
                <p:cNvSpPr/>
                <p:nvPr/>
              </p:nvSpPr>
              <p:spPr>
                <a:xfrm>
                  <a:off x="7170840" y="5340960"/>
                  <a:ext cx="5400" cy="1080"/>
                </a:xfrm>
                <a:custGeom>
                  <a:avLst/>
                  <a:gdLst/>
                  <a:ahLst/>
                  <a:rect l="l" t="t" r="r" b="b"/>
                  <a:pathLst>
                    <a:path w="9" h="1">
                      <a:moveTo>
                        <a:pt x="9" y="0"/>
                      </a:moveTo>
                      <a:lnTo>
                        <a:pt x="8" y="0"/>
                      </a:lnTo>
                      <a:lnTo>
                        <a:pt x="7" y="0"/>
                      </a:lnTo>
                      <a:lnTo>
                        <a:pt x="5" y="0"/>
                      </a:lnTo>
                      <a:lnTo>
                        <a:pt x="3" y="1"/>
                      </a:lnTo>
                      <a:lnTo>
                        <a:pt x="0"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51" name=""/>
                <p:cNvSpPr/>
                <p:nvPr/>
              </p:nvSpPr>
              <p:spPr>
                <a:xfrm>
                  <a:off x="7166160" y="5340960"/>
                  <a:ext cx="4320" cy="1080"/>
                </a:xfrm>
                <a:custGeom>
                  <a:avLst/>
                  <a:gdLst/>
                  <a:ahLst/>
                  <a:rect l="l" t="t" r="r" b="b"/>
                  <a:pathLst>
                    <a:path w="5" h="1">
                      <a:moveTo>
                        <a:pt x="0" y="1"/>
                      </a:moveTo>
                      <a:lnTo>
                        <a:pt x="2" y="0"/>
                      </a:lnTo>
                      <a:lnTo>
                        <a:pt x="5"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52" name=""/>
                <p:cNvSpPr/>
                <p:nvPr/>
              </p:nvSpPr>
              <p:spPr>
                <a:xfrm>
                  <a:off x="7107840" y="5342400"/>
                  <a:ext cx="57960" cy="16560"/>
                </a:xfrm>
                <a:custGeom>
                  <a:avLst/>
                  <a:gdLst/>
                  <a:ahLst/>
                  <a:rect l="l" t="t" r="r" b="b"/>
                  <a:pathLst>
                    <a:path w="82" h="22">
                      <a:moveTo>
                        <a:pt x="82" y="0"/>
                      </a:moveTo>
                      <a:lnTo>
                        <a:pt x="78" y="0"/>
                      </a:lnTo>
                      <a:lnTo>
                        <a:pt x="77" y="0"/>
                      </a:lnTo>
                      <a:lnTo>
                        <a:pt x="76" y="0"/>
                      </a:lnTo>
                      <a:lnTo>
                        <a:pt x="75" y="1"/>
                      </a:lnTo>
                      <a:lnTo>
                        <a:pt x="71" y="1"/>
                      </a:lnTo>
                      <a:lnTo>
                        <a:pt x="69" y="2"/>
                      </a:lnTo>
                      <a:lnTo>
                        <a:pt x="68" y="2"/>
                      </a:lnTo>
                      <a:lnTo>
                        <a:pt x="67" y="2"/>
                      </a:lnTo>
                      <a:lnTo>
                        <a:pt x="66" y="2"/>
                      </a:lnTo>
                      <a:lnTo>
                        <a:pt x="65" y="3"/>
                      </a:lnTo>
                      <a:lnTo>
                        <a:pt x="64" y="3"/>
                      </a:lnTo>
                      <a:lnTo>
                        <a:pt x="63" y="3"/>
                      </a:lnTo>
                      <a:lnTo>
                        <a:pt x="62" y="3"/>
                      </a:lnTo>
                      <a:lnTo>
                        <a:pt x="61" y="4"/>
                      </a:lnTo>
                      <a:lnTo>
                        <a:pt x="60" y="4"/>
                      </a:lnTo>
                      <a:lnTo>
                        <a:pt x="59" y="4"/>
                      </a:lnTo>
                      <a:lnTo>
                        <a:pt x="58" y="4"/>
                      </a:lnTo>
                      <a:lnTo>
                        <a:pt x="56" y="5"/>
                      </a:lnTo>
                      <a:lnTo>
                        <a:pt x="54" y="5"/>
                      </a:lnTo>
                      <a:lnTo>
                        <a:pt x="53" y="5"/>
                      </a:lnTo>
                      <a:lnTo>
                        <a:pt x="51" y="6"/>
                      </a:lnTo>
                      <a:lnTo>
                        <a:pt x="49" y="6"/>
                      </a:lnTo>
                      <a:lnTo>
                        <a:pt x="48" y="6"/>
                      </a:lnTo>
                      <a:lnTo>
                        <a:pt x="46" y="7"/>
                      </a:lnTo>
                      <a:lnTo>
                        <a:pt x="45" y="7"/>
                      </a:lnTo>
                      <a:lnTo>
                        <a:pt x="44" y="7"/>
                      </a:lnTo>
                      <a:lnTo>
                        <a:pt x="42" y="8"/>
                      </a:lnTo>
                      <a:lnTo>
                        <a:pt x="41" y="8"/>
                      </a:lnTo>
                      <a:lnTo>
                        <a:pt x="39" y="9"/>
                      </a:lnTo>
                      <a:lnTo>
                        <a:pt x="38" y="10"/>
                      </a:lnTo>
                      <a:lnTo>
                        <a:pt x="37" y="10"/>
                      </a:lnTo>
                      <a:lnTo>
                        <a:pt x="36" y="11"/>
                      </a:lnTo>
                      <a:lnTo>
                        <a:pt x="31" y="12"/>
                      </a:lnTo>
                      <a:lnTo>
                        <a:pt x="31" y="13"/>
                      </a:lnTo>
                      <a:lnTo>
                        <a:pt x="30" y="13"/>
                      </a:lnTo>
                      <a:lnTo>
                        <a:pt x="29" y="13"/>
                      </a:lnTo>
                      <a:lnTo>
                        <a:pt x="29" y="14"/>
                      </a:lnTo>
                      <a:lnTo>
                        <a:pt x="28" y="14"/>
                      </a:lnTo>
                      <a:lnTo>
                        <a:pt x="27" y="14"/>
                      </a:lnTo>
                      <a:lnTo>
                        <a:pt x="23" y="16"/>
                      </a:lnTo>
                      <a:lnTo>
                        <a:pt x="21" y="16"/>
                      </a:lnTo>
                      <a:lnTo>
                        <a:pt x="21" y="17"/>
                      </a:lnTo>
                      <a:lnTo>
                        <a:pt x="16" y="19"/>
                      </a:lnTo>
                      <a:lnTo>
                        <a:pt x="14" y="20"/>
                      </a:lnTo>
                      <a:lnTo>
                        <a:pt x="12" y="20"/>
                      </a:lnTo>
                      <a:lnTo>
                        <a:pt x="11" y="21"/>
                      </a:lnTo>
                      <a:lnTo>
                        <a:pt x="10" y="21"/>
                      </a:lnTo>
                      <a:lnTo>
                        <a:pt x="9" y="21"/>
                      </a:lnTo>
                      <a:lnTo>
                        <a:pt x="8" y="21"/>
                      </a:lnTo>
                      <a:lnTo>
                        <a:pt x="6" y="21"/>
                      </a:lnTo>
                      <a:lnTo>
                        <a:pt x="5" y="22"/>
                      </a:lnTo>
                      <a:lnTo>
                        <a:pt x="0" y="22"/>
                      </a:lnTo>
                    </a:path>
                  </a:pathLst>
                </a:custGeom>
                <a:noFill/>
                <a:ln w="23760">
                  <a:solidFill>
                    <a:srgbClr val="0000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053" name=""/>
                <p:cNvSpPr/>
                <p:nvPr/>
              </p:nvSpPr>
              <p:spPr>
                <a:xfrm>
                  <a:off x="7173360" y="5247000"/>
                  <a:ext cx="24120" cy="43560"/>
                </a:xfrm>
                <a:custGeom>
                  <a:avLst/>
                  <a:gdLst/>
                  <a:ahLst/>
                  <a:rect l="l" t="t" r="r" b="b"/>
                  <a:pathLst>
                    <a:path w="34" h="58">
                      <a:moveTo>
                        <a:pt x="34" y="58"/>
                      </a:moveTo>
                      <a:lnTo>
                        <a:pt x="33" y="57"/>
                      </a:lnTo>
                      <a:lnTo>
                        <a:pt x="33" y="56"/>
                      </a:lnTo>
                      <a:lnTo>
                        <a:pt x="33" y="55"/>
                      </a:lnTo>
                      <a:lnTo>
                        <a:pt x="33" y="54"/>
                      </a:lnTo>
                      <a:lnTo>
                        <a:pt x="32" y="53"/>
                      </a:lnTo>
                      <a:lnTo>
                        <a:pt x="31" y="52"/>
                      </a:lnTo>
                      <a:lnTo>
                        <a:pt x="31" y="51"/>
                      </a:lnTo>
                      <a:lnTo>
                        <a:pt x="31" y="50"/>
                      </a:lnTo>
                      <a:lnTo>
                        <a:pt x="30" y="49"/>
                      </a:lnTo>
                      <a:lnTo>
                        <a:pt x="29" y="47"/>
                      </a:lnTo>
                      <a:lnTo>
                        <a:pt x="28" y="46"/>
                      </a:lnTo>
                      <a:lnTo>
                        <a:pt x="28" y="45"/>
                      </a:lnTo>
                      <a:lnTo>
                        <a:pt x="27" y="43"/>
                      </a:lnTo>
                      <a:lnTo>
                        <a:pt x="26" y="42"/>
                      </a:lnTo>
                      <a:lnTo>
                        <a:pt x="25" y="40"/>
                      </a:lnTo>
                      <a:lnTo>
                        <a:pt x="24" y="39"/>
                      </a:lnTo>
                      <a:lnTo>
                        <a:pt x="23" y="36"/>
                      </a:lnTo>
                      <a:lnTo>
                        <a:pt x="22" y="34"/>
                      </a:lnTo>
                      <a:lnTo>
                        <a:pt x="20" y="31"/>
                      </a:lnTo>
                      <a:lnTo>
                        <a:pt x="19" y="30"/>
                      </a:lnTo>
                      <a:lnTo>
                        <a:pt x="19" y="29"/>
                      </a:lnTo>
                      <a:lnTo>
                        <a:pt x="18" y="27"/>
                      </a:lnTo>
                      <a:lnTo>
                        <a:pt x="17" y="25"/>
                      </a:lnTo>
                      <a:lnTo>
                        <a:pt x="16" y="24"/>
                      </a:lnTo>
                      <a:lnTo>
                        <a:pt x="16" y="23"/>
                      </a:lnTo>
                      <a:lnTo>
                        <a:pt x="15" y="22"/>
                      </a:lnTo>
                      <a:lnTo>
                        <a:pt x="13" y="19"/>
                      </a:lnTo>
                      <a:lnTo>
                        <a:pt x="12" y="17"/>
                      </a:lnTo>
                      <a:lnTo>
                        <a:pt x="11" y="15"/>
                      </a:lnTo>
                      <a:lnTo>
                        <a:pt x="8" y="11"/>
                      </a:lnTo>
                      <a:lnTo>
                        <a:pt x="7" y="11"/>
                      </a:lnTo>
                      <a:lnTo>
                        <a:pt x="7" y="10"/>
                      </a:lnTo>
                      <a:lnTo>
                        <a:pt x="5" y="9"/>
                      </a:lnTo>
                      <a:lnTo>
                        <a:pt x="5" y="8"/>
                      </a:lnTo>
                      <a:lnTo>
                        <a:pt x="4" y="7"/>
                      </a:lnTo>
                      <a:lnTo>
                        <a:pt x="3" y="5"/>
                      </a:lnTo>
                      <a:lnTo>
                        <a:pt x="2" y="5"/>
                      </a:lnTo>
                      <a:lnTo>
                        <a:pt x="2" y="4"/>
                      </a:lnTo>
                      <a:lnTo>
                        <a:pt x="1" y="3"/>
                      </a:lnTo>
                      <a:lnTo>
                        <a:pt x="1" y="2"/>
                      </a:lnTo>
                      <a:lnTo>
                        <a:pt x="1" y="1"/>
                      </a:lnTo>
                      <a:lnTo>
                        <a:pt x="0" y="1"/>
                      </a:lnTo>
                      <a:lnTo>
                        <a:pt x="0" y="0"/>
                      </a:lnTo>
                    </a:path>
                  </a:pathLst>
                </a:custGeom>
                <a:noFill/>
                <a:ln w="2376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054" name=""/>
                <p:cNvSpPr/>
                <p:nvPr/>
              </p:nvSpPr>
              <p:spPr>
                <a:xfrm>
                  <a:off x="7197480" y="5061240"/>
                  <a:ext cx="27000" cy="21240"/>
                </a:xfrm>
                <a:custGeom>
                  <a:avLst/>
                  <a:gdLst/>
                  <a:ahLst/>
                  <a:rect l="l" t="t" r="r" b="b"/>
                  <a:pathLst>
                    <a:path w="38" h="28">
                      <a:moveTo>
                        <a:pt x="38" y="0"/>
                      </a:moveTo>
                      <a:lnTo>
                        <a:pt x="37" y="1"/>
                      </a:lnTo>
                      <a:lnTo>
                        <a:pt x="36" y="1"/>
                      </a:lnTo>
                      <a:lnTo>
                        <a:pt x="32" y="4"/>
                      </a:lnTo>
                      <a:lnTo>
                        <a:pt x="31" y="4"/>
                      </a:lnTo>
                      <a:lnTo>
                        <a:pt x="31" y="5"/>
                      </a:lnTo>
                      <a:lnTo>
                        <a:pt x="30" y="5"/>
                      </a:lnTo>
                      <a:lnTo>
                        <a:pt x="29" y="6"/>
                      </a:lnTo>
                      <a:lnTo>
                        <a:pt x="28" y="6"/>
                      </a:lnTo>
                      <a:lnTo>
                        <a:pt x="28" y="7"/>
                      </a:lnTo>
                      <a:lnTo>
                        <a:pt x="26" y="8"/>
                      </a:lnTo>
                      <a:lnTo>
                        <a:pt x="22" y="11"/>
                      </a:lnTo>
                      <a:lnTo>
                        <a:pt x="19" y="13"/>
                      </a:lnTo>
                      <a:lnTo>
                        <a:pt x="18" y="13"/>
                      </a:lnTo>
                      <a:lnTo>
                        <a:pt x="17" y="14"/>
                      </a:lnTo>
                      <a:lnTo>
                        <a:pt x="16" y="15"/>
                      </a:lnTo>
                      <a:lnTo>
                        <a:pt x="15" y="15"/>
                      </a:lnTo>
                      <a:lnTo>
                        <a:pt x="14" y="16"/>
                      </a:lnTo>
                      <a:lnTo>
                        <a:pt x="12" y="17"/>
                      </a:lnTo>
                      <a:lnTo>
                        <a:pt x="11" y="18"/>
                      </a:lnTo>
                      <a:lnTo>
                        <a:pt x="8" y="20"/>
                      </a:lnTo>
                      <a:lnTo>
                        <a:pt x="7" y="20"/>
                      </a:lnTo>
                      <a:lnTo>
                        <a:pt x="6" y="22"/>
                      </a:lnTo>
                      <a:lnTo>
                        <a:pt x="5" y="22"/>
                      </a:lnTo>
                      <a:lnTo>
                        <a:pt x="4" y="23"/>
                      </a:lnTo>
                      <a:lnTo>
                        <a:pt x="4" y="24"/>
                      </a:lnTo>
                      <a:lnTo>
                        <a:pt x="3" y="24"/>
                      </a:lnTo>
                      <a:lnTo>
                        <a:pt x="3" y="25"/>
                      </a:lnTo>
                      <a:lnTo>
                        <a:pt x="1" y="28"/>
                      </a:lnTo>
                      <a:lnTo>
                        <a:pt x="0" y="28"/>
                      </a:lnTo>
                    </a:path>
                  </a:pathLst>
                </a:custGeom>
                <a:noFill/>
                <a:ln w="23760">
                  <a:solidFill>
                    <a:srgbClr val="0000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055" name=""/>
                <p:cNvSpPr/>
                <p:nvPr/>
              </p:nvSpPr>
              <p:spPr>
                <a:xfrm>
                  <a:off x="7189200" y="5082480"/>
                  <a:ext cx="8280" cy="10080"/>
                </a:xfrm>
                <a:custGeom>
                  <a:avLst/>
                  <a:gdLst/>
                  <a:ahLst/>
                  <a:rect l="l" t="t" r="r" b="b"/>
                  <a:pathLst>
                    <a:path w="12" h="14">
                      <a:moveTo>
                        <a:pt x="0" y="14"/>
                      </a:moveTo>
                      <a:lnTo>
                        <a:pt x="0" y="13"/>
                      </a:lnTo>
                      <a:lnTo>
                        <a:pt x="1" y="13"/>
                      </a:lnTo>
                      <a:lnTo>
                        <a:pt x="1" y="12"/>
                      </a:lnTo>
                      <a:lnTo>
                        <a:pt x="2" y="12"/>
                      </a:lnTo>
                      <a:lnTo>
                        <a:pt x="3" y="11"/>
                      </a:lnTo>
                      <a:lnTo>
                        <a:pt x="4" y="9"/>
                      </a:lnTo>
                      <a:lnTo>
                        <a:pt x="5" y="9"/>
                      </a:lnTo>
                      <a:lnTo>
                        <a:pt x="6" y="8"/>
                      </a:lnTo>
                      <a:lnTo>
                        <a:pt x="6" y="7"/>
                      </a:lnTo>
                      <a:lnTo>
                        <a:pt x="11" y="2"/>
                      </a:lnTo>
                      <a:lnTo>
                        <a:pt x="11" y="1"/>
                      </a:lnTo>
                      <a:lnTo>
                        <a:pt x="12" y="1"/>
                      </a:lnTo>
                      <a:lnTo>
                        <a:pt x="12" y="0"/>
                      </a:lnTo>
                    </a:path>
                  </a:pathLst>
                </a:custGeom>
                <a:noFill/>
                <a:ln w="23760">
                  <a:solidFill>
                    <a:srgbClr val="0000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Arial"/>
                  </a:endParaRPr>
                </a:p>
              </p:txBody>
            </p:sp>
            <p:sp>
              <p:nvSpPr>
                <p:cNvPr id="1056" name=""/>
                <p:cNvSpPr/>
                <p:nvPr/>
              </p:nvSpPr>
              <p:spPr>
                <a:xfrm>
                  <a:off x="7180560" y="5092920"/>
                  <a:ext cx="8640" cy="46800"/>
                </a:xfrm>
                <a:custGeom>
                  <a:avLst/>
                  <a:gdLst/>
                  <a:ahLst/>
                  <a:rect l="l" t="t" r="r" b="b"/>
                  <a:pathLst>
                    <a:path w="13" h="62">
                      <a:moveTo>
                        <a:pt x="13" y="0"/>
                      </a:moveTo>
                      <a:lnTo>
                        <a:pt x="12" y="3"/>
                      </a:lnTo>
                      <a:lnTo>
                        <a:pt x="12" y="5"/>
                      </a:lnTo>
                      <a:lnTo>
                        <a:pt x="12" y="7"/>
                      </a:lnTo>
                      <a:lnTo>
                        <a:pt x="11" y="8"/>
                      </a:lnTo>
                      <a:lnTo>
                        <a:pt x="11" y="10"/>
                      </a:lnTo>
                      <a:lnTo>
                        <a:pt x="10" y="12"/>
                      </a:lnTo>
                      <a:lnTo>
                        <a:pt x="10" y="14"/>
                      </a:lnTo>
                      <a:lnTo>
                        <a:pt x="9" y="20"/>
                      </a:lnTo>
                      <a:lnTo>
                        <a:pt x="9" y="21"/>
                      </a:lnTo>
                      <a:lnTo>
                        <a:pt x="8" y="23"/>
                      </a:lnTo>
                      <a:lnTo>
                        <a:pt x="8" y="24"/>
                      </a:lnTo>
                      <a:lnTo>
                        <a:pt x="8" y="25"/>
                      </a:lnTo>
                      <a:lnTo>
                        <a:pt x="7" y="28"/>
                      </a:lnTo>
                      <a:lnTo>
                        <a:pt x="7" y="29"/>
                      </a:lnTo>
                      <a:lnTo>
                        <a:pt x="7" y="30"/>
                      </a:lnTo>
                      <a:lnTo>
                        <a:pt x="7" y="32"/>
                      </a:lnTo>
                      <a:lnTo>
                        <a:pt x="6" y="33"/>
                      </a:lnTo>
                      <a:lnTo>
                        <a:pt x="6" y="34"/>
                      </a:lnTo>
                      <a:lnTo>
                        <a:pt x="6" y="36"/>
                      </a:lnTo>
                      <a:lnTo>
                        <a:pt x="5" y="37"/>
                      </a:lnTo>
                      <a:lnTo>
                        <a:pt x="5" y="40"/>
                      </a:lnTo>
                      <a:lnTo>
                        <a:pt x="4" y="42"/>
                      </a:lnTo>
                      <a:lnTo>
                        <a:pt x="4" y="43"/>
                      </a:lnTo>
                      <a:lnTo>
                        <a:pt x="4" y="44"/>
                      </a:lnTo>
                      <a:lnTo>
                        <a:pt x="4" y="46"/>
                      </a:lnTo>
                      <a:lnTo>
                        <a:pt x="3" y="47"/>
                      </a:lnTo>
                      <a:lnTo>
                        <a:pt x="3" y="48"/>
                      </a:lnTo>
                      <a:lnTo>
                        <a:pt x="3" y="49"/>
                      </a:lnTo>
                      <a:lnTo>
                        <a:pt x="3" y="50"/>
                      </a:lnTo>
                      <a:lnTo>
                        <a:pt x="3" y="51"/>
                      </a:lnTo>
                      <a:lnTo>
                        <a:pt x="2" y="53"/>
                      </a:lnTo>
                      <a:lnTo>
                        <a:pt x="2" y="54"/>
                      </a:lnTo>
                      <a:lnTo>
                        <a:pt x="2" y="55"/>
                      </a:lnTo>
                      <a:lnTo>
                        <a:pt x="2" y="56"/>
                      </a:lnTo>
                      <a:lnTo>
                        <a:pt x="1" y="58"/>
                      </a:lnTo>
                      <a:lnTo>
                        <a:pt x="1" y="59"/>
                      </a:lnTo>
                      <a:lnTo>
                        <a:pt x="1" y="61"/>
                      </a:lnTo>
                      <a:lnTo>
                        <a:pt x="0" y="62"/>
                      </a:lnTo>
                    </a:path>
                  </a:pathLst>
                </a:custGeom>
                <a:noFill/>
                <a:ln w="23760">
                  <a:solidFill>
                    <a:srgbClr val="0000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Arial"/>
                  </a:endParaRPr>
                </a:p>
              </p:txBody>
            </p:sp>
            <p:sp>
              <p:nvSpPr>
                <p:cNvPr id="1057" name=""/>
                <p:cNvSpPr/>
                <p:nvPr/>
              </p:nvSpPr>
              <p:spPr>
                <a:xfrm>
                  <a:off x="7171920" y="5139720"/>
                  <a:ext cx="8280" cy="54360"/>
                </a:xfrm>
                <a:custGeom>
                  <a:avLst/>
                  <a:gdLst/>
                  <a:ahLst/>
                  <a:rect l="l" t="t" r="r" b="b"/>
                  <a:pathLst>
                    <a:path w="12" h="72">
                      <a:moveTo>
                        <a:pt x="0" y="72"/>
                      </a:moveTo>
                      <a:lnTo>
                        <a:pt x="0" y="69"/>
                      </a:lnTo>
                      <a:lnTo>
                        <a:pt x="0" y="68"/>
                      </a:lnTo>
                      <a:lnTo>
                        <a:pt x="1" y="66"/>
                      </a:lnTo>
                      <a:lnTo>
                        <a:pt x="1" y="64"/>
                      </a:lnTo>
                      <a:lnTo>
                        <a:pt x="1" y="63"/>
                      </a:lnTo>
                      <a:lnTo>
                        <a:pt x="1" y="62"/>
                      </a:lnTo>
                      <a:lnTo>
                        <a:pt x="2" y="60"/>
                      </a:lnTo>
                      <a:lnTo>
                        <a:pt x="2" y="59"/>
                      </a:lnTo>
                      <a:lnTo>
                        <a:pt x="2" y="58"/>
                      </a:lnTo>
                      <a:lnTo>
                        <a:pt x="2" y="57"/>
                      </a:lnTo>
                      <a:lnTo>
                        <a:pt x="2" y="56"/>
                      </a:lnTo>
                      <a:lnTo>
                        <a:pt x="3" y="54"/>
                      </a:lnTo>
                      <a:lnTo>
                        <a:pt x="3" y="53"/>
                      </a:lnTo>
                      <a:lnTo>
                        <a:pt x="3" y="50"/>
                      </a:lnTo>
                      <a:lnTo>
                        <a:pt x="4" y="49"/>
                      </a:lnTo>
                      <a:lnTo>
                        <a:pt x="4" y="48"/>
                      </a:lnTo>
                      <a:lnTo>
                        <a:pt x="4" y="46"/>
                      </a:lnTo>
                      <a:lnTo>
                        <a:pt x="4" y="44"/>
                      </a:lnTo>
                      <a:lnTo>
                        <a:pt x="5" y="43"/>
                      </a:lnTo>
                      <a:lnTo>
                        <a:pt x="5" y="42"/>
                      </a:lnTo>
                      <a:lnTo>
                        <a:pt x="5" y="41"/>
                      </a:lnTo>
                      <a:lnTo>
                        <a:pt x="5" y="40"/>
                      </a:lnTo>
                      <a:lnTo>
                        <a:pt x="5" y="39"/>
                      </a:lnTo>
                      <a:lnTo>
                        <a:pt x="5" y="38"/>
                      </a:lnTo>
                      <a:lnTo>
                        <a:pt x="6" y="38"/>
                      </a:lnTo>
                      <a:lnTo>
                        <a:pt x="6" y="37"/>
                      </a:lnTo>
                      <a:lnTo>
                        <a:pt x="6" y="36"/>
                      </a:lnTo>
                      <a:lnTo>
                        <a:pt x="6" y="35"/>
                      </a:lnTo>
                      <a:lnTo>
                        <a:pt x="6" y="34"/>
                      </a:lnTo>
                      <a:lnTo>
                        <a:pt x="6" y="33"/>
                      </a:lnTo>
                      <a:lnTo>
                        <a:pt x="6" y="32"/>
                      </a:lnTo>
                      <a:lnTo>
                        <a:pt x="7" y="31"/>
                      </a:lnTo>
                      <a:lnTo>
                        <a:pt x="7" y="30"/>
                      </a:lnTo>
                      <a:lnTo>
                        <a:pt x="7" y="28"/>
                      </a:lnTo>
                      <a:lnTo>
                        <a:pt x="7" y="26"/>
                      </a:lnTo>
                      <a:lnTo>
                        <a:pt x="8" y="25"/>
                      </a:lnTo>
                      <a:lnTo>
                        <a:pt x="8" y="23"/>
                      </a:lnTo>
                      <a:lnTo>
                        <a:pt x="8" y="22"/>
                      </a:lnTo>
                      <a:lnTo>
                        <a:pt x="8" y="21"/>
                      </a:lnTo>
                      <a:lnTo>
                        <a:pt x="9" y="19"/>
                      </a:lnTo>
                      <a:lnTo>
                        <a:pt x="9" y="17"/>
                      </a:lnTo>
                      <a:lnTo>
                        <a:pt x="10" y="14"/>
                      </a:lnTo>
                      <a:lnTo>
                        <a:pt x="10" y="13"/>
                      </a:lnTo>
                      <a:lnTo>
                        <a:pt x="10" y="12"/>
                      </a:lnTo>
                      <a:lnTo>
                        <a:pt x="10" y="11"/>
                      </a:lnTo>
                      <a:lnTo>
                        <a:pt x="10" y="10"/>
                      </a:lnTo>
                      <a:lnTo>
                        <a:pt x="10" y="9"/>
                      </a:lnTo>
                      <a:lnTo>
                        <a:pt x="11" y="9"/>
                      </a:lnTo>
                      <a:lnTo>
                        <a:pt x="11" y="8"/>
                      </a:lnTo>
                      <a:lnTo>
                        <a:pt x="11" y="7"/>
                      </a:lnTo>
                      <a:lnTo>
                        <a:pt x="11" y="6"/>
                      </a:lnTo>
                      <a:lnTo>
                        <a:pt x="11" y="4"/>
                      </a:lnTo>
                      <a:lnTo>
                        <a:pt x="12" y="3"/>
                      </a:lnTo>
                      <a:lnTo>
                        <a:pt x="12" y="2"/>
                      </a:lnTo>
                      <a:lnTo>
                        <a:pt x="12" y="0"/>
                      </a:lnTo>
                    </a:path>
                  </a:pathLst>
                </a:custGeom>
                <a:noFill/>
                <a:ln w="23760">
                  <a:solidFill>
                    <a:srgbClr val="0000ff"/>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Arial"/>
                  </a:endParaRPr>
                </a:p>
              </p:txBody>
            </p:sp>
            <p:sp>
              <p:nvSpPr>
                <p:cNvPr id="1058" name=""/>
                <p:cNvSpPr/>
                <p:nvPr/>
              </p:nvSpPr>
              <p:spPr>
                <a:xfrm>
                  <a:off x="7169040" y="5194440"/>
                  <a:ext cx="2880" cy="43560"/>
                </a:xfrm>
                <a:custGeom>
                  <a:avLst/>
                  <a:gdLst/>
                  <a:ahLst/>
                  <a:rect l="l" t="t" r="r" b="b"/>
                  <a:pathLst>
                    <a:path w="4" h="57">
                      <a:moveTo>
                        <a:pt x="4" y="57"/>
                      </a:moveTo>
                      <a:lnTo>
                        <a:pt x="3" y="55"/>
                      </a:lnTo>
                      <a:lnTo>
                        <a:pt x="3" y="54"/>
                      </a:lnTo>
                      <a:lnTo>
                        <a:pt x="3" y="53"/>
                      </a:lnTo>
                      <a:lnTo>
                        <a:pt x="3" y="52"/>
                      </a:lnTo>
                      <a:lnTo>
                        <a:pt x="2" y="52"/>
                      </a:lnTo>
                      <a:lnTo>
                        <a:pt x="2" y="51"/>
                      </a:lnTo>
                      <a:lnTo>
                        <a:pt x="2" y="50"/>
                      </a:lnTo>
                      <a:lnTo>
                        <a:pt x="2" y="49"/>
                      </a:lnTo>
                      <a:lnTo>
                        <a:pt x="2" y="48"/>
                      </a:lnTo>
                      <a:lnTo>
                        <a:pt x="2" y="47"/>
                      </a:lnTo>
                      <a:lnTo>
                        <a:pt x="1" y="31"/>
                      </a:lnTo>
                      <a:lnTo>
                        <a:pt x="1" y="29"/>
                      </a:lnTo>
                      <a:lnTo>
                        <a:pt x="1" y="23"/>
                      </a:lnTo>
                      <a:lnTo>
                        <a:pt x="0" y="16"/>
                      </a:lnTo>
                      <a:lnTo>
                        <a:pt x="0" y="15"/>
                      </a:lnTo>
                      <a:lnTo>
                        <a:pt x="0" y="14"/>
                      </a:lnTo>
                      <a:lnTo>
                        <a:pt x="0" y="13"/>
                      </a:lnTo>
                      <a:lnTo>
                        <a:pt x="1" y="11"/>
                      </a:lnTo>
                      <a:lnTo>
                        <a:pt x="1" y="10"/>
                      </a:lnTo>
                      <a:lnTo>
                        <a:pt x="1" y="7"/>
                      </a:lnTo>
                      <a:lnTo>
                        <a:pt x="2" y="6"/>
                      </a:lnTo>
                      <a:lnTo>
                        <a:pt x="2" y="4"/>
                      </a:lnTo>
                      <a:lnTo>
                        <a:pt x="2" y="2"/>
                      </a:lnTo>
                      <a:lnTo>
                        <a:pt x="3" y="0"/>
                      </a:lnTo>
                    </a:path>
                  </a:pathLst>
                </a:custGeom>
                <a:noFill/>
                <a:ln w="2376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059" name=""/>
                <p:cNvSpPr/>
                <p:nvPr/>
              </p:nvSpPr>
              <p:spPr>
                <a:xfrm>
                  <a:off x="7171920" y="5238360"/>
                  <a:ext cx="1080" cy="8640"/>
                </a:xfrm>
                <a:custGeom>
                  <a:avLst/>
                  <a:gdLst/>
                  <a:ahLst/>
                  <a:rect l="l" t="t" r="r" b="b"/>
                  <a:pathLst>
                    <a:path w="1" h="12">
                      <a:moveTo>
                        <a:pt x="1" y="12"/>
                      </a:moveTo>
                      <a:lnTo>
                        <a:pt x="1" y="10"/>
                      </a:lnTo>
                      <a:lnTo>
                        <a:pt x="1" y="9"/>
                      </a:lnTo>
                      <a:lnTo>
                        <a:pt x="1" y="8"/>
                      </a:lnTo>
                      <a:lnTo>
                        <a:pt x="1" y="6"/>
                      </a:lnTo>
                      <a:lnTo>
                        <a:pt x="1" y="5"/>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1060" name=""/>
                <p:cNvSpPr/>
                <p:nvPr/>
              </p:nvSpPr>
              <p:spPr>
                <a:xfrm>
                  <a:off x="7197480" y="5290920"/>
                  <a:ext cx="4320" cy="11880"/>
                </a:xfrm>
                <a:custGeom>
                  <a:avLst/>
                  <a:gdLst/>
                  <a:ahLst/>
                  <a:rect l="l" t="t" r="r" b="b"/>
                  <a:pathLst>
                    <a:path w="7" h="17">
                      <a:moveTo>
                        <a:pt x="7" y="17"/>
                      </a:moveTo>
                      <a:lnTo>
                        <a:pt x="6" y="14"/>
                      </a:lnTo>
                      <a:lnTo>
                        <a:pt x="5" y="13"/>
                      </a:lnTo>
                      <a:lnTo>
                        <a:pt x="3" y="9"/>
                      </a:lnTo>
                      <a:lnTo>
                        <a:pt x="3" y="8"/>
                      </a:lnTo>
                      <a:lnTo>
                        <a:pt x="2" y="7"/>
                      </a:lnTo>
                      <a:lnTo>
                        <a:pt x="2" y="6"/>
                      </a:lnTo>
                      <a:lnTo>
                        <a:pt x="2" y="5"/>
                      </a:lnTo>
                      <a:lnTo>
                        <a:pt x="1" y="4"/>
                      </a:lnTo>
                      <a:lnTo>
                        <a:pt x="0" y="2"/>
                      </a:lnTo>
                      <a:lnTo>
                        <a:pt x="0" y="0"/>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061" name=""/>
                <p:cNvSpPr/>
                <p:nvPr/>
              </p:nvSpPr>
              <p:spPr>
                <a:xfrm>
                  <a:off x="7202160" y="5303160"/>
                  <a:ext cx="15480" cy="30240"/>
                </a:xfrm>
                <a:custGeom>
                  <a:avLst/>
                  <a:gdLst/>
                  <a:ahLst/>
                  <a:rect l="l" t="t" r="r" b="b"/>
                  <a:pathLst>
                    <a:path w="22" h="39">
                      <a:moveTo>
                        <a:pt x="22" y="39"/>
                      </a:moveTo>
                      <a:lnTo>
                        <a:pt x="21" y="38"/>
                      </a:lnTo>
                      <a:lnTo>
                        <a:pt x="20" y="37"/>
                      </a:lnTo>
                      <a:lnTo>
                        <a:pt x="19" y="36"/>
                      </a:lnTo>
                      <a:lnTo>
                        <a:pt x="18" y="35"/>
                      </a:lnTo>
                      <a:lnTo>
                        <a:pt x="17" y="34"/>
                      </a:lnTo>
                      <a:lnTo>
                        <a:pt x="16" y="33"/>
                      </a:lnTo>
                      <a:lnTo>
                        <a:pt x="15" y="32"/>
                      </a:lnTo>
                      <a:lnTo>
                        <a:pt x="15" y="31"/>
                      </a:lnTo>
                      <a:lnTo>
                        <a:pt x="14" y="31"/>
                      </a:lnTo>
                      <a:lnTo>
                        <a:pt x="14" y="30"/>
                      </a:lnTo>
                      <a:lnTo>
                        <a:pt x="12" y="28"/>
                      </a:lnTo>
                      <a:lnTo>
                        <a:pt x="11" y="25"/>
                      </a:lnTo>
                      <a:lnTo>
                        <a:pt x="10" y="23"/>
                      </a:lnTo>
                      <a:lnTo>
                        <a:pt x="10" y="22"/>
                      </a:lnTo>
                      <a:lnTo>
                        <a:pt x="9" y="19"/>
                      </a:lnTo>
                      <a:lnTo>
                        <a:pt x="7" y="16"/>
                      </a:lnTo>
                      <a:lnTo>
                        <a:pt x="7" y="15"/>
                      </a:lnTo>
                      <a:lnTo>
                        <a:pt x="6" y="14"/>
                      </a:lnTo>
                      <a:lnTo>
                        <a:pt x="4" y="10"/>
                      </a:lnTo>
                      <a:lnTo>
                        <a:pt x="3" y="8"/>
                      </a:lnTo>
                      <a:lnTo>
                        <a:pt x="3" y="7"/>
                      </a:lnTo>
                      <a:lnTo>
                        <a:pt x="0" y="0"/>
                      </a:lnTo>
                    </a:path>
                  </a:pathLst>
                </a:custGeom>
                <a:noFill/>
                <a:ln w="23760">
                  <a:solidFill>
                    <a:srgbClr val="0000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1062" name=""/>
                <p:cNvSpPr/>
                <p:nvPr/>
              </p:nvSpPr>
              <p:spPr>
                <a:xfrm>
                  <a:off x="7230600" y="4806000"/>
                  <a:ext cx="52560" cy="27000"/>
                </a:xfrm>
                <a:custGeom>
                  <a:avLst/>
                  <a:gdLst/>
                  <a:ahLst/>
                  <a:rect l="l" t="t" r="r" b="b"/>
                  <a:pathLst>
                    <a:path w="73" h="37">
                      <a:moveTo>
                        <a:pt x="73" y="37"/>
                      </a:moveTo>
                      <a:lnTo>
                        <a:pt x="73" y="36"/>
                      </a:lnTo>
                      <a:lnTo>
                        <a:pt x="72" y="36"/>
                      </a:lnTo>
                      <a:lnTo>
                        <a:pt x="71" y="35"/>
                      </a:lnTo>
                      <a:lnTo>
                        <a:pt x="70" y="34"/>
                      </a:lnTo>
                      <a:lnTo>
                        <a:pt x="69" y="33"/>
                      </a:lnTo>
                      <a:lnTo>
                        <a:pt x="67" y="31"/>
                      </a:lnTo>
                      <a:lnTo>
                        <a:pt x="64" y="29"/>
                      </a:lnTo>
                      <a:lnTo>
                        <a:pt x="63" y="28"/>
                      </a:lnTo>
                      <a:lnTo>
                        <a:pt x="62" y="27"/>
                      </a:lnTo>
                      <a:lnTo>
                        <a:pt x="61" y="27"/>
                      </a:lnTo>
                      <a:lnTo>
                        <a:pt x="60" y="26"/>
                      </a:lnTo>
                      <a:lnTo>
                        <a:pt x="60" y="25"/>
                      </a:lnTo>
                      <a:lnTo>
                        <a:pt x="59" y="25"/>
                      </a:lnTo>
                      <a:lnTo>
                        <a:pt x="59" y="24"/>
                      </a:lnTo>
                      <a:lnTo>
                        <a:pt x="58" y="24"/>
                      </a:lnTo>
                      <a:lnTo>
                        <a:pt x="57" y="23"/>
                      </a:lnTo>
                      <a:lnTo>
                        <a:pt x="56" y="22"/>
                      </a:lnTo>
                      <a:lnTo>
                        <a:pt x="54" y="21"/>
                      </a:lnTo>
                      <a:lnTo>
                        <a:pt x="53" y="20"/>
                      </a:lnTo>
                      <a:lnTo>
                        <a:pt x="52" y="19"/>
                      </a:lnTo>
                      <a:lnTo>
                        <a:pt x="51" y="19"/>
                      </a:lnTo>
                      <a:lnTo>
                        <a:pt x="49" y="17"/>
                      </a:lnTo>
                      <a:lnTo>
                        <a:pt x="48" y="16"/>
                      </a:lnTo>
                      <a:lnTo>
                        <a:pt x="47" y="15"/>
                      </a:lnTo>
                      <a:lnTo>
                        <a:pt x="46" y="14"/>
                      </a:lnTo>
                      <a:lnTo>
                        <a:pt x="46" y="13"/>
                      </a:lnTo>
                      <a:lnTo>
                        <a:pt x="46" y="12"/>
                      </a:lnTo>
                      <a:lnTo>
                        <a:pt x="45" y="12"/>
                      </a:lnTo>
                      <a:lnTo>
                        <a:pt x="44" y="11"/>
                      </a:lnTo>
                      <a:lnTo>
                        <a:pt x="43" y="10"/>
                      </a:lnTo>
                      <a:lnTo>
                        <a:pt x="42" y="10"/>
                      </a:lnTo>
                      <a:lnTo>
                        <a:pt x="40" y="9"/>
                      </a:lnTo>
                      <a:lnTo>
                        <a:pt x="39" y="9"/>
                      </a:lnTo>
                      <a:lnTo>
                        <a:pt x="37" y="7"/>
                      </a:lnTo>
                      <a:lnTo>
                        <a:pt x="36" y="7"/>
                      </a:lnTo>
                      <a:lnTo>
                        <a:pt x="34" y="6"/>
                      </a:lnTo>
                      <a:lnTo>
                        <a:pt x="33" y="6"/>
                      </a:lnTo>
                      <a:lnTo>
                        <a:pt x="32" y="6"/>
                      </a:lnTo>
                      <a:lnTo>
                        <a:pt x="31" y="7"/>
                      </a:lnTo>
                      <a:lnTo>
                        <a:pt x="30" y="8"/>
                      </a:lnTo>
                      <a:lnTo>
                        <a:pt x="29" y="8"/>
                      </a:lnTo>
                      <a:lnTo>
                        <a:pt x="28" y="9"/>
                      </a:lnTo>
                      <a:lnTo>
                        <a:pt x="27" y="9"/>
                      </a:lnTo>
                      <a:lnTo>
                        <a:pt x="26" y="9"/>
                      </a:lnTo>
                      <a:lnTo>
                        <a:pt x="25" y="9"/>
                      </a:lnTo>
                      <a:lnTo>
                        <a:pt x="24" y="9"/>
                      </a:lnTo>
                      <a:lnTo>
                        <a:pt x="23" y="9"/>
                      </a:lnTo>
                      <a:lnTo>
                        <a:pt x="21" y="9"/>
                      </a:lnTo>
                      <a:lnTo>
                        <a:pt x="21" y="8"/>
                      </a:lnTo>
                      <a:lnTo>
                        <a:pt x="20" y="8"/>
                      </a:lnTo>
                      <a:lnTo>
                        <a:pt x="19" y="8"/>
                      </a:lnTo>
                      <a:lnTo>
                        <a:pt x="18" y="8"/>
                      </a:lnTo>
                      <a:lnTo>
                        <a:pt x="17" y="8"/>
                      </a:lnTo>
                      <a:lnTo>
                        <a:pt x="16" y="8"/>
                      </a:lnTo>
                      <a:lnTo>
                        <a:pt x="15" y="7"/>
                      </a:lnTo>
                      <a:lnTo>
                        <a:pt x="13" y="6"/>
                      </a:lnTo>
                      <a:lnTo>
                        <a:pt x="12" y="6"/>
                      </a:lnTo>
                      <a:lnTo>
                        <a:pt x="11" y="5"/>
                      </a:lnTo>
                      <a:lnTo>
                        <a:pt x="9" y="4"/>
                      </a:lnTo>
                      <a:lnTo>
                        <a:pt x="8" y="3"/>
                      </a:lnTo>
                      <a:lnTo>
                        <a:pt x="7" y="3"/>
                      </a:lnTo>
                      <a:lnTo>
                        <a:pt x="6" y="3"/>
                      </a:lnTo>
                      <a:lnTo>
                        <a:pt x="5" y="2"/>
                      </a:lnTo>
                      <a:lnTo>
                        <a:pt x="4" y="2"/>
                      </a:lnTo>
                      <a:lnTo>
                        <a:pt x="3" y="1"/>
                      </a:lnTo>
                      <a:lnTo>
                        <a:pt x="1" y="0"/>
                      </a:lnTo>
                      <a:lnTo>
                        <a:pt x="0" y="0"/>
                      </a:lnTo>
                    </a:path>
                  </a:pathLst>
                </a:custGeom>
                <a:noFill/>
                <a:ln w="2376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1063" name=""/>
                <p:cNvSpPr/>
                <p:nvPr/>
              </p:nvSpPr>
              <p:spPr>
                <a:xfrm>
                  <a:off x="7282080" y="4999320"/>
                  <a:ext cx="16560" cy="21240"/>
                </a:xfrm>
                <a:custGeom>
                  <a:avLst/>
                  <a:gdLst/>
                  <a:ahLst/>
                  <a:rect l="l" t="t" r="r" b="b"/>
                  <a:pathLst>
                    <a:path w="25" h="29">
                      <a:moveTo>
                        <a:pt x="19" y="0"/>
                      </a:moveTo>
                      <a:lnTo>
                        <a:pt x="21" y="3"/>
                      </a:lnTo>
                      <a:lnTo>
                        <a:pt x="21" y="4"/>
                      </a:lnTo>
                      <a:lnTo>
                        <a:pt x="22" y="5"/>
                      </a:lnTo>
                      <a:lnTo>
                        <a:pt x="22" y="6"/>
                      </a:lnTo>
                      <a:lnTo>
                        <a:pt x="23" y="6"/>
                      </a:lnTo>
                      <a:lnTo>
                        <a:pt x="23" y="7"/>
                      </a:lnTo>
                      <a:lnTo>
                        <a:pt x="24" y="9"/>
                      </a:lnTo>
                      <a:lnTo>
                        <a:pt x="24" y="10"/>
                      </a:lnTo>
                      <a:lnTo>
                        <a:pt x="25" y="10"/>
                      </a:lnTo>
                      <a:lnTo>
                        <a:pt x="25" y="11"/>
                      </a:lnTo>
                      <a:lnTo>
                        <a:pt x="24" y="11"/>
                      </a:lnTo>
                      <a:lnTo>
                        <a:pt x="24" y="12"/>
                      </a:lnTo>
                      <a:lnTo>
                        <a:pt x="24" y="13"/>
                      </a:lnTo>
                      <a:lnTo>
                        <a:pt x="24" y="14"/>
                      </a:lnTo>
                      <a:lnTo>
                        <a:pt x="23" y="14"/>
                      </a:lnTo>
                      <a:lnTo>
                        <a:pt x="21" y="15"/>
                      </a:lnTo>
                      <a:lnTo>
                        <a:pt x="20" y="16"/>
                      </a:lnTo>
                      <a:lnTo>
                        <a:pt x="18" y="18"/>
                      </a:lnTo>
                      <a:lnTo>
                        <a:pt x="17" y="18"/>
                      </a:lnTo>
                      <a:lnTo>
                        <a:pt x="14" y="20"/>
                      </a:lnTo>
                      <a:lnTo>
                        <a:pt x="10" y="23"/>
                      </a:lnTo>
                      <a:lnTo>
                        <a:pt x="6" y="25"/>
                      </a:lnTo>
                      <a:lnTo>
                        <a:pt x="5" y="26"/>
                      </a:lnTo>
                      <a:lnTo>
                        <a:pt x="2" y="28"/>
                      </a:lnTo>
                      <a:lnTo>
                        <a:pt x="1" y="28"/>
                      </a:lnTo>
                      <a:lnTo>
                        <a:pt x="0" y="29"/>
                      </a:lnTo>
                    </a:path>
                  </a:pathLst>
                </a:custGeom>
                <a:noFill/>
                <a:ln w="23760">
                  <a:solidFill>
                    <a:srgbClr val="0000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064" name=""/>
                <p:cNvSpPr/>
                <p:nvPr/>
              </p:nvSpPr>
              <p:spPr>
                <a:xfrm>
                  <a:off x="7276320" y="5020560"/>
                  <a:ext cx="5760" cy="4320"/>
                </a:xfrm>
                <a:custGeom>
                  <a:avLst/>
                  <a:gdLst/>
                  <a:ahLst/>
                  <a:rect l="l" t="t" r="r" b="b"/>
                  <a:pathLst>
                    <a:path w="8" h="5">
                      <a:moveTo>
                        <a:pt x="8" y="0"/>
                      </a:moveTo>
                      <a:lnTo>
                        <a:pt x="5" y="2"/>
                      </a:lnTo>
                      <a:lnTo>
                        <a:pt x="0" y="5"/>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065" name=""/>
                <p:cNvSpPr/>
                <p:nvPr/>
              </p:nvSpPr>
              <p:spPr>
                <a:xfrm>
                  <a:off x="7260480" y="5024880"/>
                  <a:ext cx="15840" cy="10440"/>
                </a:xfrm>
                <a:custGeom>
                  <a:avLst/>
                  <a:gdLst/>
                  <a:ahLst/>
                  <a:rect l="l" t="t" r="r" b="b"/>
                  <a:pathLst>
                    <a:path w="21" h="15">
                      <a:moveTo>
                        <a:pt x="21" y="0"/>
                      </a:moveTo>
                      <a:lnTo>
                        <a:pt x="21" y="1"/>
                      </a:lnTo>
                      <a:lnTo>
                        <a:pt x="18" y="3"/>
                      </a:lnTo>
                      <a:lnTo>
                        <a:pt x="17" y="3"/>
                      </a:lnTo>
                      <a:lnTo>
                        <a:pt x="16" y="3"/>
                      </a:lnTo>
                      <a:lnTo>
                        <a:pt x="15" y="5"/>
                      </a:lnTo>
                      <a:lnTo>
                        <a:pt x="14" y="5"/>
                      </a:lnTo>
                      <a:lnTo>
                        <a:pt x="12" y="6"/>
                      </a:lnTo>
                      <a:lnTo>
                        <a:pt x="11" y="7"/>
                      </a:lnTo>
                      <a:lnTo>
                        <a:pt x="10" y="7"/>
                      </a:lnTo>
                      <a:lnTo>
                        <a:pt x="10" y="8"/>
                      </a:lnTo>
                      <a:lnTo>
                        <a:pt x="8" y="9"/>
                      </a:lnTo>
                      <a:lnTo>
                        <a:pt x="7" y="10"/>
                      </a:lnTo>
                      <a:lnTo>
                        <a:pt x="6" y="10"/>
                      </a:lnTo>
                      <a:lnTo>
                        <a:pt x="6" y="11"/>
                      </a:lnTo>
                      <a:lnTo>
                        <a:pt x="4" y="12"/>
                      </a:lnTo>
                      <a:lnTo>
                        <a:pt x="3" y="13"/>
                      </a:lnTo>
                      <a:lnTo>
                        <a:pt x="2" y="13"/>
                      </a:lnTo>
                      <a:lnTo>
                        <a:pt x="1" y="14"/>
                      </a:lnTo>
                      <a:lnTo>
                        <a:pt x="0" y="14"/>
                      </a:lnTo>
                      <a:lnTo>
                        <a:pt x="0" y="15"/>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1066" name=""/>
                <p:cNvSpPr/>
                <p:nvPr/>
              </p:nvSpPr>
              <p:spPr>
                <a:xfrm>
                  <a:off x="7224840" y="5035680"/>
                  <a:ext cx="35280" cy="25560"/>
                </a:xfrm>
                <a:custGeom>
                  <a:avLst/>
                  <a:gdLst/>
                  <a:ahLst/>
                  <a:rect l="l" t="t" r="r" b="b"/>
                  <a:pathLst>
                    <a:path w="50" h="33">
                      <a:moveTo>
                        <a:pt x="50" y="0"/>
                      </a:moveTo>
                      <a:lnTo>
                        <a:pt x="49" y="0"/>
                      </a:lnTo>
                      <a:lnTo>
                        <a:pt x="48" y="1"/>
                      </a:lnTo>
                      <a:lnTo>
                        <a:pt x="45" y="3"/>
                      </a:lnTo>
                      <a:lnTo>
                        <a:pt x="43" y="4"/>
                      </a:lnTo>
                      <a:lnTo>
                        <a:pt x="41" y="5"/>
                      </a:lnTo>
                      <a:lnTo>
                        <a:pt x="40" y="6"/>
                      </a:lnTo>
                      <a:lnTo>
                        <a:pt x="38" y="8"/>
                      </a:lnTo>
                      <a:lnTo>
                        <a:pt x="35" y="10"/>
                      </a:lnTo>
                      <a:lnTo>
                        <a:pt x="33" y="11"/>
                      </a:lnTo>
                      <a:lnTo>
                        <a:pt x="28" y="14"/>
                      </a:lnTo>
                      <a:lnTo>
                        <a:pt x="26" y="15"/>
                      </a:lnTo>
                      <a:lnTo>
                        <a:pt x="26" y="16"/>
                      </a:lnTo>
                      <a:lnTo>
                        <a:pt x="23" y="17"/>
                      </a:lnTo>
                      <a:lnTo>
                        <a:pt x="22" y="18"/>
                      </a:lnTo>
                      <a:lnTo>
                        <a:pt x="20" y="19"/>
                      </a:lnTo>
                      <a:lnTo>
                        <a:pt x="19" y="20"/>
                      </a:lnTo>
                      <a:lnTo>
                        <a:pt x="18" y="21"/>
                      </a:lnTo>
                      <a:lnTo>
                        <a:pt x="15" y="23"/>
                      </a:lnTo>
                      <a:lnTo>
                        <a:pt x="11" y="25"/>
                      </a:lnTo>
                      <a:lnTo>
                        <a:pt x="10" y="26"/>
                      </a:lnTo>
                      <a:lnTo>
                        <a:pt x="9" y="27"/>
                      </a:lnTo>
                      <a:lnTo>
                        <a:pt x="8" y="27"/>
                      </a:lnTo>
                      <a:lnTo>
                        <a:pt x="7" y="28"/>
                      </a:lnTo>
                      <a:lnTo>
                        <a:pt x="5" y="29"/>
                      </a:lnTo>
                      <a:lnTo>
                        <a:pt x="5" y="30"/>
                      </a:lnTo>
                      <a:lnTo>
                        <a:pt x="4" y="30"/>
                      </a:lnTo>
                      <a:lnTo>
                        <a:pt x="3" y="31"/>
                      </a:lnTo>
                      <a:lnTo>
                        <a:pt x="2" y="32"/>
                      </a:lnTo>
                      <a:lnTo>
                        <a:pt x="1" y="32"/>
                      </a:lnTo>
                      <a:lnTo>
                        <a:pt x="0" y="33"/>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1067" name=""/>
                <p:cNvSpPr/>
                <p:nvPr/>
              </p:nvSpPr>
              <p:spPr>
                <a:xfrm>
                  <a:off x="7283160" y="4833000"/>
                  <a:ext cx="1080" cy="10440"/>
                </a:xfrm>
                <a:custGeom>
                  <a:avLst/>
                  <a:gdLst/>
                  <a:ahLst/>
                  <a:rect l="l" t="t" r="r" b="b"/>
                  <a:pathLst>
                    <a:path w="0" h="13">
                      <a:moveTo>
                        <a:pt x="0" y="0"/>
                      </a:moveTo>
                      <a:lnTo>
                        <a:pt x="0" y="1"/>
                      </a:lnTo>
                      <a:lnTo>
                        <a:pt x="0" y="2"/>
                      </a:lnTo>
                      <a:lnTo>
                        <a:pt x="0" y="4"/>
                      </a:lnTo>
                      <a:lnTo>
                        <a:pt x="0" y="5"/>
                      </a:lnTo>
                      <a:lnTo>
                        <a:pt x="0" y="6"/>
                      </a:lnTo>
                      <a:lnTo>
                        <a:pt x="0" y="10"/>
                      </a:lnTo>
                      <a:lnTo>
                        <a:pt x="0" y="13"/>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1068" name=""/>
                <p:cNvSpPr/>
                <p:nvPr/>
              </p:nvSpPr>
              <p:spPr>
                <a:xfrm>
                  <a:off x="7282080" y="4843800"/>
                  <a:ext cx="1080" cy="61920"/>
                </a:xfrm>
                <a:custGeom>
                  <a:avLst/>
                  <a:gdLst/>
                  <a:ahLst/>
                  <a:rect l="l" t="t" r="r" b="b"/>
                  <a:pathLst>
                    <a:path w="2" h="82">
                      <a:moveTo>
                        <a:pt x="2" y="0"/>
                      </a:moveTo>
                      <a:lnTo>
                        <a:pt x="2" y="2"/>
                      </a:lnTo>
                      <a:lnTo>
                        <a:pt x="2" y="5"/>
                      </a:lnTo>
                      <a:lnTo>
                        <a:pt x="2" y="6"/>
                      </a:lnTo>
                      <a:lnTo>
                        <a:pt x="2" y="8"/>
                      </a:lnTo>
                      <a:lnTo>
                        <a:pt x="2" y="9"/>
                      </a:lnTo>
                      <a:lnTo>
                        <a:pt x="2" y="10"/>
                      </a:lnTo>
                      <a:lnTo>
                        <a:pt x="2" y="12"/>
                      </a:lnTo>
                      <a:lnTo>
                        <a:pt x="2" y="13"/>
                      </a:lnTo>
                      <a:lnTo>
                        <a:pt x="2" y="14"/>
                      </a:lnTo>
                      <a:lnTo>
                        <a:pt x="2" y="21"/>
                      </a:lnTo>
                      <a:lnTo>
                        <a:pt x="2" y="22"/>
                      </a:lnTo>
                      <a:lnTo>
                        <a:pt x="2" y="23"/>
                      </a:lnTo>
                      <a:lnTo>
                        <a:pt x="2" y="24"/>
                      </a:lnTo>
                      <a:lnTo>
                        <a:pt x="2" y="25"/>
                      </a:lnTo>
                      <a:lnTo>
                        <a:pt x="2" y="26"/>
                      </a:lnTo>
                      <a:lnTo>
                        <a:pt x="2" y="29"/>
                      </a:lnTo>
                      <a:lnTo>
                        <a:pt x="2" y="30"/>
                      </a:lnTo>
                      <a:lnTo>
                        <a:pt x="1" y="31"/>
                      </a:lnTo>
                      <a:lnTo>
                        <a:pt x="1" y="33"/>
                      </a:lnTo>
                      <a:lnTo>
                        <a:pt x="1" y="34"/>
                      </a:lnTo>
                      <a:lnTo>
                        <a:pt x="1" y="35"/>
                      </a:lnTo>
                      <a:lnTo>
                        <a:pt x="1" y="36"/>
                      </a:lnTo>
                      <a:lnTo>
                        <a:pt x="1" y="37"/>
                      </a:lnTo>
                      <a:lnTo>
                        <a:pt x="1" y="38"/>
                      </a:lnTo>
                      <a:lnTo>
                        <a:pt x="1" y="39"/>
                      </a:lnTo>
                      <a:lnTo>
                        <a:pt x="1" y="40"/>
                      </a:lnTo>
                      <a:lnTo>
                        <a:pt x="1" y="41"/>
                      </a:lnTo>
                      <a:lnTo>
                        <a:pt x="1" y="42"/>
                      </a:lnTo>
                      <a:lnTo>
                        <a:pt x="1" y="45"/>
                      </a:lnTo>
                      <a:lnTo>
                        <a:pt x="1" y="46"/>
                      </a:lnTo>
                      <a:lnTo>
                        <a:pt x="1" y="48"/>
                      </a:lnTo>
                      <a:lnTo>
                        <a:pt x="1" y="49"/>
                      </a:lnTo>
                      <a:lnTo>
                        <a:pt x="1" y="52"/>
                      </a:lnTo>
                      <a:lnTo>
                        <a:pt x="1" y="54"/>
                      </a:lnTo>
                      <a:lnTo>
                        <a:pt x="1" y="56"/>
                      </a:lnTo>
                      <a:lnTo>
                        <a:pt x="1" y="57"/>
                      </a:lnTo>
                      <a:lnTo>
                        <a:pt x="1" y="61"/>
                      </a:lnTo>
                      <a:lnTo>
                        <a:pt x="1" y="63"/>
                      </a:lnTo>
                      <a:lnTo>
                        <a:pt x="1" y="65"/>
                      </a:lnTo>
                      <a:lnTo>
                        <a:pt x="1" y="67"/>
                      </a:lnTo>
                      <a:lnTo>
                        <a:pt x="1" y="68"/>
                      </a:lnTo>
                      <a:lnTo>
                        <a:pt x="1" y="71"/>
                      </a:lnTo>
                      <a:lnTo>
                        <a:pt x="1" y="73"/>
                      </a:lnTo>
                      <a:lnTo>
                        <a:pt x="1" y="74"/>
                      </a:lnTo>
                      <a:lnTo>
                        <a:pt x="1" y="75"/>
                      </a:lnTo>
                      <a:lnTo>
                        <a:pt x="1" y="76"/>
                      </a:lnTo>
                      <a:lnTo>
                        <a:pt x="1" y="77"/>
                      </a:lnTo>
                      <a:lnTo>
                        <a:pt x="0" y="79"/>
                      </a:lnTo>
                      <a:lnTo>
                        <a:pt x="0" y="81"/>
                      </a:lnTo>
                      <a:lnTo>
                        <a:pt x="0" y="82"/>
                      </a:lnTo>
                    </a:path>
                  </a:pathLst>
                </a:custGeom>
                <a:noFill/>
                <a:ln w="2376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1069" name=""/>
                <p:cNvSpPr/>
                <p:nvPr/>
              </p:nvSpPr>
              <p:spPr>
                <a:xfrm>
                  <a:off x="7279200" y="4905720"/>
                  <a:ext cx="2880" cy="10440"/>
                </a:xfrm>
                <a:custGeom>
                  <a:avLst/>
                  <a:gdLst/>
                  <a:ahLst/>
                  <a:rect l="l" t="t" r="r" b="b"/>
                  <a:pathLst>
                    <a:path w="3" h="15">
                      <a:moveTo>
                        <a:pt x="3" y="0"/>
                      </a:moveTo>
                      <a:lnTo>
                        <a:pt x="3" y="2"/>
                      </a:lnTo>
                      <a:lnTo>
                        <a:pt x="3" y="3"/>
                      </a:lnTo>
                      <a:lnTo>
                        <a:pt x="2" y="10"/>
                      </a:lnTo>
                      <a:lnTo>
                        <a:pt x="2" y="11"/>
                      </a:lnTo>
                      <a:lnTo>
                        <a:pt x="0" y="14"/>
                      </a:lnTo>
                      <a:lnTo>
                        <a:pt x="0" y="15"/>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1070" name=""/>
                <p:cNvSpPr/>
                <p:nvPr/>
              </p:nvSpPr>
              <p:spPr>
                <a:xfrm>
                  <a:off x="7277400" y="4916520"/>
                  <a:ext cx="6840" cy="58320"/>
                </a:xfrm>
                <a:custGeom>
                  <a:avLst/>
                  <a:gdLst/>
                  <a:ahLst/>
                  <a:rect l="l" t="t" r="r" b="b"/>
                  <a:pathLst>
                    <a:path w="10" h="77">
                      <a:moveTo>
                        <a:pt x="2" y="0"/>
                      </a:moveTo>
                      <a:lnTo>
                        <a:pt x="1" y="2"/>
                      </a:lnTo>
                      <a:lnTo>
                        <a:pt x="1" y="3"/>
                      </a:lnTo>
                      <a:lnTo>
                        <a:pt x="0" y="4"/>
                      </a:lnTo>
                      <a:lnTo>
                        <a:pt x="0" y="5"/>
                      </a:lnTo>
                      <a:lnTo>
                        <a:pt x="1" y="6"/>
                      </a:lnTo>
                      <a:lnTo>
                        <a:pt x="1" y="7"/>
                      </a:lnTo>
                      <a:lnTo>
                        <a:pt x="1" y="8"/>
                      </a:lnTo>
                      <a:lnTo>
                        <a:pt x="1" y="9"/>
                      </a:lnTo>
                      <a:lnTo>
                        <a:pt x="1" y="11"/>
                      </a:lnTo>
                      <a:lnTo>
                        <a:pt x="1" y="12"/>
                      </a:lnTo>
                      <a:lnTo>
                        <a:pt x="2" y="13"/>
                      </a:lnTo>
                      <a:lnTo>
                        <a:pt x="2" y="17"/>
                      </a:lnTo>
                      <a:lnTo>
                        <a:pt x="2" y="18"/>
                      </a:lnTo>
                      <a:lnTo>
                        <a:pt x="3" y="21"/>
                      </a:lnTo>
                      <a:lnTo>
                        <a:pt x="3" y="24"/>
                      </a:lnTo>
                      <a:lnTo>
                        <a:pt x="4" y="29"/>
                      </a:lnTo>
                      <a:lnTo>
                        <a:pt x="4" y="31"/>
                      </a:lnTo>
                      <a:lnTo>
                        <a:pt x="4" y="32"/>
                      </a:lnTo>
                      <a:lnTo>
                        <a:pt x="4" y="36"/>
                      </a:lnTo>
                      <a:lnTo>
                        <a:pt x="5" y="37"/>
                      </a:lnTo>
                      <a:lnTo>
                        <a:pt x="5" y="38"/>
                      </a:lnTo>
                      <a:lnTo>
                        <a:pt x="5" y="39"/>
                      </a:lnTo>
                      <a:lnTo>
                        <a:pt x="5" y="40"/>
                      </a:lnTo>
                      <a:lnTo>
                        <a:pt x="5" y="43"/>
                      </a:lnTo>
                      <a:lnTo>
                        <a:pt x="6" y="44"/>
                      </a:lnTo>
                      <a:lnTo>
                        <a:pt x="6" y="46"/>
                      </a:lnTo>
                      <a:lnTo>
                        <a:pt x="6" y="47"/>
                      </a:lnTo>
                      <a:lnTo>
                        <a:pt x="6" y="48"/>
                      </a:lnTo>
                      <a:lnTo>
                        <a:pt x="6" y="50"/>
                      </a:lnTo>
                      <a:lnTo>
                        <a:pt x="7" y="52"/>
                      </a:lnTo>
                      <a:lnTo>
                        <a:pt x="7" y="53"/>
                      </a:lnTo>
                      <a:lnTo>
                        <a:pt x="7" y="54"/>
                      </a:lnTo>
                      <a:lnTo>
                        <a:pt x="7" y="55"/>
                      </a:lnTo>
                      <a:lnTo>
                        <a:pt x="7" y="56"/>
                      </a:lnTo>
                      <a:lnTo>
                        <a:pt x="7" y="57"/>
                      </a:lnTo>
                      <a:lnTo>
                        <a:pt x="7" y="58"/>
                      </a:lnTo>
                      <a:lnTo>
                        <a:pt x="7" y="59"/>
                      </a:lnTo>
                      <a:lnTo>
                        <a:pt x="8" y="60"/>
                      </a:lnTo>
                      <a:lnTo>
                        <a:pt x="8" y="61"/>
                      </a:lnTo>
                      <a:lnTo>
                        <a:pt x="8" y="62"/>
                      </a:lnTo>
                      <a:lnTo>
                        <a:pt x="8" y="64"/>
                      </a:lnTo>
                      <a:lnTo>
                        <a:pt x="8" y="65"/>
                      </a:lnTo>
                      <a:lnTo>
                        <a:pt x="8" y="66"/>
                      </a:lnTo>
                      <a:lnTo>
                        <a:pt x="9" y="67"/>
                      </a:lnTo>
                      <a:lnTo>
                        <a:pt x="9" y="69"/>
                      </a:lnTo>
                      <a:lnTo>
                        <a:pt x="9" y="70"/>
                      </a:lnTo>
                      <a:lnTo>
                        <a:pt x="9" y="72"/>
                      </a:lnTo>
                      <a:lnTo>
                        <a:pt x="10" y="77"/>
                      </a:lnTo>
                    </a:path>
                  </a:pathLst>
                </a:custGeom>
                <a:noFill/>
                <a:ln w="23760">
                  <a:solidFill>
                    <a:srgbClr val="0000ff"/>
                  </a:solidFill>
                  <a:round/>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Arial"/>
                  </a:endParaRPr>
                </a:p>
              </p:txBody>
            </p:sp>
            <p:sp>
              <p:nvSpPr>
                <p:cNvPr id="1071" name=""/>
                <p:cNvSpPr/>
                <p:nvPr/>
              </p:nvSpPr>
              <p:spPr>
                <a:xfrm>
                  <a:off x="7284600" y="4974840"/>
                  <a:ext cx="9720" cy="24120"/>
                </a:xfrm>
                <a:custGeom>
                  <a:avLst/>
                  <a:gdLst/>
                  <a:ahLst/>
                  <a:rect l="l" t="t" r="r" b="b"/>
                  <a:pathLst>
                    <a:path w="14" h="32">
                      <a:moveTo>
                        <a:pt x="0" y="0"/>
                      </a:moveTo>
                      <a:lnTo>
                        <a:pt x="0" y="3"/>
                      </a:lnTo>
                      <a:lnTo>
                        <a:pt x="0" y="4"/>
                      </a:lnTo>
                      <a:lnTo>
                        <a:pt x="1" y="5"/>
                      </a:lnTo>
                      <a:lnTo>
                        <a:pt x="1" y="6"/>
                      </a:lnTo>
                      <a:lnTo>
                        <a:pt x="1" y="7"/>
                      </a:lnTo>
                      <a:lnTo>
                        <a:pt x="2" y="8"/>
                      </a:lnTo>
                      <a:lnTo>
                        <a:pt x="2" y="9"/>
                      </a:lnTo>
                      <a:lnTo>
                        <a:pt x="3" y="11"/>
                      </a:lnTo>
                      <a:lnTo>
                        <a:pt x="4" y="13"/>
                      </a:lnTo>
                      <a:lnTo>
                        <a:pt x="7" y="18"/>
                      </a:lnTo>
                      <a:lnTo>
                        <a:pt x="7" y="19"/>
                      </a:lnTo>
                      <a:lnTo>
                        <a:pt x="8" y="20"/>
                      </a:lnTo>
                      <a:lnTo>
                        <a:pt x="9" y="22"/>
                      </a:lnTo>
                      <a:lnTo>
                        <a:pt x="9" y="23"/>
                      </a:lnTo>
                      <a:lnTo>
                        <a:pt x="10" y="25"/>
                      </a:lnTo>
                      <a:lnTo>
                        <a:pt x="11" y="26"/>
                      </a:lnTo>
                      <a:lnTo>
                        <a:pt x="11" y="27"/>
                      </a:lnTo>
                      <a:lnTo>
                        <a:pt x="12" y="28"/>
                      </a:lnTo>
                      <a:lnTo>
                        <a:pt x="13" y="31"/>
                      </a:lnTo>
                      <a:lnTo>
                        <a:pt x="14" y="32"/>
                      </a:lnTo>
                    </a:path>
                  </a:pathLst>
                </a:custGeom>
                <a:noFill/>
                <a:ln w="23760">
                  <a:solidFill>
                    <a:srgbClr val="0000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1072" name=""/>
                <p:cNvSpPr/>
                <p:nvPr/>
              </p:nvSpPr>
              <p:spPr>
                <a:xfrm>
                  <a:off x="7194960" y="4683240"/>
                  <a:ext cx="6840" cy="22680"/>
                </a:xfrm>
                <a:custGeom>
                  <a:avLst/>
                  <a:gdLst/>
                  <a:ahLst/>
                  <a:rect l="l" t="t" r="r" b="b"/>
                  <a:pathLst>
                    <a:path w="9" h="29">
                      <a:moveTo>
                        <a:pt x="2" y="0"/>
                      </a:moveTo>
                      <a:lnTo>
                        <a:pt x="1" y="3"/>
                      </a:lnTo>
                      <a:lnTo>
                        <a:pt x="0" y="4"/>
                      </a:lnTo>
                      <a:lnTo>
                        <a:pt x="1" y="4"/>
                      </a:lnTo>
                      <a:lnTo>
                        <a:pt x="1" y="6"/>
                      </a:lnTo>
                      <a:lnTo>
                        <a:pt x="2" y="6"/>
                      </a:lnTo>
                      <a:lnTo>
                        <a:pt x="2" y="7"/>
                      </a:lnTo>
                      <a:lnTo>
                        <a:pt x="3" y="7"/>
                      </a:lnTo>
                      <a:lnTo>
                        <a:pt x="3" y="8"/>
                      </a:lnTo>
                      <a:lnTo>
                        <a:pt x="4" y="8"/>
                      </a:lnTo>
                      <a:lnTo>
                        <a:pt x="4" y="9"/>
                      </a:lnTo>
                      <a:lnTo>
                        <a:pt x="5" y="10"/>
                      </a:lnTo>
                      <a:lnTo>
                        <a:pt x="6" y="12"/>
                      </a:lnTo>
                      <a:lnTo>
                        <a:pt x="6" y="13"/>
                      </a:lnTo>
                      <a:lnTo>
                        <a:pt x="6" y="14"/>
                      </a:lnTo>
                      <a:lnTo>
                        <a:pt x="6" y="15"/>
                      </a:lnTo>
                      <a:lnTo>
                        <a:pt x="6" y="16"/>
                      </a:lnTo>
                      <a:lnTo>
                        <a:pt x="7" y="17"/>
                      </a:lnTo>
                      <a:lnTo>
                        <a:pt x="8" y="17"/>
                      </a:lnTo>
                      <a:lnTo>
                        <a:pt x="8" y="18"/>
                      </a:lnTo>
                      <a:lnTo>
                        <a:pt x="8" y="19"/>
                      </a:lnTo>
                      <a:lnTo>
                        <a:pt x="9" y="21"/>
                      </a:lnTo>
                      <a:lnTo>
                        <a:pt x="9" y="22"/>
                      </a:lnTo>
                      <a:lnTo>
                        <a:pt x="9" y="23"/>
                      </a:lnTo>
                      <a:lnTo>
                        <a:pt x="8" y="24"/>
                      </a:lnTo>
                      <a:lnTo>
                        <a:pt x="8" y="25"/>
                      </a:lnTo>
                      <a:lnTo>
                        <a:pt x="8" y="26"/>
                      </a:lnTo>
                      <a:lnTo>
                        <a:pt x="8" y="27"/>
                      </a:lnTo>
                      <a:lnTo>
                        <a:pt x="9" y="28"/>
                      </a:lnTo>
                      <a:lnTo>
                        <a:pt x="9" y="29"/>
                      </a:lnTo>
                    </a:path>
                  </a:pathLst>
                </a:custGeom>
                <a:noFill/>
                <a:ln w="23760">
                  <a:solidFill>
                    <a:srgbClr val="0000ff"/>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1073" name=""/>
                <p:cNvSpPr/>
                <p:nvPr/>
              </p:nvSpPr>
              <p:spPr>
                <a:xfrm>
                  <a:off x="7186320" y="4742280"/>
                  <a:ext cx="25560" cy="42480"/>
                </a:xfrm>
                <a:custGeom>
                  <a:avLst/>
                  <a:gdLst/>
                  <a:ahLst/>
                  <a:rect l="l" t="t" r="r" b="b"/>
                  <a:pathLst>
                    <a:path w="37" h="55">
                      <a:moveTo>
                        <a:pt x="37" y="55"/>
                      </a:moveTo>
                      <a:lnTo>
                        <a:pt x="36" y="55"/>
                      </a:lnTo>
                      <a:lnTo>
                        <a:pt x="36" y="54"/>
                      </a:lnTo>
                      <a:lnTo>
                        <a:pt x="35" y="53"/>
                      </a:lnTo>
                      <a:lnTo>
                        <a:pt x="35" y="52"/>
                      </a:lnTo>
                      <a:lnTo>
                        <a:pt x="34" y="52"/>
                      </a:lnTo>
                      <a:lnTo>
                        <a:pt x="33" y="50"/>
                      </a:lnTo>
                      <a:lnTo>
                        <a:pt x="33" y="49"/>
                      </a:lnTo>
                      <a:lnTo>
                        <a:pt x="32" y="48"/>
                      </a:lnTo>
                      <a:lnTo>
                        <a:pt x="31" y="47"/>
                      </a:lnTo>
                      <a:lnTo>
                        <a:pt x="30" y="46"/>
                      </a:lnTo>
                      <a:lnTo>
                        <a:pt x="29" y="44"/>
                      </a:lnTo>
                      <a:lnTo>
                        <a:pt x="28" y="43"/>
                      </a:lnTo>
                      <a:lnTo>
                        <a:pt x="28" y="42"/>
                      </a:lnTo>
                      <a:lnTo>
                        <a:pt x="25" y="39"/>
                      </a:lnTo>
                      <a:lnTo>
                        <a:pt x="24" y="37"/>
                      </a:lnTo>
                      <a:lnTo>
                        <a:pt x="22" y="34"/>
                      </a:lnTo>
                      <a:lnTo>
                        <a:pt x="21" y="33"/>
                      </a:lnTo>
                      <a:lnTo>
                        <a:pt x="21" y="32"/>
                      </a:lnTo>
                      <a:lnTo>
                        <a:pt x="20" y="31"/>
                      </a:lnTo>
                      <a:lnTo>
                        <a:pt x="19" y="30"/>
                      </a:lnTo>
                      <a:lnTo>
                        <a:pt x="18" y="29"/>
                      </a:lnTo>
                      <a:lnTo>
                        <a:pt x="18" y="28"/>
                      </a:lnTo>
                      <a:lnTo>
                        <a:pt x="17" y="27"/>
                      </a:lnTo>
                      <a:lnTo>
                        <a:pt x="16" y="26"/>
                      </a:lnTo>
                      <a:lnTo>
                        <a:pt x="15" y="25"/>
                      </a:lnTo>
                      <a:lnTo>
                        <a:pt x="15" y="24"/>
                      </a:lnTo>
                      <a:lnTo>
                        <a:pt x="14" y="23"/>
                      </a:lnTo>
                      <a:lnTo>
                        <a:pt x="14" y="22"/>
                      </a:lnTo>
                      <a:lnTo>
                        <a:pt x="13" y="22"/>
                      </a:lnTo>
                      <a:lnTo>
                        <a:pt x="13" y="21"/>
                      </a:lnTo>
                      <a:lnTo>
                        <a:pt x="12" y="20"/>
                      </a:lnTo>
                      <a:lnTo>
                        <a:pt x="10" y="17"/>
                      </a:lnTo>
                      <a:lnTo>
                        <a:pt x="9" y="16"/>
                      </a:lnTo>
                      <a:lnTo>
                        <a:pt x="9" y="15"/>
                      </a:lnTo>
                      <a:lnTo>
                        <a:pt x="8" y="15"/>
                      </a:lnTo>
                      <a:lnTo>
                        <a:pt x="8" y="14"/>
                      </a:lnTo>
                      <a:lnTo>
                        <a:pt x="7" y="13"/>
                      </a:lnTo>
                      <a:lnTo>
                        <a:pt x="7" y="12"/>
                      </a:lnTo>
                      <a:lnTo>
                        <a:pt x="6" y="12"/>
                      </a:lnTo>
                      <a:lnTo>
                        <a:pt x="5" y="10"/>
                      </a:lnTo>
                      <a:lnTo>
                        <a:pt x="4" y="9"/>
                      </a:lnTo>
                      <a:lnTo>
                        <a:pt x="3" y="8"/>
                      </a:lnTo>
                      <a:lnTo>
                        <a:pt x="2" y="6"/>
                      </a:lnTo>
                      <a:lnTo>
                        <a:pt x="1" y="5"/>
                      </a:lnTo>
                      <a:lnTo>
                        <a:pt x="1" y="4"/>
                      </a:lnTo>
                      <a:lnTo>
                        <a:pt x="0" y="4"/>
                      </a:lnTo>
                      <a:lnTo>
                        <a:pt x="0" y="3"/>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074" name=""/>
                <p:cNvSpPr/>
                <p:nvPr/>
              </p:nvSpPr>
              <p:spPr>
                <a:xfrm>
                  <a:off x="7211880" y="4784760"/>
                  <a:ext cx="18720" cy="21240"/>
                </a:xfrm>
                <a:custGeom>
                  <a:avLst/>
                  <a:gdLst/>
                  <a:ahLst/>
                  <a:rect l="l" t="t" r="r" b="b"/>
                  <a:pathLst>
                    <a:path w="26" h="28">
                      <a:moveTo>
                        <a:pt x="26" y="28"/>
                      </a:moveTo>
                      <a:lnTo>
                        <a:pt x="26" y="27"/>
                      </a:lnTo>
                      <a:lnTo>
                        <a:pt x="25" y="27"/>
                      </a:lnTo>
                      <a:lnTo>
                        <a:pt x="24" y="27"/>
                      </a:lnTo>
                      <a:lnTo>
                        <a:pt x="24" y="26"/>
                      </a:lnTo>
                      <a:lnTo>
                        <a:pt x="23" y="26"/>
                      </a:lnTo>
                      <a:lnTo>
                        <a:pt x="23" y="25"/>
                      </a:lnTo>
                      <a:lnTo>
                        <a:pt x="22" y="24"/>
                      </a:lnTo>
                      <a:lnTo>
                        <a:pt x="21" y="23"/>
                      </a:lnTo>
                      <a:lnTo>
                        <a:pt x="20" y="22"/>
                      </a:lnTo>
                      <a:lnTo>
                        <a:pt x="19" y="21"/>
                      </a:lnTo>
                      <a:lnTo>
                        <a:pt x="19" y="20"/>
                      </a:lnTo>
                      <a:lnTo>
                        <a:pt x="18" y="19"/>
                      </a:lnTo>
                      <a:lnTo>
                        <a:pt x="17" y="19"/>
                      </a:lnTo>
                      <a:lnTo>
                        <a:pt x="17" y="18"/>
                      </a:lnTo>
                      <a:lnTo>
                        <a:pt x="16" y="18"/>
                      </a:lnTo>
                      <a:lnTo>
                        <a:pt x="15" y="18"/>
                      </a:lnTo>
                      <a:lnTo>
                        <a:pt x="15" y="17"/>
                      </a:lnTo>
                      <a:lnTo>
                        <a:pt x="10" y="15"/>
                      </a:lnTo>
                      <a:lnTo>
                        <a:pt x="10" y="14"/>
                      </a:lnTo>
                      <a:lnTo>
                        <a:pt x="9" y="14"/>
                      </a:lnTo>
                      <a:lnTo>
                        <a:pt x="9" y="13"/>
                      </a:lnTo>
                      <a:lnTo>
                        <a:pt x="7" y="11"/>
                      </a:lnTo>
                      <a:lnTo>
                        <a:pt x="5" y="7"/>
                      </a:lnTo>
                      <a:lnTo>
                        <a:pt x="3" y="5"/>
                      </a:lnTo>
                      <a:lnTo>
                        <a:pt x="2" y="4"/>
                      </a:lnTo>
                      <a:lnTo>
                        <a:pt x="1" y="3"/>
                      </a:lnTo>
                      <a:lnTo>
                        <a:pt x="1" y="2"/>
                      </a:lnTo>
                      <a:lnTo>
                        <a:pt x="0" y="1"/>
                      </a:lnTo>
                      <a:lnTo>
                        <a:pt x="0" y="0"/>
                      </a:lnTo>
                    </a:path>
                  </a:pathLst>
                </a:custGeom>
                <a:noFill/>
                <a:ln w="23760">
                  <a:solidFill>
                    <a:srgbClr val="0000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075" name=""/>
                <p:cNvSpPr/>
                <p:nvPr/>
              </p:nvSpPr>
              <p:spPr>
                <a:xfrm>
                  <a:off x="7194960" y="4721400"/>
                  <a:ext cx="5400" cy="5760"/>
                </a:xfrm>
                <a:custGeom>
                  <a:avLst/>
                  <a:gdLst/>
                  <a:ahLst/>
                  <a:rect l="l" t="t" r="r" b="b"/>
                  <a:pathLst>
                    <a:path w="8" h="9">
                      <a:moveTo>
                        <a:pt x="8" y="0"/>
                      </a:moveTo>
                      <a:lnTo>
                        <a:pt x="7" y="1"/>
                      </a:lnTo>
                      <a:lnTo>
                        <a:pt x="7" y="2"/>
                      </a:lnTo>
                      <a:lnTo>
                        <a:pt x="6" y="2"/>
                      </a:lnTo>
                      <a:lnTo>
                        <a:pt x="6" y="3"/>
                      </a:lnTo>
                      <a:lnTo>
                        <a:pt x="5" y="4"/>
                      </a:lnTo>
                      <a:lnTo>
                        <a:pt x="4" y="5"/>
                      </a:lnTo>
                      <a:lnTo>
                        <a:pt x="3" y="6"/>
                      </a:lnTo>
                      <a:lnTo>
                        <a:pt x="3" y="7"/>
                      </a:lnTo>
                      <a:lnTo>
                        <a:pt x="2" y="7"/>
                      </a:lnTo>
                      <a:lnTo>
                        <a:pt x="1" y="8"/>
                      </a:lnTo>
                      <a:lnTo>
                        <a:pt x="0" y="9"/>
                      </a:lnTo>
                    </a:path>
                  </a:pathLst>
                </a:custGeom>
                <a:noFill/>
                <a:ln w="23760">
                  <a:solidFill>
                    <a:srgbClr val="0000ff"/>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Arial"/>
                  </a:endParaRPr>
                </a:p>
              </p:txBody>
            </p:sp>
            <p:sp>
              <p:nvSpPr>
                <p:cNvPr id="1076" name=""/>
                <p:cNvSpPr/>
                <p:nvPr/>
              </p:nvSpPr>
              <p:spPr>
                <a:xfrm>
                  <a:off x="7192080" y="4727160"/>
                  <a:ext cx="2880" cy="1440"/>
                </a:xfrm>
                <a:custGeom>
                  <a:avLst/>
                  <a:gdLst/>
                  <a:ahLst/>
                  <a:rect l="l" t="t" r="r" b="b"/>
                  <a:pathLst>
                    <a:path w="4" h="2">
                      <a:moveTo>
                        <a:pt x="4" y="0"/>
                      </a:moveTo>
                      <a:lnTo>
                        <a:pt x="3" y="0"/>
                      </a:lnTo>
                      <a:lnTo>
                        <a:pt x="2" y="1"/>
                      </a:lnTo>
                      <a:lnTo>
                        <a:pt x="1" y="2"/>
                      </a:lnTo>
                      <a:lnTo>
                        <a:pt x="0" y="2"/>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77" name=""/>
                <p:cNvSpPr/>
                <p:nvPr/>
              </p:nvSpPr>
              <p:spPr>
                <a:xfrm>
                  <a:off x="7186320" y="4728960"/>
                  <a:ext cx="5760" cy="4320"/>
                </a:xfrm>
                <a:custGeom>
                  <a:avLst/>
                  <a:gdLst/>
                  <a:ahLst/>
                  <a:rect l="l" t="t" r="r" b="b"/>
                  <a:pathLst>
                    <a:path w="8" h="6">
                      <a:moveTo>
                        <a:pt x="0" y="6"/>
                      </a:moveTo>
                      <a:lnTo>
                        <a:pt x="6" y="2"/>
                      </a:lnTo>
                      <a:lnTo>
                        <a:pt x="6" y="1"/>
                      </a:lnTo>
                      <a:lnTo>
                        <a:pt x="7" y="0"/>
                      </a:lnTo>
                      <a:lnTo>
                        <a:pt x="8"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078" name=""/>
                <p:cNvSpPr/>
                <p:nvPr/>
              </p:nvSpPr>
              <p:spPr>
                <a:xfrm>
                  <a:off x="7200360" y="4706280"/>
                  <a:ext cx="1440" cy="14760"/>
                </a:xfrm>
                <a:custGeom>
                  <a:avLst/>
                  <a:gdLst/>
                  <a:ahLst/>
                  <a:rect l="l" t="t" r="r" b="b"/>
                  <a:pathLst>
                    <a:path w="1" h="19">
                      <a:moveTo>
                        <a:pt x="0" y="0"/>
                      </a:moveTo>
                      <a:lnTo>
                        <a:pt x="0" y="1"/>
                      </a:lnTo>
                      <a:lnTo>
                        <a:pt x="0" y="2"/>
                      </a:lnTo>
                      <a:lnTo>
                        <a:pt x="1" y="2"/>
                      </a:lnTo>
                      <a:lnTo>
                        <a:pt x="1" y="3"/>
                      </a:lnTo>
                      <a:lnTo>
                        <a:pt x="1" y="4"/>
                      </a:lnTo>
                      <a:lnTo>
                        <a:pt x="1" y="5"/>
                      </a:lnTo>
                      <a:lnTo>
                        <a:pt x="0" y="6"/>
                      </a:lnTo>
                      <a:lnTo>
                        <a:pt x="0" y="7"/>
                      </a:lnTo>
                      <a:lnTo>
                        <a:pt x="0" y="8"/>
                      </a:lnTo>
                      <a:lnTo>
                        <a:pt x="0" y="9"/>
                      </a:lnTo>
                      <a:lnTo>
                        <a:pt x="0" y="10"/>
                      </a:lnTo>
                      <a:lnTo>
                        <a:pt x="1" y="11"/>
                      </a:lnTo>
                      <a:lnTo>
                        <a:pt x="1" y="13"/>
                      </a:lnTo>
                      <a:lnTo>
                        <a:pt x="1" y="14"/>
                      </a:lnTo>
                      <a:lnTo>
                        <a:pt x="0" y="15"/>
                      </a:lnTo>
                      <a:lnTo>
                        <a:pt x="0" y="16"/>
                      </a:lnTo>
                      <a:lnTo>
                        <a:pt x="0" y="18"/>
                      </a:lnTo>
                      <a:lnTo>
                        <a:pt x="0" y="19"/>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079" name=""/>
                <p:cNvSpPr/>
                <p:nvPr/>
              </p:nvSpPr>
              <p:spPr>
                <a:xfrm>
                  <a:off x="7179120" y="4737600"/>
                  <a:ext cx="6840" cy="4320"/>
                </a:xfrm>
                <a:custGeom>
                  <a:avLst/>
                  <a:gdLst/>
                  <a:ahLst/>
                  <a:rect l="l" t="t" r="r" b="b"/>
                  <a:pathLst>
                    <a:path w="9" h="6">
                      <a:moveTo>
                        <a:pt x="0" y="0"/>
                      </a:moveTo>
                      <a:lnTo>
                        <a:pt x="1" y="1"/>
                      </a:lnTo>
                      <a:lnTo>
                        <a:pt x="3" y="2"/>
                      </a:lnTo>
                      <a:lnTo>
                        <a:pt x="4" y="2"/>
                      </a:lnTo>
                      <a:lnTo>
                        <a:pt x="5" y="3"/>
                      </a:lnTo>
                      <a:lnTo>
                        <a:pt x="6" y="3"/>
                      </a:lnTo>
                      <a:lnTo>
                        <a:pt x="7" y="3"/>
                      </a:lnTo>
                      <a:lnTo>
                        <a:pt x="7" y="4"/>
                      </a:lnTo>
                      <a:lnTo>
                        <a:pt x="8" y="4"/>
                      </a:lnTo>
                      <a:lnTo>
                        <a:pt x="9" y="6"/>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080" name=""/>
                <p:cNvSpPr/>
                <p:nvPr/>
              </p:nvSpPr>
              <p:spPr>
                <a:xfrm>
                  <a:off x="7177680" y="4733280"/>
                  <a:ext cx="8280" cy="4320"/>
                </a:xfrm>
                <a:custGeom>
                  <a:avLst/>
                  <a:gdLst/>
                  <a:ahLst/>
                  <a:rect l="l" t="t" r="r" b="b"/>
                  <a:pathLst>
                    <a:path w="12" h="6">
                      <a:moveTo>
                        <a:pt x="12" y="1"/>
                      </a:moveTo>
                      <a:lnTo>
                        <a:pt x="10" y="2"/>
                      </a:lnTo>
                      <a:lnTo>
                        <a:pt x="10" y="3"/>
                      </a:lnTo>
                      <a:lnTo>
                        <a:pt x="7" y="2"/>
                      </a:lnTo>
                      <a:lnTo>
                        <a:pt x="4" y="0"/>
                      </a:lnTo>
                      <a:lnTo>
                        <a:pt x="2" y="1"/>
                      </a:lnTo>
                      <a:lnTo>
                        <a:pt x="2" y="2"/>
                      </a:lnTo>
                      <a:lnTo>
                        <a:pt x="0" y="5"/>
                      </a:lnTo>
                      <a:lnTo>
                        <a:pt x="2" y="6"/>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081" name=""/>
                <p:cNvSpPr/>
                <p:nvPr/>
              </p:nvSpPr>
              <p:spPr>
                <a:xfrm>
                  <a:off x="7314840" y="4624200"/>
                  <a:ext cx="2880" cy="6120"/>
                </a:xfrm>
                <a:custGeom>
                  <a:avLst/>
                  <a:gdLst/>
                  <a:ahLst/>
                  <a:rect l="l" t="t" r="r" b="b"/>
                  <a:pathLst>
                    <a:path w="4" h="8">
                      <a:moveTo>
                        <a:pt x="4" y="0"/>
                      </a:moveTo>
                      <a:lnTo>
                        <a:pt x="3" y="1"/>
                      </a:lnTo>
                      <a:lnTo>
                        <a:pt x="2" y="1"/>
                      </a:lnTo>
                      <a:lnTo>
                        <a:pt x="2" y="2"/>
                      </a:lnTo>
                      <a:lnTo>
                        <a:pt x="2" y="3"/>
                      </a:lnTo>
                      <a:lnTo>
                        <a:pt x="1" y="3"/>
                      </a:lnTo>
                      <a:lnTo>
                        <a:pt x="1" y="4"/>
                      </a:lnTo>
                      <a:lnTo>
                        <a:pt x="1" y="5"/>
                      </a:lnTo>
                      <a:lnTo>
                        <a:pt x="0" y="5"/>
                      </a:lnTo>
                      <a:lnTo>
                        <a:pt x="0" y="6"/>
                      </a:lnTo>
                      <a:lnTo>
                        <a:pt x="0" y="7"/>
                      </a:lnTo>
                      <a:lnTo>
                        <a:pt x="0" y="8"/>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082" name=""/>
                <p:cNvSpPr/>
                <p:nvPr/>
              </p:nvSpPr>
              <p:spPr>
                <a:xfrm>
                  <a:off x="7196400" y="4637880"/>
                  <a:ext cx="112320" cy="45000"/>
                </a:xfrm>
                <a:custGeom>
                  <a:avLst/>
                  <a:gdLst/>
                  <a:ahLst/>
                  <a:rect l="l" t="t" r="r" b="b"/>
                  <a:pathLst>
                    <a:path w="158" h="59">
                      <a:moveTo>
                        <a:pt x="158" y="1"/>
                      </a:moveTo>
                      <a:lnTo>
                        <a:pt x="157" y="1"/>
                      </a:lnTo>
                      <a:lnTo>
                        <a:pt x="156" y="1"/>
                      </a:lnTo>
                      <a:lnTo>
                        <a:pt x="154" y="1"/>
                      </a:lnTo>
                      <a:lnTo>
                        <a:pt x="153" y="1"/>
                      </a:lnTo>
                      <a:lnTo>
                        <a:pt x="152" y="1"/>
                      </a:lnTo>
                      <a:lnTo>
                        <a:pt x="151" y="1"/>
                      </a:lnTo>
                      <a:lnTo>
                        <a:pt x="150" y="0"/>
                      </a:lnTo>
                      <a:lnTo>
                        <a:pt x="149" y="0"/>
                      </a:lnTo>
                      <a:lnTo>
                        <a:pt x="148" y="0"/>
                      </a:lnTo>
                      <a:lnTo>
                        <a:pt x="145" y="0"/>
                      </a:lnTo>
                      <a:lnTo>
                        <a:pt x="144" y="0"/>
                      </a:lnTo>
                      <a:lnTo>
                        <a:pt x="143" y="1"/>
                      </a:lnTo>
                      <a:lnTo>
                        <a:pt x="141" y="2"/>
                      </a:lnTo>
                      <a:lnTo>
                        <a:pt x="140" y="2"/>
                      </a:lnTo>
                      <a:lnTo>
                        <a:pt x="139" y="2"/>
                      </a:lnTo>
                      <a:lnTo>
                        <a:pt x="138" y="2"/>
                      </a:lnTo>
                      <a:lnTo>
                        <a:pt x="138" y="1"/>
                      </a:lnTo>
                      <a:lnTo>
                        <a:pt x="137" y="1"/>
                      </a:lnTo>
                      <a:lnTo>
                        <a:pt x="136" y="1"/>
                      </a:lnTo>
                      <a:lnTo>
                        <a:pt x="135" y="1"/>
                      </a:lnTo>
                      <a:lnTo>
                        <a:pt x="134" y="1"/>
                      </a:lnTo>
                      <a:lnTo>
                        <a:pt x="133" y="1"/>
                      </a:lnTo>
                      <a:lnTo>
                        <a:pt x="132" y="1"/>
                      </a:lnTo>
                      <a:lnTo>
                        <a:pt x="130" y="1"/>
                      </a:lnTo>
                      <a:lnTo>
                        <a:pt x="129" y="1"/>
                      </a:lnTo>
                      <a:lnTo>
                        <a:pt x="127" y="1"/>
                      </a:lnTo>
                      <a:lnTo>
                        <a:pt x="126" y="1"/>
                      </a:lnTo>
                      <a:lnTo>
                        <a:pt x="125" y="2"/>
                      </a:lnTo>
                      <a:lnTo>
                        <a:pt x="124" y="2"/>
                      </a:lnTo>
                      <a:lnTo>
                        <a:pt x="123" y="2"/>
                      </a:lnTo>
                      <a:lnTo>
                        <a:pt x="122" y="3"/>
                      </a:lnTo>
                      <a:lnTo>
                        <a:pt x="121" y="3"/>
                      </a:lnTo>
                      <a:lnTo>
                        <a:pt x="121" y="4"/>
                      </a:lnTo>
                      <a:lnTo>
                        <a:pt x="120" y="4"/>
                      </a:lnTo>
                      <a:lnTo>
                        <a:pt x="120" y="5"/>
                      </a:lnTo>
                      <a:lnTo>
                        <a:pt x="119" y="6"/>
                      </a:lnTo>
                      <a:lnTo>
                        <a:pt x="118" y="7"/>
                      </a:lnTo>
                      <a:lnTo>
                        <a:pt x="117" y="7"/>
                      </a:lnTo>
                      <a:lnTo>
                        <a:pt x="116" y="8"/>
                      </a:lnTo>
                      <a:lnTo>
                        <a:pt x="112" y="9"/>
                      </a:lnTo>
                      <a:lnTo>
                        <a:pt x="111" y="9"/>
                      </a:lnTo>
                      <a:lnTo>
                        <a:pt x="110" y="10"/>
                      </a:lnTo>
                      <a:lnTo>
                        <a:pt x="109" y="10"/>
                      </a:lnTo>
                      <a:lnTo>
                        <a:pt x="108" y="11"/>
                      </a:lnTo>
                      <a:lnTo>
                        <a:pt x="107" y="11"/>
                      </a:lnTo>
                      <a:lnTo>
                        <a:pt x="107" y="12"/>
                      </a:lnTo>
                      <a:lnTo>
                        <a:pt x="106" y="12"/>
                      </a:lnTo>
                      <a:lnTo>
                        <a:pt x="105" y="12"/>
                      </a:lnTo>
                      <a:lnTo>
                        <a:pt x="104" y="12"/>
                      </a:lnTo>
                      <a:lnTo>
                        <a:pt x="103" y="11"/>
                      </a:lnTo>
                      <a:lnTo>
                        <a:pt x="102" y="11"/>
                      </a:lnTo>
                      <a:lnTo>
                        <a:pt x="102" y="12"/>
                      </a:lnTo>
                      <a:lnTo>
                        <a:pt x="101" y="12"/>
                      </a:lnTo>
                      <a:lnTo>
                        <a:pt x="101" y="13"/>
                      </a:lnTo>
                      <a:lnTo>
                        <a:pt x="100" y="13"/>
                      </a:lnTo>
                      <a:lnTo>
                        <a:pt x="99" y="13"/>
                      </a:lnTo>
                      <a:lnTo>
                        <a:pt x="99" y="14"/>
                      </a:lnTo>
                      <a:lnTo>
                        <a:pt x="98" y="14"/>
                      </a:lnTo>
                      <a:lnTo>
                        <a:pt x="95" y="13"/>
                      </a:lnTo>
                      <a:lnTo>
                        <a:pt x="94" y="13"/>
                      </a:lnTo>
                      <a:lnTo>
                        <a:pt x="93" y="13"/>
                      </a:lnTo>
                      <a:lnTo>
                        <a:pt x="92" y="13"/>
                      </a:lnTo>
                      <a:lnTo>
                        <a:pt x="91" y="14"/>
                      </a:lnTo>
                      <a:lnTo>
                        <a:pt x="91" y="13"/>
                      </a:lnTo>
                      <a:lnTo>
                        <a:pt x="90" y="13"/>
                      </a:lnTo>
                      <a:lnTo>
                        <a:pt x="88" y="13"/>
                      </a:lnTo>
                      <a:lnTo>
                        <a:pt x="87" y="14"/>
                      </a:lnTo>
                      <a:lnTo>
                        <a:pt x="86" y="14"/>
                      </a:lnTo>
                      <a:lnTo>
                        <a:pt x="85" y="14"/>
                      </a:lnTo>
                      <a:lnTo>
                        <a:pt x="83" y="13"/>
                      </a:lnTo>
                      <a:lnTo>
                        <a:pt x="81" y="13"/>
                      </a:lnTo>
                      <a:lnTo>
                        <a:pt x="80" y="13"/>
                      </a:lnTo>
                      <a:lnTo>
                        <a:pt x="80" y="12"/>
                      </a:lnTo>
                      <a:lnTo>
                        <a:pt x="78" y="12"/>
                      </a:lnTo>
                      <a:lnTo>
                        <a:pt x="77" y="12"/>
                      </a:lnTo>
                      <a:lnTo>
                        <a:pt x="74" y="14"/>
                      </a:lnTo>
                      <a:lnTo>
                        <a:pt x="73" y="14"/>
                      </a:lnTo>
                      <a:lnTo>
                        <a:pt x="72" y="14"/>
                      </a:lnTo>
                      <a:lnTo>
                        <a:pt x="71" y="14"/>
                      </a:lnTo>
                      <a:lnTo>
                        <a:pt x="69" y="14"/>
                      </a:lnTo>
                      <a:lnTo>
                        <a:pt x="68" y="14"/>
                      </a:lnTo>
                      <a:lnTo>
                        <a:pt x="67" y="15"/>
                      </a:lnTo>
                      <a:lnTo>
                        <a:pt x="66" y="15"/>
                      </a:lnTo>
                      <a:lnTo>
                        <a:pt x="65" y="16"/>
                      </a:lnTo>
                      <a:lnTo>
                        <a:pt x="64" y="16"/>
                      </a:lnTo>
                      <a:lnTo>
                        <a:pt x="61" y="17"/>
                      </a:lnTo>
                      <a:lnTo>
                        <a:pt x="60" y="18"/>
                      </a:lnTo>
                      <a:lnTo>
                        <a:pt x="59" y="18"/>
                      </a:lnTo>
                      <a:lnTo>
                        <a:pt x="58" y="18"/>
                      </a:lnTo>
                      <a:lnTo>
                        <a:pt x="57" y="19"/>
                      </a:lnTo>
                      <a:lnTo>
                        <a:pt x="56" y="19"/>
                      </a:lnTo>
                      <a:lnTo>
                        <a:pt x="54" y="20"/>
                      </a:lnTo>
                      <a:lnTo>
                        <a:pt x="53" y="22"/>
                      </a:lnTo>
                      <a:lnTo>
                        <a:pt x="52" y="22"/>
                      </a:lnTo>
                      <a:lnTo>
                        <a:pt x="52" y="23"/>
                      </a:lnTo>
                      <a:lnTo>
                        <a:pt x="51" y="24"/>
                      </a:lnTo>
                      <a:lnTo>
                        <a:pt x="51" y="25"/>
                      </a:lnTo>
                      <a:lnTo>
                        <a:pt x="50" y="26"/>
                      </a:lnTo>
                      <a:lnTo>
                        <a:pt x="50" y="27"/>
                      </a:lnTo>
                      <a:lnTo>
                        <a:pt x="49" y="30"/>
                      </a:lnTo>
                      <a:lnTo>
                        <a:pt x="48" y="30"/>
                      </a:lnTo>
                      <a:lnTo>
                        <a:pt x="48" y="31"/>
                      </a:lnTo>
                      <a:lnTo>
                        <a:pt x="47" y="31"/>
                      </a:lnTo>
                      <a:lnTo>
                        <a:pt x="45" y="33"/>
                      </a:lnTo>
                      <a:lnTo>
                        <a:pt x="45" y="34"/>
                      </a:lnTo>
                      <a:lnTo>
                        <a:pt x="44" y="34"/>
                      </a:lnTo>
                      <a:lnTo>
                        <a:pt x="43" y="34"/>
                      </a:lnTo>
                      <a:lnTo>
                        <a:pt x="42" y="34"/>
                      </a:lnTo>
                      <a:lnTo>
                        <a:pt x="41" y="34"/>
                      </a:lnTo>
                      <a:lnTo>
                        <a:pt x="40" y="34"/>
                      </a:lnTo>
                      <a:lnTo>
                        <a:pt x="36" y="34"/>
                      </a:lnTo>
                      <a:lnTo>
                        <a:pt x="35" y="34"/>
                      </a:lnTo>
                      <a:lnTo>
                        <a:pt x="32" y="33"/>
                      </a:lnTo>
                      <a:lnTo>
                        <a:pt x="29" y="32"/>
                      </a:lnTo>
                      <a:lnTo>
                        <a:pt x="27" y="32"/>
                      </a:lnTo>
                      <a:lnTo>
                        <a:pt x="26" y="31"/>
                      </a:lnTo>
                      <a:lnTo>
                        <a:pt x="24" y="31"/>
                      </a:lnTo>
                      <a:lnTo>
                        <a:pt x="23" y="31"/>
                      </a:lnTo>
                      <a:lnTo>
                        <a:pt x="22" y="30"/>
                      </a:lnTo>
                      <a:lnTo>
                        <a:pt x="22" y="31"/>
                      </a:lnTo>
                      <a:lnTo>
                        <a:pt x="21" y="31"/>
                      </a:lnTo>
                      <a:lnTo>
                        <a:pt x="18" y="32"/>
                      </a:lnTo>
                      <a:lnTo>
                        <a:pt x="17" y="32"/>
                      </a:lnTo>
                      <a:lnTo>
                        <a:pt x="15" y="33"/>
                      </a:lnTo>
                      <a:lnTo>
                        <a:pt x="14" y="33"/>
                      </a:lnTo>
                      <a:lnTo>
                        <a:pt x="14" y="34"/>
                      </a:lnTo>
                      <a:lnTo>
                        <a:pt x="13" y="34"/>
                      </a:lnTo>
                      <a:lnTo>
                        <a:pt x="12" y="34"/>
                      </a:lnTo>
                      <a:lnTo>
                        <a:pt x="9" y="36"/>
                      </a:lnTo>
                      <a:lnTo>
                        <a:pt x="8" y="36"/>
                      </a:lnTo>
                      <a:lnTo>
                        <a:pt x="8" y="37"/>
                      </a:lnTo>
                      <a:lnTo>
                        <a:pt x="7" y="38"/>
                      </a:lnTo>
                      <a:lnTo>
                        <a:pt x="7" y="39"/>
                      </a:lnTo>
                      <a:lnTo>
                        <a:pt x="6" y="41"/>
                      </a:lnTo>
                      <a:lnTo>
                        <a:pt x="5" y="42"/>
                      </a:lnTo>
                      <a:lnTo>
                        <a:pt x="3" y="46"/>
                      </a:lnTo>
                      <a:lnTo>
                        <a:pt x="2" y="47"/>
                      </a:lnTo>
                      <a:lnTo>
                        <a:pt x="1" y="47"/>
                      </a:lnTo>
                      <a:lnTo>
                        <a:pt x="0" y="49"/>
                      </a:lnTo>
                      <a:lnTo>
                        <a:pt x="0" y="50"/>
                      </a:lnTo>
                      <a:lnTo>
                        <a:pt x="0" y="51"/>
                      </a:lnTo>
                      <a:lnTo>
                        <a:pt x="0" y="52"/>
                      </a:lnTo>
                      <a:lnTo>
                        <a:pt x="0" y="53"/>
                      </a:lnTo>
                      <a:lnTo>
                        <a:pt x="0" y="54"/>
                      </a:lnTo>
                      <a:lnTo>
                        <a:pt x="0" y="55"/>
                      </a:lnTo>
                      <a:lnTo>
                        <a:pt x="0" y="56"/>
                      </a:lnTo>
                      <a:lnTo>
                        <a:pt x="1" y="56"/>
                      </a:lnTo>
                      <a:lnTo>
                        <a:pt x="1" y="57"/>
                      </a:lnTo>
                      <a:lnTo>
                        <a:pt x="0" y="57"/>
                      </a:lnTo>
                      <a:lnTo>
                        <a:pt x="0" y="58"/>
                      </a:lnTo>
                      <a:lnTo>
                        <a:pt x="0" y="59"/>
                      </a:lnTo>
                    </a:path>
                  </a:pathLst>
                </a:custGeom>
                <a:noFill/>
                <a:ln w="23760">
                  <a:solidFill>
                    <a:srgbClr val="0000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1083" name=""/>
                <p:cNvSpPr/>
                <p:nvPr/>
              </p:nvSpPr>
              <p:spPr>
                <a:xfrm>
                  <a:off x="7310520" y="4637880"/>
                  <a:ext cx="1080" cy="1440"/>
                </a:xfrm>
                <a:custGeom>
                  <a:avLst/>
                  <a:gdLst/>
                  <a:ahLst/>
                  <a:rect l="l" t="t" r="r" b="b"/>
                  <a:pathLst>
                    <a:path w="1" h="2">
                      <a:moveTo>
                        <a:pt x="1" y="0"/>
                      </a:moveTo>
                      <a:lnTo>
                        <a:pt x="1" y="1"/>
                      </a:lnTo>
                      <a:lnTo>
                        <a:pt x="0" y="1"/>
                      </a:lnTo>
                      <a:lnTo>
                        <a:pt x="0" y="2"/>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84" name=""/>
                <p:cNvSpPr/>
                <p:nvPr/>
              </p:nvSpPr>
              <p:spPr>
                <a:xfrm flipH="1">
                  <a:off x="7308720" y="46396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85" name=""/>
                <p:cNvSpPr/>
                <p:nvPr/>
              </p:nvSpPr>
              <p:spPr>
                <a:xfrm>
                  <a:off x="7310520" y="4636800"/>
                  <a:ext cx="1080" cy="1080"/>
                </a:xfrm>
                <a:custGeom>
                  <a:avLst/>
                  <a:gdLst/>
                  <a:ahLst/>
                  <a:rect l="l" t="t" r="r" b="b"/>
                  <a:pathLst>
                    <a:path w="1" h="1">
                      <a:moveTo>
                        <a:pt x="1" y="0"/>
                      </a:moveTo>
                      <a:lnTo>
                        <a:pt x="1" y="1"/>
                      </a:lnTo>
                      <a:lnTo>
                        <a:pt x="0"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86" name=""/>
                <p:cNvSpPr/>
                <p:nvPr/>
              </p:nvSpPr>
              <p:spPr>
                <a:xfrm>
                  <a:off x="7313400" y="4631760"/>
                  <a:ext cx="1080" cy="2880"/>
                </a:xfrm>
                <a:custGeom>
                  <a:avLst/>
                  <a:gdLst/>
                  <a:ahLst/>
                  <a:rect l="l" t="t" r="r" b="b"/>
                  <a:pathLst>
                    <a:path w="1" h="4">
                      <a:moveTo>
                        <a:pt x="0" y="0"/>
                      </a:moveTo>
                      <a:lnTo>
                        <a:pt x="1" y="1"/>
                      </a:lnTo>
                      <a:lnTo>
                        <a:pt x="1" y="2"/>
                      </a:lnTo>
                      <a:lnTo>
                        <a:pt x="1" y="3"/>
                      </a:lnTo>
                      <a:lnTo>
                        <a:pt x="1" y="4"/>
                      </a:lnTo>
                      <a:lnTo>
                        <a:pt x="0"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087" name=""/>
                <p:cNvSpPr/>
                <p:nvPr/>
              </p:nvSpPr>
              <p:spPr>
                <a:xfrm>
                  <a:off x="7317720" y="4621680"/>
                  <a:ext cx="2880" cy="2520"/>
                </a:xfrm>
                <a:custGeom>
                  <a:avLst/>
                  <a:gdLst/>
                  <a:ahLst/>
                  <a:rect l="l" t="t" r="r" b="b"/>
                  <a:pathLst>
                    <a:path w="4" h="4">
                      <a:moveTo>
                        <a:pt x="4" y="0"/>
                      </a:moveTo>
                      <a:lnTo>
                        <a:pt x="3" y="1"/>
                      </a:lnTo>
                      <a:lnTo>
                        <a:pt x="2" y="2"/>
                      </a:lnTo>
                      <a:lnTo>
                        <a:pt x="1" y="2"/>
                      </a:lnTo>
                      <a:lnTo>
                        <a:pt x="0" y="3"/>
                      </a:lnTo>
                      <a:lnTo>
                        <a:pt x="0" y="4"/>
                      </a:lnTo>
                    </a:path>
                  </a:pathLst>
                </a:custGeom>
                <a:noFill/>
                <a:ln w="23760">
                  <a:solidFill>
                    <a:srgbClr val="0000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1088" name=""/>
                <p:cNvSpPr/>
                <p:nvPr/>
              </p:nvSpPr>
              <p:spPr>
                <a:xfrm>
                  <a:off x="7320600" y="4616640"/>
                  <a:ext cx="1080" cy="4680"/>
                </a:xfrm>
                <a:custGeom>
                  <a:avLst/>
                  <a:gdLst/>
                  <a:ahLst/>
                  <a:rect l="l" t="t" r="r" b="b"/>
                  <a:pathLst>
                    <a:path w="1" h="5">
                      <a:moveTo>
                        <a:pt x="0" y="5"/>
                      </a:moveTo>
                      <a:lnTo>
                        <a:pt x="1" y="4"/>
                      </a:lnTo>
                      <a:lnTo>
                        <a:pt x="1" y="3"/>
                      </a:lnTo>
                      <a:lnTo>
                        <a:pt x="1" y="2"/>
                      </a:lnTo>
                      <a:lnTo>
                        <a:pt x="1" y="1"/>
                      </a:lnTo>
                      <a:lnTo>
                        <a:pt x="1" y="0"/>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089" name=""/>
                <p:cNvSpPr/>
                <p:nvPr/>
              </p:nvSpPr>
              <p:spPr>
                <a:xfrm>
                  <a:off x="7313400" y="4630320"/>
                  <a:ext cx="1080" cy="1080"/>
                </a:xfrm>
                <a:custGeom>
                  <a:avLst/>
                  <a:gdLst/>
                  <a:ahLst/>
                  <a:rect l="l" t="t" r="r" b="b"/>
                  <a:pathLst>
                    <a:path w="1" h="3">
                      <a:moveTo>
                        <a:pt x="1" y="0"/>
                      </a:moveTo>
                      <a:lnTo>
                        <a:pt x="0" y="1"/>
                      </a:lnTo>
                      <a:lnTo>
                        <a:pt x="0" y="2"/>
                      </a:lnTo>
                      <a:lnTo>
                        <a:pt x="0" y="3"/>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90" name=""/>
                <p:cNvSpPr/>
                <p:nvPr/>
              </p:nvSpPr>
              <p:spPr>
                <a:xfrm>
                  <a:off x="7311960" y="4635000"/>
                  <a:ext cx="1440" cy="1440"/>
                </a:xfrm>
                <a:custGeom>
                  <a:avLst/>
                  <a:gdLst/>
                  <a:ahLst/>
                  <a:rect l="l" t="t" r="r" b="b"/>
                  <a:pathLst>
                    <a:path w="3" h="2">
                      <a:moveTo>
                        <a:pt x="3" y="0"/>
                      </a:moveTo>
                      <a:lnTo>
                        <a:pt x="3" y="1"/>
                      </a:lnTo>
                      <a:lnTo>
                        <a:pt x="1" y="1"/>
                      </a:lnTo>
                      <a:lnTo>
                        <a:pt x="0" y="2"/>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91" name=""/>
                <p:cNvSpPr/>
                <p:nvPr/>
              </p:nvSpPr>
              <p:spPr>
                <a:xfrm>
                  <a:off x="7273440" y="5463360"/>
                  <a:ext cx="3960" cy="29880"/>
                </a:xfrm>
                <a:custGeom>
                  <a:avLst/>
                  <a:gdLst/>
                  <a:ahLst/>
                  <a:rect l="l" t="t" r="r" b="b"/>
                  <a:pathLst>
                    <a:path w="6" h="40">
                      <a:moveTo>
                        <a:pt x="6" y="40"/>
                      </a:moveTo>
                      <a:lnTo>
                        <a:pt x="6" y="39"/>
                      </a:lnTo>
                      <a:lnTo>
                        <a:pt x="0" y="0"/>
                      </a:lnTo>
                    </a:path>
                  </a:pathLst>
                </a:custGeom>
                <a:noFill/>
                <a:ln w="2376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092" name=""/>
                <p:cNvSpPr/>
                <p:nvPr/>
              </p:nvSpPr>
              <p:spPr>
                <a:xfrm>
                  <a:off x="7279200" y="5499720"/>
                  <a:ext cx="32400" cy="43560"/>
                </a:xfrm>
                <a:custGeom>
                  <a:avLst/>
                  <a:gdLst/>
                  <a:ahLst/>
                  <a:rect l="l" t="t" r="r" b="b"/>
                  <a:pathLst>
                    <a:path w="46" h="59">
                      <a:moveTo>
                        <a:pt x="46" y="59"/>
                      </a:moveTo>
                      <a:lnTo>
                        <a:pt x="43" y="54"/>
                      </a:lnTo>
                      <a:lnTo>
                        <a:pt x="41" y="49"/>
                      </a:lnTo>
                      <a:lnTo>
                        <a:pt x="41" y="48"/>
                      </a:lnTo>
                      <a:lnTo>
                        <a:pt x="40" y="46"/>
                      </a:lnTo>
                      <a:lnTo>
                        <a:pt x="39" y="45"/>
                      </a:lnTo>
                      <a:lnTo>
                        <a:pt x="36" y="43"/>
                      </a:lnTo>
                      <a:lnTo>
                        <a:pt x="35" y="42"/>
                      </a:lnTo>
                      <a:lnTo>
                        <a:pt x="32" y="39"/>
                      </a:lnTo>
                      <a:lnTo>
                        <a:pt x="32" y="38"/>
                      </a:lnTo>
                      <a:lnTo>
                        <a:pt x="31" y="38"/>
                      </a:lnTo>
                      <a:lnTo>
                        <a:pt x="28" y="35"/>
                      </a:lnTo>
                      <a:lnTo>
                        <a:pt x="27" y="34"/>
                      </a:lnTo>
                      <a:lnTo>
                        <a:pt x="26" y="33"/>
                      </a:lnTo>
                      <a:lnTo>
                        <a:pt x="24" y="32"/>
                      </a:lnTo>
                      <a:lnTo>
                        <a:pt x="19" y="27"/>
                      </a:lnTo>
                      <a:lnTo>
                        <a:pt x="19" y="26"/>
                      </a:lnTo>
                      <a:lnTo>
                        <a:pt x="18" y="26"/>
                      </a:lnTo>
                      <a:lnTo>
                        <a:pt x="17" y="24"/>
                      </a:lnTo>
                      <a:lnTo>
                        <a:pt x="16" y="23"/>
                      </a:lnTo>
                      <a:lnTo>
                        <a:pt x="16" y="22"/>
                      </a:lnTo>
                      <a:lnTo>
                        <a:pt x="15" y="21"/>
                      </a:lnTo>
                      <a:lnTo>
                        <a:pt x="15" y="19"/>
                      </a:lnTo>
                      <a:lnTo>
                        <a:pt x="14" y="17"/>
                      </a:lnTo>
                      <a:lnTo>
                        <a:pt x="13" y="16"/>
                      </a:lnTo>
                      <a:lnTo>
                        <a:pt x="13" y="15"/>
                      </a:lnTo>
                      <a:lnTo>
                        <a:pt x="12" y="14"/>
                      </a:lnTo>
                      <a:lnTo>
                        <a:pt x="12" y="13"/>
                      </a:lnTo>
                      <a:lnTo>
                        <a:pt x="11" y="12"/>
                      </a:lnTo>
                      <a:lnTo>
                        <a:pt x="10" y="12"/>
                      </a:lnTo>
                      <a:lnTo>
                        <a:pt x="10" y="11"/>
                      </a:lnTo>
                      <a:lnTo>
                        <a:pt x="8" y="10"/>
                      </a:lnTo>
                      <a:lnTo>
                        <a:pt x="7" y="10"/>
                      </a:lnTo>
                      <a:lnTo>
                        <a:pt x="5" y="5"/>
                      </a:lnTo>
                      <a:lnTo>
                        <a:pt x="4" y="5"/>
                      </a:lnTo>
                      <a:lnTo>
                        <a:pt x="3" y="3"/>
                      </a:lnTo>
                      <a:lnTo>
                        <a:pt x="3" y="2"/>
                      </a:lnTo>
                      <a:lnTo>
                        <a:pt x="2" y="2"/>
                      </a:lnTo>
                      <a:lnTo>
                        <a:pt x="2" y="1"/>
                      </a:lnTo>
                      <a:lnTo>
                        <a:pt x="1" y="1"/>
                      </a:lnTo>
                      <a:lnTo>
                        <a:pt x="0" y="0"/>
                      </a:lnTo>
                    </a:path>
                  </a:pathLst>
                </a:custGeom>
                <a:noFill/>
                <a:ln w="2376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093" name=""/>
                <p:cNvSpPr/>
                <p:nvPr/>
              </p:nvSpPr>
              <p:spPr>
                <a:xfrm>
                  <a:off x="7277400" y="5493600"/>
                  <a:ext cx="1440" cy="6120"/>
                </a:xfrm>
                <a:custGeom>
                  <a:avLst/>
                  <a:gdLst/>
                  <a:ahLst/>
                  <a:rect l="l" t="t" r="r" b="b"/>
                  <a:pathLst>
                    <a:path w="2" h="8">
                      <a:moveTo>
                        <a:pt x="0" y="0"/>
                      </a:moveTo>
                      <a:lnTo>
                        <a:pt x="1" y="4"/>
                      </a:lnTo>
                      <a:lnTo>
                        <a:pt x="1" y="7"/>
                      </a:lnTo>
                      <a:lnTo>
                        <a:pt x="2" y="8"/>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094" name=""/>
                <p:cNvSpPr/>
                <p:nvPr/>
              </p:nvSpPr>
              <p:spPr>
                <a:xfrm>
                  <a:off x="7333200" y="5599440"/>
                  <a:ext cx="8640" cy="49680"/>
                </a:xfrm>
                <a:custGeom>
                  <a:avLst/>
                  <a:gdLst/>
                  <a:ahLst/>
                  <a:rect l="l" t="t" r="r" b="b"/>
                  <a:pathLst>
                    <a:path w="13" h="66">
                      <a:moveTo>
                        <a:pt x="0" y="0"/>
                      </a:moveTo>
                      <a:lnTo>
                        <a:pt x="3" y="8"/>
                      </a:lnTo>
                      <a:lnTo>
                        <a:pt x="5" y="13"/>
                      </a:lnTo>
                      <a:lnTo>
                        <a:pt x="6" y="16"/>
                      </a:lnTo>
                      <a:lnTo>
                        <a:pt x="7" y="17"/>
                      </a:lnTo>
                      <a:lnTo>
                        <a:pt x="7" y="18"/>
                      </a:lnTo>
                      <a:lnTo>
                        <a:pt x="8" y="22"/>
                      </a:lnTo>
                      <a:lnTo>
                        <a:pt x="8" y="23"/>
                      </a:lnTo>
                      <a:lnTo>
                        <a:pt x="8" y="24"/>
                      </a:lnTo>
                      <a:lnTo>
                        <a:pt x="7" y="28"/>
                      </a:lnTo>
                      <a:lnTo>
                        <a:pt x="6" y="34"/>
                      </a:lnTo>
                      <a:lnTo>
                        <a:pt x="7" y="37"/>
                      </a:lnTo>
                      <a:lnTo>
                        <a:pt x="9" y="46"/>
                      </a:lnTo>
                      <a:lnTo>
                        <a:pt x="9" y="47"/>
                      </a:lnTo>
                      <a:lnTo>
                        <a:pt x="12" y="61"/>
                      </a:lnTo>
                      <a:lnTo>
                        <a:pt x="12" y="63"/>
                      </a:lnTo>
                      <a:lnTo>
                        <a:pt x="13" y="65"/>
                      </a:lnTo>
                      <a:lnTo>
                        <a:pt x="13" y="66"/>
                      </a:lnTo>
                    </a:path>
                  </a:pathLst>
                </a:custGeom>
                <a:noFill/>
                <a:ln w="23760">
                  <a:solidFill>
                    <a:srgbClr val="0000ff"/>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1095" name=""/>
                <p:cNvSpPr/>
                <p:nvPr/>
              </p:nvSpPr>
              <p:spPr>
                <a:xfrm>
                  <a:off x="7341840" y="5649120"/>
                  <a:ext cx="2880" cy="12240"/>
                </a:xfrm>
                <a:custGeom>
                  <a:avLst/>
                  <a:gdLst/>
                  <a:ahLst/>
                  <a:rect l="l" t="t" r="r" b="b"/>
                  <a:pathLst>
                    <a:path w="3" h="16">
                      <a:moveTo>
                        <a:pt x="0" y="0"/>
                      </a:moveTo>
                      <a:lnTo>
                        <a:pt x="1" y="7"/>
                      </a:lnTo>
                      <a:lnTo>
                        <a:pt x="1" y="9"/>
                      </a:lnTo>
                      <a:lnTo>
                        <a:pt x="1" y="10"/>
                      </a:lnTo>
                      <a:lnTo>
                        <a:pt x="2" y="12"/>
                      </a:lnTo>
                      <a:lnTo>
                        <a:pt x="2" y="13"/>
                      </a:lnTo>
                      <a:lnTo>
                        <a:pt x="2" y="14"/>
                      </a:lnTo>
                      <a:lnTo>
                        <a:pt x="3" y="14"/>
                      </a:lnTo>
                      <a:lnTo>
                        <a:pt x="3" y="15"/>
                      </a:lnTo>
                      <a:lnTo>
                        <a:pt x="3" y="16"/>
                      </a:lnTo>
                    </a:path>
                  </a:pathLst>
                </a:custGeom>
                <a:noFill/>
                <a:ln w="23760">
                  <a:solidFill>
                    <a:srgbClr val="0000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096" name=""/>
                <p:cNvSpPr/>
                <p:nvPr/>
              </p:nvSpPr>
              <p:spPr>
                <a:xfrm>
                  <a:off x="7276320" y="5627880"/>
                  <a:ext cx="1080" cy="6120"/>
                </a:xfrm>
                <a:custGeom>
                  <a:avLst/>
                  <a:gdLst/>
                  <a:ahLst/>
                  <a:rect l="l" t="t" r="r" b="b"/>
                  <a:pathLst>
                    <a:path w="3" h="8">
                      <a:moveTo>
                        <a:pt x="0" y="8"/>
                      </a:moveTo>
                      <a:lnTo>
                        <a:pt x="1" y="7"/>
                      </a:lnTo>
                      <a:lnTo>
                        <a:pt x="1" y="5"/>
                      </a:lnTo>
                      <a:lnTo>
                        <a:pt x="2" y="3"/>
                      </a:lnTo>
                      <a:lnTo>
                        <a:pt x="3" y="2"/>
                      </a:lnTo>
                      <a:lnTo>
                        <a:pt x="3"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097" name=""/>
                <p:cNvSpPr/>
                <p:nvPr/>
              </p:nvSpPr>
              <p:spPr>
                <a:xfrm>
                  <a:off x="7277400" y="5627880"/>
                  <a:ext cx="8640" cy="1440"/>
                </a:xfrm>
                <a:custGeom>
                  <a:avLst/>
                  <a:gdLst/>
                  <a:ahLst/>
                  <a:rect l="l" t="t" r="r" b="b"/>
                  <a:pathLst>
                    <a:path w="12" h="0">
                      <a:moveTo>
                        <a:pt x="0" y="0"/>
                      </a:moveTo>
                      <a:lnTo>
                        <a:pt x="5" y="0"/>
                      </a:lnTo>
                      <a:lnTo>
                        <a:pt x="11" y="0"/>
                      </a:lnTo>
                      <a:lnTo>
                        <a:pt x="12"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98" name=""/>
                <p:cNvSpPr/>
                <p:nvPr/>
              </p:nvSpPr>
              <p:spPr>
                <a:xfrm>
                  <a:off x="7286400" y="5617800"/>
                  <a:ext cx="6840" cy="10080"/>
                </a:xfrm>
                <a:custGeom>
                  <a:avLst/>
                  <a:gdLst/>
                  <a:ahLst/>
                  <a:rect l="l" t="t" r="r" b="b"/>
                  <a:pathLst>
                    <a:path w="10" h="15">
                      <a:moveTo>
                        <a:pt x="0" y="15"/>
                      </a:moveTo>
                      <a:lnTo>
                        <a:pt x="0" y="12"/>
                      </a:lnTo>
                      <a:lnTo>
                        <a:pt x="1" y="11"/>
                      </a:lnTo>
                      <a:lnTo>
                        <a:pt x="1" y="10"/>
                      </a:lnTo>
                      <a:lnTo>
                        <a:pt x="2" y="10"/>
                      </a:lnTo>
                      <a:lnTo>
                        <a:pt x="5" y="8"/>
                      </a:lnTo>
                      <a:lnTo>
                        <a:pt x="8" y="4"/>
                      </a:lnTo>
                      <a:lnTo>
                        <a:pt x="9" y="2"/>
                      </a:lnTo>
                      <a:lnTo>
                        <a:pt x="10" y="1"/>
                      </a:lnTo>
                      <a:lnTo>
                        <a:pt x="10" y="0"/>
                      </a:lnTo>
                    </a:path>
                  </a:pathLst>
                </a:custGeom>
                <a:noFill/>
                <a:ln w="23760">
                  <a:solidFill>
                    <a:srgbClr val="0000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Arial"/>
                  </a:endParaRPr>
                </a:p>
              </p:txBody>
            </p:sp>
            <p:sp>
              <p:nvSpPr>
                <p:cNvPr id="1099" name=""/>
                <p:cNvSpPr/>
                <p:nvPr/>
              </p:nvSpPr>
              <p:spPr>
                <a:xfrm>
                  <a:off x="7293240" y="5599440"/>
                  <a:ext cx="8280" cy="18000"/>
                </a:xfrm>
                <a:custGeom>
                  <a:avLst/>
                  <a:gdLst/>
                  <a:ahLst/>
                  <a:rect l="l" t="t" r="r" b="b"/>
                  <a:pathLst>
                    <a:path w="12" h="24">
                      <a:moveTo>
                        <a:pt x="0" y="24"/>
                      </a:moveTo>
                      <a:lnTo>
                        <a:pt x="0" y="23"/>
                      </a:lnTo>
                      <a:lnTo>
                        <a:pt x="0" y="18"/>
                      </a:lnTo>
                      <a:lnTo>
                        <a:pt x="1" y="18"/>
                      </a:lnTo>
                      <a:lnTo>
                        <a:pt x="1" y="17"/>
                      </a:lnTo>
                      <a:lnTo>
                        <a:pt x="2" y="16"/>
                      </a:lnTo>
                      <a:lnTo>
                        <a:pt x="4" y="15"/>
                      </a:lnTo>
                      <a:lnTo>
                        <a:pt x="6" y="11"/>
                      </a:lnTo>
                      <a:lnTo>
                        <a:pt x="9" y="6"/>
                      </a:lnTo>
                      <a:lnTo>
                        <a:pt x="12" y="0"/>
                      </a:lnTo>
                    </a:path>
                  </a:pathLst>
                </a:custGeom>
                <a:noFill/>
                <a:ln w="23760">
                  <a:solidFill>
                    <a:srgbClr val="0000ff"/>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1100" name=""/>
                <p:cNvSpPr/>
                <p:nvPr/>
              </p:nvSpPr>
              <p:spPr>
                <a:xfrm>
                  <a:off x="7310520" y="5552640"/>
                  <a:ext cx="2880" cy="1080"/>
                </a:xfrm>
                <a:custGeom>
                  <a:avLst/>
                  <a:gdLst/>
                  <a:ahLst/>
                  <a:rect l="l" t="t" r="r" b="b"/>
                  <a:pathLst>
                    <a:path w="3" h="1">
                      <a:moveTo>
                        <a:pt x="0" y="1"/>
                      </a:moveTo>
                      <a:lnTo>
                        <a:pt x="1" y="1"/>
                      </a:lnTo>
                      <a:lnTo>
                        <a:pt x="2" y="0"/>
                      </a:lnTo>
                      <a:lnTo>
                        <a:pt x="3"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01" name=""/>
                <p:cNvSpPr/>
                <p:nvPr/>
              </p:nvSpPr>
              <p:spPr>
                <a:xfrm>
                  <a:off x="7304760" y="5556960"/>
                  <a:ext cx="2880" cy="19800"/>
                </a:xfrm>
                <a:custGeom>
                  <a:avLst/>
                  <a:gdLst/>
                  <a:ahLst/>
                  <a:rect l="l" t="t" r="r" b="b"/>
                  <a:pathLst>
                    <a:path w="4" h="26">
                      <a:moveTo>
                        <a:pt x="4" y="26"/>
                      </a:moveTo>
                      <a:lnTo>
                        <a:pt x="4" y="21"/>
                      </a:lnTo>
                      <a:lnTo>
                        <a:pt x="4" y="15"/>
                      </a:lnTo>
                      <a:lnTo>
                        <a:pt x="4" y="14"/>
                      </a:lnTo>
                      <a:lnTo>
                        <a:pt x="4" y="13"/>
                      </a:lnTo>
                      <a:lnTo>
                        <a:pt x="4" y="12"/>
                      </a:lnTo>
                      <a:lnTo>
                        <a:pt x="4" y="11"/>
                      </a:lnTo>
                      <a:lnTo>
                        <a:pt x="3" y="10"/>
                      </a:lnTo>
                      <a:lnTo>
                        <a:pt x="2" y="6"/>
                      </a:lnTo>
                      <a:lnTo>
                        <a:pt x="1" y="3"/>
                      </a:lnTo>
                      <a:lnTo>
                        <a:pt x="0" y="0"/>
                      </a:lnTo>
                    </a:path>
                  </a:pathLst>
                </a:custGeom>
                <a:noFill/>
                <a:ln w="23760">
                  <a:solidFill>
                    <a:srgbClr val="0000ff"/>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Arial"/>
                  </a:endParaRPr>
                </a:p>
              </p:txBody>
            </p:sp>
            <p:sp>
              <p:nvSpPr>
                <p:cNvPr id="1102" name=""/>
                <p:cNvSpPr/>
                <p:nvPr/>
              </p:nvSpPr>
              <p:spPr>
                <a:xfrm>
                  <a:off x="7328880" y="5589000"/>
                  <a:ext cx="3960" cy="10440"/>
                </a:xfrm>
                <a:custGeom>
                  <a:avLst/>
                  <a:gdLst/>
                  <a:ahLst/>
                  <a:rect l="l" t="t" r="r" b="b"/>
                  <a:pathLst>
                    <a:path w="5" h="14">
                      <a:moveTo>
                        <a:pt x="0" y="0"/>
                      </a:moveTo>
                      <a:lnTo>
                        <a:pt x="2" y="4"/>
                      </a:lnTo>
                      <a:lnTo>
                        <a:pt x="4" y="10"/>
                      </a:lnTo>
                      <a:lnTo>
                        <a:pt x="4" y="11"/>
                      </a:lnTo>
                      <a:lnTo>
                        <a:pt x="5" y="12"/>
                      </a:lnTo>
                      <a:lnTo>
                        <a:pt x="5" y="13"/>
                      </a:lnTo>
                      <a:lnTo>
                        <a:pt x="5" y="14"/>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1103" name=""/>
                <p:cNvSpPr/>
                <p:nvPr/>
              </p:nvSpPr>
              <p:spPr>
                <a:xfrm>
                  <a:off x="7313400" y="5547960"/>
                  <a:ext cx="15480" cy="38880"/>
                </a:xfrm>
                <a:custGeom>
                  <a:avLst/>
                  <a:gdLst/>
                  <a:ahLst/>
                  <a:rect l="l" t="t" r="r" b="b"/>
                  <a:pathLst>
                    <a:path w="21" h="52">
                      <a:moveTo>
                        <a:pt x="21" y="52"/>
                      </a:moveTo>
                      <a:lnTo>
                        <a:pt x="19" y="47"/>
                      </a:lnTo>
                      <a:lnTo>
                        <a:pt x="19" y="45"/>
                      </a:lnTo>
                      <a:lnTo>
                        <a:pt x="18" y="45"/>
                      </a:lnTo>
                      <a:lnTo>
                        <a:pt x="17" y="43"/>
                      </a:lnTo>
                      <a:lnTo>
                        <a:pt x="15" y="42"/>
                      </a:lnTo>
                      <a:lnTo>
                        <a:pt x="15" y="41"/>
                      </a:lnTo>
                      <a:lnTo>
                        <a:pt x="14" y="41"/>
                      </a:lnTo>
                      <a:lnTo>
                        <a:pt x="13" y="41"/>
                      </a:lnTo>
                      <a:lnTo>
                        <a:pt x="12" y="41"/>
                      </a:lnTo>
                      <a:lnTo>
                        <a:pt x="12" y="40"/>
                      </a:lnTo>
                      <a:lnTo>
                        <a:pt x="10" y="39"/>
                      </a:lnTo>
                      <a:lnTo>
                        <a:pt x="10" y="38"/>
                      </a:lnTo>
                      <a:lnTo>
                        <a:pt x="9" y="36"/>
                      </a:lnTo>
                      <a:lnTo>
                        <a:pt x="8" y="35"/>
                      </a:lnTo>
                      <a:lnTo>
                        <a:pt x="8" y="34"/>
                      </a:lnTo>
                      <a:lnTo>
                        <a:pt x="8" y="30"/>
                      </a:lnTo>
                      <a:lnTo>
                        <a:pt x="8" y="28"/>
                      </a:lnTo>
                      <a:lnTo>
                        <a:pt x="8" y="25"/>
                      </a:lnTo>
                      <a:lnTo>
                        <a:pt x="7" y="22"/>
                      </a:lnTo>
                      <a:lnTo>
                        <a:pt x="7" y="21"/>
                      </a:lnTo>
                      <a:lnTo>
                        <a:pt x="7" y="20"/>
                      </a:lnTo>
                      <a:lnTo>
                        <a:pt x="5" y="14"/>
                      </a:lnTo>
                      <a:lnTo>
                        <a:pt x="5" y="13"/>
                      </a:lnTo>
                      <a:lnTo>
                        <a:pt x="4" y="12"/>
                      </a:lnTo>
                      <a:lnTo>
                        <a:pt x="4" y="11"/>
                      </a:lnTo>
                      <a:lnTo>
                        <a:pt x="3" y="8"/>
                      </a:lnTo>
                      <a:lnTo>
                        <a:pt x="2" y="5"/>
                      </a:lnTo>
                      <a:lnTo>
                        <a:pt x="0" y="2"/>
                      </a:lnTo>
                      <a:lnTo>
                        <a:pt x="1" y="2"/>
                      </a:lnTo>
                      <a:lnTo>
                        <a:pt x="0" y="0"/>
                      </a:lnTo>
                    </a:path>
                  </a:pathLst>
                </a:custGeom>
                <a:noFill/>
                <a:ln w="23760">
                  <a:solidFill>
                    <a:srgbClr val="0000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1104" name=""/>
                <p:cNvSpPr/>
                <p:nvPr/>
              </p:nvSpPr>
              <p:spPr>
                <a:xfrm>
                  <a:off x="7328880" y="5587200"/>
                  <a:ext cx="1080" cy="1440"/>
                </a:xfrm>
                <a:custGeom>
                  <a:avLst/>
                  <a:gdLst/>
                  <a:ahLst/>
                  <a:rect l="l" t="t" r="r" b="b"/>
                  <a:pathLst>
                    <a:path w="1" h="3">
                      <a:moveTo>
                        <a:pt x="1" y="3"/>
                      </a:moveTo>
                      <a:lnTo>
                        <a:pt x="1" y="1"/>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05" name=""/>
                <p:cNvSpPr/>
                <p:nvPr/>
              </p:nvSpPr>
              <p:spPr>
                <a:xfrm>
                  <a:off x="7301880" y="5576760"/>
                  <a:ext cx="5760" cy="22320"/>
                </a:xfrm>
                <a:custGeom>
                  <a:avLst/>
                  <a:gdLst/>
                  <a:ahLst/>
                  <a:rect l="l" t="t" r="r" b="b"/>
                  <a:pathLst>
                    <a:path w="8" h="30">
                      <a:moveTo>
                        <a:pt x="0" y="30"/>
                      </a:moveTo>
                      <a:lnTo>
                        <a:pt x="1" y="29"/>
                      </a:lnTo>
                      <a:lnTo>
                        <a:pt x="2" y="27"/>
                      </a:lnTo>
                      <a:lnTo>
                        <a:pt x="3" y="25"/>
                      </a:lnTo>
                      <a:lnTo>
                        <a:pt x="5" y="21"/>
                      </a:lnTo>
                      <a:lnTo>
                        <a:pt x="6" y="20"/>
                      </a:lnTo>
                      <a:lnTo>
                        <a:pt x="6" y="19"/>
                      </a:lnTo>
                      <a:lnTo>
                        <a:pt x="7" y="16"/>
                      </a:lnTo>
                      <a:lnTo>
                        <a:pt x="7" y="13"/>
                      </a:lnTo>
                      <a:lnTo>
                        <a:pt x="8" y="9"/>
                      </a:lnTo>
                      <a:lnTo>
                        <a:pt x="8" y="8"/>
                      </a:lnTo>
                      <a:lnTo>
                        <a:pt x="7" y="1"/>
                      </a:lnTo>
                      <a:lnTo>
                        <a:pt x="7" y="0"/>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106" name=""/>
                <p:cNvSpPr/>
                <p:nvPr/>
              </p:nvSpPr>
              <p:spPr>
                <a:xfrm>
                  <a:off x="7304760" y="5554080"/>
                  <a:ext cx="5760" cy="2880"/>
                </a:xfrm>
                <a:custGeom>
                  <a:avLst/>
                  <a:gdLst/>
                  <a:ahLst/>
                  <a:rect l="l" t="t" r="r" b="b"/>
                  <a:pathLst>
                    <a:path w="8" h="4">
                      <a:moveTo>
                        <a:pt x="0" y="4"/>
                      </a:moveTo>
                      <a:lnTo>
                        <a:pt x="0" y="3"/>
                      </a:lnTo>
                      <a:lnTo>
                        <a:pt x="3" y="2"/>
                      </a:lnTo>
                      <a:lnTo>
                        <a:pt x="5" y="1"/>
                      </a:lnTo>
                      <a:lnTo>
                        <a:pt x="5" y="2"/>
                      </a:lnTo>
                      <a:lnTo>
                        <a:pt x="8" y="2"/>
                      </a:lnTo>
                      <a:lnTo>
                        <a:pt x="8"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107" name=""/>
                <p:cNvSpPr/>
                <p:nvPr/>
              </p:nvSpPr>
              <p:spPr>
                <a:xfrm flipV="1">
                  <a:off x="7310520" y="55522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08" name=""/>
                <p:cNvSpPr/>
                <p:nvPr/>
              </p:nvSpPr>
              <p:spPr>
                <a:xfrm flipH="1" flipV="1">
                  <a:off x="7311960" y="5549400"/>
                  <a:ext cx="1440" cy="2880"/>
                </a:xfrm>
                <a:prstGeom prst="line">
                  <a:avLst/>
                </a:prstGeom>
                <a:ln w="23760">
                  <a:solidFill>
                    <a:srgbClr val="0000ff"/>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109" name=""/>
                <p:cNvSpPr/>
                <p:nvPr/>
              </p:nvSpPr>
              <p:spPr>
                <a:xfrm flipV="1">
                  <a:off x="7311960" y="554760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10" name=""/>
                <p:cNvSpPr/>
                <p:nvPr/>
              </p:nvSpPr>
              <p:spPr>
                <a:xfrm>
                  <a:off x="7311960" y="5543640"/>
                  <a:ext cx="1440" cy="4320"/>
                </a:xfrm>
                <a:custGeom>
                  <a:avLst/>
                  <a:gdLst/>
                  <a:ahLst/>
                  <a:rect l="l" t="t" r="r" b="b"/>
                  <a:pathLst>
                    <a:path w="2" h="5">
                      <a:moveTo>
                        <a:pt x="2" y="5"/>
                      </a:moveTo>
                      <a:lnTo>
                        <a:pt x="2" y="4"/>
                      </a:lnTo>
                      <a:lnTo>
                        <a:pt x="1" y="4"/>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111" name=""/>
                <p:cNvSpPr/>
                <p:nvPr/>
              </p:nvSpPr>
              <p:spPr>
                <a:xfrm>
                  <a:off x="5967360" y="4748400"/>
                  <a:ext cx="28440" cy="104040"/>
                </a:xfrm>
                <a:custGeom>
                  <a:avLst/>
                  <a:gdLst/>
                  <a:ahLst/>
                  <a:rect l="l" t="t" r="r" b="b"/>
                  <a:pathLst>
                    <a:path w="40" h="139">
                      <a:moveTo>
                        <a:pt x="40" y="0"/>
                      </a:moveTo>
                      <a:lnTo>
                        <a:pt x="39" y="0"/>
                      </a:lnTo>
                      <a:lnTo>
                        <a:pt x="39" y="1"/>
                      </a:lnTo>
                      <a:lnTo>
                        <a:pt x="39" y="3"/>
                      </a:lnTo>
                      <a:lnTo>
                        <a:pt x="38" y="4"/>
                      </a:lnTo>
                      <a:lnTo>
                        <a:pt x="38" y="5"/>
                      </a:lnTo>
                      <a:lnTo>
                        <a:pt x="37" y="6"/>
                      </a:lnTo>
                      <a:lnTo>
                        <a:pt x="37" y="7"/>
                      </a:lnTo>
                      <a:lnTo>
                        <a:pt x="37" y="8"/>
                      </a:lnTo>
                      <a:lnTo>
                        <a:pt x="37" y="9"/>
                      </a:lnTo>
                      <a:lnTo>
                        <a:pt x="36" y="9"/>
                      </a:lnTo>
                      <a:lnTo>
                        <a:pt x="36" y="10"/>
                      </a:lnTo>
                      <a:lnTo>
                        <a:pt x="36" y="11"/>
                      </a:lnTo>
                      <a:lnTo>
                        <a:pt x="35" y="12"/>
                      </a:lnTo>
                      <a:lnTo>
                        <a:pt x="35" y="13"/>
                      </a:lnTo>
                      <a:lnTo>
                        <a:pt x="34" y="13"/>
                      </a:lnTo>
                      <a:lnTo>
                        <a:pt x="34" y="14"/>
                      </a:lnTo>
                      <a:lnTo>
                        <a:pt x="34" y="15"/>
                      </a:lnTo>
                      <a:lnTo>
                        <a:pt x="33" y="15"/>
                      </a:lnTo>
                      <a:lnTo>
                        <a:pt x="33" y="16"/>
                      </a:lnTo>
                      <a:lnTo>
                        <a:pt x="33" y="17"/>
                      </a:lnTo>
                      <a:lnTo>
                        <a:pt x="33" y="18"/>
                      </a:lnTo>
                      <a:lnTo>
                        <a:pt x="33" y="19"/>
                      </a:lnTo>
                      <a:lnTo>
                        <a:pt x="33" y="20"/>
                      </a:lnTo>
                      <a:lnTo>
                        <a:pt x="34" y="21"/>
                      </a:lnTo>
                      <a:lnTo>
                        <a:pt x="34" y="22"/>
                      </a:lnTo>
                      <a:lnTo>
                        <a:pt x="34" y="23"/>
                      </a:lnTo>
                      <a:lnTo>
                        <a:pt x="36" y="28"/>
                      </a:lnTo>
                      <a:lnTo>
                        <a:pt x="36" y="29"/>
                      </a:lnTo>
                      <a:lnTo>
                        <a:pt x="36" y="30"/>
                      </a:lnTo>
                      <a:lnTo>
                        <a:pt x="36" y="31"/>
                      </a:lnTo>
                      <a:lnTo>
                        <a:pt x="37" y="32"/>
                      </a:lnTo>
                      <a:lnTo>
                        <a:pt x="37" y="33"/>
                      </a:lnTo>
                      <a:lnTo>
                        <a:pt x="36" y="34"/>
                      </a:lnTo>
                      <a:lnTo>
                        <a:pt x="36" y="35"/>
                      </a:lnTo>
                      <a:lnTo>
                        <a:pt x="35" y="36"/>
                      </a:lnTo>
                      <a:lnTo>
                        <a:pt x="35" y="37"/>
                      </a:lnTo>
                      <a:lnTo>
                        <a:pt x="35" y="39"/>
                      </a:lnTo>
                      <a:lnTo>
                        <a:pt x="36" y="40"/>
                      </a:lnTo>
                      <a:lnTo>
                        <a:pt x="36" y="41"/>
                      </a:lnTo>
                      <a:lnTo>
                        <a:pt x="36" y="42"/>
                      </a:lnTo>
                      <a:lnTo>
                        <a:pt x="36" y="43"/>
                      </a:lnTo>
                      <a:lnTo>
                        <a:pt x="36" y="44"/>
                      </a:lnTo>
                      <a:lnTo>
                        <a:pt x="37" y="44"/>
                      </a:lnTo>
                      <a:lnTo>
                        <a:pt x="37" y="45"/>
                      </a:lnTo>
                      <a:lnTo>
                        <a:pt x="37" y="46"/>
                      </a:lnTo>
                      <a:lnTo>
                        <a:pt x="36" y="48"/>
                      </a:lnTo>
                      <a:lnTo>
                        <a:pt x="36" y="49"/>
                      </a:lnTo>
                      <a:lnTo>
                        <a:pt x="36" y="50"/>
                      </a:lnTo>
                      <a:lnTo>
                        <a:pt x="36" y="51"/>
                      </a:lnTo>
                      <a:lnTo>
                        <a:pt x="36" y="52"/>
                      </a:lnTo>
                      <a:lnTo>
                        <a:pt x="36" y="53"/>
                      </a:lnTo>
                      <a:lnTo>
                        <a:pt x="36" y="54"/>
                      </a:lnTo>
                      <a:lnTo>
                        <a:pt x="36" y="55"/>
                      </a:lnTo>
                      <a:lnTo>
                        <a:pt x="36" y="56"/>
                      </a:lnTo>
                      <a:lnTo>
                        <a:pt x="37" y="56"/>
                      </a:lnTo>
                      <a:lnTo>
                        <a:pt x="37" y="57"/>
                      </a:lnTo>
                      <a:lnTo>
                        <a:pt x="37" y="58"/>
                      </a:lnTo>
                      <a:lnTo>
                        <a:pt x="37" y="59"/>
                      </a:lnTo>
                      <a:lnTo>
                        <a:pt x="36" y="59"/>
                      </a:lnTo>
                      <a:lnTo>
                        <a:pt x="36" y="60"/>
                      </a:lnTo>
                      <a:lnTo>
                        <a:pt x="35" y="60"/>
                      </a:lnTo>
                      <a:lnTo>
                        <a:pt x="33" y="62"/>
                      </a:lnTo>
                      <a:lnTo>
                        <a:pt x="33" y="63"/>
                      </a:lnTo>
                      <a:lnTo>
                        <a:pt x="32" y="63"/>
                      </a:lnTo>
                      <a:lnTo>
                        <a:pt x="32" y="64"/>
                      </a:lnTo>
                      <a:lnTo>
                        <a:pt x="32" y="65"/>
                      </a:lnTo>
                      <a:lnTo>
                        <a:pt x="31" y="66"/>
                      </a:lnTo>
                      <a:lnTo>
                        <a:pt x="31" y="67"/>
                      </a:lnTo>
                      <a:lnTo>
                        <a:pt x="30" y="67"/>
                      </a:lnTo>
                      <a:lnTo>
                        <a:pt x="30" y="68"/>
                      </a:lnTo>
                      <a:lnTo>
                        <a:pt x="30" y="69"/>
                      </a:lnTo>
                      <a:lnTo>
                        <a:pt x="30" y="70"/>
                      </a:lnTo>
                      <a:lnTo>
                        <a:pt x="29" y="70"/>
                      </a:lnTo>
                      <a:lnTo>
                        <a:pt x="29" y="71"/>
                      </a:lnTo>
                      <a:lnTo>
                        <a:pt x="29" y="72"/>
                      </a:lnTo>
                      <a:lnTo>
                        <a:pt x="28" y="73"/>
                      </a:lnTo>
                      <a:lnTo>
                        <a:pt x="28" y="74"/>
                      </a:lnTo>
                      <a:lnTo>
                        <a:pt x="27" y="74"/>
                      </a:lnTo>
                      <a:lnTo>
                        <a:pt x="26" y="75"/>
                      </a:lnTo>
                      <a:lnTo>
                        <a:pt x="25" y="75"/>
                      </a:lnTo>
                      <a:lnTo>
                        <a:pt x="24" y="76"/>
                      </a:lnTo>
                      <a:lnTo>
                        <a:pt x="23" y="76"/>
                      </a:lnTo>
                      <a:lnTo>
                        <a:pt x="22" y="76"/>
                      </a:lnTo>
                      <a:lnTo>
                        <a:pt x="21" y="77"/>
                      </a:lnTo>
                      <a:lnTo>
                        <a:pt x="20" y="78"/>
                      </a:lnTo>
                      <a:lnTo>
                        <a:pt x="19" y="80"/>
                      </a:lnTo>
                      <a:lnTo>
                        <a:pt x="18" y="80"/>
                      </a:lnTo>
                      <a:lnTo>
                        <a:pt x="17" y="81"/>
                      </a:lnTo>
                      <a:lnTo>
                        <a:pt x="17" y="82"/>
                      </a:lnTo>
                      <a:lnTo>
                        <a:pt x="16" y="83"/>
                      </a:lnTo>
                      <a:lnTo>
                        <a:pt x="16" y="84"/>
                      </a:lnTo>
                      <a:lnTo>
                        <a:pt x="16" y="85"/>
                      </a:lnTo>
                      <a:lnTo>
                        <a:pt x="16" y="86"/>
                      </a:lnTo>
                      <a:lnTo>
                        <a:pt x="16" y="88"/>
                      </a:lnTo>
                      <a:lnTo>
                        <a:pt x="16" y="89"/>
                      </a:lnTo>
                      <a:lnTo>
                        <a:pt x="16" y="90"/>
                      </a:lnTo>
                      <a:lnTo>
                        <a:pt x="16" y="91"/>
                      </a:lnTo>
                      <a:lnTo>
                        <a:pt x="16" y="92"/>
                      </a:lnTo>
                      <a:lnTo>
                        <a:pt x="15" y="92"/>
                      </a:lnTo>
                      <a:lnTo>
                        <a:pt x="15" y="93"/>
                      </a:lnTo>
                      <a:lnTo>
                        <a:pt x="15" y="94"/>
                      </a:lnTo>
                      <a:lnTo>
                        <a:pt x="15" y="95"/>
                      </a:lnTo>
                      <a:lnTo>
                        <a:pt x="15" y="97"/>
                      </a:lnTo>
                      <a:lnTo>
                        <a:pt x="15" y="98"/>
                      </a:lnTo>
                      <a:lnTo>
                        <a:pt x="16" y="100"/>
                      </a:lnTo>
                      <a:lnTo>
                        <a:pt x="16" y="101"/>
                      </a:lnTo>
                      <a:lnTo>
                        <a:pt x="16" y="102"/>
                      </a:lnTo>
                      <a:lnTo>
                        <a:pt x="16" y="103"/>
                      </a:lnTo>
                      <a:lnTo>
                        <a:pt x="16" y="105"/>
                      </a:lnTo>
                      <a:lnTo>
                        <a:pt x="16" y="106"/>
                      </a:lnTo>
                      <a:lnTo>
                        <a:pt x="16" y="107"/>
                      </a:lnTo>
                      <a:lnTo>
                        <a:pt x="15" y="108"/>
                      </a:lnTo>
                      <a:lnTo>
                        <a:pt x="15" y="109"/>
                      </a:lnTo>
                      <a:lnTo>
                        <a:pt x="14" y="109"/>
                      </a:lnTo>
                      <a:lnTo>
                        <a:pt x="14" y="110"/>
                      </a:lnTo>
                      <a:lnTo>
                        <a:pt x="13" y="111"/>
                      </a:lnTo>
                      <a:lnTo>
                        <a:pt x="13" y="112"/>
                      </a:lnTo>
                      <a:lnTo>
                        <a:pt x="12" y="112"/>
                      </a:lnTo>
                      <a:lnTo>
                        <a:pt x="11" y="113"/>
                      </a:lnTo>
                      <a:lnTo>
                        <a:pt x="10" y="114"/>
                      </a:lnTo>
                      <a:lnTo>
                        <a:pt x="9" y="115"/>
                      </a:lnTo>
                      <a:lnTo>
                        <a:pt x="9" y="116"/>
                      </a:lnTo>
                      <a:lnTo>
                        <a:pt x="8" y="117"/>
                      </a:lnTo>
                      <a:lnTo>
                        <a:pt x="7" y="118"/>
                      </a:lnTo>
                      <a:lnTo>
                        <a:pt x="7" y="119"/>
                      </a:lnTo>
                      <a:lnTo>
                        <a:pt x="6" y="119"/>
                      </a:lnTo>
                      <a:lnTo>
                        <a:pt x="6" y="120"/>
                      </a:lnTo>
                      <a:lnTo>
                        <a:pt x="5" y="122"/>
                      </a:lnTo>
                      <a:lnTo>
                        <a:pt x="5" y="123"/>
                      </a:lnTo>
                      <a:lnTo>
                        <a:pt x="5" y="124"/>
                      </a:lnTo>
                      <a:lnTo>
                        <a:pt x="4" y="126"/>
                      </a:lnTo>
                      <a:lnTo>
                        <a:pt x="4" y="127"/>
                      </a:lnTo>
                      <a:lnTo>
                        <a:pt x="4" y="128"/>
                      </a:lnTo>
                      <a:lnTo>
                        <a:pt x="4" y="129"/>
                      </a:lnTo>
                      <a:lnTo>
                        <a:pt x="3" y="130"/>
                      </a:lnTo>
                      <a:lnTo>
                        <a:pt x="3" y="131"/>
                      </a:lnTo>
                      <a:lnTo>
                        <a:pt x="3" y="132"/>
                      </a:lnTo>
                      <a:lnTo>
                        <a:pt x="3" y="133"/>
                      </a:lnTo>
                      <a:lnTo>
                        <a:pt x="2" y="133"/>
                      </a:lnTo>
                      <a:lnTo>
                        <a:pt x="2" y="134"/>
                      </a:lnTo>
                      <a:lnTo>
                        <a:pt x="2" y="135"/>
                      </a:lnTo>
                      <a:lnTo>
                        <a:pt x="2" y="136"/>
                      </a:lnTo>
                      <a:lnTo>
                        <a:pt x="1" y="137"/>
                      </a:lnTo>
                      <a:lnTo>
                        <a:pt x="1" y="138"/>
                      </a:lnTo>
                      <a:lnTo>
                        <a:pt x="0" y="139"/>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2" name=""/>
                <p:cNvSpPr/>
                <p:nvPr/>
              </p:nvSpPr>
              <p:spPr>
                <a:xfrm>
                  <a:off x="5961960" y="5315400"/>
                  <a:ext cx="43920" cy="87120"/>
                </a:xfrm>
                <a:custGeom>
                  <a:avLst/>
                  <a:gdLst/>
                  <a:ahLst/>
                  <a:rect l="l" t="t" r="r" b="b"/>
                  <a:pathLst>
                    <a:path w="61" h="117">
                      <a:moveTo>
                        <a:pt x="61" y="117"/>
                      </a:moveTo>
                      <a:lnTo>
                        <a:pt x="60" y="117"/>
                      </a:lnTo>
                      <a:lnTo>
                        <a:pt x="59" y="117"/>
                      </a:lnTo>
                      <a:lnTo>
                        <a:pt x="58" y="117"/>
                      </a:lnTo>
                      <a:lnTo>
                        <a:pt x="57" y="117"/>
                      </a:lnTo>
                      <a:lnTo>
                        <a:pt x="56" y="117"/>
                      </a:lnTo>
                      <a:lnTo>
                        <a:pt x="55" y="117"/>
                      </a:lnTo>
                      <a:lnTo>
                        <a:pt x="54" y="117"/>
                      </a:lnTo>
                      <a:lnTo>
                        <a:pt x="53" y="116"/>
                      </a:lnTo>
                      <a:lnTo>
                        <a:pt x="52" y="116"/>
                      </a:lnTo>
                      <a:lnTo>
                        <a:pt x="47" y="116"/>
                      </a:lnTo>
                      <a:lnTo>
                        <a:pt x="46" y="116"/>
                      </a:lnTo>
                      <a:lnTo>
                        <a:pt x="45" y="116"/>
                      </a:lnTo>
                      <a:lnTo>
                        <a:pt x="44" y="116"/>
                      </a:lnTo>
                      <a:lnTo>
                        <a:pt x="43" y="116"/>
                      </a:lnTo>
                      <a:lnTo>
                        <a:pt x="42" y="116"/>
                      </a:lnTo>
                      <a:lnTo>
                        <a:pt x="41" y="116"/>
                      </a:lnTo>
                      <a:lnTo>
                        <a:pt x="41" y="115"/>
                      </a:lnTo>
                      <a:lnTo>
                        <a:pt x="40" y="115"/>
                      </a:lnTo>
                      <a:lnTo>
                        <a:pt x="39" y="115"/>
                      </a:lnTo>
                      <a:lnTo>
                        <a:pt x="38" y="115"/>
                      </a:lnTo>
                      <a:lnTo>
                        <a:pt x="37" y="115"/>
                      </a:lnTo>
                      <a:lnTo>
                        <a:pt x="36" y="115"/>
                      </a:lnTo>
                      <a:lnTo>
                        <a:pt x="36" y="114"/>
                      </a:lnTo>
                      <a:lnTo>
                        <a:pt x="35" y="114"/>
                      </a:lnTo>
                      <a:lnTo>
                        <a:pt x="34" y="114"/>
                      </a:lnTo>
                      <a:lnTo>
                        <a:pt x="34" y="113"/>
                      </a:lnTo>
                      <a:lnTo>
                        <a:pt x="33" y="113"/>
                      </a:lnTo>
                      <a:lnTo>
                        <a:pt x="33" y="112"/>
                      </a:lnTo>
                      <a:lnTo>
                        <a:pt x="32" y="112"/>
                      </a:lnTo>
                      <a:lnTo>
                        <a:pt x="32" y="111"/>
                      </a:lnTo>
                      <a:lnTo>
                        <a:pt x="31" y="110"/>
                      </a:lnTo>
                      <a:lnTo>
                        <a:pt x="30" y="110"/>
                      </a:lnTo>
                      <a:lnTo>
                        <a:pt x="29" y="109"/>
                      </a:lnTo>
                      <a:lnTo>
                        <a:pt x="28" y="108"/>
                      </a:lnTo>
                      <a:lnTo>
                        <a:pt x="27" y="107"/>
                      </a:lnTo>
                      <a:lnTo>
                        <a:pt x="25" y="105"/>
                      </a:lnTo>
                      <a:lnTo>
                        <a:pt x="23" y="104"/>
                      </a:lnTo>
                      <a:lnTo>
                        <a:pt x="22" y="103"/>
                      </a:lnTo>
                      <a:lnTo>
                        <a:pt x="19" y="100"/>
                      </a:lnTo>
                      <a:lnTo>
                        <a:pt x="18" y="100"/>
                      </a:lnTo>
                      <a:lnTo>
                        <a:pt x="17" y="99"/>
                      </a:lnTo>
                      <a:lnTo>
                        <a:pt x="15" y="97"/>
                      </a:lnTo>
                      <a:lnTo>
                        <a:pt x="14" y="96"/>
                      </a:lnTo>
                      <a:lnTo>
                        <a:pt x="13" y="96"/>
                      </a:lnTo>
                      <a:lnTo>
                        <a:pt x="13" y="95"/>
                      </a:lnTo>
                      <a:lnTo>
                        <a:pt x="11" y="94"/>
                      </a:lnTo>
                      <a:lnTo>
                        <a:pt x="11" y="93"/>
                      </a:lnTo>
                      <a:lnTo>
                        <a:pt x="10" y="92"/>
                      </a:lnTo>
                      <a:lnTo>
                        <a:pt x="9" y="92"/>
                      </a:lnTo>
                      <a:lnTo>
                        <a:pt x="8" y="91"/>
                      </a:lnTo>
                      <a:lnTo>
                        <a:pt x="7" y="90"/>
                      </a:lnTo>
                      <a:lnTo>
                        <a:pt x="6" y="89"/>
                      </a:lnTo>
                      <a:lnTo>
                        <a:pt x="5" y="88"/>
                      </a:lnTo>
                      <a:lnTo>
                        <a:pt x="4" y="86"/>
                      </a:lnTo>
                      <a:lnTo>
                        <a:pt x="4" y="85"/>
                      </a:lnTo>
                      <a:lnTo>
                        <a:pt x="3" y="84"/>
                      </a:lnTo>
                      <a:lnTo>
                        <a:pt x="3" y="83"/>
                      </a:lnTo>
                      <a:lnTo>
                        <a:pt x="2" y="83"/>
                      </a:lnTo>
                      <a:lnTo>
                        <a:pt x="2" y="82"/>
                      </a:lnTo>
                      <a:lnTo>
                        <a:pt x="2" y="80"/>
                      </a:lnTo>
                      <a:lnTo>
                        <a:pt x="1" y="79"/>
                      </a:lnTo>
                      <a:lnTo>
                        <a:pt x="1" y="78"/>
                      </a:lnTo>
                      <a:lnTo>
                        <a:pt x="1" y="76"/>
                      </a:lnTo>
                      <a:lnTo>
                        <a:pt x="1" y="74"/>
                      </a:lnTo>
                      <a:lnTo>
                        <a:pt x="1" y="72"/>
                      </a:lnTo>
                      <a:lnTo>
                        <a:pt x="1" y="71"/>
                      </a:lnTo>
                      <a:lnTo>
                        <a:pt x="1" y="70"/>
                      </a:lnTo>
                      <a:lnTo>
                        <a:pt x="1" y="68"/>
                      </a:lnTo>
                      <a:lnTo>
                        <a:pt x="1" y="67"/>
                      </a:lnTo>
                      <a:lnTo>
                        <a:pt x="2" y="65"/>
                      </a:lnTo>
                      <a:lnTo>
                        <a:pt x="2" y="63"/>
                      </a:lnTo>
                      <a:lnTo>
                        <a:pt x="4" y="59"/>
                      </a:lnTo>
                      <a:lnTo>
                        <a:pt x="5" y="54"/>
                      </a:lnTo>
                      <a:lnTo>
                        <a:pt x="6" y="52"/>
                      </a:lnTo>
                      <a:lnTo>
                        <a:pt x="6" y="50"/>
                      </a:lnTo>
                      <a:lnTo>
                        <a:pt x="7" y="48"/>
                      </a:lnTo>
                      <a:lnTo>
                        <a:pt x="7" y="46"/>
                      </a:lnTo>
                      <a:lnTo>
                        <a:pt x="8" y="44"/>
                      </a:lnTo>
                      <a:lnTo>
                        <a:pt x="8" y="43"/>
                      </a:lnTo>
                      <a:lnTo>
                        <a:pt x="8" y="42"/>
                      </a:lnTo>
                      <a:lnTo>
                        <a:pt x="8" y="41"/>
                      </a:lnTo>
                      <a:lnTo>
                        <a:pt x="8" y="39"/>
                      </a:lnTo>
                      <a:lnTo>
                        <a:pt x="8" y="38"/>
                      </a:lnTo>
                      <a:lnTo>
                        <a:pt x="8" y="37"/>
                      </a:lnTo>
                      <a:lnTo>
                        <a:pt x="8" y="36"/>
                      </a:lnTo>
                      <a:lnTo>
                        <a:pt x="7" y="35"/>
                      </a:lnTo>
                      <a:lnTo>
                        <a:pt x="7" y="34"/>
                      </a:lnTo>
                      <a:lnTo>
                        <a:pt x="7" y="33"/>
                      </a:lnTo>
                      <a:lnTo>
                        <a:pt x="7" y="31"/>
                      </a:lnTo>
                      <a:lnTo>
                        <a:pt x="6" y="28"/>
                      </a:lnTo>
                      <a:lnTo>
                        <a:pt x="6" y="27"/>
                      </a:lnTo>
                      <a:lnTo>
                        <a:pt x="6" y="26"/>
                      </a:lnTo>
                      <a:lnTo>
                        <a:pt x="6" y="25"/>
                      </a:lnTo>
                      <a:lnTo>
                        <a:pt x="6" y="24"/>
                      </a:lnTo>
                      <a:lnTo>
                        <a:pt x="5" y="23"/>
                      </a:lnTo>
                      <a:lnTo>
                        <a:pt x="5" y="21"/>
                      </a:lnTo>
                      <a:lnTo>
                        <a:pt x="3" y="15"/>
                      </a:lnTo>
                      <a:lnTo>
                        <a:pt x="2" y="8"/>
                      </a:lnTo>
                      <a:lnTo>
                        <a:pt x="1" y="7"/>
                      </a:lnTo>
                      <a:lnTo>
                        <a:pt x="1" y="6"/>
                      </a:lnTo>
                      <a:lnTo>
                        <a:pt x="1" y="5"/>
                      </a:lnTo>
                      <a:lnTo>
                        <a:pt x="1" y="3"/>
                      </a:lnTo>
                      <a:lnTo>
                        <a:pt x="0" y="3"/>
                      </a:lnTo>
                      <a:lnTo>
                        <a:pt x="0" y="2"/>
                      </a:lnTo>
                      <a:lnTo>
                        <a:pt x="0" y="0"/>
                      </a:lnTo>
                    </a:path>
                  </a:pathLst>
                </a:custGeom>
                <a:noFill/>
                <a:ln w="23760">
                  <a:solidFill>
                    <a:srgbClr val="0000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113" name=""/>
                <p:cNvSpPr/>
                <p:nvPr/>
              </p:nvSpPr>
              <p:spPr>
                <a:xfrm>
                  <a:off x="6005880" y="5402880"/>
                  <a:ext cx="6840" cy="4680"/>
                </a:xfrm>
                <a:custGeom>
                  <a:avLst/>
                  <a:gdLst/>
                  <a:ahLst/>
                  <a:rect l="l" t="t" r="r" b="b"/>
                  <a:pathLst>
                    <a:path w="11" h="6">
                      <a:moveTo>
                        <a:pt x="11" y="5"/>
                      </a:moveTo>
                      <a:lnTo>
                        <a:pt x="11" y="6"/>
                      </a:lnTo>
                      <a:lnTo>
                        <a:pt x="9" y="4"/>
                      </a:lnTo>
                      <a:lnTo>
                        <a:pt x="7" y="3"/>
                      </a:lnTo>
                      <a:lnTo>
                        <a:pt x="4" y="1"/>
                      </a:lnTo>
                      <a:lnTo>
                        <a:pt x="3" y="1"/>
                      </a:lnTo>
                      <a:lnTo>
                        <a:pt x="2" y="0"/>
                      </a:lnTo>
                      <a:lnTo>
                        <a:pt x="1" y="0"/>
                      </a:lnTo>
                      <a:lnTo>
                        <a:pt x="0" y="0"/>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114" name=""/>
                <p:cNvSpPr/>
                <p:nvPr/>
              </p:nvSpPr>
              <p:spPr>
                <a:xfrm>
                  <a:off x="5965920" y="4957200"/>
                  <a:ext cx="32400" cy="117720"/>
                </a:xfrm>
                <a:custGeom>
                  <a:avLst/>
                  <a:gdLst/>
                  <a:ahLst/>
                  <a:rect l="l" t="t" r="r" b="b"/>
                  <a:pathLst>
                    <a:path w="45" h="156">
                      <a:moveTo>
                        <a:pt x="2" y="156"/>
                      </a:moveTo>
                      <a:lnTo>
                        <a:pt x="2" y="155"/>
                      </a:lnTo>
                      <a:lnTo>
                        <a:pt x="3" y="155"/>
                      </a:lnTo>
                      <a:lnTo>
                        <a:pt x="3" y="154"/>
                      </a:lnTo>
                      <a:lnTo>
                        <a:pt x="3" y="153"/>
                      </a:lnTo>
                      <a:lnTo>
                        <a:pt x="4" y="153"/>
                      </a:lnTo>
                      <a:lnTo>
                        <a:pt x="4" y="152"/>
                      </a:lnTo>
                      <a:lnTo>
                        <a:pt x="5" y="151"/>
                      </a:lnTo>
                      <a:lnTo>
                        <a:pt x="5" y="150"/>
                      </a:lnTo>
                      <a:lnTo>
                        <a:pt x="5" y="149"/>
                      </a:lnTo>
                      <a:lnTo>
                        <a:pt x="4" y="149"/>
                      </a:lnTo>
                      <a:lnTo>
                        <a:pt x="4" y="148"/>
                      </a:lnTo>
                      <a:lnTo>
                        <a:pt x="4" y="147"/>
                      </a:lnTo>
                      <a:lnTo>
                        <a:pt x="3" y="147"/>
                      </a:lnTo>
                      <a:lnTo>
                        <a:pt x="3" y="146"/>
                      </a:lnTo>
                      <a:lnTo>
                        <a:pt x="3" y="145"/>
                      </a:lnTo>
                      <a:lnTo>
                        <a:pt x="3" y="144"/>
                      </a:lnTo>
                      <a:lnTo>
                        <a:pt x="3" y="143"/>
                      </a:lnTo>
                      <a:lnTo>
                        <a:pt x="3" y="142"/>
                      </a:lnTo>
                      <a:lnTo>
                        <a:pt x="3" y="141"/>
                      </a:lnTo>
                      <a:lnTo>
                        <a:pt x="3" y="140"/>
                      </a:lnTo>
                      <a:lnTo>
                        <a:pt x="3" y="139"/>
                      </a:lnTo>
                      <a:lnTo>
                        <a:pt x="0" y="132"/>
                      </a:lnTo>
                      <a:lnTo>
                        <a:pt x="0" y="131"/>
                      </a:lnTo>
                      <a:lnTo>
                        <a:pt x="0" y="130"/>
                      </a:lnTo>
                      <a:lnTo>
                        <a:pt x="0" y="129"/>
                      </a:lnTo>
                      <a:lnTo>
                        <a:pt x="1" y="128"/>
                      </a:lnTo>
                      <a:lnTo>
                        <a:pt x="1" y="127"/>
                      </a:lnTo>
                      <a:lnTo>
                        <a:pt x="2" y="127"/>
                      </a:lnTo>
                      <a:lnTo>
                        <a:pt x="2" y="126"/>
                      </a:lnTo>
                      <a:lnTo>
                        <a:pt x="2" y="125"/>
                      </a:lnTo>
                      <a:lnTo>
                        <a:pt x="2" y="122"/>
                      </a:lnTo>
                      <a:lnTo>
                        <a:pt x="2" y="121"/>
                      </a:lnTo>
                      <a:lnTo>
                        <a:pt x="3" y="120"/>
                      </a:lnTo>
                      <a:lnTo>
                        <a:pt x="3" y="119"/>
                      </a:lnTo>
                      <a:lnTo>
                        <a:pt x="3" y="118"/>
                      </a:lnTo>
                      <a:lnTo>
                        <a:pt x="3" y="117"/>
                      </a:lnTo>
                      <a:lnTo>
                        <a:pt x="3" y="116"/>
                      </a:lnTo>
                      <a:lnTo>
                        <a:pt x="3" y="115"/>
                      </a:lnTo>
                      <a:lnTo>
                        <a:pt x="3" y="114"/>
                      </a:lnTo>
                      <a:lnTo>
                        <a:pt x="3" y="113"/>
                      </a:lnTo>
                      <a:lnTo>
                        <a:pt x="3" y="111"/>
                      </a:lnTo>
                      <a:lnTo>
                        <a:pt x="3" y="110"/>
                      </a:lnTo>
                      <a:lnTo>
                        <a:pt x="3" y="109"/>
                      </a:lnTo>
                      <a:lnTo>
                        <a:pt x="3" y="108"/>
                      </a:lnTo>
                      <a:lnTo>
                        <a:pt x="2" y="107"/>
                      </a:lnTo>
                      <a:lnTo>
                        <a:pt x="2" y="106"/>
                      </a:lnTo>
                      <a:lnTo>
                        <a:pt x="2" y="105"/>
                      </a:lnTo>
                      <a:lnTo>
                        <a:pt x="2" y="104"/>
                      </a:lnTo>
                      <a:lnTo>
                        <a:pt x="2" y="102"/>
                      </a:lnTo>
                      <a:lnTo>
                        <a:pt x="3" y="101"/>
                      </a:lnTo>
                      <a:lnTo>
                        <a:pt x="3" y="99"/>
                      </a:lnTo>
                      <a:lnTo>
                        <a:pt x="4" y="98"/>
                      </a:lnTo>
                      <a:lnTo>
                        <a:pt x="4" y="96"/>
                      </a:lnTo>
                      <a:lnTo>
                        <a:pt x="6" y="93"/>
                      </a:lnTo>
                      <a:lnTo>
                        <a:pt x="6" y="92"/>
                      </a:lnTo>
                      <a:lnTo>
                        <a:pt x="7" y="90"/>
                      </a:lnTo>
                      <a:lnTo>
                        <a:pt x="7" y="88"/>
                      </a:lnTo>
                      <a:lnTo>
                        <a:pt x="8" y="88"/>
                      </a:lnTo>
                      <a:lnTo>
                        <a:pt x="8" y="87"/>
                      </a:lnTo>
                      <a:lnTo>
                        <a:pt x="8" y="86"/>
                      </a:lnTo>
                      <a:lnTo>
                        <a:pt x="9" y="86"/>
                      </a:lnTo>
                      <a:lnTo>
                        <a:pt x="9" y="85"/>
                      </a:lnTo>
                      <a:lnTo>
                        <a:pt x="9" y="84"/>
                      </a:lnTo>
                      <a:lnTo>
                        <a:pt x="10" y="83"/>
                      </a:lnTo>
                      <a:lnTo>
                        <a:pt x="11" y="81"/>
                      </a:lnTo>
                      <a:lnTo>
                        <a:pt x="11" y="80"/>
                      </a:lnTo>
                      <a:lnTo>
                        <a:pt x="11" y="79"/>
                      </a:lnTo>
                      <a:lnTo>
                        <a:pt x="12" y="79"/>
                      </a:lnTo>
                      <a:lnTo>
                        <a:pt x="12" y="78"/>
                      </a:lnTo>
                      <a:lnTo>
                        <a:pt x="12" y="77"/>
                      </a:lnTo>
                      <a:lnTo>
                        <a:pt x="13" y="77"/>
                      </a:lnTo>
                      <a:lnTo>
                        <a:pt x="13" y="75"/>
                      </a:lnTo>
                      <a:lnTo>
                        <a:pt x="14" y="74"/>
                      </a:lnTo>
                      <a:lnTo>
                        <a:pt x="14" y="73"/>
                      </a:lnTo>
                      <a:lnTo>
                        <a:pt x="15" y="71"/>
                      </a:lnTo>
                      <a:lnTo>
                        <a:pt x="15" y="70"/>
                      </a:lnTo>
                      <a:lnTo>
                        <a:pt x="15" y="68"/>
                      </a:lnTo>
                      <a:lnTo>
                        <a:pt x="15" y="67"/>
                      </a:lnTo>
                      <a:lnTo>
                        <a:pt x="15" y="66"/>
                      </a:lnTo>
                      <a:lnTo>
                        <a:pt x="16" y="65"/>
                      </a:lnTo>
                      <a:lnTo>
                        <a:pt x="17" y="64"/>
                      </a:lnTo>
                      <a:lnTo>
                        <a:pt x="17" y="63"/>
                      </a:lnTo>
                      <a:lnTo>
                        <a:pt x="18" y="62"/>
                      </a:lnTo>
                      <a:lnTo>
                        <a:pt x="19" y="61"/>
                      </a:lnTo>
                      <a:lnTo>
                        <a:pt x="20" y="60"/>
                      </a:lnTo>
                      <a:lnTo>
                        <a:pt x="21" y="59"/>
                      </a:lnTo>
                      <a:lnTo>
                        <a:pt x="22" y="56"/>
                      </a:lnTo>
                      <a:lnTo>
                        <a:pt x="23" y="56"/>
                      </a:lnTo>
                      <a:lnTo>
                        <a:pt x="23" y="55"/>
                      </a:lnTo>
                      <a:lnTo>
                        <a:pt x="24" y="54"/>
                      </a:lnTo>
                      <a:lnTo>
                        <a:pt x="25" y="52"/>
                      </a:lnTo>
                      <a:lnTo>
                        <a:pt x="26" y="52"/>
                      </a:lnTo>
                      <a:lnTo>
                        <a:pt x="26" y="51"/>
                      </a:lnTo>
                      <a:lnTo>
                        <a:pt x="27" y="50"/>
                      </a:lnTo>
                      <a:lnTo>
                        <a:pt x="27" y="49"/>
                      </a:lnTo>
                      <a:lnTo>
                        <a:pt x="28" y="49"/>
                      </a:lnTo>
                      <a:lnTo>
                        <a:pt x="28" y="48"/>
                      </a:lnTo>
                      <a:lnTo>
                        <a:pt x="28" y="47"/>
                      </a:lnTo>
                      <a:lnTo>
                        <a:pt x="29" y="45"/>
                      </a:lnTo>
                      <a:lnTo>
                        <a:pt x="30" y="40"/>
                      </a:lnTo>
                      <a:lnTo>
                        <a:pt x="31" y="39"/>
                      </a:lnTo>
                      <a:lnTo>
                        <a:pt x="31" y="37"/>
                      </a:lnTo>
                      <a:lnTo>
                        <a:pt x="31" y="36"/>
                      </a:lnTo>
                      <a:lnTo>
                        <a:pt x="32" y="36"/>
                      </a:lnTo>
                      <a:lnTo>
                        <a:pt x="32" y="35"/>
                      </a:lnTo>
                      <a:lnTo>
                        <a:pt x="33" y="34"/>
                      </a:lnTo>
                      <a:lnTo>
                        <a:pt x="34" y="33"/>
                      </a:lnTo>
                      <a:lnTo>
                        <a:pt x="35" y="32"/>
                      </a:lnTo>
                      <a:lnTo>
                        <a:pt x="35" y="31"/>
                      </a:lnTo>
                      <a:lnTo>
                        <a:pt x="35" y="30"/>
                      </a:lnTo>
                      <a:lnTo>
                        <a:pt x="36" y="30"/>
                      </a:lnTo>
                      <a:lnTo>
                        <a:pt x="36" y="29"/>
                      </a:lnTo>
                      <a:lnTo>
                        <a:pt x="37" y="29"/>
                      </a:lnTo>
                      <a:lnTo>
                        <a:pt x="37" y="28"/>
                      </a:lnTo>
                      <a:lnTo>
                        <a:pt x="37" y="26"/>
                      </a:lnTo>
                      <a:lnTo>
                        <a:pt x="38" y="23"/>
                      </a:lnTo>
                      <a:lnTo>
                        <a:pt x="39" y="20"/>
                      </a:lnTo>
                      <a:lnTo>
                        <a:pt x="39" y="18"/>
                      </a:lnTo>
                      <a:lnTo>
                        <a:pt x="40" y="16"/>
                      </a:lnTo>
                      <a:lnTo>
                        <a:pt x="40" y="14"/>
                      </a:lnTo>
                      <a:lnTo>
                        <a:pt x="41" y="11"/>
                      </a:lnTo>
                      <a:lnTo>
                        <a:pt x="41" y="10"/>
                      </a:lnTo>
                      <a:lnTo>
                        <a:pt x="41" y="9"/>
                      </a:lnTo>
                      <a:lnTo>
                        <a:pt x="42" y="9"/>
                      </a:lnTo>
                      <a:lnTo>
                        <a:pt x="42" y="8"/>
                      </a:lnTo>
                      <a:lnTo>
                        <a:pt x="43" y="7"/>
                      </a:lnTo>
                      <a:lnTo>
                        <a:pt x="44" y="6"/>
                      </a:lnTo>
                      <a:lnTo>
                        <a:pt x="44" y="5"/>
                      </a:lnTo>
                      <a:lnTo>
                        <a:pt x="44" y="4"/>
                      </a:lnTo>
                      <a:lnTo>
                        <a:pt x="44" y="3"/>
                      </a:lnTo>
                      <a:lnTo>
                        <a:pt x="45" y="4"/>
                      </a:lnTo>
                      <a:lnTo>
                        <a:pt x="45" y="3"/>
                      </a:lnTo>
                      <a:lnTo>
                        <a:pt x="44" y="3"/>
                      </a:lnTo>
                      <a:lnTo>
                        <a:pt x="44" y="1"/>
                      </a:lnTo>
                      <a:lnTo>
                        <a:pt x="44"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5" name=""/>
                <p:cNvSpPr/>
                <p:nvPr/>
              </p:nvSpPr>
              <p:spPr>
                <a:xfrm>
                  <a:off x="5951880" y="5206320"/>
                  <a:ext cx="9720" cy="108720"/>
                </a:xfrm>
                <a:custGeom>
                  <a:avLst/>
                  <a:gdLst/>
                  <a:ahLst/>
                  <a:rect l="l" t="t" r="r" b="b"/>
                  <a:pathLst>
                    <a:path w="15" h="144">
                      <a:moveTo>
                        <a:pt x="15" y="144"/>
                      </a:moveTo>
                      <a:lnTo>
                        <a:pt x="15" y="143"/>
                      </a:lnTo>
                      <a:lnTo>
                        <a:pt x="14" y="142"/>
                      </a:lnTo>
                      <a:lnTo>
                        <a:pt x="14" y="141"/>
                      </a:lnTo>
                      <a:lnTo>
                        <a:pt x="14" y="140"/>
                      </a:lnTo>
                      <a:lnTo>
                        <a:pt x="14" y="139"/>
                      </a:lnTo>
                      <a:lnTo>
                        <a:pt x="13" y="138"/>
                      </a:lnTo>
                      <a:lnTo>
                        <a:pt x="13" y="137"/>
                      </a:lnTo>
                      <a:lnTo>
                        <a:pt x="13" y="135"/>
                      </a:lnTo>
                      <a:lnTo>
                        <a:pt x="13" y="134"/>
                      </a:lnTo>
                      <a:lnTo>
                        <a:pt x="12" y="133"/>
                      </a:lnTo>
                      <a:lnTo>
                        <a:pt x="12" y="132"/>
                      </a:lnTo>
                      <a:lnTo>
                        <a:pt x="12" y="131"/>
                      </a:lnTo>
                      <a:lnTo>
                        <a:pt x="11" y="130"/>
                      </a:lnTo>
                      <a:lnTo>
                        <a:pt x="11" y="129"/>
                      </a:lnTo>
                      <a:lnTo>
                        <a:pt x="11" y="128"/>
                      </a:lnTo>
                      <a:lnTo>
                        <a:pt x="11" y="127"/>
                      </a:lnTo>
                      <a:lnTo>
                        <a:pt x="11" y="126"/>
                      </a:lnTo>
                      <a:lnTo>
                        <a:pt x="10" y="126"/>
                      </a:lnTo>
                      <a:lnTo>
                        <a:pt x="10" y="125"/>
                      </a:lnTo>
                      <a:lnTo>
                        <a:pt x="10" y="124"/>
                      </a:lnTo>
                      <a:lnTo>
                        <a:pt x="10" y="123"/>
                      </a:lnTo>
                      <a:lnTo>
                        <a:pt x="10" y="122"/>
                      </a:lnTo>
                      <a:lnTo>
                        <a:pt x="9" y="119"/>
                      </a:lnTo>
                      <a:lnTo>
                        <a:pt x="9" y="118"/>
                      </a:lnTo>
                      <a:lnTo>
                        <a:pt x="8" y="116"/>
                      </a:lnTo>
                      <a:lnTo>
                        <a:pt x="7" y="112"/>
                      </a:lnTo>
                      <a:lnTo>
                        <a:pt x="7" y="111"/>
                      </a:lnTo>
                      <a:lnTo>
                        <a:pt x="7" y="110"/>
                      </a:lnTo>
                      <a:lnTo>
                        <a:pt x="6" y="109"/>
                      </a:lnTo>
                      <a:lnTo>
                        <a:pt x="6" y="108"/>
                      </a:lnTo>
                      <a:lnTo>
                        <a:pt x="6" y="106"/>
                      </a:lnTo>
                      <a:lnTo>
                        <a:pt x="5" y="105"/>
                      </a:lnTo>
                      <a:lnTo>
                        <a:pt x="5" y="102"/>
                      </a:lnTo>
                      <a:lnTo>
                        <a:pt x="4" y="100"/>
                      </a:lnTo>
                      <a:lnTo>
                        <a:pt x="4" y="98"/>
                      </a:lnTo>
                      <a:lnTo>
                        <a:pt x="3" y="97"/>
                      </a:lnTo>
                      <a:lnTo>
                        <a:pt x="3" y="96"/>
                      </a:lnTo>
                      <a:lnTo>
                        <a:pt x="3" y="94"/>
                      </a:lnTo>
                      <a:lnTo>
                        <a:pt x="3" y="93"/>
                      </a:lnTo>
                      <a:lnTo>
                        <a:pt x="2" y="93"/>
                      </a:lnTo>
                      <a:lnTo>
                        <a:pt x="2" y="92"/>
                      </a:lnTo>
                      <a:lnTo>
                        <a:pt x="2" y="90"/>
                      </a:lnTo>
                      <a:lnTo>
                        <a:pt x="2" y="89"/>
                      </a:lnTo>
                      <a:lnTo>
                        <a:pt x="1" y="88"/>
                      </a:lnTo>
                      <a:lnTo>
                        <a:pt x="1" y="87"/>
                      </a:lnTo>
                      <a:lnTo>
                        <a:pt x="1" y="85"/>
                      </a:lnTo>
                      <a:lnTo>
                        <a:pt x="1" y="84"/>
                      </a:lnTo>
                      <a:lnTo>
                        <a:pt x="1" y="83"/>
                      </a:lnTo>
                      <a:lnTo>
                        <a:pt x="1" y="81"/>
                      </a:lnTo>
                      <a:lnTo>
                        <a:pt x="1" y="80"/>
                      </a:lnTo>
                      <a:lnTo>
                        <a:pt x="1" y="79"/>
                      </a:lnTo>
                      <a:lnTo>
                        <a:pt x="1" y="78"/>
                      </a:lnTo>
                      <a:lnTo>
                        <a:pt x="1" y="77"/>
                      </a:lnTo>
                      <a:lnTo>
                        <a:pt x="1" y="76"/>
                      </a:lnTo>
                      <a:lnTo>
                        <a:pt x="1" y="74"/>
                      </a:lnTo>
                      <a:lnTo>
                        <a:pt x="1" y="73"/>
                      </a:lnTo>
                      <a:lnTo>
                        <a:pt x="1" y="71"/>
                      </a:lnTo>
                      <a:lnTo>
                        <a:pt x="1" y="70"/>
                      </a:lnTo>
                      <a:lnTo>
                        <a:pt x="1" y="69"/>
                      </a:lnTo>
                      <a:lnTo>
                        <a:pt x="1" y="68"/>
                      </a:lnTo>
                      <a:lnTo>
                        <a:pt x="1" y="67"/>
                      </a:lnTo>
                      <a:lnTo>
                        <a:pt x="1" y="66"/>
                      </a:lnTo>
                      <a:lnTo>
                        <a:pt x="1" y="65"/>
                      </a:lnTo>
                      <a:lnTo>
                        <a:pt x="1" y="64"/>
                      </a:lnTo>
                      <a:lnTo>
                        <a:pt x="1" y="63"/>
                      </a:lnTo>
                      <a:lnTo>
                        <a:pt x="1" y="62"/>
                      </a:lnTo>
                      <a:lnTo>
                        <a:pt x="1" y="60"/>
                      </a:lnTo>
                      <a:lnTo>
                        <a:pt x="1" y="59"/>
                      </a:lnTo>
                      <a:lnTo>
                        <a:pt x="1" y="58"/>
                      </a:lnTo>
                      <a:lnTo>
                        <a:pt x="1" y="57"/>
                      </a:lnTo>
                      <a:lnTo>
                        <a:pt x="1" y="56"/>
                      </a:lnTo>
                      <a:lnTo>
                        <a:pt x="1" y="55"/>
                      </a:lnTo>
                      <a:lnTo>
                        <a:pt x="1" y="54"/>
                      </a:lnTo>
                      <a:lnTo>
                        <a:pt x="1" y="52"/>
                      </a:lnTo>
                      <a:lnTo>
                        <a:pt x="1" y="49"/>
                      </a:lnTo>
                      <a:lnTo>
                        <a:pt x="1" y="47"/>
                      </a:lnTo>
                      <a:lnTo>
                        <a:pt x="1" y="45"/>
                      </a:lnTo>
                      <a:lnTo>
                        <a:pt x="1" y="44"/>
                      </a:lnTo>
                      <a:lnTo>
                        <a:pt x="1" y="39"/>
                      </a:lnTo>
                      <a:lnTo>
                        <a:pt x="0" y="37"/>
                      </a:lnTo>
                      <a:lnTo>
                        <a:pt x="0" y="36"/>
                      </a:lnTo>
                      <a:lnTo>
                        <a:pt x="0" y="35"/>
                      </a:lnTo>
                      <a:lnTo>
                        <a:pt x="0" y="34"/>
                      </a:lnTo>
                      <a:lnTo>
                        <a:pt x="0" y="33"/>
                      </a:lnTo>
                      <a:lnTo>
                        <a:pt x="0" y="32"/>
                      </a:lnTo>
                      <a:lnTo>
                        <a:pt x="0" y="31"/>
                      </a:lnTo>
                      <a:lnTo>
                        <a:pt x="0" y="30"/>
                      </a:lnTo>
                      <a:lnTo>
                        <a:pt x="0" y="29"/>
                      </a:lnTo>
                      <a:lnTo>
                        <a:pt x="0" y="28"/>
                      </a:lnTo>
                      <a:lnTo>
                        <a:pt x="0" y="26"/>
                      </a:lnTo>
                      <a:lnTo>
                        <a:pt x="0" y="25"/>
                      </a:lnTo>
                      <a:lnTo>
                        <a:pt x="0" y="24"/>
                      </a:lnTo>
                      <a:lnTo>
                        <a:pt x="0" y="23"/>
                      </a:lnTo>
                      <a:lnTo>
                        <a:pt x="0" y="22"/>
                      </a:lnTo>
                      <a:lnTo>
                        <a:pt x="0" y="21"/>
                      </a:lnTo>
                      <a:lnTo>
                        <a:pt x="0" y="20"/>
                      </a:lnTo>
                      <a:lnTo>
                        <a:pt x="0" y="19"/>
                      </a:lnTo>
                      <a:lnTo>
                        <a:pt x="1" y="19"/>
                      </a:lnTo>
                      <a:lnTo>
                        <a:pt x="1" y="17"/>
                      </a:lnTo>
                      <a:lnTo>
                        <a:pt x="2" y="16"/>
                      </a:lnTo>
                      <a:lnTo>
                        <a:pt x="2" y="15"/>
                      </a:lnTo>
                      <a:lnTo>
                        <a:pt x="3" y="14"/>
                      </a:lnTo>
                      <a:lnTo>
                        <a:pt x="3" y="13"/>
                      </a:lnTo>
                      <a:lnTo>
                        <a:pt x="4" y="11"/>
                      </a:lnTo>
                      <a:lnTo>
                        <a:pt x="5" y="9"/>
                      </a:lnTo>
                      <a:lnTo>
                        <a:pt x="5" y="8"/>
                      </a:lnTo>
                      <a:lnTo>
                        <a:pt x="6" y="7"/>
                      </a:lnTo>
                      <a:lnTo>
                        <a:pt x="6" y="5"/>
                      </a:lnTo>
                      <a:lnTo>
                        <a:pt x="7" y="3"/>
                      </a:lnTo>
                      <a:lnTo>
                        <a:pt x="8" y="3"/>
                      </a:lnTo>
                      <a:lnTo>
                        <a:pt x="8" y="1"/>
                      </a:lnTo>
                      <a:lnTo>
                        <a:pt x="9"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6" name=""/>
                <p:cNvSpPr/>
                <p:nvPr/>
              </p:nvSpPr>
              <p:spPr>
                <a:xfrm>
                  <a:off x="5957280" y="5074920"/>
                  <a:ext cx="9720" cy="131040"/>
                </a:xfrm>
                <a:custGeom>
                  <a:avLst/>
                  <a:gdLst/>
                  <a:ahLst/>
                  <a:rect l="l" t="t" r="r" b="b"/>
                  <a:pathLst>
                    <a:path w="15" h="174">
                      <a:moveTo>
                        <a:pt x="1" y="174"/>
                      </a:moveTo>
                      <a:lnTo>
                        <a:pt x="1" y="173"/>
                      </a:lnTo>
                      <a:lnTo>
                        <a:pt x="2" y="172"/>
                      </a:lnTo>
                      <a:lnTo>
                        <a:pt x="2" y="171"/>
                      </a:lnTo>
                      <a:lnTo>
                        <a:pt x="1" y="169"/>
                      </a:lnTo>
                      <a:lnTo>
                        <a:pt x="1" y="168"/>
                      </a:lnTo>
                      <a:lnTo>
                        <a:pt x="0" y="165"/>
                      </a:lnTo>
                      <a:lnTo>
                        <a:pt x="0" y="164"/>
                      </a:lnTo>
                      <a:lnTo>
                        <a:pt x="0" y="163"/>
                      </a:lnTo>
                      <a:lnTo>
                        <a:pt x="0" y="162"/>
                      </a:lnTo>
                      <a:lnTo>
                        <a:pt x="0" y="161"/>
                      </a:lnTo>
                      <a:lnTo>
                        <a:pt x="0" y="160"/>
                      </a:lnTo>
                      <a:lnTo>
                        <a:pt x="0" y="159"/>
                      </a:lnTo>
                      <a:lnTo>
                        <a:pt x="0" y="158"/>
                      </a:lnTo>
                      <a:lnTo>
                        <a:pt x="0" y="156"/>
                      </a:lnTo>
                      <a:lnTo>
                        <a:pt x="0" y="150"/>
                      </a:lnTo>
                      <a:lnTo>
                        <a:pt x="0" y="148"/>
                      </a:lnTo>
                      <a:lnTo>
                        <a:pt x="0" y="147"/>
                      </a:lnTo>
                      <a:lnTo>
                        <a:pt x="0" y="146"/>
                      </a:lnTo>
                      <a:lnTo>
                        <a:pt x="1" y="146"/>
                      </a:lnTo>
                      <a:lnTo>
                        <a:pt x="1" y="145"/>
                      </a:lnTo>
                      <a:lnTo>
                        <a:pt x="1" y="144"/>
                      </a:lnTo>
                      <a:lnTo>
                        <a:pt x="2" y="142"/>
                      </a:lnTo>
                      <a:lnTo>
                        <a:pt x="3" y="140"/>
                      </a:lnTo>
                      <a:lnTo>
                        <a:pt x="3" y="139"/>
                      </a:lnTo>
                      <a:lnTo>
                        <a:pt x="3" y="138"/>
                      </a:lnTo>
                      <a:lnTo>
                        <a:pt x="4" y="138"/>
                      </a:lnTo>
                      <a:lnTo>
                        <a:pt x="4" y="137"/>
                      </a:lnTo>
                      <a:lnTo>
                        <a:pt x="4" y="136"/>
                      </a:lnTo>
                      <a:lnTo>
                        <a:pt x="5" y="135"/>
                      </a:lnTo>
                      <a:lnTo>
                        <a:pt x="5" y="134"/>
                      </a:lnTo>
                      <a:lnTo>
                        <a:pt x="5" y="133"/>
                      </a:lnTo>
                      <a:lnTo>
                        <a:pt x="6" y="132"/>
                      </a:lnTo>
                      <a:lnTo>
                        <a:pt x="6" y="131"/>
                      </a:lnTo>
                      <a:lnTo>
                        <a:pt x="6" y="130"/>
                      </a:lnTo>
                      <a:lnTo>
                        <a:pt x="6" y="129"/>
                      </a:lnTo>
                      <a:lnTo>
                        <a:pt x="6" y="128"/>
                      </a:lnTo>
                      <a:lnTo>
                        <a:pt x="6" y="127"/>
                      </a:lnTo>
                      <a:lnTo>
                        <a:pt x="5" y="126"/>
                      </a:lnTo>
                      <a:lnTo>
                        <a:pt x="5" y="125"/>
                      </a:lnTo>
                      <a:lnTo>
                        <a:pt x="5" y="124"/>
                      </a:lnTo>
                      <a:lnTo>
                        <a:pt x="5" y="122"/>
                      </a:lnTo>
                      <a:lnTo>
                        <a:pt x="5" y="120"/>
                      </a:lnTo>
                      <a:lnTo>
                        <a:pt x="5" y="119"/>
                      </a:lnTo>
                      <a:lnTo>
                        <a:pt x="5" y="118"/>
                      </a:lnTo>
                      <a:lnTo>
                        <a:pt x="5" y="117"/>
                      </a:lnTo>
                      <a:lnTo>
                        <a:pt x="5" y="116"/>
                      </a:lnTo>
                      <a:lnTo>
                        <a:pt x="5" y="114"/>
                      </a:lnTo>
                      <a:lnTo>
                        <a:pt x="5" y="113"/>
                      </a:lnTo>
                      <a:lnTo>
                        <a:pt x="4" y="113"/>
                      </a:lnTo>
                      <a:lnTo>
                        <a:pt x="4" y="112"/>
                      </a:lnTo>
                      <a:lnTo>
                        <a:pt x="4" y="111"/>
                      </a:lnTo>
                      <a:lnTo>
                        <a:pt x="3" y="111"/>
                      </a:lnTo>
                      <a:lnTo>
                        <a:pt x="3" y="110"/>
                      </a:lnTo>
                      <a:lnTo>
                        <a:pt x="3" y="109"/>
                      </a:lnTo>
                      <a:lnTo>
                        <a:pt x="2" y="109"/>
                      </a:lnTo>
                      <a:lnTo>
                        <a:pt x="2" y="108"/>
                      </a:lnTo>
                      <a:lnTo>
                        <a:pt x="2" y="107"/>
                      </a:lnTo>
                      <a:lnTo>
                        <a:pt x="2" y="106"/>
                      </a:lnTo>
                      <a:lnTo>
                        <a:pt x="2" y="105"/>
                      </a:lnTo>
                      <a:lnTo>
                        <a:pt x="2" y="104"/>
                      </a:lnTo>
                      <a:lnTo>
                        <a:pt x="1" y="104"/>
                      </a:lnTo>
                      <a:lnTo>
                        <a:pt x="1" y="103"/>
                      </a:lnTo>
                      <a:lnTo>
                        <a:pt x="2" y="103"/>
                      </a:lnTo>
                      <a:lnTo>
                        <a:pt x="2" y="102"/>
                      </a:lnTo>
                      <a:lnTo>
                        <a:pt x="2" y="101"/>
                      </a:lnTo>
                      <a:lnTo>
                        <a:pt x="3" y="100"/>
                      </a:lnTo>
                      <a:lnTo>
                        <a:pt x="3" y="97"/>
                      </a:lnTo>
                      <a:lnTo>
                        <a:pt x="5" y="93"/>
                      </a:lnTo>
                      <a:lnTo>
                        <a:pt x="5" y="92"/>
                      </a:lnTo>
                      <a:lnTo>
                        <a:pt x="5" y="91"/>
                      </a:lnTo>
                      <a:lnTo>
                        <a:pt x="5" y="90"/>
                      </a:lnTo>
                      <a:lnTo>
                        <a:pt x="4" y="89"/>
                      </a:lnTo>
                      <a:lnTo>
                        <a:pt x="4" y="88"/>
                      </a:lnTo>
                      <a:lnTo>
                        <a:pt x="4" y="87"/>
                      </a:lnTo>
                      <a:lnTo>
                        <a:pt x="3" y="83"/>
                      </a:lnTo>
                      <a:lnTo>
                        <a:pt x="3" y="82"/>
                      </a:lnTo>
                      <a:lnTo>
                        <a:pt x="3" y="81"/>
                      </a:lnTo>
                      <a:lnTo>
                        <a:pt x="2" y="81"/>
                      </a:lnTo>
                      <a:lnTo>
                        <a:pt x="2" y="80"/>
                      </a:lnTo>
                      <a:lnTo>
                        <a:pt x="2" y="79"/>
                      </a:lnTo>
                      <a:lnTo>
                        <a:pt x="2" y="78"/>
                      </a:lnTo>
                      <a:lnTo>
                        <a:pt x="2" y="77"/>
                      </a:lnTo>
                      <a:lnTo>
                        <a:pt x="3" y="76"/>
                      </a:lnTo>
                      <a:lnTo>
                        <a:pt x="3" y="74"/>
                      </a:lnTo>
                      <a:lnTo>
                        <a:pt x="3" y="72"/>
                      </a:lnTo>
                      <a:lnTo>
                        <a:pt x="4" y="70"/>
                      </a:lnTo>
                      <a:lnTo>
                        <a:pt x="4" y="69"/>
                      </a:lnTo>
                      <a:lnTo>
                        <a:pt x="4" y="68"/>
                      </a:lnTo>
                      <a:lnTo>
                        <a:pt x="4" y="67"/>
                      </a:lnTo>
                      <a:lnTo>
                        <a:pt x="5" y="66"/>
                      </a:lnTo>
                      <a:lnTo>
                        <a:pt x="5" y="65"/>
                      </a:lnTo>
                      <a:lnTo>
                        <a:pt x="5" y="64"/>
                      </a:lnTo>
                      <a:lnTo>
                        <a:pt x="5" y="63"/>
                      </a:lnTo>
                      <a:lnTo>
                        <a:pt x="6" y="62"/>
                      </a:lnTo>
                      <a:lnTo>
                        <a:pt x="6" y="61"/>
                      </a:lnTo>
                      <a:lnTo>
                        <a:pt x="6" y="58"/>
                      </a:lnTo>
                      <a:lnTo>
                        <a:pt x="6" y="57"/>
                      </a:lnTo>
                      <a:lnTo>
                        <a:pt x="6" y="56"/>
                      </a:lnTo>
                      <a:lnTo>
                        <a:pt x="5" y="51"/>
                      </a:lnTo>
                      <a:lnTo>
                        <a:pt x="5" y="50"/>
                      </a:lnTo>
                      <a:lnTo>
                        <a:pt x="5" y="49"/>
                      </a:lnTo>
                      <a:lnTo>
                        <a:pt x="4" y="44"/>
                      </a:lnTo>
                      <a:lnTo>
                        <a:pt x="3" y="43"/>
                      </a:lnTo>
                      <a:lnTo>
                        <a:pt x="3" y="42"/>
                      </a:lnTo>
                      <a:lnTo>
                        <a:pt x="3" y="41"/>
                      </a:lnTo>
                      <a:lnTo>
                        <a:pt x="3" y="40"/>
                      </a:lnTo>
                      <a:lnTo>
                        <a:pt x="3" y="39"/>
                      </a:lnTo>
                      <a:lnTo>
                        <a:pt x="4" y="38"/>
                      </a:lnTo>
                      <a:lnTo>
                        <a:pt x="4" y="37"/>
                      </a:lnTo>
                      <a:lnTo>
                        <a:pt x="4" y="36"/>
                      </a:lnTo>
                      <a:lnTo>
                        <a:pt x="5" y="34"/>
                      </a:lnTo>
                      <a:lnTo>
                        <a:pt x="6" y="32"/>
                      </a:lnTo>
                      <a:lnTo>
                        <a:pt x="6" y="31"/>
                      </a:lnTo>
                      <a:lnTo>
                        <a:pt x="6" y="30"/>
                      </a:lnTo>
                      <a:lnTo>
                        <a:pt x="6" y="29"/>
                      </a:lnTo>
                      <a:lnTo>
                        <a:pt x="6" y="28"/>
                      </a:lnTo>
                      <a:lnTo>
                        <a:pt x="7" y="27"/>
                      </a:lnTo>
                      <a:lnTo>
                        <a:pt x="7" y="26"/>
                      </a:lnTo>
                      <a:lnTo>
                        <a:pt x="7" y="25"/>
                      </a:lnTo>
                      <a:lnTo>
                        <a:pt x="8" y="24"/>
                      </a:lnTo>
                      <a:lnTo>
                        <a:pt x="8" y="23"/>
                      </a:lnTo>
                      <a:lnTo>
                        <a:pt x="8" y="22"/>
                      </a:lnTo>
                      <a:lnTo>
                        <a:pt x="9" y="22"/>
                      </a:lnTo>
                      <a:lnTo>
                        <a:pt x="9" y="21"/>
                      </a:lnTo>
                      <a:lnTo>
                        <a:pt x="9" y="20"/>
                      </a:lnTo>
                      <a:lnTo>
                        <a:pt x="9" y="19"/>
                      </a:lnTo>
                      <a:lnTo>
                        <a:pt x="10" y="17"/>
                      </a:lnTo>
                      <a:lnTo>
                        <a:pt x="11" y="13"/>
                      </a:lnTo>
                      <a:lnTo>
                        <a:pt x="12" y="9"/>
                      </a:lnTo>
                      <a:lnTo>
                        <a:pt x="12" y="8"/>
                      </a:lnTo>
                      <a:lnTo>
                        <a:pt x="13" y="7"/>
                      </a:lnTo>
                      <a:lnTo>
                        <a:pt x="13" y="5"/>
                      </a:lnTo>
                      <a:lnTo>
                        <a:pt x="14" y="4"/>
                      </a:lnTo>
                      <a:lnTo>
                        <a:pt x="14" y="3"/>
                      </a:lnTo>
                      <a:lnTo>
                        <a:pt x="14" y="2"/>
                      </a:lnTo>
                      <a:lnTo>
                        <a:pt x="14" y="1"/>
                      </a:lnTo>
                      <a:lnTo>
                        <a:pt x="15"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7" name=""/>
                <p:cNvSpPr/>
                <p:nvPr/>
              </p:nvSpPr>
              <p:spPr>
                <a:xfrm>
                  <a:off x="6432840" y="5282280"/>
                  <a:ext cx="12600" cy="1080"/>
                </a:xfrm>
                <a:custGeom>
                  <a:avLst/>
                  <a:gdLst/>
                  <a:ahLst/>
                  <a:rect l="l" t="t" r="r" b="b"/>
                  <a:pathLst>
                    <a:path w="18" h="1">
                      <a:moveTo>
                        <a:pt x="0" y="1"/>
                      </a:moveTo>
                      <a:lnTo>
                        <a:pt x="1" y="1"/>
                      </a:lnTo>
                      <a:lnTo>
                        <a:pt x="2" y="0"/>
                      </a:lnTo>
                      <a:lnTo>
                        <a:pt x="3" y="0"/>
                      </a:lnTo>
                      <a:lnTo>
                        <a:pt x="4" y="0"/>
                      </a:lnTo>
                      <a:lnTo>
                        <a:pt x="5" y="0"/>
                      </a:lnTo>
                      <a:lnTo>
                        <a:pt x="6" y="0"/>
                      </a:lnTo>
                      <a:lnTo>
                        <a:pt x="7" y="0"/>
                      </a:lnTo>
                      <a:lnTo>
                        <a:pt x="8" y="0"/>
                      </a:lnTo>
                      <a:lnTo>
                        <a:pt x="10" y="0"/>
                      </a:lnTo>
                      <a:lnTo>
                        <a:pt x="11" y="0"/>
                      </a:lnTo>
                      <a:lnTo>
                        <a:pt x="12" y="0"/>
                      </a:lnTo>
                      <a:lnTo>
                        <a:pt x="13" y="0"/>
                      </a:lnTo>
                      <a:lnTo>
                        <a:pt x="14" y="0"/>
                      </a:lnTo>
                      <a:lnTo>
                        <a:pt x="15" y="0"/>
                      </a:lnTo>
                      <a:lnTo>
                        <a:pt x="16" y="0"/>
                      </a:lnTo>
                      <a:lnTo>
                        <a:pt x="17" y="0"/>
                      </a:lnTo>
                      <a:lnTo>
                        <a:pt x="18"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18" name=""/>
                <p:cNvSpPr/>
                <p:nvPr/>
              </p:nvSpPr>
              <p:spPr>
                <a:xfrm>
                  <a:off x="6396840" y="5295600"/>
                  <a:ext cx="11520" cy="1440"/>
                </a:xfrm>
                <a:custGeom>
                  <a:avLst/>
                  <a:gdLst/>
                  <a:ahLst/>
                  <a:rect l="l" t="t" r="r" b="b"/>
                  <a:pathLst>
                    <a:path w="16" h="0">
                      <a:moveTo>
                        <a:pt x="0" y="0"/>
                      </a:moveTo>
                      <a:lnTo>
                        <a:pt x="1" y="0"/>
                      </a:lnTo>
                      <a:lnTo>
                        <a:pt x="2" y="0"/>
                      </a:lnTo>
                      <a:lnTo>
                        <a:pt x="3" y="0"/>
                      </a:lnTo>
                      <a:lnTo>
                        <a:pt x="5" y="0"/>
                      </a:lnTo>
                      <a:lnTo>
                        <a:pt x="6" y="0"/>
                      </a:lnTo>
                      <a:lnTo>
                        <a:pt x="7" y="0"/>
                      </a:lnTo>
                      <a:lnTo>
                        <a:pt x="11" y="0"/>
                      </a:lnTo>
                      <a:lnTo>
                        <a:pt x="12" y="0"/>
                      </a:lnTo>
                      <a:lnTo>
                        <a:pt x="16"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19" name=""/>
                <p:cNvSpPr/>
                <p:nvPr/>
              </p:nvSpPr>
              <p:spPr>
                <a:xfrm>
                  <a:off x="6485400" y="5253480"/>
                  <a:ext cx="56880" cy="10440"/>
                </a:xfrm>
                <a:custGeom>
                  <a:avLst/>
                  <a:gdLst/>
                  <a:ahLst/>
                  <a:rect l="l" t="t" r="r" b="b"/>
                  <a:pathLst>
                    <a:path w="80" h="15">
                      <a:moveTo>
                        <a:pt x="0" y="15"/>
                      </a:moveTo>
                      <a:lnTo>
                        <a:pt x="3" y="14"/>
                      </a:lnTo>
                      <a:lnTo>
                        <a:pt x="3" y="13"/>
                      </a:lnTo>
                      <a:lnTo>
                        <a:pt x="6" y="12"/>
                      </a:lnTo>
                      <a:lnTo>
                        <a:pt x="7" y="11"/>
                      </a:lnTo>
                      <a:lnTo>
                        <a:pt x="8" y="11"/>
                      </a:lnTo>
                      <a:lnTo>
                        <a:pt x="10" y="10"/>
                      </a:lnTo>
                      <a:lnTo>
                        <a:pt x="12" y="9"/>
                      </a:lnTo>
                      <a:lnTo>
                        <a:pt x="13" y="9"/>
                      </a:lnTo>
                      <a:lnTo>
                        <a:pt x="14" y="9"/>
                      </a:lnTo>
                      <a:lnTo>
                        <a:pt x="17" y="9"/>
                      </a:lnTo>
                      <a:lnTo>
                        <a:pt x="18" y="9"/>
                      </a:lnTo>
                      <a:lnTo>
                        <a:pt x="20" y="9"/>
                      </a:lnTo>
                      <a:lnTo>
                        <a:pt x="21" y="9"/>
                      </a:lnTo>
                      <a:lnTo>
                        <a:pt x="21" y="8"/>
                      </a:lnTo>
                      <a:lnTo>
                        <a:pt x="22" y="8"/>
                      </a:lnTo>
                      <a:lnTo>
                        <a:pt x="23" y="8"/>
                      </a:lnTo>
                      <a:lnTo>
                        <a:pt x="25" y="8"/>
                      </a:lnTo>
                      <a:lnTo>
                        <a:pt x="26" y="7"/>
                      </a:lnTo>
                      <a:lnTo>
                        <a:pt x="27" y="6"/>
                      </a:lnTo>
                      <a:lnTo>
                        <a:pt x="28" y="6"/>
                      </a:lnTo>
                      <a:lnTo>
                        <a:pt x="29" y="5"/>
                      </a:lnTo>
                      <a:lnTo>
                        <a:pt x="30" y="4"/>
                      </a:lnTo>
                      <a:lnTo>
                        <a:pt x="30" y="3"/>
                      </a:lnTo>
                      <a:lnTo>
                        <a:pt x="31" y="3"/>
                      </a:lnTo>
                      <a:lnTo>
                        <a:pt x="32" y="3"/>
                      </a:lnTo>
                      <a:lnTo>
                        <a:pt x="33" y="3"/>
                      </a:lnTo>
                      <a:lnTo>
                        <a:pt x="34" y="3"/>
                      </a:lnTo>
                      <a:lnTo>
                        <a:pt x="35" y="3"/>
                      </a:lnTo>
                      <a:lnTo>
                        <a:pt x="35" y="2"/>
                      </a:lnTo>
                      <a:lnTo>
                        <a:pt x="37" y="0"/>
                      </a:lnTo>
                      <a:lnTo>
                        <a:pt x="38" y="0"/>
                      </a:lnTo>
                      <a:lnTo>
                        <a:pt x="39" y="0"/>
                      </a:lnTo>
                      <a:lnTo>
                        <a:pt x="40" y="0"/>
                      </a:lnTo>
                      <a:lnTo>
                        <a:pt x="41" y="0"/>
                      </a:lnTo>
                      <a:lnTo>
                        <a:pt x="41" y="1"/>
                      </a:lnTo>
                      <a:lnTo>
                        <a:pt x="42" y="1"/>
                      </a:lnTo>
                      <a:lnTo>
                        <a:pt x="43" y="1"/>
                      </a:lnTo>
                      <a:lnTo>
                        <a:pt x="44" y="1"/>
                      </a:lnTo>
                      <a:lnTo>
                        <a:pt x="44" y="0"/>
                      </a:lnTo>
                      <a:lnTo>
                        <a:pt x="45" y="0"/>
                      </a:lnTo>
                      <a:lnTo>
                        <a:pt x="46" y="0"/>
                      </a:lnTo>
                      <a:lnTo>
                        <a:pt x="47" y="1"/>
                      </a:lnTo>
                      <a:lnTo>
                        <a:pt x="48" y="1"/>
                      </a:lnTo>
                      <a:lnTo>
                        <a:pt x="49" y="1"/>
                      </a:lnTo>
                      <a:lnTo>
                        <a:pt x="49" y="2"/>
                      </a:lnTo>
                      <a:lnTo>
                        <a:pt x="51" y="2"/>
                      </a:lnTo>
                      <a:lnTo>
                        <a:pt x="52" y="2"/>
                      </a:lnTo>
                      <a:lnTo>
                        <a:pt x="53" y="2"/>
                      </a:lnTo>
                      <a:lnTo>
                        <a:pt x="53" y="3"/>
                      </a:lnTo>
                      <a:lnTo>
                        <a:pt x="54" y="3"/>
                      </a:lnTo>
                      <a:lnTo>
                        <a:pt x="54" y="4"/>
                      </a:lnTo>
                      <a:lnTo>
                        <a:pt x="55" y="4"/>
                      </a:lnTo>
                      <a:lnTo>
                        <a:pt x="55" y="5"/>
                      </a:lnTo>
                      <a:lnTo>
                        <a:pt x="56" y="5"/>
                      </a:lnTo>
                      <a:lnTo>
                        <a:pt x="57" y="5"/>
                      </a:lnTo>
                      <a:lnTo>
                        <a:pt x="58" y="5"/>
                      </a:lnTo>
                      <a:lnTo>
                        <a:pt x="58" y="6"/>
                      </a:lnTo>
                      <a:lnTo>
                        <a:pt x="59" y="6"/>
                      </a:lnTo>
                      <a:lnTo>
                        <a:pt x="60" y="6"/>
                      </a:lnTo>
                      <a:lnTo>
                        <a:pt x="60" y="5"/>
                      </a:lnTo>
                      <a:lnTo>
                        <a:pt x="61" y="3"/>
                      </a:lnTo>
                      <a:lnTo>
                        <a:pt x="61" y="2"/>
                      </a:lnTo>
                      <a:lnTo>
                        <a:pt x="62" y="2"/>
                      </a:lnTo>
                      <a:lnTo>
                        <a:pt x="63" y="2"/>
                      </a:lnTo>
                      <a:lnTo>
                        <a:pt x="64" y="2"/>
                      </a:lnTo>
                      <a:lnTo>
                        <a:pt x="66" y="2"/>
                      </a:lnTo>
                      <a:lnTo>
                        <a:pt x="67" y="2"/>
                      </a:lnTo>
                      <a:lnTo>
                        <a:pt x="69" y="2"/>
                      </a:lnTo>
                      <a:lnTo>
                        <a:pt x="70" y="2"/>
                      </a:lnTo>
                      <a:lnTo>
                        <a:pt x="71" y="2"/>
                      </a:lnTo>
                      <a:lnTo>
                        <a:pt x="73" y="2"/>
                      </a:lnTo>
                      <a:lnTo>
                        <a:pt x="76" y="3"/>
                      </a:lnTo>
                      <a:lnTo>
                        <a:pt x="76" y="4"/>
                      </a:lnTo>
                      <a:lnTo>
                        <a:pt x="77" y="4"/>
                      </a:lnTo>
                      <a:lnTo>
                        <a:pt x="80" y="4"/>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1120" name=""/>
                <p:cNvSpPr/>
                <p:nvPr/>
              </p:nvSpPr>
              <p:spPr>
                <a:xfrm>
                  <a:off x="6449760" y="5263920"/>
                  <a:ext cx="35280" cy="16200"/>
                </a:xfrm>
                <a:custGeom>
                  <a:avLst/>
                  <a:gdLst/>
                  <a:ahLst/>
                  <a:rect l="l" t="t" r="r" b="b"/>
                  <a:pathLst>
                    <a:path w="50" h="21">
                      <a:moveTo>
                        <a:pt x="0" y="21"/>
                      </a:moveTo>
                      <a:lnTo>
                        <a:pt x="1" y="20"/>
                      </a:lnTo>
                      <a:lnTo>
                        <a:pt x="1" y="19"/>
                      </a:lnTo>
                      <a:lnTo>
                        <a:pt x="2" y="19"/>
                      </a:lnTo>
                      <a:lnTo>
                        <a:pt x="3" y="18"/>
                      </a:lnTo>
                      <a:lnTo>
                        <a:pt x="4" y="18"/>
                      </a:lnTo>
                      <a:lnTo>
                        <a:pt x="5" y="18"/>
                      </a:lnTo>
                      <a:lnTo>
                        <a:pt x="6" y="18"/>
                      </a:lnTo>
                      <a:lnTo>
                        <a:pt x="7" y="18"/>
                      </a:lnTo>
                      <a:lnTo>
                        <a:pt x="8" y="18"/>
                      </a:lnTo>
                      <a:lnTo>
                        <a:pt x="8" y="17"/>
                      </a:lnTo>
                      <a:lnTo>
                        <a:pt x="9" y="17"/>
                      </a:lnTo>
                      <a:lnTo>
                        <a:pt x="14" y="16"/>
                      </a:lnTo>
                      <a:lnTo>
                        <a:pt x="15" y="16"/>
                      </a:lnTo>
                      <a:lnTo>
                        <a:pt x="17" y="15"/>
                      </a:lnTo>
                      <a:lnTo>
                        <a:pt x="22" y="14"/>
                      </a:lnTo>
                      <a:lnTo>
                        <a:pt x="29" y="12"/>
                      </a:lnTo>
                      <a:lnTo>
                        <a:pt x="30" y="11"/>
                      </a:lnTo>
                      <a:lnTo>
                        <a:pt x="31" y="11"/>
                      </a:lnTo>
                      <a:lnTo>
                        <a:pt x="32" y="10"/>
                      </a:lnTo>
                      <a:lnTo>
                        <a:pt x="32" y="9"/>
                      </a:lnTo>
                      <a:lnTo>
                        <a:pt x="33" y="9"/>
                      </a:lnTo>
                      <a:lnTo>
                        <a:pt x="34" y="8"/>
                      </a:lnTo>
                      <a:lnTo>
                        <a:pt x="35" y="7"/>
                      </a:lnTo>
                      <a:lnTo>
                        <a:pt x="36" y="7"/>
                      </a:lnTo>
                      <a:lnTo>
                        <a:pt x="37" y="6"/>
                      </a:lnTo>
                      <a:lnTo>
                        <a:pt x="38" y="5"/>
                      </a:lnTo>
                      <a:lnTo>
                        <a:pt x="40" y="4"/>
                      </a:lnTo>
                      <a:lnTo>
                        <a:pt x="41" y="4"/>
                      </a:lnTo>
                      <a:lnTo>
                        <a:pt x="46" y="2"/>
                      </a:lnTo>
                      <a:lnTo>
                        <a:pt x="50" y="0"/>
                      </a:lnTo>
                    </a:path>
                  </a:pathLst>
                </a:custGeom>
                <a:noFill/>
                <a:ln w="23760">
                  <a:solidFill>
                    <a:srgbClr val="0000ff"/>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1121" name=""/>
                <p:cNvSpPr/>
                <p:nvPr/>
              </p:nvSpPr>
              <p:spPr>
                <a:xfrm>
                  <a:off x="6408360" y="5295600"/>
                  <a:ext cx="6840" cy="1440"/>
                </a:xfrm>
                <a:custGeom>
                  <a:avLst/>
                  <a:gdLst/>
                  <a:ahLst/>
                  <a:rect l="l" t="t" r="r" b="b"/>
                  <a:pathLst>
                    <a:path w="11" h="1">
                      <a:moveTo>
                        <a:pt x="0" y="0"/>
                      </a:moveTo>
                      <a:lnTo>
                        <a:pt x="2" y="1"/>
                      </a:lnTo>
                      <a:lnTo>
                        <a:pt x="4" y="1"/>
                      </a:lnTo>
                      <a:lnTo>
                        <a:pt x="6" y="1"/>
                      </a:lnTo>
                      <a:lnTo>
                        <a:pt x="8" y="1"/>
                      </a:lnTo>
                      <a:lnTo>
                        <a:pt x="10" y="1"/>
                      </a:lnTo>
                      <a:lnTo>
                        <a:pt x="11" y="1"/>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22" name=""/>
                <p:cNvSpPr/>
                <p:nvPr/>
              </p:nvSpPr>
              <p:spPr>
                <a:xfrm>
                  <a:off x="6415560" y="5295600"/>
                  <a:ext cx="11160" cy="1440"/>
                </a:xfrm>
                <a:custGeom>
                  <a:avLst/>
                  <a:gdLst/>
                  <a:ahLst/>
                  <a:rect l="l" t="t" r="r" b="b"/>
                  <a:pathLst>
                    <a:path w="15" h="1">
                      <a:moveTo>
                        <a:pt x="0" y="1"/>
                      </a:moveTo>
                      <a:lnTo>
                        <a:pt x="2" y="1"/>
                      </a:lnTo>
                      <a:lnTo>
                        <a:pt x="3" y="1"/>
                      </a:lnTo>
                      <a:lnTo>
                        <a:pt x="6" y="1"/>
                      </a:lnTo>
                      <a:lnTo>
                        <a:pt x="7" y="1"/>
                      </a:lnTo>
                      <a:lnTo>
                        <a:pt x="8" y="1"/>
                      </a:lnTo>
                      <a:lnTo>
                        <a:pt x="9" y="1"/>
                      </a:lnTo>
                      <a:lnTo>
                        <a:pt x="10" y="1"/>
                      </a:lnTo>
                      <a:lnTo>
                        <a:pt x="11" y="1"/>
                      </a:lnTo>
                      <a:lnTo>
                        <a:pt x="12" y="1"/>
                      </a:lnTo>
                      <a:lnTo>
                        <a:pt x="13" y="1"/>
                      </a:lnTo>
                      <a:lnTo>
                        <a:pt x="14" y="1"/>
                      </a:lnTo>
                      <a:lnTo>
                        <a:pt x="15"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23" name=""/>
                <p:cNvSpPr/>
                <p:nvPr/>
              </p:nvSpPr>
              <p:spPr>
                <a:xfrm>
                  <a:off x="6445440" y="5280480"/>
                  <a:ext cx="2880" cy="1440"/>
                </a:xfrm>
                <a:custGeom>
                  <a:avLst/>
                  <a:gdLst/>
                  <a:ahLst/>
                  <a:rect l="l" t="t" r="r" b="b"/>
                  <a:pathLst>
                    <a:path w="4" h="3">
                      <a:moveTo>
                        <a:pt x="0" y="3"/>
                      </a:moveTo>
                      <a:lnTo>
                        <a:pt x="1" y="3"/>
                      </a:lnTo>
                      <a:lnTo>
                        <a:pt x="2" y="2"/>
                      </a:lnTo>
                      <a:lnTo>
                        <a:pt x="3" y="2"/>
                      </a:lnTo>
                      <a:lnTo>
                        <a:pt x="3" y="1"/>
                      </a:lnTo>
                      <a:lnTo>
                        <a:pt x="4" y="1"/>
                      </a:lnTo>
                      <a:lnTo>
                        <a:pt x="4"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24" name=""/>
                <p:cNvSpPr/>
                <p:nvPr/>
              </p:nvSpPr>
              <p:spPr>
                <a:xfrm>
                  <a:off x="6448320" y="5279040"/>
                  <a:ext cx="1440" cy="1080"/>
                </a:xfrm>
                <a:custGeom>
                  <a:avLst/>
                  <a:gdLst/>
                  <a:ahLst/>
                  <a:rect l="l" t="t" r="r" b="b"/>
                  <a:pathLst>
                    <a:path w="3" h="2">
                      <a:moveTo>
                        <a:pt x="0" y="2"/>
                      </a:moveTo>
                      <a:lnTo>
                        <a:pt x="1" y="1"/>
                      </a:lnTo>
                      <a:lnTo>
                        <a:pt x="2" y="1"/>
                      </a:lnTo>
                      <a:lnTo>
                        <a:pt x="2" y="0"/>
                      </a:lnTo>
                      <a:lnTo>
                        <a:pt x="3"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25" name=""/>
                <p:cNvSpPr/>
                <p:nvPr/>
              </p:nvSpPr>
              <p:spPr>
                <a:xfrm>
                  <a:off x="6522840" y="4050000"/>
                  <a:ext cx="55440" cy="45000"/>
                </a:xfrm>
                <a:custGeom>
                  <a:avLst/>
                  <a:gdLst/>
                  <a:ahLst/>
                  <a:rect l="l" t="t" r="r" b="b"/>
                  <a:pathLst>
                    <a:path w="79" h="61">
                      <a:moveTo>
                        <a:pt x="79" y="0"/>
                      </a:moveTo>
                      <a:lnTo>
                        <a:pt x="78" y="0"/>
                      </a:lnTo>
                      <a:lnTo>
                        <a:pt x="78" y="1"/>
                      </a:lnTo>
                      <a:lnTo>
                        <a:pt x="76" y="1"/>
                      </a:lnTo>
                      <a:lnTo>
                        <a:pt x="75" y="1"/>
                      </a:lnTo>
                      <a:lnTo>
                        <a:pt x="74" y="1"/>
                      </a:lnTo>
                      <a:lnTo>
                        <a:pt x="72" y="2"/>
                      </a:lnTo>
                      <a:lnTo>
                        <a:pt x="70" y="3"/>
                      </a:lnTo>
                      <a:lnTo>
                        <a:pt x="69" y="3"/>
                      </a:lnTo>
                      <a:lnTo>
                        <a:pt x="68" y="3"/>
                      </a:lnTo>
                      <a:lnTo>
                        <a:pt x="67" y="4"/>
                      </a:lnTo>
                      <a:lnTo>
                        <a:pt x="66" y="4"/>
                      </a:lnTo>
                      <a:lnTo>
                        <a:pt x="65" y="4"/>
                      </a:lnTo>
                      <a:lnTo>
                        <a:pt x="64" y="5"/>
                      </a:lnTo>
                      <a:lnTo>
                        <a:pt x="60" y="6"/>
                      </a:lnTo>
                      <a:lnTo>
                        <a:pt x="59" y="6"/>
                      </a:lnTo>
                      <a:lnTo>
                        <a:pt x="58" y="6"/>
                      </a:lnTo>
                      <a:lnTo>
                        <a:pt x="57" y="7"/>
                      </a:lnTo>
                      <a:lnTo>
                        <a:pt x="56" y="7"/>
                      </a:lnTo>
                      <a:lnTo>
                        <a:pt x="53" y="8"/>
                      </a:lnTo>
                      <a:lnTo>
                        <a:pt x="51" y="8"/>
                      </a:lnTo>
                      <a:lnTo>
                        <a:pt x="50" y="8"/>
                      </a:lnTo>
                      <a:lnTo>
                        <a:pt x="49" y="9"/>
                      </a:lnTo>
                      <a:lnTo>
                        <a:pt x="48" y="9"/>
                      </a:lnTo>
                      <a:lnTo>
                        <a:pt x="47" y="9"/>
                      </a:lnTo>
                      <a:lnTo>
                        <a:pt x="46" y="10"/>
                      </a:lnTo>
                      <a:lnTo>
                        <a:pt x="44" y="10"/>
                      </a:lnTo>
                      <a:lnTo>
                        <a:pt x="43" y="10"/>
                      </a:lnTo>
                      <a:lnTo>
                        <a:pt x="42" y="11"/>
                      </a:lnTo>
                      <a:lnTo>
                        <a:pt x="41" y="11"/>
                      </a:lnTo>
                      <a:lnTo>
                        <a:pt x="40" y="11"/>
                      </a:lnTo>
                      <a:lnTo>
                        <a:pt x="36" y="12"/>
                      </a:lnTo>
                      <a:lnTo>
                        <a:pt x="35" y="12"/>
                      </a:lnTo>
                      <a:lnTo>
                        <a:pt x="35" y="13"/>
                      </a:lnTo>
                      <a:lnTo>
                        <a:pt x="34" y="13"/>
                      </a:lnTo>
                      <a:lnTo>
                        <a:pt x="33" y="13"/>
                      </a:lnTo>
                      <a:lnTo>
                        <a:pt x="33" y="14"/>
                      </a:lnTo>
                      <a:lnTo>
                        <a:pt x="32" y="14"/>
                      </a:lnTo>
                      <a:lnTo>
                        <a:pt x="31" y="14"/>
                      </a:lnTo>
                      <a:lnTo>
                        <a:pt x="30" y="14"/>
                      </a:lnTo>
                      <a:lnTo>
                        <a:pt x="28" y="14"/>
                      </a:lnTo>
                      <a:lnTo>
                        <a:pt x="27" y="14"/>
                      </a:lnTo>
                      <a:lnTo>
                        <a:pt x="26" y="15"/>
                      </a:lnTo>
                      <a:lnTo>
                        <a:pt x="24" y="15"/>
                      </a:lnTo>
                      <a:lnTo>
                        <a:pt x="23" y="15"/>
                      </a:lnTo>
                      <a:lnTo>
                        <a:pt x="22" y="15"/>
                      </a:lnTo>
                      <a:lnTo>
                        <a:pt x="21" y="16"/>
                      </a:lnTo>
                      <a:lnTo>
                        <a:pt x="20" y="17"/>
                      </a:lnTo>
                      <a:lnTo>
                        <a:pt x="19" y="17"/>
                      </a:lnTo>
                      <a:lnTo>
                        <a:pt x="19" y="18"/>
                      </a:lnTo>
                      <a:lnTo>
                        <a:pt x="18" y="18"/>
                      </a:lnTo>
                      <a:lnTo>
                        <a:pt x="17" y="18"/>
                      </a:lnTo>
                      <a:lnTo>
                        <a:pt x="17" y="19"/>
                      </a:lnTo>
                      <a:lnTo>
                        <a:pt x="16" y="19"/>
                      </a:lnTo>
                      <a:lnTo>
                        <a:pt x="16" y="20"/>
                      </a:lnTo>
                      <a:lnTo>
                        <a:pt x="15" y="21"/>
                      </a:lnTo>
                      <a:lnTo>
                        <a:pt x="15" y="22"/>
                      </a:lnTo>
                      <a:lnTo>
                        <a:pt x="14" y="22"/>
                      </a:lnTo>
                      <a:lnTo>
                        <a:pt x="13" y="23"/>
                      </a:lnTo>
                      <a:lnTo>
                        <a:pt x="12" y="24"/>
                      </a:lnTo>
                      <a:lnTo>
                        <a:pt x="12" y="25"/>
                      </a:lnTo>
                      <a:lnTo>
                        <a:pt x="12" y="26"/>
                      </a:lnTo>
                      <a:lnTo>
                        <a:pt x="11" y="27"/>
                      </a:lnTo>
                      <a:lnTo>
                        <a:pt x="11" y="28"/>
                      </a:lnTo>
                      <a:lnTo>
                        <a:pt x="11" y="29"/>
                      </a:lnTo>
                      <a:lnTo>
                        <a:pt x="10" y="29"/>
                      </a:lnTo>
                      <a:lnTo>
                        <a:pt x="10" y="31"/>
                      </a:lnTo>
                      <a:lnTo>
                        <a:pt x="10" y="32"/>
                      </a:lnTo>
                      <a:lnTo>
                        <a:pt x="9" y="33"/>
                      </a:lnTo>
                      <a:lnTo>
                        <a:pt x="9" y="34"/>
                      </a:lnTo>
                      <a:lnTo>
                        <a:pt x="9" y="35"/>
                      </a:lnTo>
                      <a:lnTo>
                        <a:pt x="8" y="37"/>
                      </a:lnTo>
                      <a:lnTo>
                        <a:pt x="7" y="39"/>
                      </a:lnTo>
                      <a:lnTo>
                        <a:pt x="7" y="40"/>
                      </a:lnTo>
                      <a:lnTo>
                        <a:pt x="6" y="42"/>
                      </a:lnTo>
                      <a:lnTo>
                        <a:pt x="6" y="44"/>
                      </a:lnTo>
                      <a:lnTo>
                        <a:pt x="5" y="45"/>
                      </a:lnTo>
                      <a:lnTo>
                        <a:pt x="5" y="46"/>
                      </a:lnTo>
                      <a:lnTo>
                        <a:pt x="5" y="47"/>
                      </a:lnTo>
                      <a:lnTo>
                        <a:pt x="4" y="48"/>
                      </a:lnTo>
                      <a:lnTo>
                        <a:pt x="4" y="49"/>
                      </a:lnTo>
                      <a:lnTo>
                        <a:pt x="3" y="54"/>
                      </a:lnTo>
                      <a:lnTo>
                        <a:pt x="2" y="55"/>
                      </a:lnTo>
                      <a:lnTo>
                        <a:pt x="2" y="56"/>
                      </a:lnTo>
                      <a:lnTo>
                        <a:pt x="2" y="57"/>
                      </a:lnTo>
                      <a:lnTo>
                        <a:pt x="1" y="58"/>
                      </a:lnTo>
                      <a:lnTo>
                        <a:pt x="1" y="59"/>
                      </a:lnTo>
                      <a:lnTo>
                        <a:pt x="1" y="61"/>
                      </a:lnTo>
                      <a:lnTo>
                        <a:pt x="0" y="61"/>
                      </a:lnTo>
                    </a:path>
                  </a:pathLst>
                </a:custGeom>
                <a:noFill/>
                <a:ln w="23760">
                  <a:solidFill>
                    <a:srgbClr val="0000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1126" name=""/>
                <p:cNvSpPr/>
                <p:nvPr/>
              </p:nvSpPr>
              <p:spPr>
                <a:xfrm>
                  <a:off x="6517080" y="4095360"/>
                  <a:ext cx="5760" cy="34560"/>
                </a:xfrm>
                <a:custGeom>
                  <a:avLst/>
                  <a:gdLst/>
                  <a:ahLst/>
                  <a:rect l="l" t="t" r="r" b="b"/>
                  <a:pathLst>
                    <a:path w="8" h="46">
                      <a:moveTo>
                        <a:pt x="8" y="0"/>
                      </a:moveTo>
                      <a:lnTo>
                        <a:pt x="8" y="1"/>
                      </a:lnTo>
                      <a:lnTo>
                        <a:pt x="8" y="3"/>
                      </a:lnTo>
                      <a:lnTo>
                        <a:pt x="6" y="5"/>
                      </a:lnTo>
                      <a:lnTo>
                        <a:pt x="4" y="9"/>
                      </a:lnTo>
                      <a:lnTo>
                        <a:pt x="4" y="10"/>
                      </a:lnTo>
                      <a:lnTo>
                        <a:pt x="3" y="10"/>
                      </a:lnTo>
                      <a:lnTo>
                        <a:pt x="3" y="11"/>
                      </a:lnTo>
                      <a:lnTo>
                        <a:pt x="2" y="12"/>
                      </a:lnTo>
                      <a:lnTo>
                        <a:pt x="2" y="13"/>
                      </a:lnTo>
                      <a:lnTo>
                        <a:pt x="2" y="14"/>
                      </a:lnTo>
                      <a:lnTo>
                        <a:pt x="2" y="16"/>
                      </a:lnTo>
                      <a:lnTo>
                        <a:pt x="1" y="17"/>
                      </a:lnTo>
                      <a:lnTo>
                        <a:pt x="1" y="18"/>
                      </a:lnTo>
                      <a:lnTo>
                        <a:pt x="1" y="19"/>
                      </a:lnTo>
                      <a:lnTo>
                        <a:pt x="1" y="20"/>
                      </a:lnTo>
                      <a:lnTo>
                        <a:pt x="1" y="21"/>
                      </a:lnTo>
                      <a:lnTo>
                        <a:pt x="0" y="22"/>
                      </a:lnTo>
                      <a:lnTo>
                        <a:pt x="0" y="23"/>
                      </a:lnTo>
                      <a:lnTo>
                        <a:pt x="0" y="24"/>
                      </a:lnTo>
                      <a:lnTo>
                        <a:pt x="0" y="25"/>
                      </a:lnTo>
                      <a:lnTo>
                        <a:pt x="0" y="26"/>
                      </a:lnTo>
                      <a:lnTo>
                        <a:pt x="0" y="27"/>
                      </a:lnTo>
                      <a:lnTo>
                        <a:pt x="1" y="28"/>
                      </a:lnTo>
                      <a:lnTo>
                        <a:pt x="1" y="29"/>
                      </a:lnTo>
                      <a:lnTo>
                        <a:pt x="1" y="30"/>
                      </a:lnTo>
                      <a:lnTo>
                        <a:pt x="2" y="30"/>
                      </a:lnTo>
                      <a:lnTo>
                        <a:pt x="2" y="31"/>
                      </a:lnTo>
                      <a:lnTo>
                        <a:pt x="2" y="32"/>
                      </a:lnTo>
                      <a:lnTo>
                        <a:pt x="2" y="33"/>
                      </a:lnTo>
                      <a:lnTo>
                        <a:pt x="3" y="33"/>
                      </a:lnTo>
                      <a:lnTo>
                        <a:pt x="3" y="34"/>
                      </a:lnTo>
                      <a:lnTo>
                        <a:pt x="4" y="35"/>
                      </a:lnTo>
                      <a:lnTo>
                        <a:pt x="4" y="36"/>
                      </a:lnTo>
                      <a:lnTo>
                        <a:pt x="4" y="37"/>
                      </a:lnTo>
                      <a:lnTo>
                        <a:pt x="5" y="38"/>
                      </a:lnTo>
                      <a:lnTo>
                        <a:pt x="5" y="39"/>
                      </a:lnTo>
                      <a:lnTo>
                        <a:pt x="5" y="40"/>
                      </a:lnTo>
                      <a:lnTo>
                        <a:pt x="5" y="42"/>
                      </a:lnTo>
                      <a:lnTo>
                        <a:pt x="5" y="43"/>
                      </a:lnTo>
                      <a:lnTo>
                        <a:pt x="6" y="43"/>
                      </a:lnTo>
                      <a:lnTo>
                        <a:pt x="6" y="44"/>
                      </a:lnTo>
                      <a:lnTo>
                        <a:pt x="6" y="46"/>
                      </a:lnTo>
                    </a:path>
                  </a:pathLst>
                </a:custGeom>
                <a:noFill/>
                <a:ln w="23760">
                  <a:solidFill>
                    <a:srgbClr val="0000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127" name=""/>
                <p:cNvSpPr/>
                <p:nvPr/>
              </p:nvSpPr>
              <p:spPr>
                <a:xfrm>
                  <a:off x="6496920" y="4195080"/>
                  <a:ext cx="6840" cy="6120"/>
                </a:xfrm>
                <a:custGeom>
                  <a:avLst/>
                  <a:gdLst/>
                  <a:ahLst/>
                  <a:rect l="l" t="t" r="r" b="b"/>
                  <a:pathLst>
                    <a:path w="9" h="7">
                      <a:moveTo>
                        <a:pt x="0" y="7"/>
                      </a:moveTo>
                      <a:lnTo>
                        <a:pt x="1" y="6"/>
                      </a:lnTo>
                      <a:lnTo>
                        <a:pt x="2" y="5"/>
                      </a:lnTo>
                      <a:lnTo>
                        <a:pt x="3" y="5"/>
                      </a:lnTo>
                      <a:lnTo>
                        <a:pt x="3" y="4"/>
                      </a:lnTo>
                      <a:lnTo>
                        <a:pt x="3" y="3"/>
                      </a:lnTo>
                      <a:lnTo>
                        <a:pt x="4" y="3"/>
                      </a:lnTo>
                      <a:lnTo>
                        <a:pt x="5" y="3"/>
                      </a:lnTo>
                      <a:lnTo>
                        <a:pt x="6" y="2"/>
                      </a:lnTo>
                      <a:lnTo>
                        <a:pt x="7" y="1"/>
                      </a:lnTo>
                      <a:lnTo>
                        <a:pt x="7" y="0"/>
                      </a:lnTo>
                      <a:lnTo>
                        <a:pt x="8" y="0"/>
                      </a:lnTo>
                      <a:lnTo>
                        <a:pt x="9"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128" name=""/>
                <p:cNvSpPr/>
                <p:nvPr/>
              </p:nvSpPr>
              <p:spPr>
                <a:xfrm>
                  <a:off x="6494040" y="4201200"/>
                  <a:ext cx="2880" cy="10440"/>
                </a:xfrm>
                <a:custGeom>
                  <a:avLst/>
                  <a:gdLst/>
                  <a:ahLst/>
                  <a:rect l="l" t="t" r="r" b="b"/>
                  <a:pathLst>
                    <a:path w="5" h="15">
                      <a:moveTo>
                        <a:pt x="5" y="0"/>
                      </a:moveTo>
                      <a:lnTo>
                        <a:pt x="5" y="2"/>
                      </a:lnTo>
                      <a:lnTo>
                        <a:pt x="4" y="3"/>
                      </a:lnTo>
                      <a:lnTo>
                        <a:pt x="4" y="4"/>
                      </a:lnTo>
                      <a:lnTo>
                        <a:pt x="3" y="5"/>
                      </a:lnTo>
                      <a:lnTo>
                        <a:pt x="3" y="7"/>
                      </a:lnTo>
                      <a:lnTo>
                        <a:pt x="2" y="8"/>
                      </a:lnTo>
                      <a:lnTo>
                        <a:pt x="2" y="9"/>
                      </a:lnTo>
                      <a:lnTo>
                        <a:pt x="2" y="10"/>
                      </a:lnTo>
                      <a:lnTo>
                        <a:pt x="1" y="10"/>
                      </a:lnTo>
                      <a:lnTo>
                        <a:pt x="1" y="11"/>
                      </a:lnTo>
                      <a:lnTo>
                        <a:pt x="0" y="13"/>
                      </a:lnTo>
                      <a:lnTo>
                        <a:pt x="0" y="15"/>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1129" name=""/>
                <p:cNvSpPr/>
                <p:nvPr/>
              </p:nvSpPr>
              <p:spPr>
                <a:xfrm>
                  <a:off x="6143040" y="4057560"/>
                  <a:ext cx="25560" cy="67680"/>
                </a:xfrm>
                <a:custGeom>
                  <a:avLst/>
                  <a:gdLst/>
                  <a:ahLst/>
                  <a:rect l="l" t="t" r="r" b="b"/>
                  <a:pathLst>
                    <a:path w="37" h="89">
                      <a:moveTo>
                        <a:pt x="37" y="89"/>
                      </a:moveTo>
                      <a:lnTo>
                        <a:pt x="37" y="88"/>
                      </a:lnTo>
                      <a:lnTo>
                        <a:pt x="36" y="87"/>
                      </a:lnTo>
                      <a:lnTo>
                        <a:pt x="36" y="86"/>
                      </a:lnTo>
                      <a:lnTo>
                        <a:pt x="35" y="84"/>
                      </a:lnTo>
                      <a:lnTo>
                        <a:pt x="35" y="83"/>
                      </a:lnTo>
                      <a:lnTo>
                        <a:pt x="35" y="80"/>
                      </a:lnTo>
                      <a:lnTo>
                        <a:pt x="35" y="78"/>
                      </a:lnTo>
                      <a:lnTo>
                        <a:pt x="34" y="76"/>
                      </a:lnTo>
                      <a:lnTo>
                        <a:pt x="34" y="75"/>
                      </a:lnTo>
                      <a:lnTo>
                        <a:pt x="34" y="73"/>
                      </a:lnTo>
                      <a:lnTo>
                        <a:pt x="34" y="69"/>
                      </a:lnTo>
                      <a:lnTo>
                        <a:pt x="34" y="68"/>
                      </a:lnTo>
                      <a:lnTo>
                        <a:pt x="34" y="64"/>
                      </a:lnTo>
                      <a:lnTo>
                        <a:pt x="34" y="62"/>
                      </a:lnTo>
                      <a:lnTo>
                        <a:pt x="34" y="55"/>
                      </a:lnTo>
                      <a:lnTo>
                        <a:pt x="34" y="54"/>
                      </a:lnTo>
                      <a:lnTo>
                        <a:pt x="34" y="52"/>
                      </a:lnTo>
                      <a:lnTo>
                        <a:pt x="34" y="51"/>
                      </a:lnTo>
                      <a:lnTo>
                        <a:pt x="34" y="50"/>
                      </a:lnTo>
                      <a:lnTo>
                        <a:pt x="34" y="49"/>
                      </a:lnTo>
                      <a:lnTo>
                        <a:pt x="34" y="48"/>
                      </a:lnTo>
                      <a:lnTo>
                        <a:pt x="34" y="47"/>
                      </a:lnTo>
                      <a:lnTo>
                        <a:pt x="34" y="46"/>
                      </a:lnTo>
                      <a:lnTo>
                        <a:pt x="34" y="45"/>
                      </a:lnTo>
                      <a:lnTo>
                        <a:pt x="35" y="45"/>
                      </a:lnTo>
                      <a:lnTo>
                        <a:pt x="35" y="44"/>
                      </a:lnTo>
                      <a:lnTo>
                        <a:pt x="35" y="43"/>
                      </a:lnTo>
                      <a:lnTo>
                        <a:pt x="35" y="40"/>
                      </a:lnTo>
                      <a:lnTo>
                        <a:pt x="35" y="39"/>
                      </a:lnTo>
                      <a:lnTo>
                        <a:pt x="34" y="39"/>
                      </a:lnTo>
                      <a:lnTo>
                        <a:pt x="33" y="37"/>
                      </a:lnTo>
                      <a:lnTo>
                        <a:pt x="32" y="33"/>
                      </a:lnTo>
                      <a:lnTo>
                        <a:pt x="31" y="33"/>
                      </a:lnTo>
                      <a:lnTo>
                        <a:pt x="31" y="32"/>
                      </a:lnTo>
                      <a:lnTo>
                        <a:pt x="28" y="29"/>
                      </a:lnTo>
                      <a:lnTo>
                        <a:pt x="24" y="24"/>
                      </a:lnTo>
                      <a:lnTo>
                        <a:pt x="23" y="22"/>
                      </a:lnTo>
                      <a:lnTo>
                        <a:pt x="23" y="21"/>
                      </a:lnTo>
                      <a:lnTo>
                        <a:pt x="21" y="18"/>
                      </a:lnTo>
                      <a:lnTo>
                        <a:pt x="21" y="17"/>
                      </a:lnTo>
                      <a:lnTo>
                        <a:pt x="20" y="17"/>
                      </a:lnTo>
                      <a:lnTo>
                        <a:pt x="19" y="16"/>
                      </a:lnTo>
                      <a:lnTo>
                        <a:pt x="18" y="15"/>
                      </a:lnTo>
                      <a:lnTo>
                        <a:pt x="18" y="14"/>
                      </a:lnTo>
                      <a:lnTo>
                        <a:pt x="17" y="13"/>
                      </a:lnTo>
                      <a:lnTo>
                        <a:pt x="16" y="11"/>
                      </a:lnTo>
                      <a:lnTo>
                        <a:pt x="14" y="9"/>
                      </a:lnTo>
                      <a:lnTo>
                        <a:pt x="13" y="8"/>
                      </a:lnTo>
                      <a:lnTo>
                        <a:pt x="13" y="7"/>
                      </a:lnTo>
                      <a:lnTo>
                        <a:pt x="12" y="7"/>
                      </a:lnTo>
                      <a:lnTo>
                        <a:pt x="8" y="6"/>
                      </a:lnTo>
                      <a:lnTo>
                        <a:pt x="7" y="6"/>
                      </a:lnTo>
                      <a:lnTo>
                        <a:pt x="6" y="5"/>
                      </a:lnTo>
                      <a:lnTo>
                        <a:pt x="5" y="4"/>
                      </a:lnTo>
                      <a:lnTo>
                        <a:pt x="4" y="1"/>
                      </a:lnTo>
                      <a:lnTo>
                        <a:pt x="4" y="0"/>
                      </a:lnTo>
                      <a:lnTo>
                        <a:pt x="3" y="0"/>
                      </a:lnTo>
                      <a:lnTo>
                        <a:pt x="0" y="0"/>
                      </a:lnTo>
                    </a:path>
                  </a:pathLst>
                </a:custGeom>
                <a:noFill/>
                <a:ln w="23760">
                  <a:solidFill>
                    <a:srgbClr val="0000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1130" name=""/>
                <p:cNvSpPr/>
                <p:nvPr/>
              </p:nvSpPr>
              <p:spPr>
                <a:xfrm>
                  <a:off x="6138720" y="4021200"/>
                  <a:ext cx="4320" cy="37440"/>
                </a:xfrm>
                <a:custGeom>
                  <a:avLst/>
                  <a:gdLst/>
                  <a:ahLst/>
                  <a:rect l="l" t="t" r="r" b="b"/>
                  <a:pathLst>
                    <a:path w="6" h="49">
                      <a:moveTo>
                        <a:pt x="6" y="48"/>
                      </a:moveTo>
                      <a:lnTo>
                        <a:pt x="5" y="49"/>
                      </a:lnTo>
                      <a:lnTo>
                        <a:pt x="5" y="48"/>
                      </a:lnTo>
                      <a:lnTo>
                        <a:pt x="4" y="48"/>
                      </a:lnTo>
                      <a:lnTo>
                        <a:pt x="4" y="47"/>
                      </a:lnTo>
                      <a:lnTo>
                        <a:pt x="4" y="46"/>
                      </a:lnTo>
                      <a:lnTo>
                        <a:pt x="4" y="45"/>
                      </a:lnTo>
                      <a:lnTo>
                        <a:pt x="4" y="44"/>
                      </a:lnTo>
                      <a:lnTo>
                        <a:pt x="3" y="40"/>
                      </a:lnTo>
                      <a:lnTo>
                        <a:pt x="3" y="39"/>
                      </a:lnTo>
                      <a:lnTo>
                        <a:pt x="3" y="38"/>
                      </a:lnTo>
                      <a:lnTo>
                        <a:pt x="3" y="37"/>
                      </a:lnTo>
                      <a:lnTo>
                        <a:pt x="3" y="36"/>
                      </a:lnTo>
                      <a:lnTo>
                        <a:pt x="3" y="35"/>
                      </a:lnTo>
                      <a:lnTo>
                        <a:pt x="2" y="32"/>
                      </a:lnTo>
                      <a:lnTo>
                        <a:pt x="2" y="31"/>
                      </a:lnTo>
                      <a:lnTo>
                        <a:pt x="2" y="30"/>
                      </a:lnTo>
                      <a:lnTo>
                        <a:pt x="2" y="29"/>
                      </a:lnTo>
                      <a:lnTo>
                        <a:pt x="2" y="28"/>
                      </a:lnTo>
                      <a:lnTo>
                        <a:pt x="2" y="27"/>
                      </a:lnTo>
                      <a:lnTo>
                        <a:pt x="2" y="26"/>
                      </a:lnTo>
                      <a:lnTo>
                        <a:pt x="2" y="25"/>
                      </a:lnTo>
                      <a:lnTo>
                        <a:pt x="2" y="24"/>
                      </a:lnTo>
                      <a:lnTo>
                        <a:pt x="2" y="23"/>
                      </a:lnTo>
                      <a:lnTo>
                        <a:pt x="2" y="22"/>
                      </a:lnTo>
                      <a:lnTo>
                        <a:pt x="2" y="21"/>
                      </a:lnTo>
                      <a:lnTo>
                        <a:pt x="2" y="20"/>
                      </a:lnTo>
                      <a:lnTo>
                        <a:pt x="3" y="20"/>
                      </a:lnTo>
                      <a:lnTo>
                        <a:pt x="3" y="18"/>
                      </a:lnTo>
                      <a:lnTo>
                        <a:pt x="3" y="17"/>
                      </a:lnTo>
                      <a:lnTo>
                        <a:pt x="2" y="16"/>
                      </a:lnTo>
                      <a:lnTo>
                        <a:pt x="3" y="15"/>
                      </a:lnTo>
                      <a:lnTo>
                        <a:pt x="3" y="14"/>
                      </a:lnTo>
                      <a:lnTo>
                        <a:pt x="3" y="13"/>
                      </a:lnTo>
                      <a:lnTo>
                        <a:pt x="3" y="12"/>
                      </a:lnTo>
                      <a:lnTo>
                        <a:pt x="3" y="11"/>
                      </a:lnTo>
                      <a:lnTo>
                        <a:pt x="3" y="10"/>
                      </a:lnTo>
                      <a:lnTo>
                        <a:pt x="2" y="10"/>
                      </a:lnTo>
                      <a:lnTo>
                        <a:pt x="2" y="8"/>
                      </a:lnTo>
                      <a:lnTo>
                        <a:pt x="1" y="6"/>
                      </a:lnTo>
                      <a:lnTo>
                        <a:pt x="1" y="5"/>
                      </a:lnTo>
                      <a:lnTo>
                        <a:pt x="0" y="5"/>
                      </a:lnTo>
                      <a:lnTo>
                        <a:pt x="0" y="4"/>
                      </a:lnTo>
                      <a:lnTo>
                        <a:pt x="0" y="3"/>
                      </a:lnTo>
                      <a:lnTo>
                        <a:pt x="0" y="2"/>
                      </a:lnTo>
                      <a:lnTo>
                        <a:pt x="0" y="1"/>
                      </a:lnTo>
                      <a:lnTo>
                        <a:pt x="1" y="1"/>
                      </a:lnTo>
                      <a:lnTo>
                        <a:pt x="1" y="0"/>
                      </a:lnTo>
                    </a:path>
                  </a:pathLst>
                </a:custGeom>
                <a:noFill/>
                <a:ln w="23760">
                  <a:solidFill>
                    <a:srgbClr val="0000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131" name=""/>
                <p:cNvSpPr/>
                <p:nvPr/>
              </p:nvSpPr>
              <p:spPr>
                <a:xfrm>
                  <a:off x="6131520" y="4154400"/>
                  <a:ext cx="54360" cy="77040"/>
                </a:xfrm>
                <a:custGeom>
                  <a:avLst/>
                  <a:gdLst/>
                  <a:ahLst/>
                  <a:rect l="l" t="t" r="r" b="b"/>
                  <a:pathLst>
                    <a:path w="76" h="102">
                      <a:moveTo>
                        <a:pt x="76" y="0"/>
                      </a:moveTo>
                      <a:lnTo>
                        <a:pt x="76" y="1"/>
                      </a:lnTo>
                      <a:lnTo>
                        <a:pt x="76" y="2"/>
                      </a:lnTo>
                      <a:lnTo>
                        <a:pt x="75" y="2"/>
                      </a:lnTo>
                      <a:lnTo>
                        <a:pt x="75" y="3"/>
                      </a:lnTo>
                      <a:lnTo>
                        <a:pt x="75" y="4"/>
                      </a:lnTo>
                      <a:lnTo>
                        <a:pt x="75" y="5"/>
                      </a:lnTo>
                      <a:lnTo>
                        <a:pt x="74" y="6"/>
                      </a:lnTo>
                      <a:lnTo>
                        <a:pt x="73" y="7"/>
                      </a:lnTo>
                      <a:lnTo>
                        <a:pt x="72" y="9"/>
                      </a:lnTo>
                      <a:lnTo>
                        <a:pt x="71" y="10"/>
                      </a:lnTo>
                      <a:lnTo>
                        <a:pt x="70" y="11"/>
                      </a:lnTo>
                      <a:lnTo>
                        <a:pt x="69" y="12"/>
                      </a:lnTo>
                      <a:lnTo>
                        <a:pt x="64" y="16"/>
                      </a:lnTo>
                      <a:lnTo>
                        <a:pt x="63" y="18"/>
                      </a:lnTo>
                      <a:lnTo>
                        <a:pt x="62" y="18"/>
                      </a:lnTo>
                      <a:lnTo>
                        <a:pt x="61" y="19"/>
                      </a:lnTo>
                      <a:lnTo>
                        <a:pt x="60" y="20"/>
                      </a:lnTo>
                      <a:lnTo>
                        <a:pt x="58" y="21"/>
                      </a:lnTo>
                      <a:lnTo>
                        <a:pt x="57" y="22"/>
                      </a:lnTo>
                      <a:lnTo>
                        <a:pt x="56" y="24"/>
                      </a:lnTo>
                      <a:lnTo>
                        <a:pt x="55" y="24"/>
                      </a:lnTo>
                      <a:lnTo>
                        <a:pt x="54" y="25"/>
                      </a:lnTo>
                      <a:lnTo>
                        <a:pt x="53" y="26"/>
                      </a:lnTo>
                      <a:lnTo>
                        <a:pt x="52" y="26"/>
                      </a:lnTo>
                      <a:lnTo>
                        <a:pt x="52" y="27"/>
                      </a:lnTo>
                      <a:lnTo>
                        <a:pt x="51" y="28"/>
                      </a:lnTo>
                      <a:lnTo>
                        <a:pt x="48" y="31"/>
                      </a:lnTo>
                      <a:lnTo>
                        <a:pt x="48" y="32"/>
                      </a:lnTo>
                      <a:lnTo>
                        <a:pt x="45" y="36"/>
                      </a:lnTo>
                      <a:lnTo>
                        <a:pt x="44" y="36"/>
                      </a:lnTo>
                      <a:lnTo>
                        <a:pt x="43" y="38"/>
                      </a:lnTo>
                      <a:lnTo>
                        <a:pt x="43" y="39"/>
                      </a:lnTo>
                      <a:lnTo>
                        <a:pt x="43" y="40"/>
                      </a:lnTo>
                      <a:lnTo>
                        <a:pt x="43" y="41"/>
                      </a:lnTo>
                      <a:lnTo>
                        <a:pt x="42" y="41"/>
                      </a:lnTo>
                      <a:lnTo>
                        <a:pt x="41" y="42"/>
                      </a:lnTo>
                      <a:lnTo>
                        <a:pt x="40" y="42"/>
                      </a:lnTo>
                      <a:lnTo>
                        <a:pt x="40" y="43"/>
                      </a:lnTo>
                      <a:lnTo>
                        <a:pt x="39" y="44"/>
                      </a:lnTo>
                      <a:lnTo>
                        <a:pt x="38" y="45"/>
                      </a:lnTo>
                      <a:lnTo>
                        <a:pt x="37" y="45"/>
                      </a:lnTo>
                      <a:lnTo>
                        <a:pt x="36" y="46"/>
                      </a:lnTo>
                      <a:lnTo>
                        <a:pt x="35" y="47"/>
                      </a:lnTo>
                      <a:lnTo>
                        <a:pt x="34" y="48"/>
                      </a:lnTo>
                      <a:lnTo>
                        <a:pt x="33" y="49"/>
                      </a:lnTo>
                      <a:lnTo>
                        <a:pt x="32" y="50"/>
                      </a:lnTo>
                      <a:lnTo>
                        <a:pt x="31" y="51"/>
                      </a:lnTo>
                      <a:lnTo>
                        <a:pt x="30" y="52"/>
                      </a:lnTo>
                      <a:lnTo>
                        <a:pt x="28" y="53"/>
                      </a:lnTo>
                      <a:lnTo>
                        <a:pt x="27" y="54"/>
                      </a:lnTo>
                      <a:lnTo>
                        <a:pt x="26" y="55"/>
                      </a:lnTo>
                      <a:lnTo>
                        <a:pt x="25" y="56"/>
                      </a:lnTo>
                      <a:lnTo>
                        <a:pt x="24" y="56"/>
                      </a:lnTo>
                      <a:lnTo>
                        <a:pt x="24" y="57"/>
                      </a:lnTo>
                      <a:lnTo>
                        <a:pt x="22" y="58"/>
                      </a:lnTo>
                      <a:lnTo>
                        <a:pt x="20" y="60"/>
                      </a:lnTo>
                      <a:lnTo>
                        <a:pt x="19" y="61"/>
                      </a:lnTo>
                      <a:lnTo>
                        <a:pt x="18" y="62"/>
                      </a:lnTo>
                      <a:lnTo>
                        <a:pt x="17" y="63"/>
                      </a:lnTo>
                      <a:lnTo>
                        <a:pt x="16" y="63"/>
                      </a:lnTo>
                      <a:lnTo>
                        <a:pt x="16" y="64"/>
                      </a:lnTo>
                      <a:lnTo>
                        <a:pt x="15" y="64"/>
                      </a:lnTo>
                      <a:lnTo>
                        <a:pt x="15" y="65"/>
                      </a:lnTo>
                      <a:lnTo>
                        <a:pt x="14" y="65"/>
                      </a:lnTo>
                      <a:lnTo>
                        <a:pt x="14" y="66"/>
                      </a:lnTo>
                      <a:lnTo>
                        <a:pt x="14" y="67"/>
                      </a:lnTo>
                      <a:lnTo>
                        <a:pt x="14" y="68"/>
                      </a:lnTo>
                      <a:lnTo>
                        <a:pt x="14" y="74"/>
                      </a:lnTo>
                      <a:lnTo>
                        <a:pt x="14" y="76"/>
                      </a:lnTo>
                      <a:lnTo>
                        <a:pt x="14" y="78"/>
                      </a:lnTo>
                      <a:lnTo>
                        <a:pt x="14" y="79"/>
                      </a:lnTo>
                      <a:lnTo>
                        <a:pt x="13" y="80"/>
                      </a:lnTo>
                      <a:lnTo>
                        <a:pt x="12" y="83"/>
                      </a:lnTo>
                      <a:lnTo>
                        <a:pt x="11" y="85"/>
                      </a:lnTo>
                      <a:lnTo>
                        <a:pt x="11" y="86"/>
                      </a:lnTo>
                      <a:lnTo>
                        <a:pt x="9" y="87"/>
                      </a:lnTo>
                      <a:lnTo>
                        <a:pt x="6" y="91"/>
                      </a:lnTo>
                      <a:lnTo>
                        <a:pt x="4" y="93"/>
                      </a:lnTo>
                      <a:lnTo>
                        <a:pt x="3" y="94"/>
                      </a:lnTo>
                      <a:lnTo>
                        <a:pt x="3" y="95"/>
                      </a:lnTo>
                      <a:lnTo>
                        <a:pt x="3" y="96"/>
                      </a:lnTo>
                      <a:lnTo>
                        <a:pt x="3" y="97"/>
                      </a:lnTo>
                      <a:lnTo>
                        <a:pt x="3" y="98"/>
                      </a:lnTo>
                      <a:lnTo>
                        <a:pt x="2" y="99"/>
                      </a:lnTo>
                      <a:lnTo>
                        <a:pt x="2" y="100"/>
                      </a:lnTo>
                      <a:lnTo>
                        <a:pt x="0" y="101"/>
                      </a:lnTo>
                      <a:lnTo>
                        <a:pt x="0" y="102"/>
                      </a:lnTo>
                    </a:path>
                  </a:pathLst>
                </a:custGeom>
                <a:noFill/>
                <a:ln w="23760">
                  <a:solidFill>
                    <a:srgbClr val="0000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132" name=""/>
                <p:cNvSpPr/>
                <p:nvPr/>
              </p:nvSpPr>
              <p:spPr>
                <a:xfrm>
                  <a:off x="6168600" y="4127400"/>
                  <a:ext cx="16920" cy="27000"/>
                </a:xfrm>
                <a:custGeom>
                  <a:avLst/>
                  <a:gdLst/>
                  <a:ahLst/>
                  <a:rect l="l" t="t" r="r" b="b"/>
                  <a:pathLst>
                    <a:path w="24" h="36">
                      <a:moveTo>
                        <a:pt x="0" y="0"/>
                      </a:moveTo>
                      <a:lnTo>
                        <a:pt x="1" y="0"/>
                      </a:lnTo>
                      <a:lnTo>
                        <a:pt x="1" y="2"/>
                      </a:lnTo>
                      <a:lnTo>
                        <a:pt x="1" y="4"/>
                      </a:lnTo>
                      <a:lnTo>
                        <a:pt x="1" y="5"/>
                      </a:lnTo>
                      <a:lnTo>
                        <a:pt x="1" y="6"/>
                      </a:lnTo>
                      <a:lnTo>
                        <a:pt x="2" y="6"/>
                      </a:lnTo>
                      <a:lnTo>
                        <a:pt x="2" y="7"/>
                      </a:lnTo>
                      <a:lnTo>
                        <a:pt x="3" y="8"/>
                      </a:lnTo>
                      <a:lnTo>
                        <a:pt x="7" y="12"/>
                      </a:lnTo>
                      <a:lnTo>
                        <a:pt x="8" y="13"/>
                      </a:lnTo>
                      <a:lnTo>
                        <a:pt x="9" y="13"/>
                      </a:lnTo>
                      <a:lnTo>
                        <a:pt x="9" y="14"/>
                      </a:lnTo>
                      <a:lnTo>
                        <a:pt x="10" y="14"/>
                      </a:lnTo>
                      <a:lnTo>
                        <a:pt x="10" y="15"/>
                      </a:lnTo>
                      <a:lnTo>
                        <a:pt x="11" y="16"/>
                      </a:lnTo>
                      <a:lnTo>
                        <a:pt x="11" y="18"/>
                      </a:lnTo>
                      <a:lnTo>
                        <a:pt x="12" y="19"/>
                      </a:lnTo>
                      <a:lnTo>
                        <a:pt x="12" y="20"/>
                      </a:lnTo>
                      <a:lnTo>
                        <a:pt x="13" y="21"/>
                      </a:lnTo>
                      <a:lnTo>
                        <a:pt x="14" y="22"/>
                      </a:lnTo>
                      <a:lnTo>
                        <a:pt x="14" y="23"/>
                      </a:lnTo>
                      <a:lnTo>
                        <a:pt x="15" y="23"/>
                      </a:lnTo>
                      <a:lnTo>
                        <a:pt x="15" y="24"/>
                      </a:lnTo>
                      <a:lnTo>
                        <a:pt x="16" y="24"/>
                      </a:lnTo>
                      <a:lnTo>
                        <a:pt x="19" y="28"/>
                      </a:lnTo>
                      <a:lnTo>
                        <a:pt x="20" y="29"/>
                      </a:lnTo>
                      <a:lnTo>
                        <a:pt x="21" y="30"/>
                      </a:lnTo>
                      <a:lnTo>
                        <a:pt x="21" y="31"/>
                      </a:lnTo>
                      <a:lnTo>
                        <a:pt x="22" y="32"/>
                      </a:lnTo>
                      <a:lnTo>
                        <a:pt x="23" y="35"/>
                      </a:lnTo>
                      <a:lnTo>
                        <a:pt x="24" y="36"/>
                      </a:lnTo>
                    </a:path>
                  </a:pathLst>
                </a:custGeom>
                <a:noFill/>
                <a:ln w="2376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1133" name=""/>
                <p:cNvSpPr/>
                <p:nvPr/>
              </p:nvSpPr>
              <p:spPr>
                <a:xfrm>
                  <a:off x="6168600" y="4125600"/>
                  <a:ext cx="1080" cy="1440"/>
                </a:xfrm>
                <a:custGeom>
                  <a:avLst/>
                  <a:gdLst/>
                  <a:ahLst/>
                  <a:rect l="l" t="t" r="r" b="b"/>
                  <a:pathLst>
                    <a:path w="1" h="2">
                      <a:moveTo>
                        <a:pt x="0" y="2"/>
                      </a:moveTo>
                      <a:lnTo>
                        <a:pt x="1" y="2"/>
                      </a:lnTo>
                      <a:lnTo>
                        <a:pt x="1" y="1"/>
                      </a:lnTo>
                      <a:lnTo>
                        <a:pt x="1"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34" name=""/>
                <p:cNvSpPr/>
                <p:nvPr/>
              </p:nvSpPr>
              <p:spPr>
                <a:xfrm>
                  <a:off x="6070320" y="3830760"/>
                  <a:ext cx="66960" cy="92160"/>
                </a:xfrm>
                <a:custGeom>
                  <a:avLst/>
                  <a:gdLst/>
                  <a:ahLst/>
                  <a:rect l="l" t="t" r="r" b="b"/>
                  <a:pathLst>
                    <a:path w="94" h="121">
                      <a:moveTo>
                        <a:pt x="94" y="121"/>
                      </a:moveTo>
                      <a:lnTo>
                        <a:pt x="94" y="120"/>
                      </a:lnTo>
                      <a:lnTo>
                        <a:pt x="94" y="119"/>
                      </a:lnTo>
                      <a:lnTo>
                        <a:pt x="94" y="117"/>
                      </a:lnTo>
                      <a:lnTo>
                        <a:pt x="93" y="117"/>
                      </a:lnTo>
                      <a:lnTo>
                        <a:pt x="93" y="115"/>
                      </a:lnTo>
                      <a:lnTo>
                        <a:pt x="93" y="114"/>
                      </a:lnTo>
                      <a:lnTo>
                        <a:pt x="93" y="113"/>
                      </a:lnTo>
                      <a:lnTo>
                        <a:pt x="93" y="112"/>
                      </a:lnTo>
                      <a:lnTo>
                        <a:pt x="93" y="111"/>
                      </a:lnTo>
                      <a:lnTo>
                        <a:pt x="93" y="110"/>
                      </a:lnTo>
                      <a:lnTo>
                        <a:pt x="93" y="109"/>
                      </a:lnTo>
                      <a:lnTo>
                        <a:pt x="93" y="108"/>
                      </a:lnTo>
                      <a:lnTo>
                        <a:pt x="93" y="107"/>
                      </a:lnTo>
                      <a:lnTo>
                        <a:pt x="92" y="107"/>
                      </a:lnTo>
                      <a:lnTo>
                        <a:pt x="92" y="106"/>
                      </a:lnTo>
                      <a:lnTo>
                        <a:pt x="92" y="104"/>
                      </a:lnTo>
                      <a:lnTo>
                        <a:pt x="92" y="101"/>
                      </a:lnTo>
                      <a:lnTo>
                        <a:pt x="92" y="100"/>
                      </a:lnTo>
                      <a:lnTo>
                        <a:pt x="92" y="99"/>
                      </a:lnTo>
                      <a:lnTo>
                        <a:pt x="92" y="98"/>
                      </a:lnTo>
                      <a:lnTo>
                        <a:pt x="91" y="96"/>
                      </a:lnTo>
                      <a:lnTo>
                        <a:pt x="91" y="93"/>
                      </a:lnTo>
                      <a:lnTo>
                        <a:pt x="91" y="92"/>
                      </a:lnTo>
                      <a:lnTo>
                        <a:pt x="91" y="91"/>
                      </a:lnTo>
                      <a:lnTo>
                        <a:pt x="91" y="88"/>
                      </a:lnTo>
                      <a:lnTo>
                        <a:pt x="90" y="85"/>
                      </a:lnTo>
                      <a:lnTo>
                        <a:pt x="90" y="84"/>
                      </a:lnTo>
                      <a:lnTo>
                        <a:pt x="90" y="83"/>
                      </a:lnTo>
                      <a:lnTo>
                        <a:pt x="90" y="81"/>
                      </a:lnTo>
                      <a:lnTo>
                        <a:pt x="90" y="80"/>
                      </a:lnTo>
                      <a:lnTo>
                        <a:pt x="90" y="79"/>
                      </a:lnTo>
                      <a:lnTo>
                        <a:pt x="90" y="78"/>
                      </a:lnTo>
                      <a:lnTo>
                        <a:pt x="90" y="77"/>
                      </a:lnTo>
                      <a:lnTo>
                        <a:pt x="90" y="76"/>
                      </a:lnTo>
                      <a:lnTo>
                        <a:pt x="90" y="75"/>
                      </a:lnTo>
                      <a:lnTo>
                        <a:pt x="90" y="74"/>
                      </a:lnTo>
                      <a:lnTo>
                        <a:pt x="90" y="71"/>
                      </a:lnTo>
                      <a:lnTo>
                        <a:pt x="90" y="70"/>
                      </a:lnTo>
                      <a:lnTo>
                        <a:pt x="90" y="69"/>
                      </a:lnTo>
                      <a:lnTo>
                        <a:pt x="90" y="67"/>
                      </a:lnTo>
                      <a:lnTo>
                        <a:pt x="90" y="66"/>
                      </a:lnTo>
                      <a:lnTo>
                        <a:pt x="90" y="65"/>
                      </a:lnTo>
                      <a:lnTo>
                        <a:pt x="90" y="61"/>
                      </a:lnTo>
                      <a:lnTo>
                        <a:pt x="90" y="60"/>
                      </a:lnTo>
                      <a:lnTo>
                        <a:pt x="89" y="58"/>
                      </a:lnTo>
                      <a:lnTo>
                        <a:pt x="89" y="57"/>
                      </a:lnTo>
                      <a:lnTo>
                        <a:pt x="89" y="56"/>
                      </a:lnTo>
                      <a:lnTo>
                        <a:pt x="89" y="55"/>
                      </a:lnTo>
                      <a:lnTo>
                        <a:pt x="89" y="54"/>
                      </a:lnTo>
                      <a:lnTo>
                        <a:pt x="89" y="53"/>
                      </a:lnTo>
                      <a:lnTo>
                        <a:pt x="89" y="52"/>
                      </a:lnTo>
                      <a:lnTo>
                        <a:pt x="89" y="51"/>
                      </a:lnTo>
                      <a:lnTo>
                        <a:pt x="89" y="50"/>
                      </a:lnTo>
                      <a:lnTo>
                        <a:pt x="89" y="49"/>
                      </a:lnTo>
                      <a:lnTo>
                        <a:pt x="89" y="48"/>
                      </a:lnTo>
                      <a:lnTo>
                        <a:pt x="89" y="47"/>
                      </a:lnTo>
                      <a:lnTo>
                        <a:pt x="88" y="47"/>
                      </a:lnTo>
                      <a:lnTo>
                        <a:pt x="87" y="47"/>
                      </a:lnTo>
                      <a:lnTo>
                        <a:pt x="86" y="47"/>
                      </a:lnTo>
                      <a:lnTo>
                        <a:pt x="84" y="47"/>
                      </a:lnTo>
                      <a:lnTo>
                        <a:pt x="81" y="46"/>
                      </a:lnTo>
                      <a:lnTo>
                        <a:pt x="80" y="46"/>
                      </a:lnTo>
                      <a:lnTo>
                        <a:pt x="79" y="46"/>
                      </a:lnTo>
                      <a:lnTo>
                        <a:pt x="78" y="45"/>
                      </a:lnTo>
                      <a:lnTo>
                        <a:pt x="76" y="44"/>
                      </a:lnTo>
                      <a:lnTo>
                        <a:pt x="74" y="43"/>
                      </a:lnTo>
                      <a:lnTo>
                        <a:pt x="73" y="43"/>
                      </a:lnTo>
                      <a:lnTo>
                        <a:pt x="73" y="42"/>
                      </a:lnTo>
                      <a:lnTo>
                        <a:pt x="72" y="42"/>
                      </a:lnTo>
                      <a:lnTo>
                        <a:pt x="71" y="42"/>
                      </a:lnTo>
                      <a:lnTo>
                        <a:pt x="70" y="41"/>
                      </a:lnTo>
                      <a:lnTo>
                        <a:pt x="68" y="40"/>
                      </a:lnTo>
                      <a:lnTo>
                        <a:pt x="67" y="40"/>
                      </a:lnTo>
                      <a:lnTo>
                        <a:pt x="67" y="39"/>
                      </a:lnTo>
                      <a:lnTo>
                        <a:pt x="66" y="39"/>
                      </a:lnTo>
                      <a:lnTo>
                        <a:pt x="64" y="38"/>
                      </a:lnTo>
                      <a:lnTo>
                        <a:pt x="63" y="38"/>
                      </a:lnTo>
                      <a:lnTo>
                        <a:pt x="62" y="37"/>
                      </a:lnTo>
                      <a:lnTo>
                        <a:pt x="61" y="36"/>
                      </a:lnTo>
                      <a:lnTo>
                        <a:pt x="60" y="36"/>
                      </a:lnTo>
                      <a:lnTo>
                        <a:pt x="60" y="35"/>
                      </a:lnTo>
                      <a:lnTo>
                        <a:pt x="59" y="35"/>
                      </a:lnTo>
                      <a:lnTo>
                        <a:pt x="58" y="34"/>
                      </a:lnTo>
                      <a:lnTo>
                        <a:pt x="58" y="33"/>
                      </a:lnTo>
                      <a:lnTo>
                        <a:pt x="57" y="33"/>
                      </a:lnTo>
                      <a:lnTo>
                        <a:pt x="56" y="32"/>
                      </a:lnTo>
                      <a:lnTo>
                        <a:pt x="55" y="31"/>
                      </a:lnTo>
                      <a:lnTo>
                        <a:pt x="53" y="29"/>
                      </a:lnTo>
                      <a:lnTo>
                        <a:pt x="52" y="29"/>
                      </a:lnTo>
                      <a:lnTo>
                        <a:pt x="52" y="28"/>
                      </a:lnTo>
                      <a:lnTo>
                        <a:pt x="51" y="28"/>
                      </a:lnTo>
                      <a:lnTo>
                        <a:pt x="50" y="27"/>
                      </a:lnTo>
                      <a:lnTo>
                        <a:pt x="49" y="26"/>
                      </a:lnTo>
                      <a:lnTo>
                        <a:pt x="48" y="25"/>
                      </a:lnTo>
                      <a:lnTo>
                        <a:pt x="48" y="24"/>
                      </a:lnTo>
                      <a:lnTo>
                        <a:pt x="47" y="23"/>
                      </a:lnTo>
                      <a:lnTo>
                        <a:pt x="46" y="23"/>
                      </a:lnTo>
                      <a:lnTo>
                        <a:pt x="46" y="22"/>
                      </a:lnTo>
                      <a:lnTo>
                        <a:pt x="45" y="22"/>
                      </a:lnTo>
                      <a:lnTo>
                        <a:pt x="45" y="21"/>
                      </a:lnTo>
                      <a:lnTo>
                        <a:pt x="44" y="20"/>
                      </a:lnTo>
                      <a:lnTo>
                        <a:pt x="43" y="19"/>
                      </a:lnTo>
                      <a:lnTo>
                        <a:pt x="42" y="18"/>
                      </a:lnTo>
                      <a:lnTo>
                        <a:pt x="41" y="17"/>
                      </a:lnTo>
                      <a:lnTo>
                        <a:pt x="39" y="15"/>
                      </a:lnTo>
                      <a:lnTo>
                        <a:pt x="36" y="14"/>
                      </a:lnTo>
                      <a:lnTo>
                        <a:pt x="32" y="12"/>
                      </a:lnTo>
                      <a:lnTo>
                        <a:pt x="30" y="11"/>
                      </a:lnTo>
                      <a:lnTo>
                        <a:pt x="29" y="11"/>
                      </a:lnTo>
                      <a:lnTo>
                        <a:pt x="28" y="10"/>
                      </a:lnTo>
                      <a:lnTo>
                        <a:pt x="25" y="9"/>
                      </a:lnTo>
                      <a:lnTo>
                        <a:pt x="24" y="9"/>
                      </a:lnTo>
                      <a:lnTo>
                        <a:pt x="23" y="9"/>
                      </a:lnTo>
                      <a:lnTo>
                        <a:pt x="22" y="8"/>
                      </a:lnTo>
                      <a:lnTo>
                        <a:pt x="21" y="8"/>
                      </a:lnTo>
                      <a:lnTo>
                        <a:pt x="20" y="8"/>
                      </a:lnTo>
                      <a:lnTo>
                        <a:pt x="18" y="7"/>
                      </a:lnTo>
                      <a:lnTo>
                        <a:pt x="17" y="7"/>
                      </a:lnTo>
                      <a:lnTo>
                        <a:pt x="16" y="6"/>
                      </a:lnTo>
                      <a:lnTo>
                        <a:pt x="15" y="6"/>
                      </a:lnTo>
                      <a:lnTo>
                        <a:pt x="12" y="5"/>
                      </a:lnTo>
                      <a:lnTo>
                        <a:pt x="11" y="5"/>
                      </a:lnTo>
                      <a:lnTo>
                        <a:pt x="10" y="4"/>
                      </a:lnTo>
                      <a:lnTo>
                        <a:pt x="9" y="4"/>
                      </a:lnTo>
                      <a:lnTo>
                        <a:pt x="7" y="3"/>
                      </a:lnTo>
                      <a:lnTo>
                        <a:pt x="6" y="3"/>
                      </a:lnTo>
                      <a:lnTo>
                        <a:pt x="5" y="3"/>
                      </a:lnTo>
                      <a:lnTo>
                        <a:pt x="5" y="2"/>
                      </a:lnTo>
                      <a:lnTo>
                        <a:pt x="4" y="2"/>
                      </a:lnTo>
                      <a:lnTo>
                        <a:pt x="3" y="2"/>
                      </a:lnTo>
                      <a:lnTo>
                        <a:pt x="2" y="1"/>
                      </a:ln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35" name=""/>
                <p:cNvSpPr/>
                <p:nvPr/>
              </p:nvSpPr>
              <p:spPr>
                <a:xfrm>
                  <a:off x="6077520" y="4231440"/>
                  <a:ext cx="54000" cy="104040"/>
                </a:xfrm>
                <a:custGeom>
                  <a:avLst/>
                  <a:gdLst/>
                  <a:ahLst/>
                  <a:rect l="l" t="t" r="r" b="b"/>
                  <a:pathLst>
                    <a:path w="76" h="137">
                      <a:moveTo>
                        <a:pt x="76" y="0"/>
                      </a:moveTo>
                      <a:lnTo>
                        <a:pt x="75" y="1"/>
                      </a:lnTo>
                      <a:lnTo>
                        <a:pt x="74" y="1"/>
                      </a:lnTo>
                      <a:lnTo>
                        <a:pt x="74" y="2"/>
                      </a:lnTo>
                      <a:lnTo>
                        <a:pt x="73" y="3"/>
                      </a:lnTo>
                      <a:lnTo>
                        <a:pt x="72" y="4"/>
                      </a:lnTo>
                      <a:lnTo>
                        <a:pt x="70" y="6"/>
                      </a:lnTo>
                      <a:lnTo>
                        <a:pt x="68" y="8"/>
                      </a:lnTo>
                      <a:lnTo>
                        <a:pt x="68" y="9"/>
                      </a:lnTo>
                      <a:lnTo>
                        <a:pt x="67" y="9"/>
                      </a:lnTo>
                      <a:lnTo>
                        <a:pt x="65" y="11"/>
                      </a:lnTo>
                      <a:lnTo>
                        <a:pt x="64" y="13"/>
                      </a:lnTo>
                      <a:lnTo>
                        <a:pt x="63" y="14"/>
                      </a:lnTo>
                      <a:lnTo>
                        <a:pt x="61" y="15"/>
                      </a:lnTo>
                      <a:lnTo>
                        <a:pt x="60" y="16"/>
                      </a:lnTo>
                      <a:lnTo>
                        <a:pt x="58" y="17"/>
                      </a:lnTo>
                      <a:lnTo>
                        <a:pt x="57" y="18"/>
                      </a:lnTo>
                      <a:lnTo>
                        <a:pt x="56" y="18"/>
                      </a:lnTo>
                      <a:lnTo>
                        <a:pt x="56" y="19"/>
                      </a:lnTo>
                      <a:lnTo>
                        <a:pt x="55" y="19"/>
                      </a:lnTo>
                      <a:lnTo>
                        <a:pt x="55" y="20"/>
                      </a:lnTo>
                      <a:lnTo>
                        <a:pt x="54" y="20"/>
                      </a:lnTo>
                      <a:lnTo>
                        <a:pt x="53" y="20"/>
                      </a:lnTo>
                      <a:lnTo>
                        <a:pt x="52" y="21"/>
                      </a:lnTo>
                      <a:lnTo>
                        <a:pt x="52" y="22"/>
                      </a:lnTo>
                      <a:lnTo>
                        <a:pt x="51" y="22"/>
                      </a:lnTo>
                      <a:lnTo>
                        <a:pt x="51" y="23"/>
                      </a:lnTo>
                      <a:lnTo>
                        <a:pt x="51" y="26"/>
                      </a:lnTo>
                      <a:lnTo>
                        <a:pt x="51" y="28"/>
                      </a:lnTo>
                      <a:lnTo>
                        <a:pt x="51" y="29"/>
                      </a:lnTo>
                      <a:lnTo>
                        <a:pt x="51" y="32"/>
                      </a:lnTo>
                      <a:lnTo>
                        <a:pt x="51" y="33"/>
                      </a:lnTo>
                      <a:lnTo>
                        <a:pt x="51" y="34"/>
                      </a:lnTo>
                      <a:lnTo>
                        <a:pt x="51" y="35"/>
                      </a:lnTo>
                      <a:lnTo>
                        <a:pt x="51" y="36"/>
                      </a:lnTo>
                      <a:lnTo>
                        <a:pt x="51" y="37"/>
                      </a:lnTo>
                      <a:lnTo>
                        <a:pt x="51" y="38"/>
                      </a:lnTo>
                      <a:lnTo>
                        <a:pt x="51" y="40"/>
                      </a:lnTo>
                      <a:lnTo>
                        <a:pt x="50" y="42"/>
                      </a:lnTo>
                      <a:lnTo>
                        <a:pt x="50" y="44"/>
                      </a:lnTo>
                      <a:lnTo>
                        <a:pt x="50" y="46"/>
                      </a:lnTo>
                      <a:lnTo>
                        <a:pt x="50" y="47"/>
                      </a:lnTo>
                      <a:lnTo>
                        <a:pt x="50" y="50"/>
                      </a:lnTo>
                      <a:lnTo>
                        <a:pt x="50" y="51"/>
                      </a:lnTo>
                      <a:lnTo>
                        <a:pt x="50" y="52"/>
                      </a:lnTo>
                      <a:lnTo>
                        <a:pt x="50" y="53"/>
                      </a:lnTo>
                      <a:lnTo>
                        <a:pt x="49" y="54"/>
                      </a:lnTo>
                      <a:lnTo>
                        <a:pt x="49" y="55"/>
                      </a:lnTo>
                      <a:lnTo>
                        <a:pt x="49" y="56"/>
                      </a:lnTo>
                      <a:lnTo>
                        <a:pt x="49" y="57"/>
                      </a:lnTo>
                      <a:lnTo>
                        <a:pt x="49" y="58"/>
                      </a:lnTo>
                      <a:lnTo>
                        <a:pt x="49" y="59"/>
                      </a:lnTo>
                      <a:lnTo>
                        <a:pt x="49" y="60"/>
                      </a:lnTo>
                      <a:lnTo>
                        <a:pt x="49" y="62"/>
                      </a:lnTo>
                      <a:lnTo>
                        <a:pt x="49" y="63"/>
                      </a:lnTo>
                      <a:lnTo>
                        <a:pt x="49" y="64"/>
                      </a:lnTo>
                      <a:lnTo>
                        <a:pt x="48" y="65"/>
                      </a:lnTo>
                      <a:lnTo>
                        <a:pt x="48" y="66"/>
                      </a:lnTo>
                      <a:lnTo>
                        <a:pt x="47" y="68"/>
                      </a:lnTo>
                      <a:lnTo>
                        <a:pt x="47" y="69"/>
                      </a:lnTo>
                      <a:lnTo>
                        <a:pt x="47" y="70"/>
                      </a:lnTo>
                      <a:lnTo>
                        <a:pt x="46" y="70"/>
                      </a:lnTo>
                      <a:lnTo>
                        <a:pt x="46" y="71"/>
                      </a:lnTo>
                      <a:lnTo>
                        <a:pt x="45" y="71"/>
                      </a:lnTo>
                      <a:lnTo>
                        <a:pt x="44" y="71"/>
                      </a:lnTo>
                      <a:lnTo>
                        <a:pt x="43" y="71"/>
                      </a:lnTo>
                      <a:lnTo>
                        <a:pt x="41" y="73"/>
                      </a:lnTo>
                      <a:lnTo>
                        <a:pt x="39" y="75"/>
                      </a:lnTo>
                      <a:lnTo>
                        <a:pt x="39" y="76"/>
                      </a:lnTo>
                      <a:lnTo>
                        <a:pt x="38" y="77"/>
                      </a:lnTo>
                      <a:lnTo>
                        <a:pt x="37" y="78"/>
                      </a:lnTo>
                      <a:lnTo>
                        <a:pt x="37" y="79"/>
                      </a:lnTo>
                      <a:lnTo>
                        <a:pt x="37" y="80"/>
                      </a:lnTo>
                      <a:lnTo>
                        <a:pt x="36" y="80"/>
                      </a:lnTo>
                      <a:lnTo>
                        <a:pt x="36" y="81"/>
                      </a:lnTo>
                      <a:lnTo>
                        <a:pt x="35" y="81"/>
                      </a:lnTo>
                      <a:lnTo>
                        <a:pt x="34" y="81"/>
                      </a:lnTo>
                      <a:lnTo>
                        <a:pt x="33" y="81"/>
                      </a:lnTo>
                      <a:lnTo>
                        <a:pt x="32" y="81"/>
                      </a:lnTo>
                      <a:lnTo>
                        <a:pt x="31" y="82"/>
                      </a:lnTo>
                      <a:lnTo>
                        <a:pt x="30" y="82"/>
                      </a:lnTo>
                      <a:lnTo>
                        <a:pt x="29" y="82"/>
                      </a:lnTo>
                      <a:lnTo>
                        <a:pt x="28" y="82"/>
                      </a:lnTo>
                      <a:lnTo>
                        <a:pt x="28" y="83"/>
                      </a:lnTo>
                      <a:lnTo>
                        <a:pt x="27" y="84"/>
                      </a:lnTo>
                      <a:lnTo>
                        <a:pt x="26" y="85"/>
                      </a:lnTo>
                      <a:lnTo>
                        <a:pt x="25" y="86"/>
                      </a:lnTo>
                      <a:lnTo>
                        <a:pt x="25" y="88"/>
                      </a:lnTo>
                      <a:lnTo>
                        <a:pt x="24" y="89"/>
                      </a:lnTo>
                      <a:lnTo>
                        <a:pt x="24" y="90"/>
                      </a:lnTo>
                      <a:lnTo>
                        <a:pt x="24" y="91"/>
                      </a:lnTo>
                      <a:lnTo>
                        <a:pt x="23" y="91"/>
                      </a:lnTo>
                      <a:lnTo>
                        <a:pt x="23" y="92"/>
                      </a:lnTo>
                      <a:lnTo>
                        <a:pt x="22" y="92"/>
                      </a:lnTo>
                      <a:lnTo>
                        <a:pt x="22" y="93"/>
                      </a:lnTo>
                      <a:lnTo>
                        <a:pt x="22" y="94"/>
                      </a:lnTo>
                      <a:lnTo>
                        <a:pt x="21" y="95"/>
                      </a:lnTo>
                      <a:lnTo>
                        <a:pt x="20" y="96"/>
                      </a:lnTo>
                      <a:lnTo>
                        <a:pt x="19" y="97"/>
                      </a:lnTo>
                      <a:lnTo>
                        <a:pt x="19" y="98"/>
                      </a:lnTo>
                      <a:lnTo>
                        <a:pt x="19" y="99"/>
                      </a:lnTo>
                      <a:lnTo>
                        <a:pt x="19" y="100"/>
                      </a:lnTo>
                      <a:lnTo>
                        <a:pt x="18" y="101"/>
                      </a:lnTo>
                      <a:lnTo>
                        <a:pt x="16" y="104"/>
                      </a:lnTo>
                      <a:lnTo>
                        <a:pt x="16" y="105"/>
                      </a:lnTo>
                      <a:lnTo>
                        <a:pt x="16" y="106"/>
                      </a:lnTo>
                      <a:lnTo>
                        <a:pt x="15" y="107"/>
                      </a:lnTo>
                      <a:lnTo>
                        <a:pt x="14" y="109"/>
                      </a:lnTo>
                      <a:lnTo>
                        <a:pt x="14" y="110"/>
                      </a:lnTo>
                      <a:lnTo>
                        <a:pt x="13" y="111"/>
                      </a:lnTo>
                      <a:lnTo>
                        <a:pt x="12" y="112"/>
                      </a:lnTo>
                      <a:lnTo>
                        <a:pt x="11" y="115"/>
                      </a:lnTo>
                      <a:lnTo>
                        <a:pt x="10" y="115"/>
                      </a:lnTo>
                      <a:lnTo>
                        <a:pt x="10" y="117"/>
                      </a:lnTo>
                      <a:lnTo>
                        <a:pt x="9" y="117"/>
                      </a:lnTo>
                      <a:lnTo>
                        <a:pt x="7" y="120"/>
                      </a:lnTo>
                      <a:lnTo>
                        <a:pt x="7" y="121"/>
                      </a:lnTo>
                      <a:lnTo>
                        <a:pt x="7" y="122"/>
                      </a:lnTo>
                      <a:lnTo>
                        <a:pt x="6" y="123"/>
                      </a:lnTo>
                      <a:lnTo>
                        <a:pt x="6" y="124"/>
                      </a:lnTo>
                      <a:lnTo>
                        <a:pt x="4" y="126"/>
                      </a:lnTo>
                      <a:lnTo>
                        <a:pt x="3" y="128"/>
                      </a:lnTo>
                      <a:lnTo>
                        <a:pt x="2" y="128"/>
                      </a:lnTo>
                      <a:lnTo>
                        <a:pt x="2" y="129"/>
                      </a:lnTo>
                      <a:lnTo>
                        <a:pt x="2" y="130"/>
                      </a:lnTo>
                      <a:lnTo>
                        <a:pt x="1" y="131"/>
                      </a:lnTo>
                      <a:lnTo>
                        <a:pt x="1" y="132"/>
                      </a:lnTo>
                      <a:lnTo>
                        <a:pt x="0" y="132"/>
                      </a:lnTo>
                      <a:lnTo>
                        <a:pt x="0" y="133"/>
                      </a:lnTo>
                      <a:lnTo>
                        <a:pt x="0" y="134"/>
                      </a:lnTo>
                      <a:lnTo>
                        <a:pt x="0" y="135"/>
                      </a:lnTo>
                      <a:lnTo>
                        <a:pt x="0" y="136"/>
                      </a:lnTo>
                      <a:lnTo>
                        <a:pt x="0" y="137"/>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6" name=""/>
                <p:cNvSpPr/>
                <p:nvPr/>
              </p:nvSpPr>
              <p:spPr>
                <a:xfrm>
                  <a:off x="6130080" y="3922920"/>
                  <a:ext cx="15480" cy="98280"/>
                </a:xfrm>
                <a:custGeom>
                  <a:avLst/>
                  <a:gdLst/>
                  <a:ahLst/>
                  <a:rect l="l" t="t" r="r" b="b"/>
                  <a:pathLst>
                    <a:path w="21" h="131">
                      <a:moveTo>
                        <a:pt x="12" y="131"/>
                      </a:moveTo>
                      <a:lnTo>
                        <a:pt x="12" y="130"/>
                      </a:lnTo>
                      <a:lnTo>
                        <a:pt x="12" y="129"/>
                      </a:lnTo>
                      <a:lnTo>
                        <a:pt x="13" y="128"/>
                      </a:lnTo>
                      <a:lnTo>
                        <a:pt x="13" y="126"/>
                      </a:lnTo>
                      <a:lnTo>
                        <a:pt x="14" y="125"/>
                      </a:lnTo>
                      <a:lnTo>
                        <a:pt x="14" y="124"/>
                      </a:lnTo>
                      <a:lnTo>
                        <a:pt x="14" y="123"/>
                      </a:lnTo>
                      <a:lnTo>
                        <a:pt x="15" y="122"/>
                      </a:lnTo>
                      <a:lnTo>
                        <a:pt x="15" y="120"/>
                      </a:lnTo>
                      <a:lnTo>
                        <a:pt x="16" y="119"/>
                      </a:lnTo>
                      <a:lnTo>
                        <a:pt x="16" y="118"/>
                      </a:lnTo>
                      <a:lnTo>
                        <a:pt x="16" y="117"/>
                      </a:lnTo>
                      <a:lnTo>
                        <a:pt x="16" y="116"/>
                      </a:lnTo>
                      <a:lnTo>
                        <a:pt x="16" y="115"/>
                      </a:lnTo>
                      <a:lnTo>
                        <a:pt x="16" y="114"/>
                      </a:lnTo>
                      <a:lnTo>
                        <a:pt x="17" y="113"/>
                      </a:lnTo>
                      <a:lnTo>
                        <a:pt x="18" y="112"/>
                      </a:lnTo>
                      <a:lnTo>
                        <a:pt x="19" y="110"/>
                      </a:lnTo>
                      <a:lnTo>
                        <a:pt x="20" y="109"/>
                      </a:lnTo>
                      <a:lnTo>
                        <a:pt x="21" y="108"/>
                      </a:lnTo>
                      <a:lnTo>
                        <a:pt x="21" y="107"/>
                      </a:lnTo>
                      <a:lnTo>
                        <a:pt x="21" y="106"/>
                      </a:lnTo>
                      <a:lnTo>
                        <a:pt x="20" y="105"/>
                      </a:lnTo>
                      <a:lnTo>
                        <a:pt x="20" y="104"/>
                      </a:lnTo>
                      <a:lnTo>
                        <a:pt x="20" y="103"/>
                      </a:lnTo>
                      <a:lnTo>
                        <a:pt x="20" y="102"/>
                      </a:lnTo>
                      <a:lnTo>
                        <a:pt x="19" y="101"/>
                      </a:lnTo>
                      <a:lnTo>
                        <a:pt x="19" y="100"/>
                      </a:lnTo>
                      <a:lnTo>
                        <a:pt x="19" y="99"/>
                      </a:lnTo>
                      <a:lnTo>
                        <a:pt x="18" y="98"/>
                      </a:lnTo>
                      <a:lnTo>
                        <a:pt x="18" y="97"/>
                      </a:lnTo>
                      <a:lnTo>
                        <a:pt x="18" y="96"/>
                      </a:lnTo>
                      <a:lnTo>
                        <a:pt x="20" y="94"/>
                      </a:lnTo>
                      <a:lnTo>
                        <a:pt x="20" y="93"/>
                      </a:lnTo>
                      <a:lnTo>
                        <a:pt x="20" y="92"/>
                      </a:lnTo>
                      <a:lnTo>
                        <a:pt x="19" y="92"/>
                      </a:lnTo>
                      <a:lnTo>
                        <a:pt x="19" y="91"/>
                      </a:lnTo>
                      <a:lnTo>
                        <a:pt x="19" y="90"/>
                      </a:lnTo>
                      <a:lnTo>
                        <a:pt x="20" y="89"/>
                      </a:lnTo>
                      <a:lnTo>
                        <a:pt x="19" y="89"/>
                      </a:lnTo>
                      <a:lnTo>
                        <a:pt x="19" y="88"/>
                      </a:lnTo>
                      <a:lnTo>
                        <a:pt x="18" y="88"/>
                      </a:lnTo>
                      <a:lnTo>
                        <a:pt x="17" y="87"/>
                      </a:lnTo>
                      <a:lnTo>
                        <a:pt x="16" y="86"/>
                      </a:lnTo>
                      <a:lnTo>
                        <a:pt x="15" y="85"/>
                      </a:lnTo>
                      <a:lnTo>
                        <a:pt x="15" y="84"/>
                      </a:lnTo>
                      <a:lnTo>
                        <a:pt x="15" y="83"/>
                      </a:lnTo>
                      <a:lnTo>
                        <a:pt x="15" y="82"/>
                      </a:lnTo>
                      <a:lnTo>
                        <a:pt x="15" y="81"/>
                      </a:lnTo>
                      <a:lnTo>
                        <a:pt x="14" y="81"/>
                      </a:lnTo>
                      <a:lnTo>
                        <a:pt x="13" y="81"/>
                      </a:lnTo>
                      <a:lnTo>
                        <a:pt x="12" y="81"/>
                      </a:lnTo>
                      <a:lnTo>
                        <a:pt x="11" y="80"/>
                      </a:lnTo>
                      <a:lnTo>
                        <a:pt x="10" y="80"/>
                      </a:lnTo>
                      <a:lnTo>
                        <a:pt x="10" y="79"/>
                      </a:lnTo>
                      <a:lnTo>
                        <a:pt x="9" y="79"/>
                      </a:lnTo>
                      <a:lnTo>
                        <a:pt x="9" y="78"/>
                      </a:lnTo>
                      <a:lnTo>
                        <a:pt x="9" y="77"/>
                      </a:lnTo>
                      <a:lnTo>
                        <a:pt x="9" y="76"/>
                      </a:lnTo>
                      <a:lnTo>
                        <a:pt x="8" y="74"/>
                      </a:lnTo>
                      <a:lnTo>
                        <a:pt x="7" y="72"/>
                      </a:lnTo>
                      <a:lnTo>
                        <a:pt x="7" y="71"/>
                      </a:lnTo>
                      <a:lnTo>
                        <a:pt x="6" y="71"/>
                      </a:lnTo>
                      <a:lnTo>
                        <a:pt x="5" y="70"/>
                      </a:lnTo>
                      <a:lnTo>
                        <a:pt x="4" y="69"/>
                      </a:lnTo>
                      <a:lnTo>
                        <a:pt x="3" y="69"/>
                      </a:lnTo>
                      <a:lnTo>
                        <a:pt x="3" y="68"/>
                      </a:lnTo>
                      <a:lnTo>
                        <a:pt x="2" y="68"/>
                      </a:lnTo>
                      <a:lnTo>
                        <a:pt x="2" y="67"/>
                      </a:lnTo>
                      <a:lnTo>
                        <a:pt x="2" y="65"/>
                      </a:lnTo>
                      <a:lnTo>
                        <a:pt x="1" y="63"/>
                      </a:lnTo>
                      <a:lnTo>
                        <a:pt x="1" y="60"/>
                      </a:lnTo>
                      <a:lnTo>
                        <a:pt x="1" y="59"/>
                      </a:lnTo>
                      <a:lnTo>
                        <a:pt x="1" y="58"/>
                      </a:lnTo>
                      <a:lnTo>
                        <a:pt x="1" y="57"/>
                      </a:lnTo>
                      <a:lnTo>
                        <a:pt x="0" y="57"/>
                      </a:lnTo>
                      <a:lnTo>
                        <a:pt x="0" y="56"/>
                      </a:lnTo>
                      <a:lnTo>
                        <a:pt x="1" y="56"/>
                      </a:lnTo>
                      <a:lnTo>
                        <a:pt x="1" y="55"/>
                      </a:lnTo>
                      <a:lnTo>
                        <a:pt x="2" y="54"/>
                      </a:lnTo>
                      <a:lnTo>
                        <a:pt x="2" y="53"/>
                      </a:lnTo>
                      <a:lnTo>
                        <a:pt x="2" y="52"/>
                      </a:lnTo>
                      <a:lnTo>
                        <a:pt x="2" y="51"/>
                      </a:lnTo>
                      <a:lnTo>
                        <a:pt x="2" y="50"/>
                      </a:lnTo>
                      <a:lnTo>
                        <a:pt x="2" y="49"/>
                      </a:lnTo>
                      <a:lnTo>
                        <a:pt x="3" y="48"/>
                      </a:lnTo>
                      <a:lnTo>
                        <a:pt x="4" y="48"/>
                      </a:lnTo>
                      <a:lnTo>
                        <a:pt x="4" y="47"/>
                      </a:lnTo>
                      <a:lnTo>
                        <a:pt x="5" y="47"/>
                      </a:lnTo>
                      <a:lnTo>
                        <a:pt x="5" y="46"/>
                      </a:lnTo>
                      <a:lnTo>
                        <a:pt x="5" y="45"/>
                      </a:lnTo>
                      <a:lnTo>
                        <a:pt x="6" y="45"/>
                      </a:lnTo>
                      <a:lnTo>
                        <a:pt x="6" y="44"/>
                      </a:lnTo>
                      <a:lnTo>
                        <a:pt x="7" y="44"/>
                      </a:lnTo>
                      <a:lnTo>
                        <a:pt x="7" y="43"/>
                      </a:lnTo>
                      <a:lnTo>
                        <a:pt x="8" y="43"/>
                      </a:lnTo>
                      <a:lnTo>
                        <a:pt x="8" y="42"/>
                      </a:lnTo>
                      <a:lnTo>
                        <a:pt x="8" y="41"/>
                      </a:lnTo>
                      <a:lnTo>
                        <a:pt x="8" y="40"/>
                      </a:lnTo>
                      <a:lnTo>
                        <a:pt x="8" y="39"/>
                      </a:lnTo>
                      <a:lnTo>
                        <a:pt x="8" y="38"/>
                      </a:lnTo>
                      <a:lnTo>
                        <a:pt x="9" y="38"/>
                      </a:lnTo>
                      <a:lnTo>
                        <a:pt x="9" y="37"/>
                      </a:lnTo>
                      <a:lnTo>
                        <a:pt x="10" y="37"/>
                      </a:lnTo>
                      <a:lnTo>
                        <a:pt x="10" y="36"/>
                      </a:lnTo>
                      <a:lnTo>
                        <a:pt x="10" y="35"/>
                      </a:lnTo>
                      <a:lnTo>
                        <a:pt x="10" y="34"/>
                      </a:lnTo>
                      <a:lnTo>
                        <a:pt x="9" y="33"/>
                      </a:lnTo>
                      <a:lnTo>
                        <a:pt x="10" y="33"/>
                      </a:lnTo>
                      <a:lnTo>
                        <a:pt x="10" y="32"/>
                      </a:lnTo>
                      <a:lnTo>
                        <a:pt x="11" y="32"/>
                      </a:lnTo>
                      <a:lnTo>
                        <a:pt x="11" y="31"/>
                      </a:lnTo>
                      <a:lnTo>
                        <a:pt x="11" y="30"/>
                      </a:lnTo>
                      <a:lnTo>
                        <a:pt x="11" y="29"/>
                      </a:lnTo>
                      <a:lnTo>
                        <a:pt x="12" y="29"/>
                      </a:lnTo>
                      <a:lnTo>
                        <a:pt x="12" y="28"/>
                      </a:lnTo>
                      <a:lnTo>
                        <a:pt x="12" y="27"/>
                      </a:lnTo>
                      <a:lnTo>
                        <a:pt x="11" y="27"/>
                      </a:lnTo>
                      <a:lnTo>
                        <a:pt x="10" y="26"/>
                      </a:lnTo>
                      <a:lnTo>
                        <a:pt x="10" y="25"/>
                      </a:lnTo>
                      <a:lnTo>
                        <a:pt x="10" y="24"/>
                      </a:lnTo>
                      <a:lnTo>
                        <a:pt x="10" y="22"/>
                      </a:lnTo>
                      <a:lnTo>
                        <a:pt x="9" y="22"/>
                      </a:lnTo>
                      <a:lnTo>
                        <a:pt x="9" y="21"/>
                      </a:lnTo>
                      <a:lnTo>
                        <a:pt x="9" y="20"/>
                      </a:lnTo>
                      <a:lnTo>
                        <a:pt x="9" y="19"/>
                      </a:lnTo>
                      <a:lnTo>
                        <a:pt x="9" y="18"/>
                      </a:lnTo>
                      <a:lnTo>
                        <a:pt x="10" y="18"/>
                      </a:lnTo>
                      <a:lnTo>
                        <a:pt x="10" y="17"/>
                      </a:lnTo>
                      <a:lnTo>
                        <a:pt x="10" y="16"/>
                      </a:lnTo>
                      <a:lnTo>
                        <a:pt x="11" y="16"/>
                      </a:lnTo>
                      <a:lnTo>
                        <a:pt x="11" y="15"/>
                      </a:lnTo>
                      <a:lnTo>
                        <a:pt x="11" y="14"/>
                      </a:lnTo>
                      <a:lnTo>
                        <a:pt x="11" y="13"/>
                      </a:lnTo>
                      <a:lnTo>
                        <a:pt x="11" y="12"/>
                      </a:lnTo>
                      <a:lnTo>
                        <a:pt x="11" y="8"/>
                      </a:lnTo>
                      <a:lnTo>
                        <a:pt x="10" y="7"/>
                      </a:lnTo>
                      <a:lnTo>
                        <a:pt x="10" y="5"/>
                      </a:lnTo>
                      <a:lnTo>
                        <a:pt x="10" y="4"/>
                      </a:lnTo>
                      <a:lnTo>
                        <a:pt x="10" y="3"/>
                      </a:lnTo>
                      <a:lnTo>
                        <a:pt x="10" y="2"/>
                      </a:lnTo>
                      <a:lnTo>
                        <a:pt x="10" y="1"/>
                      </a:lnTo>
                      <a:lnTo>
                        <a:pt x="10"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7" name=""/>
                <p:cNvSpPr/>
                <p:nvPr/>
              </p:nvSpPr>
              <p:spPr>
                <a:xfrm>
                  <a:off x="6571080" y="4378320"/>
                  <a:ext cx="42840" cy="67680"/>
                </a:xfrm>
                <a:custGeom>
                  <a:avLst/>
                  <a:gdLst/>
                  <a:ahLst/>
                  <a:rect l="l" t="t" r="r" b="b"/>
                  <a:pathLst>
                    <a:path w="59" h="90">
                      <a:moveTo>
                        <a:pt x="0" y="0"/>
                      </a:moveTo>
                      <a:lnTo>
                        <a:pt x="0" y="1"/>
                      </a:lnTo>
                      <a:lnTo>
                        <a:pt x="1" y="2"/>
                      </a:lnTo>
                      <a:lnTo>
                        <a:pt x="2" y="3"/>
                      </a:lnTo>
                      <a:lnTo>
                        <a:pt x="2" y="4"/>
                      </a:lnTo>
                      <a:lnTo>
                        <a:pt x="3" y="4"/>
                      </a:lnTo>
                      <a:lnTo>
                        <a:pt x="3" y="5"/>
                      </a:lnTo>
                      <a:lnTo>
                        <a:pt x="4" y="6"/>
                      </a:lnTo>
                      <a:lnTo>
                        <a:pt x="7" y="10"/>
                      </a:lnTo>
                      <a:lnTo>
                        <a:pt x="8" y="11"/>
                      </a:lnTo>
                      <a:lnTo>
                        <a:pt x="9" y="12"/>
                      </a:lnTo>
                      <a:lnTo>
                        <a:pt x="9" y="13"/>
                      </a:lnTo>
                      <a:lnTo>
                        <a:pt x="9" y="14"/>
                      </a:lnTo>
                      <a:lnTo>
                        <a:pt x="10" y="14"/>
                      </a:lnTo>
                      <a:lnTo>
                        <a:pt x="11" y="15"/>
                      </a:lnTo>
                      <a:lnTo>
                        <a:pt x="12" y="17"/>
                      </a:lnTo>
                      <a:lnTo>
                        <a:pt x="12" y="18"/>
                      </a:lnTo>
                      <a:lnTo>
                        <a:pt x="13" y="18"/>
                      </a:lnTo>
                      <a:lnTo>
                        <a:pt x="13" y="19"/>
                      </a:lnTo>
                      <a:lnTo>
                        <a:pt x="14" y="20"/>
                      </a:lnTo>
                      <a:lnTo>
                        <a:pt x="14" y="21"/>
                      </a:lnTo>
                      <a:lnTo>
                        <a:pt x="15" y="22"/>
                      </a:lnTo>
                      <a:lnTo>
                        <a:pt x="15" y="23"/>
                      </a:lnTo>
                      <a:lnTo>
                        <a:pt x="15" y="24"/>
                      </a:lnTo>
                      <a:lnTo>
                        <a:pt x="15" y="25"/>
                      </a:lnTo>
                      <a:lnTo>
                        <a:pt x="16" y="25"/>
                      </a:lnTo>
                      <a:lnTo>
                        <a:pt x="16" y="26"/>
                      </a:lnTo>
                      <a:lnTo>
                        <a:pt x="17" y="26"/>
                      </a:lnTo>
                      <a:lnTo>
                        <a:pt x="17" y="27"/>
                      </a:lnTo>
                      <a:lnTo>
                        <a:pt x="18" y="28"/>
                      </a:lnTo>
                      <a:lnTo>
                        <a:pt x="19" y="29"/>
                      </a:lnTo>
                      <a:lnTo>
                        <a:pt x="19" y="30"/>
                      </a:lnTo>
                      <a:lnTo>
                        <a:pt x="20" y="30"/>
                      </a:lnTo>
                      <a:lnTo>
                        <a:pt x="21" y="31"/>
                      </a:lnTo>
                      <a:lnTo>
                        <a:pt x="21" y="32"/>
                      </a:lnTo>
                      <a:lnTo>
                        <a:pt x="22" y="33"/>
                      </a:lnTo>
                      <a:lnTo>
                        <a:pt x="22" y="34"/>
                      </a:lnTo>
                      <a:lnTo>
                        <a:pt x="23" y="34"/>
                      </a:lnTo>
                      <a:lnTo>
                        <a:pt x="23" y="35"/>
                      </a:lnTo>
                      <a:lnTo>
                        <a:pt x="24" y="35"/>
                      </a:lnTo>
                      <a:lnTo>
                        <a:pt x="24" y="36"/>
                      </a:lnTo>
                      <a:lnTo>
                        <a:pt x="25" y="36"/>
                      </a:lnTo>
                      <a:lnTo>
                        <a:pt x="26" y="36"/>
                      </a:lnTo>
                      <a:lnTo>
                        <a:pt x="26" y="37"/>
                      </a:lnTo>
                      <a:lnTo>
                        <a:pt x="30" y="40"/>
                      </a:lnTo>
                      <a:lnTo>
                        <a:pt x="31" y="41"/>
                      </a:lnTo>
                      <a:lnTo>
                        <a:pt x="32" y="42"/>
                      </a:lnTo>
                      <a:lnTo>
                        <a:pt x="33" y="43"/>
                      </a:lnTo>
                      <a:lnTo>
                        <a:pt x="34" y="43"/>
                      </a:lnTo>
                      <a:lnTo>
                        <a:pt x="34" y="44"/>
                      </a:lnTo>
                      <a:lnTo>
                        <a:pt x="36" y="45"/>
                      </a:lnTo>
                      <a:lnTo>
                        <a:pt x="36" y="46"/>
                      </a:lnTo>
                      <a:lnTo>
                        <a:pt x="37" y="46"/>
                      </a:lnTo>
                      <a:lnTo>
                        <a:pt x="38" y="47"/>
                      </a:lnTo>
                      <a:lnTo>
                        <a:pt x="39" y="48"/>
                      </a:lnTo>
                      <a:lnTo>
                        <a:pt x="40" y="49"/>
                      </a:lnTo>
                      <a:lnTo>
                        <a:pt x="41" y="48"/>
                      </a:lnTo>
                      <a:lnTo>
                        <a:pt x="42" y="48"/>
                      </a:lnTo>
                      <a:lnTo>
                        <a:pt x="43" y="48"/>
                      </a:lnTo>
                      <a:lnTo>
                        <a:pt x="45" y="49"/>
                      </a:lnTo>
                      <a:lnTo>
                        <a:pt x="45" y="50"/>
                      </a:lnTo>
                      <a:lnTo>
                        <a:pt x="46" y="50"/>
                      </a:lnTo>
                      <a:lnTo>
                        <a:pt x="46" y="51"/>
                      </a:lnTo>
                      <a:lnTo>
                        <a:pt x="47" y="51"/>
                      </a:lnTo>
                      <a:lnTo>
                        <a:pt x="48" y="51"/>
                      </a:lnTo>
                      <a:lnTo>
                        <a:pt x="48" y="52"/>
                      </a:lnTo>
                      <a:lnTo>
                        <a:pt x="48" y="53"/>
                      </a:lnTo>
                      <a:lnTo>
                        <a:pt x="48" y="54"/>
                      </a:lnTo>
                      <a:lnTo>
                        <a:pt x="49" y="54"/>
                      </a:lnTo>
                      <a:lnTo>
                        <a:pt x="50" y="54"/>
                      </a:lnTo>
                      <a:lnTo>
                        <a:pt x="50" y="55"/>
                      </a:lnTo>
                      <a:lnTo>
                        <a:pt x="50" y="56"/>
                      </a:lnTo>
                      <a:lnTo>
                        <a:pt x="51" y="56"/>
                      </a:lnTo>
                      <a:lnTo>
                        <a:pt x="51" y="57"/>
                      </a:lnTo>
                      <a:lnTo>
                        <a:pt x="52" y="58"/>
                      </a:lnTo>
                      <a:lnTo>
                        <a:pt x="52" y="59"/>
                      </a:lnTo>
                      <a:lnTo>
                        <a:pt x="52" y="60"/>
                      </a:lnTo>
                      <a:lnTo>
                        <a:pt x="52" y="62"/>
                      </a:lnTo>
                      <a:lnTo>
                        <a:pt x="52" y="63"/>
                      </a:lnTo>
                      <a:lnTo>
                        <a:pt x="53" y="64"/>
                      </a:lnTo>
                      <a:lnTo>
                        <a:pt x="53" y="65"/>
                      </a:lnTo>
                      <a:lnTo>
                        <a:pt x="53" y="66"/>
                      </a:lnTo>
                      <a:lnTo>
                        <a:pt x="53" y="67"/>
                      </a:lnTo>
                      <a:lnTo>
                        <a:pt x="54" y="67"/>
                      </a:lnTo>
                      <a:lnTo>
                        <a:pt x="54" y="68"/>
                      </a:lnTo>
                      <a:lnTo>
                        <a:pt x="55" y="69"/>
                      </a:lnTo>
                      <a:lnTo>
                        <a:pt x="55" y="70"/>
                      </a:lnTo>
                      <a:lnTo>
                        <a:pt x="56" y="71"/>
                      </a:lnTo>
                      <a:lnTo>
                        <a:pt x="56" y="72"/>
                      </a:lnTo>
                      <a:lnTo>
                        <a:pt x="57" y="74"/>
                      </a:lnTo>
                      <a:lnTo>
                        <a:pt x="57" y="75"/>
                      </a:lnTo>
                      <a:lnTo>
                        <a:pt x="57" y="77"/>
                      </a:lnTo>
                      <a:lnTo>
                        <a:pt x="57" y="78"/>
                      </a:lnTo>
                      <a:lnTo>
                        <a:pt x="57" y="79"/>
                      </a:lnTo>
                      <a:lnTo>
                        <a:pt x="57" y="81"/>
                      </a:lnTo>
                      <a:lnTo>
                        <a:pt x="57" y="82"/>
                      </a:lnTo>
                      <a:lnTo>
                        <a:pt x="57" y="83"/>
                      </a:lnTo>
                      <a:lnTo>
                        <a:pt x="57" y="84"/>
                      </a:lnTo>
                      <a:lnTo>
                        <a:pt x="58" y="84"/>
                      </a:lnTo>
                      <a:lnTo>
                        <a:pt x="58" y="86"/>
                      </a:lnTo>
                      <a:lnTo>
                        <a:pt x="58" y="87"/>
                      </a:lnTo>
                      <a:lnTo>
                        <a:pt x="59" y="88"/>
                      </a:lnTo>
                      <a:lnTo>
                        <a:pt x="59" y="89"/>
                      </a:lnTo>
                      <a:lnTo>
                        <a:pt x="58" y="90"/>
                      </a:lnTo>
                    </a:path>
                  </a:pathLst>
                </a:custGeom>
                <a:noFill/>
                <a:ln w="23760">
                  <a:solidFill>
                    <a:srgbClr val="0000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1138" name=""/>
                <p:cNvSpPr/>
                <p:nvPr/>
              </p:nvSpPr>
              <p:spPr>
                <a:xfrm>
                  <a:off x="6513840" y="4249800"/>
                  <a:ext cx="29880" cy="73800"/>
                </a:xfrm>
                <a:custGeom>
                  <a:avLst/>
                  <a:gdLst/>
                  <a:ahLst/>
                  <a:rect l="l" t="t" r="r" b="b"/>
                  <a:pathLst>
                    <a:path w="42" h="99">
                      <a:moveTo>
                        <a:pt x="0" y="0"/>
                      </a:moveTo>
                      <a:lnTo>
                        <a:pt x="1" y="0"/>
                      </a:lnTo>
                      <a:lnTo>
                        <a:pt x="3" y="1"/>
                      </a:lnTo>
                      <a:lnTo>
                        <a:pt x="4" y="1"/>
                      </a:lnTo>
                      <a:lnTo>
                        <a:pt x="5" y="1"/>
                      </a:lnTo>
                      <a:lnTo>
                        <a:pt x="5" y="2"/>
                      </a:lnTo>
                      <a:lnTo>
                        <a:pt x="6" y="2"/>
                      </a:lnTo>
                      <a:lnTo>
                        <a:pt x="7" y="2"/>
                      </a:lnTo>
                      <a:lnTo>
                        <a:pt x="8" y="2"/>
                      </a:lnTo>
                      <a:lnTo>
                        <a:pt x="9" y="2"/>
                      </a:lnTo>
                      <a:lnTo>
                        <a:pt x="9" y="3"/>
                      </a:lnTo>
                      <a:lnTo>
                        <a:pt x="10" y="3"/>
                      </a:lnTo>
                      <a:lnTo>
                        <a:pt x="10" y="4"/>
                      </a:lnTo>
                      <a:lnTo>
                        <a:pt x="11" y="4"/>
                      </a:lnTo>
                      <a:lnTo>
                        <a:pt x="11" y="5"/>
                      </a:lnTo>
                      <a:lnTo>
                        <a:pt x="12" y="6"/>
                      </a:lnTo>
                      <a:lnTo>
                        <a:pt x="13" y="7"/>
                      </a:lnTo>
                      <a:lnTo>
                        <a:pt x="13" y="8"/>
                      </a:lnTo>
                      <a:lnTo>
                        <a:pt x="14" y="9"/>
                      </a:lnTo>
                      <a:lnTo>
                        <a:pt x="14" y="10"/>
                      </a:lnTo>
                      <a:lnTo>
                        <a:pt x="15" y="10"/>
                      </a:lnTo>
                      <a:lnTo>
                        <a:pt x="15" y="11"/>
                      </a:lnTo>
                      <a:lnTo>
                        <a:pt x="16" y="11"/>
                      </a:lnTo>
                      <a:lnTo>
                        <a:pt x="16" y="12"/>
                      </a:lnTo>
                      <a:lnTo>
                        <a:pt x="17" y="13"/>
                      </a:lnTo>
                      <a:lnTo>
                        <a:pt x="18" y="14"/>
                      </a:lnTo>
                      <a:lnTo>
                        <a:pt x="18" y="15"/>
                      </a:lnTo>
                      <a:lnTo>
                        <a:pt x="19" y="16"/>
                      </a:lnTo>
                      <a:lnTo>
                        <a:pt x="21" y="19"/>
                      </a:lnTo>
                      <a:lnTo>
                        <a:pt x="22" y="20"/>
                      </a:lnTo>
                      <a:lnTo>
                        <a:pt x="22" y="21"/>
                      </a:lnTo>
                      <a:lnTo>
                        <a:pt x="23" y="21"/>
                      </a:lnTo>
                      <a:lnTo>
                        <a:pt x="23" y="22"/>
                      </a:lnTo>
                      <a:lnTo>
                        <a:pt x="24" y="23"/>
                      </a:lnTo>
                      <a:lnTo>
                        <a:pt x="25" y="25"/>
                      </a:lnTo>
                      <a:lnTo>
                        <a:pt x="26" y="26"/>
                      </a:lnTo>
                      <a:lnTo>
                        <a:pt x="27" y="27"/>
                      </a:lnTo>
                      <a:lnTo>
                        <a:pt x="30" y="32"/>
                      </a:lnTo>
                      <a:lnTo>
                        <a:pt x="31" y="33"/>
                      </a:lnTo>
                      <a:lnTo>
                        <a:pt x="31" y="34"/>
                      </a:lnTo>
                      <a:lnTo>
                        <a:pt x="33" y="35"/>
                      </a:lnTo>
                      <a:lnTo>
                        <a:pt x="33" y="37"/>
                      </a:lnTo>
                      <a:lnTo>
                        <a:pt x="34" y="37"/>
                      </a:lnTo>
                      <a:lnTo>
                        <a:pt x="34" y="38"/>
                      </a:lnTo>
                      <a:lnTo>
                        <a:pt x="35" y="38"/>
                      </a:lnTo>
                      <a:lnTo>
                        <a:pt x="35" y="39"/>
                      </a:lnTo>
                      <a:lnTo>
                        <a:pt x="36" y="40"/>
                      </a:lnTo>
                      <a:lnTo>
                        <a:pt x="36" y="41"/>
                      </a:lnTo>
                      <a:lnTo>
                        <a:pt x="37" y="41"/>
                      </a:lnTo>
                      <a:lnTo>
                        <a:pt x="37" y="42"/>
                      </a:lnTo>
                      <a:lnTo>
                        <a:pt x="38" y="43"/>
                      </a:lnTo>
                      <a:lnTo>
                        <a:pt x="38" y="44"/>
                      </a:lnTo>
                      <a:lnTo>
                        <a:pt x="39" y="44"/>
                      </a:lnTo>
                      <a:lnTo>
                        <a:pt x="39" y="45"/>
                      </a:lnTo>
                      <a:lnTo>
                        <a:pt x="40" y="46"/>
                      </a:lnTo>
                      <a:lnTo>
                        <a:pt x="40" y="47"/>
                      </a:lnTo>
                      <a:lnTo>
                        <a:pt x="40" y="48"/>
                      </a:lnTo>
                      <a:lnTo>
                        <a:pt x="40" y="49"/>
                      </a:lnTo>
                      <a:lnTo>
                        <a:pt x="40" y="50"/>
                      </a:lnTo>
                      <a:lnTo>
                        <a:pt x="40" y="51"/>
                      </a:lnTo>
                      <a:lnTo>
                        <a:pt x="40" y="52"/>
                      </a:lnTo>
                      <a:lnTo>
                        <a:pt x="41" y="54"/>
                      </a:lnTo>
                      <a:lnTo>
                        <a:pt x="41" y="55"/>
                      </a:lnTo>
                      <a:lnTo>
                        <a:pt x="41" y="56"/>
                      </a:lnTo>
                      <a:lnTo>
                        <a:pt x="41" y="57"/>
                      </a:lnTo>
                      <a:lnTo>
                        <a:pt x="41" y="59"/>
                      </a:lnTo>
                      <a:lnTo>
                        <a:pt x="42" y="60"/>
                      </a:lnTo>
                      <a:lnTo>
                        <a:pt x="42" y="64"/>
                      </a:lnTo>
                      <a:lnTo>
                        <a:pt x="42" y="65"/>
                      </a:lnTo>
                      <a:lnTo>
                        <a:pt x="41" y="68"/>
                      </a:lnTo>
                      <a:lnTo>
                        <a:pt x="40" y="70"/>
                      </a:lnTo>
                      <a:lnTo>
                        <a:pt x="40" y="72"/>
                      </a:lnTo>
                      <a:lnTo>
                        <a:pt x="39" y="73"/>
                      </a:lnTo>
                      <a:lnTo>
                        <a:pt x="39" y="74"/>
                      </a:lnTo>
                      <a:lnTo>
                        <a:pt x="39" y="75"/>
                      </a:lnTo>
                      <a:lnTo>
                        <a:pt x="38" y="78"/>
                      </a:lnTo>
                      <a:lnTo>
                        <a:pt x="38" y="79"/>
                      </a:lnTo>
                      <a:lnTo>
                        <a:pt x="38" y="80"/>
                      </a:lnTo>
                      <a:lnTo>
                        <a:pt x="38" y="82"/>
                      </a:lnTo>
                      <a:lnTo>
                        <a:pt x="38" y="83"/>
                      </a:lnTo>
                      <a:lnTo>
                        <a:pt x="37" y="83"/>
                      </a:lnTo>
                      <a:lnTo>
                        <a:pt x="37" y="84"/>
                      </a:lnTo>
                      <a:lnTo>
                        <a:pt x="37" y="85"/>
                      </a:lnTo>
                      <a:lnTo>
                        <a:pt x="37" y="86"/>
                      </a:lnTo>
                      <a:lnTo>
                        <a:pt x="37" y="87"/>
                      </a:lnTo>
                      <a:lnTo>
                        <a:pt x="37" y="88"/>
                      </a:lnTo>
                      <a:lnTo>
                        <a:pt x="37" y="89"/>
                      </a:lnTo>
                      <a:lnTo>
                        <a:pt x="37" y="90"/>
                      </a:lnTo>
                      <a:lnTo>
                        <a:pt x="38" y="92"/>
                      </a:lnTo>
                      <a:lnTo>
                        <a:pt x="38" y="93"/>
                      </a:lnTo>
                      <a:lnTo>
                        <a:pt x="38" y="94"/>
                      </a:lnTo>
                      <a:lnTo>
                        <a:pt x="38" y="95"/>
                      </a:lnTo>
                      <a:lnTo>
                        <a:pt x="38" y="96"/>
                      </a:lnTo>
                      <a:lnTo>
                        <a:pt x="39" y="96"/>
                      </a:lnTo>
                      <a:lnTo>
                        <a:pt x="40" y="98"/>
                      </a:lnTo>
                      <a:lnTo>
                        <a:pt x="41" y="99"/>
                      </a:lnTo>
                      <a:lnTo>
                        <a:pt x="42" y="99"/>
                      </a:lnTo>
                    </a:path>
                  </a:pathLst>
                </a:custGeom>
                <a:noFill/>
                <a:ln w="23760">
                  <a:solidFill>
                    <a:srgbClr val="0000ff"/>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Arial"/>
                  </a:endParaRPr>
                </a:p>
              </p:txBody>
            </p:sp>
            <p:sp>
              <p:nvSpPr>
                <p:cNvPr id="1139" name=""/>
                <p:cNvSpPr/>
                <p:nvPr/>
              </p:nvSpPr>
              <p:spPr>
                <a:xfrm>
                  <a:off x="6544080" y="4323600"/>
                  <a:ext cx="19440" cy="39240"/>
                </a:xfrm>
                <a:custGeom>
                  <a:avLst/>
                  <a:gdLst/>
                  <a:ahLst/>
                  <a:rect l="l" t="t" r="r" b="b"/>
                  <a:pathLst>
                    <a:path w="27" h="52">
                      <a:moveTo>
                        <a:pt x="0" y="0"/>
                      </a:moveTo>
                      <a:lnTo>
                        <a:pt x="0" y="1"/>
                      </a:lnTo>
                      <a:lnTo>
                        <a:pt x="1" y="3"/>
                      </a:lnTo>
                      <a:lnTo>
                        <a:pt x="2" y="3"/>
                      </a:lnTo>
                      <a:lnTo>
                        <a:pt x="3" y="6"/>
                      </a:lnTo>
                      <a:lnTo>
                        <a:pt x="4" y="7"/>
                      </a:lnTo>
                      <a:lnTo>
                        <a:pt x="5" y="8"/>
                      </a:lnTo>
                      <a:lnTo>
                        <a:pt x="5" y="9"/>
                      </a:lnTo>
                      <a:lnTo>
                        <a:pt x="6" y="10"/>
                      </a:lnTo>
                      <a:lnTo>
                        <a:pt x="7" y="12"/>
                      </a:lnTo>
                      <a:lnTo>
                        <a:pt x="7" y="13"/>
                      </a:lnTo>
                      <a:lnTo>
                        <a:pt x="8" y="14"/>
                      </a:lnTo>
                      <a:lnTo>
                        <a:pt x="8" y="15"/>
                      </a:lnTo>
                      <a:lnTo>
                        <a:pt x="8" y="16"/>
                      </a:lnTo>
                      <a:lnTo>
                        <a:pt x="8" y="18"/>
                      </a:lnTo>
                      <a:lnTo>
                        <a:pt x="9" y="20"/>
                      </a:lnTo>
                      <a:lnTo>
                        <a:pt x="9" y="21"/>
                      </a:lnTo>
                      <a:lnTo>
                        <a:pt x="9" y="23"/>
                      </a:lnTo>
                      <a:lnTo>
                        <a:pt x="10" y="25"/>
                      </a:lnTo>
                      <a:lnTo>
                        <a:pt x="10" y="26"/>
                      </a:lnTo>
                      <a:lnTo>
                        <a:pt x="10" y="27"/>
                      </a:lnTo>
                      <a:lnTo>
                        <a:pt x="11" y="27"/>
                      </a:lnTo>
                      <a:lnTo>
                        <a:pt x="11" y="28"/>
                      </a:lnTo>
                      <a:lnTo>
                        <a:pt x="11" y="29"/>
                      </a:lnTo>
                      <a:lnTo>
                        <a:pt x="12" y="30"/>
                      </a:lnTo>
                      <a:lnTo>
                        <a:pt x="13" y="31"/>
                      </a:lnTo>
                      <a:lnTo>
                        <a:pt x="13" y="32"/>
                      </a:lnTo>
                      <a:lnTo>
                        <a:pt x="14" y="33"/>
                      </a:lnTo>
                      <a:lnTo>
                        <a:pt x="14" y="34"/>
                      </a:lnTo>
                      <a:lnTo>
                        <a:pt x="14" y="35"/>
                      </a:lnTo>
                      <a:lnTo>
                        <a:pt x="15" y="36"/>
                      </a:lnTo>
                      <a:lnTo>
                        <a:pt x="16" y="37"/>
                      </a:lnTo>
                      <a:lnTo>
                        <a:pt x="16" y="38"/>
                      </a:lnTo>
                      <a:lnTo>
                        <a:pt x="17" y="39"/>
                      </a:lnTo>
                      <a:lnTo>
                        <a:pt x="19" y="40"/>
                      </a:lnTo>
                      <a:lnTo>
                        <a:pt x="20" y="40"/>
                      </a:lnTo>
                      <a:lnTo>
                        <a:pt x="21" y="40"/>
                      </a:lnTo>
                      <a:lnTo>
                        <a:pt x="22" y="40"/>
                      </a:lnTo>
                      <a:lnTo>
                        <a:pt x="23" y="41"/>
                      </a:lnTo>
                      <a:lnTo>
                        <a:pt x="24" y="42"/>
                      </a:lnTo>
                      <a:lnTo>
                        <a:pt x="24" y="43"/>
                      </a:lnTo>
                      <a:lnTo>
                        <a:pt x="25" y="43"/>
                      </a:lnTo>
                      <a:lnTo>
                        <a:pt x="25" y="44"/>
                      </a:lnTo>
                      <a:lnTo>
                        <a:pt x="25" y="45"/>
                      </a:lnTo>
                      <a:lnTo>
                        <a:pt x="25" y="46"/>
                      </a:lnTo>
                      <a:lnTo>
                        <a:pt x="24" y="46"/>
                      </a:lnTo>
                      <a:lnTo>
                        <a:pt x="24" y="47"/>
                      </a:lnTo>
                      <a:lnTo>
                        <a:pt x="25" y="48"/>
                      </a:lnTo>
                      <a:lnTo>
                        <a:pt x="25" y="49"/>
                      </a:lnTo>
                      <a:lnTo>
                        <a:pt x="26" y="50"/>
                      </a:lnTo>
                      <a:lnTo>
                        <a:pt x="26" y="51"/>
                      </a:lnTo>
                      <a:lnTo>
                        <a:pt x="27" y="52"/>
                      </a:lnTo>
                    </a:path>
                  </a:pathLst>
                </a:custGeom>
                <a:noFill/>
                <a:ln w="23760">
                  <a:solidFill>
                    <a:srgbClr val="0000ff"/>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Arial"/>
                  </a:endParaRPr>
                </a:p>
              </p:txBody>
            </p:sp>
            <p:sp>
              <p:nvSpPr>
                <p:cNvPr id="1140" name=""/>
                <p:cNvSpPr/>
                <p:nvPr/>
              </p:nvSpPr>
              <p:spPr>
                <a:xfrm>
                  <a:off x="6563880" y="4363200"/>
                  <a:ext cx="6840" cy="14760"/>
                </a:xfrm>
                <a:custGeom>
                  <a:avLst/>
                  <a:gdLst/>
                  <a:ahLst/>
                  <a:rect l="l" t="t" r="r" b="b"/>
                  <a:pathLst>
                    <a:path w="11" h="19">
                      <a:moveTo>
                        <a:pt x="0" y="0"/>
                      </a:moveTo>
                      <a:lnTo>
                        <a:pt x="0" y="1"/>
                      </a:lnTo>
                      <a:lnTo>
                        <a:pt x="0" y="2"/>
                      </a:lnTo>
                      <a:lnTo>
                        <a:pt x="1" y="2"/>
                      </a:lnTo>
                      <a:lnTo>
                        <a:pt x="1" y="3"/>
                      </a:lnTo>
                      <a:lnTo>
                        <a:pt x="1" y="4"/>
                      </a:lnTo>
                      <a:lnTo>
                        <a:pt x="2" y="5"/>
                      </a:lnTo>
                      <a:lnTo>
                        <a:pt x="2" y="6"/>
                      </a:lnTo>
                      <a:lnTo>
                        <a:pt x="2" y="7"/>
                      </a:lnTo>
                      <a:lnTo>
                        <a:pt x="4" y="9"/>
                      </a:lnTo>
                      <a:lnTo>
                        <a:pt x="5" y="12"/>
                      </a:lnTo>
                      <a:lnTo>
                        <a:pt x="6" y="12"/>
                      </a:lnTo>
                      <a:lnTo>
                        <a:pt x="7" y="13"/>
                      </a:lnTo>
                      <a:lnTo>
                        <a:pt x="7" y="14"/>
                      </a:lnTo>
                      <a:lnTo>
                        <a:pt x="8" y="15"/>
                      </a:lnTo>
                      <a:lnTo>
                        <a:pt x="9" y="16"/>
                      </a:lnTo>
                      <a:lnTo>
                        <a:pt x="9" y="17"/>
                      </a:lnTo>
                      <a:lnTo>
                        <a:pt x="10" y="18"/>
                      </a:lnTo>
                      <a:lnTo>
                        <a:pt x="11" y="19"/>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141" name=""/>
                <p:cNvSpPr/>
                <p:nvPr/>
              </p:nvSpPr>
              <p:spPr>
                <a:xfrm>
                  <a:off x="6428520" y="5283360"/>
                  <a:ext cx="3960" cy="9000"/>
                </a:xfrm>
                <a:custGeom>
                  <a:avLst/>
                  <a:gdLst/>
                  <a:ahLst/>
                  <a:rect l="l" t="t" r="r" b="b"/>
                  <a:pathLst>
                    <a:path w="6" h="13">
                      <a:moveTo>
                        <a:pt x="0" y="13"/>
                      </a:moveTo>
                      <a:lnTo>
                        <a:pt x="0" y="12"/>
                      </a:lnTo>
                      <a:lnTo>
                        <a:pt x="1" y="8"/>
                      </a:lnTo>
                      <a:lnTo>
                        <a:pt x="2" y="7"/>
                      </a:lnTo>
                      <a:lnTo>
                        <a:pt x="3" y="5"/>
                      </a:lnTo>
                      <a:lnTo>
                        <a:pt x="3" y="4"/>
                      </a:lnTo>
                      <a:lnTo>
                        <a:pt x="3" y="3"/>
                      </a:lnTo>
                      <a:lnTo>
                        <a:pt x="4" y="2"/>
                      </a:lnTo>
                      <a:lnTo>
                        <a:pt x="4" y="1"/>
                      </a:lnTo>
                      <a:lnTo>
                        <a:pt x="5" y="1"/>
                      </a:lnTo>
                      <a:lnTo>
                        <a:pt x="6" y="0"/>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1142" name=""/>
                <p:cNvSpPr/>
                <p:nvPr/>
              </p:nvSpPr>
              <p:spPr>
                <a:xfrm flipV="1">
                  <a:off x="6427080" y="529236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43" name=""/>
                <p:cNvSpPr/>
                <p:nvPr/>
              </p:nvSpPr>
              <p:spPr>
                <a:xfrm>
                  <a:off x="6427080" y="5294160"/>
                  <a:ext cx="1440" cy="1080"/>
                </a:xfrm>
                <a:custGeom>
                  <a:avLst/>
                  <a:gdLst/>
                  <a:ahLst/>
                  <a:rect l="l" t="t" r="r" b="b"/>
                  <a:pathLst>
                    <a:path w="1" h="2">
                      <a:moveTo>
                        <a:pt x="1" y="0"/>
                      </a:moveTo>
                      <a:lnTo>
                        <a:pt x="1" y="1"/>
                      </a:lnTo>
                      <a:lnTo>
                        <a:pt x="1" y="2"/>
                      </a:lnTo>
                      <a:lnTo>
                        <a:pt x="0"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44" name=""/>
                <p:cNvSpPr/>
                <p:nvPr/>
              </p:nvSpPr>
              <p:spPr>
                <a:xfrm>
                  <a:off x="6449760" y="52790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45" name=""/>
                <p:cNvSpPr/>
                <p:nvPr/>
              </p:nvSpPr>
              <p:spPr>
                <a:xfrm>
                  <a:off x="6254280" y="5269680"/>
                  <a:ext cx="51120" cy="40680"/>
                </a:xfrm>
                <a:custGeom>
                  <a:avLst/>
                  <a:gdLst/>
                  <a:ahLst/>
                  <a:rect l="l" t="t" r="r" b="b"/>
                  <a:pathLst>
                    <a:path w="71" h="53">
                      <a:moveTo>
                        <a:pt x="0" y="53"/>
                      </a:moveTo>
                      <a:lnTo>
                        <a:pt x="2" y="52"/>
                      </a:lnTo>
                      <a:lnTo>
                        <a:pt x="2" y="51"/>
                      </a:lnTo>
                      <a:lnTo>
                        <a:pt x="3" y="51"/>
                      </a:lnTo>
                      <a:lnTo>
                        <a:pt x="4" y="51"/>
                      </a:lnTo>
                      <a:lnTo>
                        <a:pt x="5" y="50"/>
                      </a:lnTo>
                      <a:lnTo>
                        <a:pt x="8" y="49"/>
                      </a:lnTo>
                      <a:lnTo>
                        <a:pt x="9" y="49"/>
                      </a:lnTo>
                      <a:lnTo>
                        <a:pt x="11" y="48"/>
                      </a:lnTo>
                      <a:lnTo>
                        <a:pt x="12" y="48"/>
                      </a:lnTo>
                      <a:lnTo>
                        <a:pt x="13" y="48"/>
                      </a:lnTo>
                      <a:lnTo>
                        <a:pt x="14" y="47"/>
                      </a:lnTo>
                      <a:lnTo>
                        <a:pt x="15" y="47"/>
                      </a:lnTo>
                      <a:lnTo>
                        <a:pt x="16" y="46"/>
                      </a:lnTo>
                      <a:lnTo>
                        <a:pt x="17" y="46"/>
                      </a:lnTo>
                      <a:lnTo>
                        <a:pt x="18" y="45"/>
                      </a:lnTo>
                      <a:lnTo>
                        <a:pt x="19" y="45"/>
                      </a:lnTo>
                      <a:lnTo>
                        <a:pt x="22" y="44"/>
                      </a:lnTo>
                      <a:lnTo>
                        <a:pt x="24" y="44"/>
                      </a:lnTo>
                      <a:lnTo>
                        <a:pt x="25" y="43"/>
                      </a:lnTo>
                      <a:lnTo>
                        <a:pt x="26" y="43"/>
                      </a:lnTo>
                      <a:lnTo>
                        <a:pt x="28" y="42"/>
                      </a:lnTo>
                      <a:lnTo>
                        <a:pt x="30" y="42"/>
                      </a:lnTo>
                      <a:lnTo>
                        <a:pt x="30" y="41"/>
                      </a:lnTo>
                      <a:lnTo>
                        <a:pt x="31" y="41"/>
                      </a:lnTo>
                      <a:lnTo>
                        <a:pt x="32" y="41"/>
                      </a:lnTo>
                      <a:lnTo>
                        <a:pt x="34" y="40"/>
                      </a:lnTo>
                      <a:lnTo>
                        <a:pt x="35" y="39"/>
                      </a:lnTo>
                      <a:lnTo>
                        <a:pt x="36" y="38"/>
                      </a:lnTo>
                      <a:lnTo>
                        <a:pt x="39" y="37"/>
                      </a:lnTo>
                      <a:lnTo>
                        <a:pt x="40" y="36"/>
                      </a:lnTo>
                      <a:lnTo>
                        <a:pt x="41" y="36"/>
                      </a:lnTo>
                      <a:lnTo>
                        <a:pt x="42" y="35"/>
                      </a:lnTo>
                      <a:lnTo>
                        <a:pt x="43" y="35"/>
                      </a:lnTo>
                      <a:lnTo>
                        <a:pt x="43" y="34"/>
                      </a:lnTo>
                      <a:lnTo>
                        <a:pt x="44" y="34"/>
                      </a:lnTo>
                      <a:lnTo>
                        <a:pt x="46" y="30"/>
                      </a:lnTo>
                      <a:lnTo>
                        <a:pt x="47" y="29"/>
                      </a:lnTo>
                      <a:lnTo>
                        <a:pt x="47" y="28"/>
                      </a:lnTo>
                      <a:lnTo>
                        <a:pt x="48" y="27"/>
                      </a:lnTo>
                      <a:lnTo>
                        <a:pt x="48" y="26"/>
                      </a:lnTo>
                      <a:lnTo>
                        <a:pt x="49" y="25"/>
                      </a:lnTo>
                      <a:lnTo>
                        <a:pt x="49" y="23"/>
                      </a:lnTo>
                      <a:lnTo>
                        <a:pt x="51" y="20"/>
                      </a:lnTo>
                      <a:lnTo>
                        <a:pt x="52" y="19"/>
                      </a:lnTo>
                      <a:lnTo>
                        <a:pt x="52" y="18"/>
                      </a:lnTo>
                      <a:lnTo>
                        <a:pt x="52" y="17"/>
                      </a:lnTo>
                      <a:lnTo>
                        <a:pt x="53" y="17"/>
                      </a:lnTo>
                      <a:lnTo>
                        <a:pt x="54" y="15"/>
                      </a:lnTo>
                      <a:lnTo>
                        <a:pt x="55" y="12"/>
                      </a:lnTo>
                      <a:lnTo>
                        <a:pt x="56" y="12"/>
                      </a:lnTo>
                      <a:lnTo>
                        <a:pt x="56" y="11"/>
                      </a:lnTo>
                      <a:lnTo>
                        <a:pt x="57" y="10"/>
                      </a:lnTo>
                      <a:lnTo>
                        <a:pt x="59" y="9"/>
                      </a:lnTo>
                      <a:lnTo>
                        <a:pt x="61" y="8"/>
                      </a:lnTo>
                      <a:lnTo>
                        <a:pt x="62" y="7"/>
                      </a:lnTo>
                      <a:lnTo>
                        <a:pt x="63" y="7"/>
                      </a:lnTo>
                      <a:lnTo>
                        <a:pt x="64" y="6"/>
                      </a:lnTo>
                      <a:lnTo>
                        <a:pt x="65" y="6"/>
                      </a:lnTo>
                      <a:lnTo>
                        <a:pt x="65" y="5"/>
                      </a:lnTo>
                      <a:lnTo>
                        <a:pt x="66" y="5"/>
                      </a:lnTo>
                      <a:lnTo>
                        <a:pt x="66" y="4"/>
                      </a:lnTo>
                      <a:lnTo>
                        <a:pt x="67" y="4"/>
                      </a:lnTo>
                      <a:lnTo>
                        <a:pt x="68" y="3"/>
                      </a:lnTo>
                      <a:lnTo>
                        <a:pt x="68" y="2"/>
                      </a:lnTo>
                      <a:lnTo>
                        <a:pt x="69" y="2"/>
                      </a:lnTo>
                      <a:lnTo>
                        <a:pt x="69" y="1"/>
                      </a:lnTo>
                      <a:lnTo>
                        <a:pt x="70" y="1"/>
                      </a:lnTo>
                      <a:lnTo>
                        <a:pt x="71" y="0"/>
                      </a:lnTo>
                    </a:path>
                  </a:pathLst>
                </a:custGeom>
                <a:noFill/>
                <a:ln w="23760">
                  <a:solidFill>
                    <a:srgbClr val="0000ff"/>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Arial"/>
                  </a:endParaRPr>
                </a:p>
              </p:txBody>
            </p:sp>
            <p:sp>
              <p:nvSpPr>
                <p:cNvPr id="1146" name=""/>
                <p:cNvSpPr/>
                <p:nvPr/>
              </p:nvSpPr>
              <p:spPr>
                <a:xfrm>
                  <a:off x="6352920" y="5289480"/>
                  <a:ext cx="24120" cy="5760"/>
                </a:xfrm>
                <a:custGeom>
                  <a:avLst/>
                  <a:gdLst/>
                  <a:ahLst/>
                  <a:rect l="l" t="t" r="r" b="b"/>
                  <a:pathLst>
                    <a:path w="35" h="8">
                      <a:moveTo>
                        <a:pt x="0" y="1"/>
                      </a:moveTo>
                      <a:lnTo>
                        <a:pt x="2" y="1"/>
                      </a:lnTo>
                      <a:lnTo>
                        <a:pt x="4" y="1"/>
                      </a:lnTo>
                      <a:lnTo>
                        <a:pt x="6" y="1"/>
                      </a:lnTo>
                      <a:lnTo>
                        <a:pt x="8" y="1"/>
                      </a:lnTo>
                      <a:lnTo>
                        <a:pt x="9" y="1"/>
                      </a:lnTo>
                      <a:lnTo>
                        <a:pt x="10" y="1"/>
                      </a:lnTo>
                      <a:lnTo>
                        <a:pt x="10" y="0"/>
                      </a:lnTo>
                      <a:lnTo>
                        <a:pt x="11" y="0"/>
                      </a:lnTo>
                      <a:lnTo>
                        <a:pt x="13" y="0"/>
                      </a:lnTo>
                      <a:lnTo>
                        <a:pt x="14" y="0"/>
                      </a:lnTo>
                      <a:lnTo>
                        <a:pt x="16" y="0"/>
                      </a:lnTo>
                      <a:lnTo>
                        <a:pt x="17" y="0"/>
                      </a:lnTo>
                      <a:lnTo>
                        <a:pt x="19" y="0"/>
                      </a:lnTo>
                      <a:lnTo>
                        <a:pt x="23" y="0"/>
                      </a:lnTo>
                      <a:lnTo>
                        <a:pt x="24" y="0"/>
                      </a:lnTo>
                      <a:lnTo>
                        <a:pt x="24" y="1"/>
                      </a:lnTo>
                      <a:lnTo>
                        <a:pt x="25" y="2"/>
                      </a:lnTo>
                      <a:lnTo>
                        <a:pt x="26" y="3"/>
                      </a:lnTo>
                      <a:lnTo>
                        <a:pt x="27" y="4"/>
                      </a:lnTo>
                      <a:lnTo>
                        <a:pt x="28" y="5"/>
                      </a:lnTo>
                      <a:lnTo>
                        <a:pt x="28" y="6"/>
                      </a:lnTo>
                      <a:lnTo>
                        <a:pt x="29" y="6"/>
                      </a:lnTo>
                      <a:lnTo>
                        <a:pt x="30" y="7"/>
                      </a:lnTo>
                      <a:lnTo>
                        <a:pt x="31" y="7"/>
                      </a:lnTo>
                      <a:lnTo>
                        <a:pt x="32" y="7"/>
                      </a:lnTo>
                      <a:lnTo>
                        <a:pt x="35" y="7"/>
                      </a:lnTo>
                      <a:lnTo>
                        <a:pt x="35" y="8"/>
                      </a:lnTo>
                    </a:path>
                  </a:pathLst>
                </a:custGeom>
                <a:noFill/>
                <a:ln w="23760">
                  <a:solidFill>
                    <a:srgbClr val="0000ff"/>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Arial"/>
                  </a:endParaRPr>
                </a:p>
              </p:txBody>
            </p:sp>
            <p:sp>
              <p:nvSpPr>
                <p:cNvPr id="1147" name=""/>
                <p:cNvSpPr/>
                <p:nvPr/>
              </p:nvSpPr>
              <p:spPr>
                <a:xfrm>
                  <a:off x="6314400" y="5268240"/>
                  <a:ext cx="9720" cy="4320"/>
                </a:xfrm>
                <a:custGeom>
                  <a:avLst/>
                  <a:gdLst/>
                  <a:ahLst/>
                  <a:rect l="l" t="t" r="r" b="b"/>
                  <a:pathLst>
                    <a:path w="14" h="6">
                      <a:moveTo>
                        <a:pt x="0" y="0"/>
                      </a:moveTo>
                      <a:lnTo>
                        <a:pt x="0" y="1"/>
                      </a:lnTo>
                      <a:lnTo>
                        <a:pt x="1" y="1"/>
                      </a:lnTo>
                      <a:lnTo>
                        <a:pt x="1" y="2"/>
                      </a:lnTo>
                      <a:lnTo>
                        <a:pt x="2" y="2"/>
                      </a:lnTo>
                      <a:lnTo>
                        <a:pt x="2" y="3"/>
                      </a:lnTo>
                      <a:lnTo>
                        <a:pt x="3" y="3"/>
                      </a:lnTo>
                      <a:lnTo>
                        <a:pt x="4" y="3"/>
                      </a:lnTo>
                      <a:lnTo>
                        <a:pt x="4" y="4"/>
                      </a:lnTo>
                      <a:lnTo>
                        <a:pt x="5" y="4"/>
                      </a:lnTo>
                      <a:lnTo>
                        <a:pt x="6" y="4"/>
                      </a:lnTo>
                      <a:lnTo>
                        <a:pt x="7" y="4"/>
                      </a:lnTo>
                      <a:lnTo>
                        <a:pt x="9" y="5"/>
                      </a:lnTo>
                      <a:lnTo>
                        <a:pt x="11" y="6"/>
                      </a:lnTo>
                      <a:lnTo>
                        <a:pt x="12" y="6"/>
                      </a:lnTo>
                      <a:lnTo>
                        <a:pt x="13" y="6"/>
                      </a:lnTo>
                      <a:lnTo>
                        <a:pt x="14" y="6"/>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148" name=""/>
                <p:cNvSpPr/>
                <p:nvPr/>
              </p:nvSpPr>
              <p:spPr>
                <a:xfrm>
                  <a:off x="6346800" y="5277240"/>
                  <a:ext cx="5760" cy="12240"/>
                </a:xfrm>
                <a:custGeom>
                  <a:avLst/>
                  <a:gdLst/>
                  <a:ahLst/>
                  <a:rect l="l" t="t" r="r" b="b"/>
                  <a:pathLst>
                    <a:path w="8" h="17">
                      <a:moveTo>
                        <a:pt x="0" y="0"/>
                      </a:moveTo>
                      <a:lnTo>
                        <a:pt x="1" y="0"/>
                      </a:lnTo>
                      <a:lnTo>
                        <a:pt x="1" y="1"/>
                      </a:lnTo>
                      <a:lnTo>
                        <a:pt x="1" y="2"/>
                      </a:lnTo>
                      <a:lnTo>
                        <a:pt x="1" y="3"/>
                      </a:lnTo>
                      <a:lnTo>
                        <a:pt x="1" y="4"/>
                      </a:lnTo>
                      <a:lnTo>
                        <a:pt x="1" y="5"/>
                      </a:lnTo>
                      <a:lnTo>
                        <a:pt x="2" y="5"/>
                      </a:lnTo>
                      <a:lnTo>
                        <a:pt x="3" y="6"/>
                      </a:lnTo>
                      <a:lnTo>
                        <a:pt x="4" y="6"/>
                      </a:lnTo>
                      <a:lnTo>
                        <a:pt x="4" y="7"/>
                      </a:lnTo>
                      <a:lnTo>
                        <a:pt x="5" y="8"/>
                      </a:lnTo>
                      <a:lnTo>
                        <a:pt x="5" y="9"/>
                      </a:lnTo>
                      <a:lnTo>
                        <a:pt x="5" y="10"/>
                      </a:lnTo>
                      <a:lnTo>
                        <a:pt x="6" y="11"/>
                      </a:lnTo>
                      <a:lnTo>
                        <a:pt x="7" y="13"/>
                      </a:lnTo>
                      <a:lnTo>
                        <a:pt x="8" y="14"/>
                      </a:lnTo>
                      <a:lnTo>
                        <a:pt x="8" y="15"/>
                      </a:lnTo>
                      <a:lnTo>
                        <a:pt x="8" y="16"/>
                      </a:lnTo>
                      <a:lnTo>
                        <a:pt x="8" y="17"/>
                      </a:lnTo>
                    </a:path>
                  </a:pathLst>
                </a:custGeom>
                <a:noFill/>
                <a:ln w="23760">
                  <a:solidFill>
                    <a:srgbClr val="0000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149" name=""/>
                <p:cNvSpPr/>
                <p:nvPr/>
              </p:nvSpPr>
              <p:spPr>
                <a:xfrm>
                  <a:off x="6324480" y="5272920"/>
                  <a:ext cx="6840" cy="1440"/>
                </a:xfrm>
                <a:custGeom>
                  <a:avLst/>
                  <a:gdLst/>
                  <a:ahLst/>
                  <a:rect l="l" t="t" r="r" b="b"/>
                  <a:pathLst>
                    <a:path w="9" h="0">
                      <a:moveTo>
                        <a:pt x="0" y="0"/>
                      </a:moveTo>
                      <a:lnTo>
                        <a:pt x="1" y="0"/>
                      </a:lnTo>
                      <a:lnTo>
                        <a:pt x="3" y="0"/>
                      </a:lnTo>
                      <a:lnTo>
                        <a:pt x="5" y="0"/>
                      </a:lnTo>
                      <a:lnTo>
                        <a:pt x="6" y="0"/>
                      </a:lnTo>
                      <a:lnTo>
                        <a:pt x="7" y="0"/>
                      </a:lnTo>
                      <a:lnTo>
                        <a:pt x="8" y="0"/>
                      </a:lnTo>
                      <a:lnTo>
                        <a:pt x="9"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50" name=""/>
                <p:cNvSpPr/>
                <p:nvPr/>
              </p:nvSpPr>
              <p:spPr>
                <a:xfrm>
                  <a:off x="6332760" y="5272920"/>
                  <a:ext cx="14040" cy="4320"/>
                </a:xfrm>
                <a:custGeom>
                  <a:avLst/>
                  <a:gdLst/>
                  <a:ahLst/>
                  <a:rect l="l" t="t" r="r" b="b"/>
                  <a:pathLst>
                    <a:path w="19" h="6">
                      <a:moveTo>
                        <a:pt x="0" y="0"/>
                      </a:moveTo>
                      <a:lnTo>
                        <a:pt x="1" y="0"/>
                      </a:lnTo>
                      <a:lnTo>
                        <a:pt x="2" y="0"/>
                      </a:lnTo>
                      <a:lnTo>
                        <a:pt x="3" y="1"/>
                      </a:lnTo>
                      <a:lnTo>
                        <a:pt x="4" y="1"/>
                      </a:lnTo>
                      <a:lnTo>
                        <a:pt x="5" y="2"/>
                      </a:lnTo>
                      <a:lnTo>
                        <a:pt x="6" y="2"/>
                      </a:lnTo>
                      <a:lnTo>
                        <a:pt x="7" y="2"/>
                      </a:lnTo>
                      <a:lnTo>
                        <a:pt x="8" y="2"/>
                      </a:lnTo>
                      <a:lnTo>
                        <a:pt x="9" y="3"/>
                      </a:lnTo>
                      <a:lnTo>
                        <a:pt x="10" y="4"/>
                      </a:lnTo>
                      <a:lnTo>
                        <a:pt x="11" y="5"/>
                      </a:lnTo>
                      <a:lnTo>
                        <a:pt x="12" y="5"/>
                      </a:lnTo>
                      <a:lnTo>
                        <a:pt x="12" y="6"/>
                      </a:lnTo>
                      <a:lnTo>
                        <a:pt x="14" y="6"/>
                      </a:lnTo>
                      <a:lnTo>
                        <a:pt x="16" y="6"/>
                      </a:lnTo>
                      <a:lnTo>
                        <a:pt x="17" y="6"/>
                      </a:lnTo>
                      <a:lnTo>
                        <a:pt x="18" y="6"/>
                      </a:lnTo>
                      <a:lnTo>
                        <a:pt x="19" y="6"/>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151" name=""/>
                <p:cNvSpPr/>
                <p:nvPr/>
              </p:nvSpPr>
              <p:spPr>
                <a:xfrm>
                  <a:off x="6331320" y="5272920"/>
                  <a:ext cx="1080" cy="1440"/>
                </a:xfrm>
                <a:custGeom>
                  <a:avLst/>
                  <a:gdLst/>
                  <a:ahLst/>
                  <a:rect l="l" t="t" r="r" b="b"/>
                  <a:pathLst>
                    <a:path w="3" h="0">
                      <a:moveTo>
                        <a:pt x="0" y="0"/>
                      </a:moveTo>
                      <a:lnTo>
                        <a:pt x="1" y="0"/>
                      </a:lnTo>
                      <a:lnTo>
                        <a:pt x="3"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52" name=""/>
                <p:cNvSpPr/>
                <p:nvPr/>
              </p:nvSpPr>
              <p:spPr>
                <a:xfrm>
                  <a:off x="6377040" y="5295600"/>
                  <a:ext cx="14040" cy="2880"/>
                </a:xfrm>
                <a:custGeom>
                  <a:avLst/>
                  <a:gdLst/>
                  <a:ahLst/>
                  <a:rect l="l" t="t" r="r" b="b"/>
                  <a:pathLst>
                    <a:path w="20" h="5">
                      <a:moveTo>
                        <a:pt x="0" y="0"/>
                      </a:moveTo>
                      <a:lnTo>
                        <a:pt x="1" y="0"/>
                      </a:lnTo>
                      <a:lnTo>
                        <a:pt x="2" y="0"/>
                      </a:lnTo>
                      <a:lnTo>
                        <a:pt x="3" y="0"/>
                      </a:lnTo>
                      <a:lnTo>
                        <a:pt x="4" y="1"/>
                      </a:lnTo>
                      <a:lnTo>
                        <a:pt x="5" y="1"/>
                      </a:lnTo>
                      <a:lnTo>
                        <a:pt x="6" y="2"/>
                      </a:lnTo>
                      <a:lnTo>
                        <a:pt x="7" y="2"/>
                      </a:lnTo>
                      <a:lnTo>
                        <a:pt x="7" y="3"/>
                      </a:lnTo>
                      <a:lnTo>
                        <a:pt x="8" y="3"/>
                      </a:lnTo>
                      <a:lnTo>
                        <a:pt x="9" y="3"/>
                      </a:lnTo>
                      <a:lnTo>
                        <a:pt x="11" y="4"/>
                      </a:lnTo>
                      <a:lnTo>
                        <a:pt x="12" y="4"/>
                      </a:lnTo>
                      <a:lnTo>
                        <a:pt x="14" y="5"/>
                      </a:lnTo>
                      <a:lnTo>
                        <a:pt x="15" y="5"/>
                      </a:lnTo>
                      <a:lnTo>
                        <a:pt x="16" y="5"/>
                      </a:lnTo>
                      <a:lnTo>
                        <a:pt x="17" y="4"/>
                      </a:lnTo>
                      <a:lnTo>
                        <a:pt x="18" y="4"/>
                      </a:lnTo>
                      <a:lnTo>
                        <a:pt x="19" y="4"/>
                      </a:lnTo>
                      <a:lnTo>
                        <a:pt x="20"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153" name=""/>
                <p:cNvSpPr/>
                <p:nvPr/>
              </p:nvSpPr>
              <p:spPr>
                <a:xfrm>
                  <a:off x="6391440" y="5295600"/>
                  <a:ext cx="5400" cy="2880"/>
                </a:xfrm>
                <a:custGeom>
                  <a:avLst/>
                  <a:gdLst/>
                  <a:ahLst/>
                  <a:rect l="l" t="t" r="r" b="b"/>
                  <a:pathLst>
                    <a:path w="7" h="4">
                      <a:moveTo>
                        <a:pt x="0" y="4"/>
                      </a:moveTo>
                      <a:lnTo>
                        <a:pt x="1" y="4"/>
                      </a:lnTo>
                      <a:lnTo>
                        <a:pt x="1" y="3"/>
                      </a:lnTo>
                      <a:lnTo>
                        <a:pt x="2" y="3"/>
                      </a:lnTo>
                      <a:lnTo>
                        <a:pt x="3" y="2"/>
                      </a:lnTo>
                      <a:lnTo>
                        <a:pt x="4" y="1"/>
                      </a:lnTo>
                      <a:lnTo>
                        <a:pt x="5" y="1"/>
                      </a:lnTo>
                      <a:lnTo>
                        <a:pt x="6" y="1"/>
                      </a:lnTo>
                      <a:lnTo>
                        <a:pt x="7"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154" name=""/>
                <p:cNvSpPr/>
                <p:nvPr/>
              </p:nvSpPr>
              <p:spPr>
                <a:xfrm>
                  <a:off x="6836760" y="4708800"/>
                  <a:ext cx="1080" cy="7200"/>
                </a:xfrm>
                <a:custGeom>
                  <a:avLst/>
                  <a:gdLst/>
                  <a:ahLst/>
                  <a:rect l="l" t="t" r="r" b="b"/>
                  <a:pathLst>
                    <a:path w="2" h="11">
                      <a:moveTo>
                        <a:pt x="0" y="0"/>
                      </a:moveTo>
                      <a:lnTo>
                        <a:pt x="1" y="0"/>
                      </a:lnTo>
                      <a:lnTo>
                        <a:pt x="1" y="1"/>
                      </a:lnTo>
                      <a:lnTo>
                        <a:pt x="2" y="1"/>
                      </a:lnTo>
                      <a:lnTo>
                        <a:pt x="2" y="2"/>
                      </a:lnTo>
                      <a:lnTo>
                        <a:pt x="2" y="3"/>
                      </a:lnTo>
                      <a:lnTo>
                        <a:pt x="2" y="4"/>
                      </a:lnTo>
                      <a:lnTo>
                        <a:pt x="2" y="5"/>
                      </a:lnTo>
                      <a:lnTo>
                        <a:pt x="2" y="6"/>
                      </a:lnTo>
                      <a:lnTo>
                        <a:pt x="1" y="8"/>
                      </a:lnTo>
                      <a:lnTo>
                        <a:pt x="1" y="10"/>
                      </a:lnTo>
                      <a:lnTo>
                        <a:pt x="0" y="11"/>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155" name=""/>
                <p:cNvSpPr/>
                <p:nvPr/>
              </p:nvSpPr>
              <p:spPr>
                <a:xfrm>
                  <a:off x="6834960" y="4716360"/>
                  <a:ext cx="11520" cy="58680"/>
                </a:xfrm>
                <a:custGeom>
                  <a:avLst/>
                  <a:gdLst/>
                  <a:ahLst/>
                  <a:rect l="l" t="t" r="r" b="b"/>
                  <a:pathLst>
                    <a:path w="15" h="77">
                      <a:moveTo>
                        <a:pt x="15" y="77"/>
                      </a:moveTo>
                      <a:lnTo>
                        <a:pt x="14" y="76"/>
                      </a:lnTo>
                      <a:lnTo>
                        <a:pt x="14" y="75"/>
                      </a:lnTo>
                      <a:lnTo>
                        <a:pt x="15" y="75"/>
                      </a:lnTo>
                      <a:lnTo>
                        <a:pt x="15" y="74"/>
                      </a:lnTo>
                      <a:lnTo>
                        <a:pt x="15" y="73"/>
                      </a:lnTo>
                      <a:lnTo>
                        <a:pt x="14" y="72"/>
                      </a:lnTo>
                      <a:lnTo>
                        <a:pt x="14" y="71"/>
                      </a:lnTo>
                      <a:lnTo>
                        <a:pt x="14" y="70"/>
                      </a:lnTo>
                      <a:lnTo>
                        <a:pt x="14" y="68"/>
                      </a:lnTo>
                      <a:lnTo>
                        <a:pt x="13" y="67"/>
                      </a:lnTo>
                      <a:lnTo>
                        <a:pt x="13" y="65"/>
                      </a:lnTo>
                      <a:lnTo>
                        <a:pt x="14" y="64"/>
                      </a:lnTo>
                      <a:lnTo>
                        <a:pt x="14" y="63"/>
                      </a:lnTo>
                      <a:lnTo>
                        <a:pt x="14" y="62"/>
                      </a:lnTo>
                      <a:lnTo>
                        <a:pt x="13" y="56"/>
                      </a:lnTo>
                      <a:lnTo>
                        <a:pt x="12" y="56"/>
                      </a:lnTo>
                      <a:lnTo>
                        <a:pt x="12" y="55"/>
                      </a:lnTo>
                      <a:lnTo>
                        <a:pt x="13" y="55"/>
                      </a:lnTo>
                      <a:lnTo>
                        <a:pt x="13" y="54"/>
                      </a:lnTo>
                      <a:lnTo>
                        <a:pt x="13" y="53"/>
                      </a:lnTo>
                      <a:lnTo>
                        <a:pt x="13" y="52"/>
                      </a:lnTo>
                      <a:lnTo>
                        <a:pt x="12" y="51"/>
                      </a:lnTo>
                      <a:lnTo>
                        <a:pt x="12" y="50"/>
                      </a:lnTo>
                      <a:lnTo>
                        <a:pt x="12" y="49"/>
                      </a:lnTo>
                      <a:lnTo>
                        <a:pt x="12" y="48"/>
                      </a:lnTo>
                      <a:lnTo>
                        <a:pt x="13" y="48"/>
                      </a:lnTo>
                      <a:lnTo>
                        <a:pt x="14" y="48"/>
                      </a:lnTo>
                      <a:lnTo>
                        <a:pt x="14" y="47"/>
                      </a:lnTo>
                      <a:lnTo>
                        <a:pt x="14" y="46"/>
                      </a:lnTo>
                      <a:lnTo>
                        <a:pt x="14" y="45"/>
                      </a:lnTo>
                      <a:lnTo>
                        <a:pt x="14" y="44"/>
                      </a:lnTo>
                      <a:lnTo>
                        <a:pt x="13" y="44"/>
                      </a:lnTo>
                      <a:lnTo>
                        <a:pt x="13" y="43"/>
                      </a:lnTo>
                      <a:lnTo>
                        <a:pt x="13" y="42"/>
                      </a:lnTo>
                      <a:lnTo>
                        <a:pt x="13" y="41"/>
                      </a:lnTo>
                      <a:lnTo>
                        <a:pt x="13" y="40"/>
                      </a:lnTo>
                      <a:lnTo>
                        <a:pt x="14" y="40"/>
                      </a:lnTo>
                      <a:lnTo>
                        <a:pt x="14" y="39"/>
                      </a:lnTo>
                      <a:lnTo>
                        <a:pt x="14" y="38"/>
                      </a:lnTo>
                      <a:lnTo>
                        <a:pt x="14" y="37"/>
                      </a:lnTo>
                      <a:lnTo>
                        <a:pt x="14" y="36"/>
                      </a:lnTo>
                      <a:lnTo>
                        <a:pt x="13" y="36"/>
                      </a:lnTo>
                      <a:lnTo>
                        <a:pt x="13" y="35"/>
                      </a:lnTo>
                      <a:lnTo>
                        <a:pt x="12" y="35"/>
                      </a:lnTo>
                      <a:lnTo>
                        <a:pt x="9" y="34"/>
                      </a:lnTo>
                      <a:lnTo>
                        <a:pt x="8" y="33"/>
                      </a:lnTo>
                      <a:lnTo>
                        <a:pt x="7" y="33"/>
                      </a:lnTo>
                      <a:lnTo>
                        <a:pt x="6" y="30"/>
                      </a:lnTo>
                      <a:lnTo>
                        <a:pt x="6" y="29"/>
                      </a:lnTo>
                      <a:lnTo>
                        <a:pt x="5" y="28"/>
                      </a:lnTo>
                      <a:lnTo>
                        <a:pt x="5" y="27"/>
                      </a:lnTo>
                      <a:lnTo>
                        <a:pt x="4" y="27"/>
                      </a:lnTo>
                      <a:lnTo>
                        <a:pt x="4" y="26"/>
                      </a:lnTo>
                      <a:lnTo>
                        <a:pt x="4" y="25"/>
                      </a:lnTo>
                      <a:lnTo>
                        <a:pt x="3" y="23"/>
                      </a:lnTo>
                      <a:lnTo>
                        <a:pt x="3" y="22"/>
                      </a:lnTo>
                      <a:lnTo>
                        <a:pt x="4" y="21"/>
                      </a:lnTo>
                      <a:lnTo>
                        <a:pt x="4" y="20"/>
                      </a:lnTo>
                      <a:lnTo>
                        <a:pt x="3" y="19"/>
                      </a:lnTo>
                      <a:lnTo>
                        <a:pt x="2" y="18"/>
                      </a:lnTo>
                      <a:lnTo>
                        <a:pt x="2" y="17"/>
                      </a:lnTo>
                      <a:lnTo>
                        <a:pt x="2" y="16"/>
                      </a:lnTo>
                      <a:lnTo>
                        <a:pt x="1" y="15"/>
                      </a:lnTo>
                      <a:lnTo>
                        <a:pt x="1" y="14"/>
                      </a:lnTo>
                      <a:lnTo>
                        <a:pt x="0" y="14"/>
                      </a:lnTo>
                      <a:lnTo>
                        <a:pt x="0" y="13"/>
                      </a:lnTo>
                      <a:lnTo>
                        <a:pt x="0" y="11"/>
                      </a:lnTo>
                      <a:lnTo>
                        <a:pt x="0" y="10"/>
                      </a:lnTo>
                      <a:lnTo>
                        <a:pt x="1" y="9"/>
                      </a:lnTo>
                      <a:lnTo>
                        <a:pt x="1" y="8"/>
                      </a:lnTo>
                      <a:lnTo>
                        <a:pt x="2" y="7"/>
                      </a:lnTo>
                      <a:lnTo>
                        <a:pt x="2" y="5"/>
                      </a:lnTo>
                      <a:lnTo>
                        <a:pt x="2" y="4"/>
                      </a:lnTo>
                      <a:lnTo>
                        <a:pt x="2" y="3"/>
                      </a:lnTo>
                      <a:lnTo>
                        <a:pt x="3" y="1"/>
                      </a:lnTo>
                      <a:lnTo>
                        <a:pt x="2" y="0"/>
                      </a:lnTo>
                    </a:path>
                  </a:pathLst>
                </a:custGeom>
                <a:noFill/>
                <a:ln w="23760">
                  <a:solidFill>
                    <a:srgbClr val="0000ff"/>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156" name=""/>
                <p:cNvSpPr/>
                <p:nvPr/>
              </p:nvSpPr>
              <p:spPr>
                <a:xfrm>
                  <a:off x="6850800" y="4778640"/>
                  <a:ext cx="12600" cy="37440"/>
                </a:xfrm>
                <a:custGeom>
                  <a:avLst/>
                  <a:gdLst/>
                  <a:ahLst/>
                  <a:rect l="l" t="t" r="r" b="b"/>
                  <a:pathLst>
                    <a:path w="18" h="50">
                      <a:moveTo>
                        <a:pt x="0" y="0"/>
                      </a:moveTo>
                      <a:lnTo>
                        <a:pt x="1" y="0"/>
                      </a:lnTo>
                      <a:lnTo>
                        <a:pt x="1" y="1"/>
                      </a:lnTo>
                      <a:lnTo>
                        <a:pt x="2" y="2"/>
                      </a:lnTo>
                      <a:lnTo>
                        <a:pt x="3" y="2"/>
                      </a:lnTo>
                      <a:lnTo>
                        <a:pt x="3" y="3"/>
                      </a:lnTo>
                      <a:lnTo>
                        <a:pt x="4" y="3"/>
                      </a:lnTo>
                      <a:lnTo>
                        <a:pt x="4" y="4"/>
                      </a:lnTo>
                      <a:lnTo>
                        <a:pt x="5" y="4"/>
                      </a:lnTo>
                      <a:lnTo>
                        <a:pt x="5" y="5"/>
                      </a:lnTo>
                      <a:lnTo>
                        <a:pt x="5" y="6"/>
                      </a:lnTo>
                      <a:lnTo>
                        <a:pt x="5" y="8"/>
                      </a:lnTo>
                      <a:lnTo>
                        <a:pt x="6" y="10"/>
                      </a:lnTo>
                      <a:lnTo>
                        <a:pt x="6" y="11"/>
                      </a:lnTo>
                      <a:lnTo>
                        <a:pt x="7" y="12"/>
                      </a:lnTo>
                      <a:lnTo>
                        <a:pt x="7" y="13"/>
                      </a:lnTo>
                      <a:lnTo>
                        <a:pt x="7" y="14"/>
                      </a:lnTo>
                      <a:lnTo>
                        <a:pt x="8" y="15"/>
                      </a:lnTo>
                      <a:lnTo>
                        <a:pt x="8" y="16"/>
                      </a:lnTo>
                      <a:lnTo>
                        <a:pt x="9" y="17"/>
                      </a:lnTo>
                      <a:lnTo>
                        <a:pt x="9" y="18"/>
                      </a:lnTo>
                      <a:lnTo>
                        <a:pt x="9" y="19"/>
                      </a:lnTo>
                      <a:lnTo>
                        <a:pt x="9" y="21"/>
                      </a:lnTo>
                      <a:lnTo>
                        <a:pt x="9" y="22"/>
                      </a:lnTo>
                      <a:lnTo>
                        <a:pt x="9" y="23"/>
                      </a:lnTo>
                      <a:lnTo>
                        <a:pt x="9" y="24"/>
                      </a:lnTo>
                      <a:lnTo>
                        <a:pt x="9" y="25"/>
                      </a:lnTo>
                      <a:lnTo>
                        <a:pt x="10" y="25"/>
                      </a:lnTo>
                      <a:lnTo>
                        <a:pt x="10" y="26"/>
                      </a:lnTo>
                      <a:lnTo>
                        <a:pt x="11" y="26"/>
                      </a:lnTo>
                      <a:lnTo>
                        <a:pt x="11" y="27"/>
                      </a:lnTo>
                      <a:lnTo>
                        <a:pt x="11" y="29"/>
                      </a:lnTo>
                      <a:lnTo>
                        <a:pt x="12" y="29"/>
                      </a:lnTo>
                      <a:lnTo>
                        <a:pt x="12" y="30"/>
                      </a:lnTo>
                      <a:lnTo>
                        <a:pt x="11" y="31"/>
                      </a:lnTo>
                      <a:lnTo>
                        <a:pt x="11" y="32"/>
                      </a:lnTo>
                      <a:lnTo>
                        <a:pt x="11" y="33"/>
                      </a:lnTo>
                      <a:lnTo>
                        <a:pt x="11" y="35"/>
                      </a:lnTo>
                      <a:lnTo>
                        <a:pt x="11" y="36"/>
                      </a:lnTo>
                      <a:lnTo>
                        <a:pt x="11" y="38"/>
                      </a:lnTo>
                      <a:lnTo>
                        <a:pt x="11" y="41"/>
                      </a:lnTo>
                      <a:lnTo>
                        <a:pt x="11" y="42"/>
                      </a:lnTo>
                      <a:lnTo>
                        <a:pt x="11" y="43"/>
                      </a:lnTo>
                      <a:lnTo>
                        <a:pt x="10" y="43"/>
                      </a:lnTo>
                      <a:lnTo>
                        <a:pt x="10" y="44"/>
                      </a:lnTo>
                      <a:lnTo>
                        <a:pt x="10" y="45"/>
                      </a:lnTo>
                      <a:lnTo>
                        <a:pt x="10" y="46"/>
                      </a:lnTo>
                      <a:lnTo>
                        <a:pt x="10" y="47"/>
                      </a:lnTo>
                      <a:lnTo>
                        <a:pt x="11" y="48"/>
                      </a:lnTo>
                      <a:lnTo>
                        <a:pt x="12" y="48"/>
                      </a:lnTo>
                      <a:lnTo>
                        <a:pt x="13" y="48"/>
                      </a:lnTo>
                      <a:lnTo>
                        <a:pt x="14" y="49"/>
                      </a:lnTo>
                      <a:lnTo>
                        <a:pt x="15" y="49"/>
                      </a:lnTo>
                      <a:lnTo>
                        <a:pt x="16" y="50"/>
                      </a:lnTo>
                      <a:lnTo>
                        <a:pt x="17" y="50"/>
                      </a:lnTo>
                      <a:lnTo>
                        <a:pt x="18" y="50"/>
                      </a:lnTo>
                      <a:lnTo>
                        <a:pt x="18" y="49"/>
                      </a:lnTo>
                    </a:path>
                  </a:pathLst>
                </a:custGeom>
                <a:noFill/>
                <a:ln w="23760">
                  <a:solidFill>
                    <a:srgbClr val="0000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157" name=""/>
                <p:cNvSpPr/>
                <p:nvPr/>
              </p:nvSpPr>
              <p:spPr>
                <a:xfrm>
                  <a:off x="6846840" y="4775400"/>
                  <a:ext cx="3960" cy="2880"/>
                </a:xfrm>
                <a:custGeom>
                  <a:avLst/>
                  <a:gdLst/>
                  <a:ahLst/>
                  <a:rect l="l" t="t" r="r" b="b"/>
                  <a:pathLst>
                    <a:path w="6" h="4">
                      <a:moveTo>
                        <a:pt x="0" y="0"/>
                      </a:moveTo>
                      <a:lnTo>
                        <a:pt x="2" y="4"/>
                      </a:lnTo>
                      <a:lnTo>
                        <a:pt x="6"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158" name=""/>
                <p:cNvSpPr/>
                <p:nvPr/>
              </p:nvSpPr>
              <p:spPr>
                <a:xfrm>
                  <a:off x="6836760" y="4706280"/>
                  <a:ext cx="5400" cy="2520"/>
                </a:xfrm>
                <a:custGeom>
                  <a:avLst/>
                  <a:gdLst/>
                  <a:ahLst/>
                  <a:rect l="l" t="t" r="r" b="b"/>
                  <a:pathLst>
                    <a:path w="7" h="4">
                      <a:moveTo>
                        <a:pt x="7" y="0"/>
                      </a:moveTo>
                      <a:lnTo>
                        <a:pt x="7" y="1"/>
                      </a:lnTo>
                      <a:lnTo>
                        <a:pt x="6" y="1"/>
                      </a:lnTo>
                      <a:lnTo>
                        <a:pt x="5" y="1"/>
                      </a:lnTo>
                      <a:lnTo>
                        <a:pt x="0" y="4"/>
                      </a:lnTo>
                    </a:path>
                  </a:pathLst>
                </a:custGeom>
                <a:noFill/>
                <a:ln w="23760">
                  <a:solidFill>
                    <a:srgbClr val="0000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1159" name=""/>
                <p:cNvSpPr/>
                <p:nvPr/>
              </p:nvSpPr>
              <p:spPr>
                <a:xfrm>
                  <a:off x="6798240" y="4660560"/>
                  <a:ext cx="33840" cy="37800"/>
                </a:xfrm>
                <a:custGeom>
                  <a:avLst/>
                  <a:gdLst/>
                  <a:ahLst/>
                  <a:rect l="l" t="t" r="r" b="b"/>
                  <a:pathLst>
                    <a:path w="48" h="48">
                      <a:moveTo>
                        <a:pt x="44" y="40"/>
                      </a:moveTo>
                      <a:lnTo>
                        <a:pt x="31" y="48"/>
                      </a:lnTo>
                      <a:lnTo>
                        <a:pt x="22" y="47"/>
                      </a:lnTo>
                      <a:lnTo>
                        <a:pt x="8" y="43"/>
                      </a:lnTo>
                      <a:lnTo>
                        <a:pt x="0" y="30"/>
                      </a:lnTo>
                      <a:lnTo>
                        <a:pt x="5" y="9"/>
                      </a:lnTo>
                      <a:lnTo>
                        <a:pt x="18" y="0"/>
                      </a:lnTo>
                      <a:lnTo>
                        <a:pt x="32" y="3"/>
                      </a:lnTo>
                      <a:lnTo>
                        <a:pt x="40" y="5"/>
                      </a:lnTo>
                      <a:lnTo>
                        <a:pt x="48" y="18"/>
                      </a:lnTo>
                      <a:lnTo>
                        <a:pt x="44" y="40"/>
                      </a:lnTo>
                      <a:close/>
                    </a:path>
                  </a:pathLst>
                </a:custGeom>
                <a:solidFill>
                  <a:srgbClr val="808080"/>
                </a:solidFill>
                <a:ln w="1440">
                  <a:solidFill>
                    <a:srgbClr val="808080"/>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1160" name=""/>
                <p:cNvSpPr/>
                <p:nvPr/>
              </p:nvSpPr>
              <p:spPr>
                <a:xfrm>
                  <a:off x="6728400" y="4674240"/>
                  <a:ext cx="35280" cy="33120"/>
                </a:xfrm>
                <a:custGeom>
                  <a:avLst/>
                  <a:gdLst/>
                  <a:ahLst/>
                  <a:rect l="l" t="t" r="r" b="b"/>
                  <a:pathLst>
                    <a:path w="49" h="44">
                      <a:moveTo>
                        <a:pt x="48" y="29"/>
                      </a:moveTo>
                      <a:lnTo>
                        <a:pt x="49" y="30"/>
                      </a:lnTo>
                      <a:lnTo>
                        <a:pt x="44" y="42"/>
                      </a:lnTo>
                      <a:lnTo>
                        <a:pt x="36" y="44"/>
                      </a:lnTo>
                      <a:lnTo>
                        <a:pt x="15" y="44"/>
                      </a:lnTo>
                      <a:lnTo>
                        <a:pt x="12" y="37"/>
                      </a:lnTo>
                      <a:lnTo>
                        <a:pt x="9" y="34"/>
                      </a:lnTo>
                      <a:lnTo>
                        <a:pt x="0" y="14"/>
                      </a:lnTo>
                      <a:lnTo>
                        <a:pt x="5" y="5"/>
                      </a:lnTo>
                      <a:lnTo>
                        <a:pt x="15" y="0"/>
                      </a:lnTo>
                      <a:lnTo>
                        <a:pt x="30" y="0"/>
                      </a:lnTo>
                      <a:lnTo>
                        <a:pt x="32" y="0"/>
                      </a:lnTo>
                      <a:lnTo>
                        <a:pt x="45" y="5"/>
                      </a:lnTo>
                      <a:lnTo>
                        <a:pt x="48" y="7"/>
                      </a:lnTo>
                      <a:lnTo>
                        <a:pt x="48" y="29"/>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161" name=""/>
                <p:cNvSpPr/>
                <p:nvPr/>
              </p:nvSpPr>
              <p:spPr>
                <a:xfrm>
                  <a:off x="6657840" y="4685040"/>
                  <a:ext cx="37080" cy="34560"/>
                </a:xfrm>
                <a:custGeom>
                  <a:avLst/>
                  <a:gdLst/>
                  <a:ahLst/>
                  <a:rect l="l" t="t" r="r" b="b"/>
                  <a:pathLst>
                    <a:path w="51" h="45">
                      <a:moveTo>
                        <a:pt x="51" y="27"/>
                      </a:moveTo>
                      <a:lnTo>
                        <a:pt x="45" y="41"/>
                      </a:lnTo>
                      <a:lnTo>
                        <a:pt x="34" y="45"/>
                      </a:lnTo>
                      <a:lnTo>
                        <a:pt x="19" y="44"/>
                      </a:lnTo>
                      <a:lnTo>
                        <a:pt x="15" y="44"/>
                      </a:lnTo>
                      <a:lnTo>
                        <a:pt x="19" y="42"/>
                      </a:lnTo>
                      <a:lnTo>
                        <a:pt x="11" y="37"/>
                      </a:lnTo>
                      <a:lnTo>
                        <a:pt x="0" y="18"/>
                      </a:lnTo>
                      <a:lnTo>
                        <a:pt x="8" y="1"/>
                      </a:lnTo>
                      <a:lnTo>
                        <a:pt x="15" y="0"/>
                      </a:lnTo>
                      <a:lnTo>
                        <a:pt x="21" y="0"/>
                      </a:lnTo>
                      <a:lnTo>
                        <a:pt x="28" y="1"/>
                      </a:lnTo>
                      <a:lnTo>
                        <a:pt x="29" y="0"/>
                      </a:lnTo>
                      <a:lnTo>
                        <a:pt x="44" y="7"/>
                      </a:lnTo>
                      <a:lnTo>
                        <a:pt x="51" y="27"/>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162" name=""/>
                <p:cNvSpPr/>
                <p:nvPr/>
              </p:nvSpPr>
              <p:spPr>
                <a:xfrm>
                  <a:off x="6592680" y="4695480"/>
                  <a:ext cx="32400" cy="36000"/>
                </a:xfrm>
                <a:custGeom>
                  <a:avLst/>
                  <a:gdLst/>
                  <a:ahLst/>
                  <a:rect l="l" t="t" r="r" b="b"/>
                  <a:pathLst>
                    <a:path w="47" h="47">
                      <a:moveTo>
                        <a:pt x="47" y="31"/>
                      </a:moveTo>
                      <a:lnTo>
                        <a:pt x="38" y="45"/>
                      </a:lnTo>
                      <a:lnTo>
                        <a:pt x="35" y="46"/>
                      </a:lnTo>
                      <a:lnTo>
                        <a:pt x="20" y="47"/>
                      </a:lnTo>
                      <a:lnTo>
                        <a:pt x="3" y="41"/>
                      </a:lnTo>
                      <a:lnTo>
                        <a:pt x="5" y="37"/>
                      </a:lnTo>
                      <a:lnTo>
                        <a:pt x="0" y="30"/>
                      </a:lnTo>
                      <a:lnTo>
                        <a:pt x="0" y="8"/>
                      </a:lnTo>
                      <a:lnTo>
                        <a:pt x="12" y="0"/>
                      </a:lnTo>
                      <a:lnTo>
                        <a:pt x="20" y="0"/>
                      </a:lnTo>
                      <a:lnTo>
                        <a:pt x="26" y="3"/>
                      </a:lnTo>
                      <a:lnTo>
                        <a:pt x="31" y="2"/>
                      </a:lnTo>
                      <a:lnTo>
                        <a:pt x="30" y="3"/>
                      </a:lnTo>
                      <a:lnTo>
                        <a:pt x="40" y="10"/>
                      </a:lnTo>
                      <a:lnTo>
                        <a:pt x="47" y="31"/>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163" name=""/>
                <p:cNvSpPr/>
                <p:nvPr/>
              </p:nvSpPr>
              <p:spPr>
                <a:xfrm>
                  <a:off x="6519960" y="4695480"/>
                  <a:ext cx="38160" cy="36000"/>
                </a:xfrm>
                <a:custGeom>
                  <a:avLst/>
                  <a:gdLst/>
                  <a:ahLst/>
                  <a:rect l="l" t="t" r="r" b="b"/>
                  <a:pathLst>
                    <a:path w="54" h="48">
                      <a:moveTo>
                        <a:pt x="42" y="32"/>
                      </a:moveTo>
                      <a:lnTo>
                        <a:pt x="41" y="32"/>
                      </a:lnTo>
                      <a:lnTo>
                        <a:pt x="43" y="35"/>
                      </a:lnTo>
                      <a:lnTo>
                        <a:pt x="40" y="44"/>
                      </a:lnTo>
                      <a:lnTo>
                        <a:pt x="32" y="45"/>
                      </a:lnTo>
                      <a:lnTo>
                        <a:pt x="21" y="48"/>
                      </a:lnTo>
                      <a:lnTo>
                        <a:pt x="12" y="41"/>
                      </a:lnTo>
                      <a:lnTo>
                        <a:pt x="9" y="40"/>
                      </a:lnTo>
                      <a:lnTo>
                        <a:pt x="0" y="19"/>
                      </a:lnTo>
                      <a:lnTo>
                        <a:pt x="3" y="14"/>
                      </a:lnTo>
                      <a:lnTo>
                        <a:pt x="10" y="5"/>
                      </a:lnTo>
                      <a:lnTo>
                        <a:pt x="24" y="1"/>
                      </a:lnTo>
                      <a:lnTo>
                        <a:pt x="35" y="0"/>
                      </a:lnTo>
                      <a:lnTo>
                        <a:pt x="48" y="6"/>
                      </a:lnTo>
                      <a:lnTo>
                        <a:pt x="53" y="12"/>
                      </a:lnTo>
                      <a:lnTo>
                        <a:pt x="54" y="13"/>
                      </a:lnTo>
                      <a:lnTo>
                        <a:pt x="42" y="32"/>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164" name=""/>
                <p:cNvSpPr/>
                <p:nvPr/>
              </p:nvSpPr>
              <p:spPr>
                <a:xfrm>
                  <a:off x="6472440" y="4712040"/>
                  <a:ext cx="14040" cy="27360"/>
                </a:xfrm>
                <a:custGeom>
                  <a:avLst/>
                  <a:gdLst/>
                  <a:ahLst/>
                  <a:rect l="l" t="t" r="r" b="b"/>
                  <a:pathLst>
                    <a:path w="20" h="35">
                      <a:moveTo>
                        <a:pt x="20" y="25"/>
                      </a:moveTo>
                      <a:lnTo>
                        <a:pt x="20" y="27"/>
                      </a:lnTo>
                      <a:lnTo>
                        <a:pt x="17" y="35"/>
                      </a:lnTo>
                      <a:lnTo>
                        <a:pt x="0" y="0"/>
                      </a:lnTo>
                      <a:lnTo>
                        <a:pt x="10" y="2"/>
                      </a:lnTo>
                      <a:lnTo>
                        <a:pt x="14" y="4"/>
                      </a:lnTo>
                      <a:lnTo>
                        <a:pt x="20" y="25"/>
                      </a:lnTo>
                      <a:close/>
                    </a:path>
                  </a:pathLst>
                </a:custGeom>
                <a:solidFill>
                  <a:srgbClr val="808080"/>
                </a:solidFill>
                <a:ln w="1440">
                  <a:solidFill>
                    <a:srgbClr val="80808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Arial"/>
                  </a:endParaRPr>
                </a:p>
              </p:txBody>
            </p:sp>
            <p:sp>
              <p:nvSpPr>
                <p:cNvPr id="1165" name=""/>
                <p:cNvSpPr/>
                <p:nvPr/>
              </p:nvSpPr>
              <p:spPr>
                <a:xfrm>
                  <a:off x="6010200" y="5367960"/>
                  <a:ext cx="68400" cy="34560"/>
                </a:xfrm>
                <a:custGeom>
                  <a:avLst/>
                  <a:gdLst/>
                  <a:ahLst/>
                  <a:rect l="l" t="t" r="r" b="b"/>
                  <a:pathLst>
                    <a:path w="96" h="46">
                      <a:moveTo>
                        <a:pt x="0" y="46"/>
                      </a:moveTo>
                      <a:lnTo>
                        <a:pt x="23" y="36"/>
                      </a:lnTo>
                      <a:lnTo>
                        <a:pt x="24" y="36"/>
                      </a:lnTo>
                      <a:lnTo>
                        <a:pt x="25" y="36"/>
                      </a:lnTo>
                      <a:lnTo>
                        <a:pt x="28" y="35"/>
                      </a:lnTo>
                      <a:lnTo>
                        <a:pt x="30" y="34"/>
                      </a:lnTo>
                      <a:lnTo>
                        <a:pt x="31" y="34"/>
                      </a:lnTo>
                      <a:lnTo>
                        <a:pt x="34" y="33"/>
                      </a:lnTo>
                      <a:lnTo>
                        <a:pt x="35" y="32"/>
                      </a:lnTo>
                      <a:lnTo>
                        <a:pt x="36" y="32"/>
                      </a:lnTo>
                      <a:lnTo>
                        <a:pt x="37" y="32"/>
                      </a:lnTo>
                      <a:lnTo>
                        <a:pt x="37" y="31"/>
                      </a:lnTo>
                      <a:lnTo>
                        <a:pt x="38" y="31"/>
                      </a:lnTo>
                      <a:lnTo>
                        <a:pt x="40" y="30"/>
                      </a:lnTo>
                      <a:lnTo>
                        <a:pt x="41" y="30"/>
                      </a:lnTo>
                      <a:lnTo>
                        <a:pt x="42" y="29"/>
                      </a:lnTo>
                      <a:lnTo>
                        <a:pt x="43" y="29"/>
                      </a:lnTo>
                      <a:lnTo>
                        <a:pt x="44" y="28"/>
                      </a:lnTo>
                      <a:lnTo>
                        <a:pt x="45" y="28"/>
                      </a:lnTo>
                      <a:lnTo>
                        <a:pt x="47" y="27"/>
                      </a:lnTo>
                      <a:lnTo>
                        <a:pt x="48" y="27"/>
                      </a:lnTo>
                      <a:lnTo>
                        <a:pt x="49" y="26"/>
                      </a:lnTo>
                      <a:lnTo>
                        <a:pt x="51" y="26"/>
                      </a:lnTo>
                      <a:lnTo>
                        <a:pt x="53" y="26"/>
                      </a:lnTo>
                      <a:lnTo>
                        <a:pt x="53" y="25"/>
                      </a:lnTo>
                      <a:lnTo>
                        <a:pt x="55" y="25"/>
                      </a:lnTo>
                      <a:lnTo>
                        <a:pt x="56" y="25"/>
                      </a:lnTo>
                      <a:lnTo>
                        <a:pt x="59" y="24"/>
                      </a:lnTo>
                      <a:lnTo>
                        <a:pt x="60" y="24"/>
                      </a:lnTo>
                      <a:lnTo>
                        <a:pt x="61" y="24"/>
                      </a:lnTo>
                      <a:lnTo>
                        <a:pt x="61" y="23"/>
                      </a:lnTo>
                      <a:lnTo>
                        <a:pt x="62" y="23"/>
                      </a:lnTo>
                      <a:lnTo>
                        <a:pt x="63" y="22"/>
                      </a:lnTo>
                      <a:lnTo>
                        <a:pt x="66" y="20"/>
                      </a:lnTo>
                      <a:lnTo>
                        <a:pt x="69" y="18"/>
                      </a:lnTo>
                      <a:lnTo>
                        <a:pt x="70" y="17"/>
                      </a:lnTo>
                      <a:lnTo>
                        <a:pt x="72" y="16"/>
                      </a:lnTo>
                      <a:lnTo>
                        <a:pt x="75" y="14"/>
                      </a:lnTo>
                      <a:lnTo>
                        <a:pt x="76" y="13"/>
                      </a:lnTo>
                      <a:lnTo>
                        <a:pt x="77" y="13"/>
                      </a:lnTo>
                      <a:lnTo>
                        <a:pt x="78" y="12"/>
                      </a:lnTo>
                      <a:lnTo>
                        <a:pt x="80" y="10"/>
                      </a:lnTo>
                      <a:lnTo>
                        <a:pt x="82" y="9"/>
                      </a:lnTo>
                      <a:lnTo>
                        <a:pt x="84" y="8"/>
                      </a:lnTo>
                      <a:lnTo>
                        <a:pt x="85" y="7"/>
                      </a:lnTo>
                      <a:lnTo>
                        <a:pt x="86" y="7"/>
                      </a:lnTo>
                      <a:lnTo>
                        <a:pt x="87" y="6"/>
                      </a:lnTo>
                      <a:lnTo>
                        <a:pt x="88" y="5"/>
                      </a:lnTo>
                      <a:lnTo>
                        <a:pt x="90" y="4"/>
                      </a:lnTo>
                      <a:lnTo>
                        <a:pt x="91" y="3"/>
                      </a:lnTo>
                      <a:lnTo>
                        <a:pt x="92" y="3"/>
                      </a:lnTo>
                      <a:lnTo>
                        <a:pt x="95" y="1"/>
                      </a:lnTo>
                      <a:lnTo>
                        <a:pt x="96" y="0"/>
                      </a:lnTo>
                    </a:path>
                  </a:pathLst>
                </a:custGeom>
                <a:noFill/>
                <a:ln w="23760">
                  <a:solidFill>
                    <a:srgbClr val="0000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166" name=""/>
                <p:cNvSpPr/>
                <p:nvPr/>
              </p:nvSpPr>
              <p:spPr>
                <a:xfrm>
                  <a:off x="5860080" y="5300280"/>
                  <a:ext cx="129960" cy="102240"/>
                </a:xfrm>
                <a:custGeom>
                  <a:avLst/>
                  <a:gdLst/>
                  <a:ahLst/>
                  <a:rect l="l" t="t" r="r" b="b"/>
                  <a:pathLst>
                    <a:path w="182" h="136">
                      <a:moveTo>
                        <a:pt x="182" y="134"/>
                      </a:moveTo>
                      <a:lnTo>
                        <a:pt x="178" y="133"/>
                      </a:lnTo>
                      <a:lnTo>
                        <a:pt x="170" y="136"/>
                      </a:lnTo>
                      <a:lnTo>
                        <a:pt x="169" y="136"/>
                      </a:lnTo>
                      <a:lnTo>
                        <a:pt x="156" y="131"/>
                      </a:lnTo>
                      <a:lnTo>
                        <a:pt x="135" y="113"/>
                      </a:lnTo>
                      <a:lnTo>
                        <a:pt x="143" y="106"/>
                      </a:lnTo>
                      <a:lnTo>
                        <a:pt x="140" y="95"/>
                      </a:lnTo>
                      <a:lnTo>
                        <a:pt x="141" y="90"/>
                      </a:lnTo>
                      <a:lnTo>
                        <a:pt x="142" y="85"/>
                      </a:lnTo>
                      <a:lnTo>
                        <a:pt x="146" y="75"/>
                      </a:lnTo>
                      <a:lnTo>
                        <a:pt x="150" y="65"/>
                      </a:lnTo>
                      <a:lnTo>
                        <a:pt x="150" y="60"/>
                      </a:lnTo>
                      <a:lnTo>
                        <a:pt x="148" y="43"/>
                      </a:lnTo>
                      <a:lnTo>
                        <a:pt x="145" y="30"/>
                      </a:lnTo>
                      <a:lnTo>
                        <a:pt x="143" y="24"/>
                      </a:lnTo>
                      <a:lnTo>
                        <a:pt x="139" y="20"/>
                      </a:lnTo>
                      <a:lnTo>
                        <a:pt x="132" y="9"/>
                      </a:lnTo>
                      <a:lnTo>
                        <a:pt x="115" y="8"/>
                      </a:lnTo>
                      <a:lnTo>
                        <a:pt x="104" y="10"/>
                      </a:lnTo>
                      <a:lnTo>
                        <a:pt x="63" y="10"/>
                      </a:lnTo>
                      <a:lnTo>
                        <a:pt x="47" y="12"/>
                      </a:lnTo>
                      <a:lnTo>
                        <a:pt x="15" y="23"/>
                      </a:lnTo>
                      <a:lnTo>
                        <a:pt x="11" y="15"/>
                      </a:lnTo>
                      <a:lnTo>
                        <a:pt x="7" y="9"/>
                      </a:lnTo>
                      <a:lnTo>
                        <a:pt x="3" y="2"/>
                      </a:lnTo>
                      <a:lnTo>
                        <a:pt x="2" y="1"/>
                      </a:lnTo>
                      <a:lnTo>
                        <a:pt x="0"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67" name=""/>
                <p:cNvSpPr/>
                <p:nvPr/>
              </p:nvSpPr>
              <p:spPr>
                <a:xfrm>
                  <a:off x="5988600" y="5396760"/>
                  <a:ext cx="25560" cy="11880"/>
                </a:xfrm>
                <a:custGeom>
                  <a:avLst/>
                  <a:gdLst/>
                  <a:ahLst/>
                  <a:rect l="l" t="t" r="r" b="b"/>
                  <a:pathLst>
                    <a:path w="36" h="16">
                      <a:moveTo>
                        <a:pt x="0" y="6"/>
                      </a:moveTo>
                      <a:lnTo>
                        <a:pt x="2" y="0"/>
                      </a:lnTo>
                      <a:lnTo>
                        <a:pt x="7" y="0"/>
                      </a:lnTo>
                      <a:lnTo>
                        <a:pt x="14" y="3"/>
                      </a:lnTo>
                      <a:lnTo>
                        <a:pt x="26" y="2"/>
                      </a:lnTo>
                      <a:lnTo>
                        <a:pt x="28" y="10"/>
                      </a:lnTo>
                      <a:lnTo>
                        <a:pt x="36" y="16"/>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168" name=""/>
                <p:cNvSpPr/>
                <p:nvPr/>
              </p:nvSpPr>
              <p:spPr>
                <a:xfrm>
                  <a:off x="6091560" y="5338080"/>
                  <a:ext cx="32400" cy="22320"/>
                </a:xfrm>
                <a:custGeom>
                  <a:avLst/>
                  <a:gdLst/>
                  <a:ahLst/>
                  <a:rect l="l" t="t" r="r" b="b"/>
                  <a:pathLst>
                    <a:path w="46" h="29">
                      <a:moveTo>
                        <a:pt x="46" y="0"/>
                      </a:moveTo>
                      <a:lnTo>
                        <a:pt x="45" y="0"/>
                      </a:lnTo>
                      <a:lnTo>
                        <a:pt x="44" y="0"/>
                      </a:lnTo>
                      <a:lnTo>
                        <a:pt x="42" y="0"/>
                      </a:lnTo>
                      <a:lnTo>
                        <a:pt x="41" y="0"/>
                      </a:lnTo>
                      <a:lnTo>
                        <a:pt x="40" y="0"/>
                      </a:lnTo>
                      <a:lnTo>
                        <a:pt x="40" y="1"/>
                      </a:lnTo>
                      <a:lnTo>
                        <a:pt x="39" y="1"/>
                      </a:lnTo>
                      <a:lnTo>
                        <a:pt x="38" y="2"/>
                      </a:lnTo>
                      <a:lnTo>
                        <a:pt x="37" y="2"/>
                      </a:lnTo>
                      <a:lnTo>
                        <a:pt x="37" y="3"/>
                      </a:lnTo>
                      <a:lnTo>
                        <a:pt x="36" y="3"/>
                      </a:lnTo>
                      <a:lnTo>
                        <a:pt x="34" y="4"/>
                      </a:lnTo>
                      <a:lnTo>
                        <a:pt x="33" y="5"/>
                      </a:lnTo>
                      <a:lnTo>
                        <a:pt x="32" y="5"/>
                      </a:lnTo>
                      <a:lnTo>
                        <a:pt x="32" y="6"/>
                      </a:lnTo>
                      <a:lnTo>
                        <a:pt x="31" y="7"/>
                      </a:lnTo>
                      <a:lnTo>
                        <a:pt x="30" y="7"/>
                      </a:lnTo>
                      <a:lnTo>
                        <a:pt x="29" y="8"/>
                      </a:lnTo>
                      <a:lnTo>
                        <a:pt x="27" y="9"/>
                      </a:lnTo>
                      <a:lnTo>
                        <a:pt x="26" y="10"/>
                      </a:lnTo>
                      <a:lnTo>
                        <a:pt x="25" y="11"/>
                      </a:lnTo>
                      <a:lnTo>
                        <a:pt x="24" y="11"/>
                      </a:lnTo>
                      <a:lnTo>
                        <a:pt x="23" y="11"/>
                      </a:lnTo>
                      <a:lnTo>
                        <a:pt x="23" y="12"/>
                      </a:lnTo>
                      <a:lnTo>
                        <a:pt x="22" y="12"/>
                      </a:lnTo>
                      <a:lnTo>
                        <a:pt x="21" y="13"/>
                      </a:lnTo>
                      <a:lnTo>
                        <a:pt x="19" y="14"/>
                      </a:lnTo>
                      <a:lnTo>
                        <a:pt x="18" y="15"/>
                      </a:lnTo>
                      <a:lnTo>
                        <a:pt x="18" y="16"/>
                      </a:lnTo>
                      <a:lnTo>
                        <a:pt x="16" y="17"/>
                      </a:lnTo>
                      <a:lnTo>
                        <a:pt x="13" y="19"/>
                      </a:lnTo>
                      <a:lnTo>
                        <a:pt x="11" y="21"/>
                      </a:lnTo>
                      <a:lnTo>
                        <a:pt x="10" y="21"/>
                      </a:lnTo>
                      <a:lnTo>
                        <a:pt x="8" y="23"/>
                      </a:lnTo>
                      <a:lnTo>
                        <a:pt x="7" y="24"/>
                      </a:lnTo>
                      <a:lnTo>
                        <a:pt x="5" y="26"/>
                      </a:lnTo>
                      <a:lnTo>
                        <a:pt x="4" y="26"/>
                      </a:lnTo>
                      <a:lnTo>
                        <a:pt x="3" y="27"/>
                      </a:lnTo>
                      <a:lnTo>
                        <a:pt x="2" y="28"/>
                      </a:lnTo>
                      <a:lnTo>
                        <a:pt x="1" y="28"/>
                      </a:lnTo>
                      <a:lnTo>
                        <a:pt x="0" y="29"/>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169" name=""/>
                <p:cNvSpPr/>
                <p:nvPr/>
              </p:nvSpPr>
              <p:spPr>
                <a:xfrm>
                  <a:off x="6078600" y="5360760"/>
                  <a:ext cx="12600" cy="7200"/>
                </a:xfrm>
                <a:custGeom>
                  <a:avLst/>
                  <a:gdLst/>
                  <a:ahLst/>
                  <a:rect l="l" t="t" r="r" b="b"/>
                  <a:pathLst>
                    <a:path w="19" h="10">
                      <a:moveTo>
                        <a:pt x="0" y="10"/>
                      </a:moveTo>
                      <a:lnTo>
                        <a:pt x="1" y="9"/>
                      </a:lnTo>
                      <a:lnTo>
                        <a:pt x="2" y="9"/>
                      </a:lnTo>
                      <a:lnTo>
                        <a:pt x="4" y="9"/>
                      </a:lnTo>
                      <a:lnTo>
                        <a:pt x="5" y="9"/>
                      </a:lnTo>
                      <a:lnTo>
                        <a:pt x="6" y="9"/>
                      </a:lnTo>
                      <a:lnTo>
                        <a:pt x="7" y="9"/>
                      </a:lnTo>
                      <a:lnTo>
                        <a:pt x="8" y="8"/>
                      </a:lnTo>
                      <a:lnTo>
                        <a:pt x="9" y="8"/>
                      </a:lnTo>
                      <a:lnTo>
                        <a:pt x="10" y="7"/>
                      </a:lnTo>
                      <a:lnTo>
                        <a:pt x="19"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170" name=""/>
                <p:cNvSpPr/>
                <p:nvPr/>
              </p:nvSpPr>
              <p:spPr>
                <a:xfrm>
                  <a:off x="5955840" y="4852440"/>
                  <a:ext cx="42480" cy="102600"/>
                </a:xfrm>
                <a:custGeom>
                  <a:avLst/>
                  <a:gdLst/>
                  <a:ahLst/>
                  <a:rect l="l" t="t" r="r" b="b"/>
                  <a:pathLst>
                    <a:path w="60" h="136">
                      <a:moveTo>
                        <a:pt x="16" y="0"/>
                      </a:moveTo>
                      <a:lnTo>
                        <a:pt x="15" y="0"/>
                      </a:lnTo>
                      <a:lnTo>
                        <a:pt x="15" y="1"/>
                      </a:lnTo>
                      <a:lnTo>
                        <a:pt x="14" y="1"/>
                      </a:lnTo>
                      <a:lnTo>
                        <a:pt x="14" y="2"/>
                      </a:lnTo>
                      <a:lnTo>
                        <a:pt x="14" y="3"/>
                      </a:lnTo>
                      <a:lnTo>
                        <a:pt x="13" y="3"/>
                      </a:lnTo>
                      <a:lnTo>
                        <a:pt x="13" y="4"/>
                      </a:lnTo>
                      <a:lnTo>
                        <a:pt x="12" y="4"/>
                      </a:lnTo>
                      <a:lnTo>
                        <a:pt x="11" y="4"/>
                      </a:lnTo>
                      <a:lnTo>
                        <a:pt x="11" y="5"/>
                      </a:lnTo>
                      <a:lnTo>
                        <a:pt x="10" y="5"/>
                      </a:lnTo>
                      <a:lnTo>
                        <a:pt x="10" y="6"/>
                      </a:lnTo>
                      <a:lnTo>
                        <a:pt x="9" y="7"/>
                      </a:lnTo>
                      <a:lnTo>
                        <a:pt x="8" y="8"/>
                      </a:lnTo>
                      <a:lnTo>
                        <a:pt x="7" y="10"/>
                      </a:lnTo>
                      <a:lnTo>
                        <a:pt x="7" y="11"/>
                      </a:lnTo>
                      <a:lnTo>
                        <a:pt x="6" y="11"/>
                      </a:lnTo>
                      <a:lnTo>
                        <a:pt x="6" y="12"/>
                      </a:lnTo>
                      <a:lnTo>
                        <a:pt x="6" y="13"/>
                      </a:lnTo>
                      <a:lnTo>
                        <a:pt x="5" y="14"/>
                      </a:lnTo>
                      <a:lnTo>
                        <a:pt x="5" y="15"/>
                      </a:lnTo>
                      <a:lnTo>
                        <a:pt x="4" y="15"/>
                      </a:lnTo>
                      <a:lnTo>
                        <a:pt x="4" y="17"/>
                      </a:lnTo>
                      <a:lnTo>
                        <a:pt x="3" y="17"/>
                      </a:lnTo>
                      <a:lnTo>
                        <a:pt x="3" y="18"/>
                      </a:lnTo>
                      <a:lnTo>
                        <a:pt x="3" y="19"/>
                      </a:lnTo>
                      <a:lnTo>
                        <a:pt x="2" y="20"/>
                      </a:lnTo>
                      <a:lnTo>
                        <a:pt x="1" y="22"/>
                      </a:lnTo>
                      <a:lnTo>
                        <a:pt x="1" y="23"/>
                      </a:lnTo>
                      <a:lnTo>
                        <a:pt x="0" y="25"/>
                      </a:lnTo>
                      <a:lnTo>
                        <a:pt x="0" y="26"/>
                      </a:lnTo>
                      <a:lnTo>
                        <a:pt x="0" y="27"/>
                      </a:lnTo>
                      <a:lnTo>
                        <a:pt x="1" y="27"/>
                      </a:lnTo>
                      <a:lnTo>
                        <a:pt x="1" y="28"/>
                      </a:lnTo>
                      <a:lnTo>
                        <a:pt x="1" y="29"/>
                      </a:lnTo>
                      <a:lnTo>
                        <a:pt x="2" y="30"/>
                      </a:lnTo>
                      <a:lnTo>
                        <a:pt x="2" y="31"/>
                      </a:lnTo>
                      <a:lnTo>
                        <a:pt x="3" y="31"/>
                      </a:lnTo>
                      <a:lnTo>
                        <a:pt x="4" y="32"/>
                      </a:lnTo>
                      <a:lnTo>
                        <a:pt x="5" y="32"/>
                      </a:lnTo>
                      <a:lnTo>
                        <a:pt x="6" y="33"/>
                      </a:lnTo>
                      <a:lnTo>
                        <a:pt x="7" y="34"/>
                      </a:lnTo>
                      <a:lnTo>
                        <a:pt x="8" y="34"/>
                      </a:lnTo>
                      <a:lnTo>
                        <a:pt x="9" y="35"/>
                      </a:lnTo>
                      <a:lnTo>
                        <a:pt x="10" y="35"/>
                      </a:lnTo>
                      <a:lnTo>
                        <a:pt x="11" y="35"/>
                      </a:lnTo>
                      <a:lnTo>
                        <a:pt x="12" y="35"/>
                      </a:lnTo>
                      <a:lnTo>
                        <a:pt x="13" y="36"/>
                      </a:lnTo>
                      <a:lnTo>
                        <a:pt x="14" y="36"/>
                      </a:lnTo>
                      <a:lnTo>
                        <a:pt x="14" y="37"/>
                      </a:lnTo>
                      <a:lnTo>
                        <a:pt x="15" y="38"/>
                      </a:lnTo>
                      <a:lnTo>
                        <a:pt x="15" y="39"/>
                      </a:lnTo>
                      <a:lnTo>
                        <a:pt x="15" y="40"/>
                      </a:lnTo>
                      <a:lnTo>
                        <a:pt x="16" y="40"/>
                      </a:lnTo>
                      <a:lnTo>
                        <a:pt x="16" y="41"/>
                      </a:lnTo>
                      <a:lnTo>
                        <a:pt x="17" y="41"/>
                      </a:lnTo>
                      <a:lnTo>
                        <a:pt x="17" y="42"/>
                      </a:lnTo>
                      <a:lnTo>
                        <a:pt x="19" y="45"/>
                      </a:lnTo>
                      <a:lnTo>
                        <a:pt x="19" y="46"/>
                      </a:lnTo>
                      <a:lnTo>
                        <a:pt x="20" y="46"/>
                      </a:lnTo>
                      <a:lnTo>
                        <a:pt x="20" y="47"/>
                      </a:lnTo>
                      <a:lnTo>
                        <a:pt x="22" y="50"/>
                      </a:lnTo>
                      <a:lnTo>
                        <a:pt x="22" y="51"/>
                      </a:lnTo>
                      <a:lnTo>
                        <a:pt x="22" y="52"/>
                      </a:lnTo>
                      <a:lnTo>
                        <a:pt x="23" y="53"/>
                      </a:lnTo>
                      <a:lnTo>
                        <a:pt x="24" y="54"/>
                      </a:lnTo>
                      <a:lnTo>
                        <a:pt x="24" y="55"/>
                      </a:lnTo>
                      <a:lnTo>
                        <a:pt x="25" y="55"/>
                      </a:lnTo>
                      <a:lnTo>
                        <a:pt x="25" y="56"/>
                      </a:lnTo>
                      <a:lnTo>
                        <a:pt x="26" y="57"/>
                      </a:lnTo>
                      <a:lnTo>
                        <a:pt x="27" y="58"/>
                      </a:lnTo>
                      <a:lnTo>
                        <a:pt x="28" y="59"/>
                      </a:lnTo>
                      <a:lnTo>
                        <a:pt x="28" y="60"/>
                      </a:lnTo>
                      <a:lnTo>
                        <a:pt x="29" y="62"/>
                      </a:lnTo>
                      <a:lnTo>
                        <a:pt x="29" y="63"/>
                      </a:lnTo>
                      <a:lnTo>
                        <a:pt x="30" y="63"/>
                      </a:lnTo>
                      <a:lnTo>
                        <a:pt x="30" y="64"/>
                      </a:lnTo>
                      <a:lnTo>
                        <a:pt x="31" y="66"/>
                      </a:lnTo>
                      <a:lnTo>
                        <a:pt x="31" y="67"/>
                      </a:lnTo>
                      <a:lnTo>
                        <a:pt x="32" y="68"/>
                      </a:lnTo>
                      <a:lnTo>
                        <a:pt x="32" y="69"/>
                      </a:lnTo>
                      <a:lnTo>
                        <a:pt x="32" y="70"/>
                      </a:lnTo>
                      <a:lnTo>
                        <a:pt x="33" y="71"/>
                      </a:lnTo>
                      <a:lnTo>
                        <a:pt x="33" y="72"/>
                      </a:lnTo>
                      <a:lnTo>
                        <a:pt x="33" y="73"/>
                      </a:lnTo>
                      <a:lnTo>
                        <a:pt x="34" y="73"/>
                      </a:lnTo>
                      <a:lnTo>
                        <a:pt x="34" y="74"/>
                      </a:lnTo>
                      <a:lnTo>
                        <a:pt x="34" y="75"/>
                      </a:lnTo>
                      <a:lnTo>
                        <a:pt x="34" y="76"/>
                      </a:lnTo>
                      <a:lnTo>
                        <a:pt x="34" y="77"/>
                      </a:lnTo>
                      <a:lnTo>
                        <a:pt x="35" y="77"/>
                      </a:lnTo>
                      <a:lnTo>
                        <a:pt x="35" y="78"/>
                      </a:lnTo>
                      <a:lnTo>
                        <a:pt x="35" y="79"/>
                      </a:lnTo>
                      <a:lnTo>
                        <a:pt x="35" y="80"/>
                      </a:lnTo>
                      <a:lnTo>
                        <a:pt x="35" y="81"/>
                      </a:lnTo>
                      <a:lnTo>
                        <a:pt x="35" y="82"/>
                      </a:lnTo>
                      <a:lnTo>
                        <a:pt x="35" y="83"/>
                      </a:lnTo>
                      <a:lnTo>
                        <a:pt x="35" y="84"/>
                      </a:lnTo>
                      <a:lnTo>
                        <a:pt x="36" y="84"/>
                      </a:lnTo>
                      <a:lnTo>
                        <a:pt x="36" y="85"/>
                      </a:lnTo>
                      <a:lnTo>
                        <a:pt x="36" y="86"/>
                      </a:lnTo>
                      <a:lnTo>
                        <a:pt x="37" y="87"/>
                      </a:lnTo>
                      <a:lnTo>
                        <a:pt x="37" y="88"/>
                      </a:lnTo>
                      <a:lnTo>
                        <a:pt x="38" y="89"/>
                      </a:lnTo>
                      <a:lnTo>
                        <a:pt x="38" y="90"/>
                      </a:lnTo>
                      <a:lnTo>
                        <a:pt x="38" y="91"/>
                      </a:lnTo>
                      <a:lnTo>
                        <a:pt x="39" y="91"/>
                      </a:lnTo>
                      <a:lnTo>
                        <a:pt x="39" y="92"/>
                      </a:lnTo>
                      <a:lnTo>
                        <a:pt x="39" y="93"/>
                      </a:lnTo>
                      <a:lnTo>
                        <a:pt x="39" y="94"/>
                      </a:lnTo>
                      <a:lnTo>
                        <a:pt x="39" y="95"/>
                      </a:lnTo>
                      <a:lnTo>
                        <a:pt x="39" y="96"/>
                      </a:lnTo>
                      <a:lnTo>
                        <a:pt x="39" y="97"/>
                      </a:lnTo>
                      <a:lnTo>
                        <a:pt x="39" y="98"/>
                      </a:lnTo>
                      <a:lnTo>
                        <a:pt x="40" y="98"/>
                      </a:lnTo>
                      <a:lnTo>
                        <a:pt x="40" y="99"/>
                      </a:lnTo>
                      <a:lnTo>
                        <a:pt x="41" y="100"/>
                      </a:lnTo>
                      <a:lnTo>
                        <a:pt x="41" y="101"/>
                      </a:lnTo>
                      <a:lnTo>
                        <a:pt x="42" y="101"/>
                      </a:lnTo>
                      <a:lnTo>
                        <a:pt x="42" y="102"/>
                      </a:lnTo>
                      <a:lnTo>
                        <a:pt x="43" y="103"/>
                      </a:lnTo>
                      <a:lnTo>
                        <a:pt x="43" y="104"/>
                      </a:lnTo>
                      <a:lnTo>
                        <a:pt x="44" y="105"/>
                      </a:lnTo>
                      <a:lnTo>
                        <a:pt x="44" y="106"/>
                      </a:lnTo>
                      <a:lnTo>
                        <a:pt x="44" y="107"/>
                      </a:lnTo>
                      <a:lnTo>
                        <a:pt x="44" y="108"/>
                      </a:lnTo>
                      <a:lnTo>
                        <a:pt x="44" y="109"/>
                      </a:lnTo>
                      <a:lnTo>
                        <a:pt x="44" y="110"/>
                      </a:lnTo>
                      <a:lnTo>
                        <a:pt x="45" y="110"/>
                      </a:lnTo>
                      <a:lnTo>
                        <a:pt x="45" y="111"/>
                      </a:lnTo>
                      <a:lnTo>
                        <a:pt x="45" y="112"/>
                      </a:lnTo>
                      <a:lnTo>
                        <a:pt x="46" y="112"/>
                      </a:lnTo>
                      <a:lnTo>
                        <a:pt x="46" y="113"/>
                      </a:lnTo>
                      <a:lnTo>
                        <a:pt x="47" y="114"/>
                      </a:lnTo>
                      <a:lnTo>
                        <a:pt x="47" y="115"/>
                      </a:lnTo>
                      <a:lnTo>
                        <a:pt x="48" y="115"/>
                      </a:lnTo>
                      <a:lnTo>
                        <a:pt x="48" y="116"/>
                      </a:lnTo>
                      <a:lnTo>
                        <a:pt x="51" y="119"/>
                      </a:lnTo>
                      <a:lnTo>
                        <a:pt x="52" y="120"/>
                      </a:lnTo>
                      <a:lnTo>
                        <a:pt x="52" y="121"/>
                      </a:lnTo>
                      <a:lnTo>
                        <a:pt x="53" y="123"/>
                      </a:lnTo>
                      <a:lnTo>
                        <a:pt x="53" y="124"/>
                      </a:lnTo>
                      <a:lnTo>
                        <a:pt x="54" y="124"/>
                      </a:lnTo>
                      <a:lnTo>
                        <a:pt x="55" y="125"/>
                      </a:lnTo>
                      <a:lnTo>
                        <a:pt x="56" y="126"/>
                      </a:lnTo>
                      <a:lnTo>
                        <a:pt x="56" y="127"/>
                      </a:lnTo>
                      <a:lnTo>
                        <a:pt x="57" y="128"/>
                      </a:lnTo>
                      <a:lnTo>
                        <a:pt x="57" y="129"/>
                      </a:lnTo>
                      <a:lnTo>
                        <a:pt x="57" y="130"/>
                      </a:lnTo>
                      <a:lnTo>
                        <a:pt x="58" y="130"/>
                      </a:lnTo>
                      <a:lnTo>
                        <a:pt x="58" y="131"/>
                      </a:lnTo>
                      <a:lnTo>
                        <a:pt x="59" y="131"/>
                      </a:lnTo>
                      <a:lnTo>
                        <a:pt x="59" y="132"/>
                      </a:lnTo>
                      <a:lnTo>
                        <a:pt x="60" y="133"/>
                      </a:lnTo>
                      <a:lnTo>
                        <a:pt x="60" y="134"/>
                      </a:lnTo>
                      <a:lnTo>
                        <a:pt x="59" y="135"/>
                      </a:lnTo>
                      <a:lnTo>
                        <a:pt x="59" y="136"/>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1" name=""/>
                <p:cNvSpPr/>
                <p:nvPr/>
              </p:nvSpPr>
              <p:spPr>
                <a:xfrm>
                  <a:off x="5981400" y="4624200"/>
                  <a:ext cx="19800" cy="123840"/>
                </a:xfrm>
                <a:custGeom>
                  <a:avLst/>
                  <a:gdLst/>
                  <a:ahLst/>
                  <a:rect l="l" t="t" r="r" b="b"/>
                  <a:pathLst>
                    <a:path w="27" h="162">
                      <a:moveTo>
                        <a:pt x="4" y="0"/>
                      </a:moveTo>
                      <a:lnTo>
                        <a:pt x="4" y="1"/>
                      </a:lnTo>
                      <a:lnTo>
                        <a:pt x="4" y="5"/>
                      </a:lnTo>
                      <a:lnTo>
                        <a:pt x="4" y="6"/>
                      </a:lnTo>
                      <a:lnTo>
                        <a:pt x="4" y="7"/>
                      </a:lnTo>
                      <a:lnTo>
                        <a:pt x="3" y="8"/>
                      </a:lnTo>
                      <a:lnTo>
                        <a:pt x="4" y="8"/>
                      </a:lnTo>
                      <a:lnTo>
                        <a:pt x="4" y="9"/>
                      </a:lnTo>
                      <a:lnTo>
                        <a:pt x="4" y="10"/>
                      </a:lnTo>
                      <a:lnTo>
                        <a:pt x="4" y="11"/>
                      </a:lnTo>
                      <a:lnTo>
                        <a:pt x="4" y="12"/>
                      </a:lnTo>
                      <a:lnTo>
                        <a:pt x="4" y="13"/>
                      </a:lnTo>
                      <a:lnTo>
                        <a:pt x="4" y="14"/>
                      </a:lnTo>
                      <a:lnTo>
                        <a:pt x="3" y="16"/>
                      </a:lnTo>
                      <a:lnTo>
                        <a:pt x="3" y="18"/>
                      </a:lnTo>
                      <a:lnTo>
                        <a:pt x="3" y="19"/>
                      </a:lnTo>
                      <a:lnTo>
                        <a:pt x="3" y="21"/>
                      </a:lnTo>
                      <a:lnTo>
                        <a:pt x="3" y="22"/>
                      </a:lnTo>
                      <a:lnTo>
                        <a:pt x="3" y="24"/>
                      </a:lnTo>
                      <a:lnTo>
                        <a:pt x="3" y="25"/>
                      </a:lnTo>
                      <a:lnTo>
                        <a:pt x="3" y="27"/>
                      </a:lnTo>
                      <a:lnTo>
                        <a:pt x="3" y="28"/>
                      </a:lnTo>
                      <a:lnTo>
                        <a:pt x="3" y="31"/>
                      </a:lnTo>
                      <a:lnTo>
                        <a:pt x="3" y="32"/>
                      </a:lnTo>
                      <a:lnTo>
                        <a:pt x="3" y="34"/>
                      </a:lnTo>
                      <a:lnTo>
                        <a:pt x="3" y="35"/>
                      </a:lnTo>
                      <a:lnTo>
                        <a:pt x="3" y="36"/>
                      </a:lnTo>
                      <a:lnTo>
                        <a:pt x="3" y="38"/>
                      </a:lnTo>
                      <a:lnTo>
                        <a:pt x="3" y="39"/>
                      </a:lnTo>
                      <a:lnTo>
                        <a:pt x="3" y="40"/>
                      </a:lnTo>
                      <a:lnTo>
                        <a:pt x="3" y="41"/>
                      </a:lnTo>
                      <a:lnTo>
                        <a:pt x="3" y="42"/>
                      </a:lnTo>
                      <a:lnTo>
                        <a:pt x="3" y="43"/>
                      </a:lnTo>
                      <a:lnTo>
                        <a:pt x="3" y="44"/>
                      </a:lnTo>
                      <a:lnTo>
                        <a:pt x="4" y="47"/>
                      </a:lnTo>
                      <a:lnTo>
                        <a:pt x="4" y="48"/>
                      </a:lnTo>
                      <a:lnTo>
                        <a:pt x="4" y="49"/>
                      </a:lnTo>
                      <a:lnTo>
                        <a:pt x="3" y="50"/>
                      </a:lnTo>
                      <a:lnTo>
                        <a:pt x="1" y="51"/>
                      </a:lnTo>
                      <a:lnTo>
                        <a:pt x="1" y="52"/>
                      </a:lnTo>
                      <a:lnTo>
                        <a:pt x="0" y="52"/>
                      </a:lnTo>
                      <a:lnTo>
                        <a:pt x="0" y="53"/>
                      </a:lnTo>
                      <a:lnTo>
                        <a:pt x="0" y="54"/>
                      </a:lnTo>
                      <a:lnTo>
                        <a:pt x="0" y="55"/>
                      </a:lnTo>
                      <a:lnTo>
                        <a:pt x="1" y="55"/>
                      </a:lnTo>
                      <a:lnTo>
                        <a:pt x="1" y="56"/>
                      </a:lnTo>
                      <a:lnTo>
                        <a:pt x="2" y="56"/>
                      </a:lnTo>
                      <a:lnTo>
                        <a:pt x="3" y="57"/>
                      </a:lnTo>
                      <a:lnTo>
                        <a:pt x="4" y="58"/>
                      </a:lnTo>
                      <a:lnTo>
                        <a:pt x="4" y="59"/>
                      </a:lnTo>
                      <a:lnTo>
                        <a:pt x="5" y="59"/>
                      </a:lnTo>
                      <a:lnTo>
                        <a:pt x="5" y="60"/>
                      </a:lnTo>
                      <a:lnTo>
                        <a:pt x="5" y="61"/>
                      </a:lnTo>
                      <a:lnTo>
                        <a:pt x="6" y="63"/>
                      </a:lnTo>
                      <a:lnTo>
                        <a:pt x="6" y="64"/>
                      </a:lnTo>
                      <a:lnTo>
                        <a:pt x="7" y="65"/>
                      </a:lnTo>
                      <a:lnTo>
                        <a:pt x="7" y="66"/>
                      </a:lnTo>
                      <a:lnTo>
                        <a:pt x="8" y="67"/>
                      </a:lnTo>
                      <a:lnTo>
                        <a:pt x="10" y="69"/>
                      </a:lnTo>
                      <a:lnTo>
                        <a:pt x="11" y="71"/>
                      </a:lnTo>
                      <a:lnTo>
                        <a:pt x="12" y="71"/>
                      </a:lnTo>
                      <a:lnTo>
                        <a:pt x="13" y="71"/>
                      </a:lnTo>
                      <a:lnTo>
                        <a:pt x="14" y="71"/>
                      </a:lnTo>
                      <a:lnTo>
                        <a:pt x="14" y="72"/>
                      </a:lnTo>
                      <a:lnTo>
                        <a:pt x="15" y="72"/>
                      </a:lnTo>
                      <a:lnTo>
                        <a:pt x="17" y="72"/>
                      </a:lnTo>
                      <a:lnTo>
                        <a:pt x="18" y="72"/>
                      </a:lnTo>
                      <a:lnTo>
                        <a:pt x="19" y="73"/>
                      </a:lnTo>
                      <a:lnTo>
                        <a:pt x="19" y="74"/>
                      </a:lnTo>
                      <a:lnTo>
                        <a:pt x="18" y="76"/>
                      </a:lnTo>
                      <a:lnTo>
                        <a:pt x="16" y="78"/>
                      </a:lnTo>
                      <a:lnTo>
                        <a:pt x="16" y="79"/>
                      </a:lnTo>
                      <a:lnTo>
                        <a:pt x="16" y="80"/>
                      </a:lnTo>
                      <a:lnTo>
                        <a:pt x="16" y="81"/>
                      </a:lnTo>
                      <a:lnTo>
                        <a:pt x="16" y="83"/>
                      </a:lnTo>
                      <a:lnTo>
                        <a:pt x="17" y="84"/>
                      </a:lnTo>
                      <a:lnTo>
                        <a:pt x="16" y="85"/>
                      </a:lnTo>
                      <a:lnTo>
                        <a:pt x="15" y="87"/>
                      </a:lnTo>
                      <a:lnTo>
                        <a:pt x="15" y="88"/>
                      </a:lnTo>
                      <a:lnTo>
                        <a:pt x="15" y="89"/>
                      </a:lnTo>
                      <a:lnTo>
                        <a:pt x="15" y="90"/>
                      </a:lnTo>
                      <a:lnTo>
                        <a:pt x="15" y="91"/>
                      </a:lnTo>
                      <a:lnTo>
                        <a:pt x="16" y="92"/>
                      </a:lnTo>
                      <a:lnTo>
                        <a:pt x="18" y="97"/>
                      </a:lnTo>
                      <a:lnTo>
                        <a:pt x="19" y="97"/>
                      </a:lnTo>
                      <a:lnTo>
                        <a:pt x="19" y="98"/>
                      </a:lnTo>
                      <a:lnTo>
                        <a:pt x="18" y="99"/>
                      </a:lnTo>
                      <a:lnTo>
                        <a:pt x="18" y="100"/>
                      </a:lnTo>
                      <a:lnTo>
                        <a:pt x="18" y="101"/>
                      </a:lnTo>
                      <a:lnTo>
                        <a:pt x="18" y="103"/>
                      </a:lnTo>
                      <a:lnTo>
                        <a:pt x="19" y="105"/>
                      </a:lnTo>
                      <a:lnTo>
                        <a:pt x="19" y="107"/>
                      </a:lnTo>
                      <a:lnTo>
                        <a:pt x="19" y="108"/>
                      </a:lnTo>
                      <a:lnTo>
                        <a:pt x="20" y="108"/>
                      </a:lnTo>
                      <a:lnTo>
                        <a:pt x="20" y="109"/>
                      </a:lnTo>
                      <a:lnTo>
                        <a:pt x="21" y="110"/>
                      </a:lnTo>
                      <a:lnTo>
                        <a:pt x="21" y="111"/>
                      </a:lnTo>
                      <a:lnTo>
                        <a:pt x="21" y="114"/>
                      </a:lnTo>
                      <a:lnTo>
                        <a:pt x="22" y="116"/>
                      </a:lnTo>
                      <a:lnTo>
                        <a:pt x="22" y="117"/>
                      </a:lnTo>
                      <a:lnTo>
                        <a:pt x="22" y="118"/>
                      </a:lnTo>
                      <a:lnTo>
                        <a:pt x="23" y="119"/>
                      </a:lnTo>
                      <a:lnTo>
                        <a:pt x="23" y="120"/>
                      </a:lnTo>
                      <a:lnTo>
                        <a:pt x="25" y="124"/>
                      </a:lnTo>
                      <a:lnTo>
                        <a:pt x="26" y="125"/>
                      </a:lnTo>
                      <a:lnTo>
                        <a:pt x="27" y="127"/>
                      </a:lnTo>
                      <a:lnTo>
                        <a:pt x="27" y="128"/>
                      </a:lnTo>
                      <a:lnTo>
                        <a:pt x="27" y="129"/>
                      </a:lnTo>
                      <a:lnTo>
                        <a:pt x="27" y="130"/>
                      </a:lnTo>
                      <a:lnTo>
                        <a:pt x="26" y="130"/>
                      </a:lnTo>
                      <a:lnTo>
                        <a:pt x="26" y="132"/>
                      </a:lnTo>
                      <a:lnTo>
                        <a:pt x="25" y="133"/>
                      </a:lnTo>
                      <a:lnTo>
                        <a:pt x="25" y="134"/>
                      </a:lnTo>
                      <a:lnTo>
                        <a:pt x="25" y="135"/>
                      </a:lnTo>
                      <a:lnTo>
                        <a:pt x="24" y="136"/>
                      </a:lnTo>
                      <a:lnTo>
                        <a:pt x="23" y="138"/>
                      </a:lnTo>
                      <a:lnTo>
                        <a:pt x="23" y="139"/>
                      </a:lnTo>
                      <a:lnTo>
                        <a:pt x="22" y="140"/>
                      </a:lnTo>
                      <a:lnTo>
                        <a:pt x="21" y="140"/>
                      </a:lnTo>
                      <a:lnTo>
                        <a:pt x="21" y="141"/>
                      </a:lnTo>
                      <a:lnTo>
                        <a:pt x="20" y="141"/>
                      </a:lnTo>
                      <a:lnTo>
                        <a:pt x="20" y="142"/>
                      </a:lnTo>
                      <a:lnTo>
                        <a:pt x="19" y="143"/>
                      </a:lnTo>
                      <a:lnTo>
                        <a:pt x="19" y="144"/>
                      </a:lnTo>
                      <a:lnTo>
                        <a:pt x="18" y="144"/>
                      </a:lnTo>
                      <a:lnTo>
                        <a:pt x="18" y="145"/>
                      </a:lnTo>
                      <a:lnTo>
                        <a:pt x="17" y="146"/>
                      </a:lnTo>
                      <a:lnTo>
                        <a:pt x="17" y="147"/>
                      </a:lnTo>
                      <a:lnTo>
                        <a:pt x="17" y="148"/>
                      </a:lnTo>
                      <a:lnTo>
                        <a:pt x="16" y="149"/>
                      </a:lnTo>
                      <a:lnTo>
                        <a:pt x="16" y="150"/>
                      </a:lnTo>
                      <a:lnTo>
                        <a:pt x="16" y="152"/>
                      </a:lnTo>
                      <a:lnTo>
                        <a:pt x="16" y="153"/>
                      </a:lnTo>
                      <a:lnTo>
                        <a:pt x="16" y="154"/>
                      </a:lnTo>
                      <a:lnTo>
                        <a:pt x="17" y="155"/>
                      </a:lnTo>
                      <a:lnTo>
                        <a:pt x="17" y="156"/>
                      </a:lnTo>
                      <a:lnTo>
                        <a:pt x="18" y="158"/>
                      </a:lnTo>
                      <a:lnTo>
                        <a:pt x="18" y="159"/>
                      </a:lnTo>
                      <a:lnTo>
                        <a:pt x="18" y="160"/>
                      </a:lnTo>
                      <a:lnTo>
                        <a:pt x="18" y="161"/>
                      </a:lnTo>
                      <a:lnTo>
                        <a:pt x="19" y="161"/>
                      </a:lnTo>
                      <a:lnTo>
                        <a:pt x="19" y="162"/>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2" name=""/>
                <p:cNvSpPr/>
                <p:nvPr/>
              </p:nvSpPr>
              <p:spPr>
                <a:xfrm>
                  <a:off x="5997600" y="3135600"/>
                  <a:ext cx="72720" cy="18000"/>
                </a:xfrm>
                <a:custGeom>
                  <a:avLst/>
                  <a:gdLst/>
                  <a:ahLst/>
                  <a:rect l="l" t="t" r="r" b="b"/>
                  <a:pathLst>
                    <a:path w="102" h="24">
                      <a:moveTo>
                        <a:pt x="0" y="7"/>
                      </a:moveTo>
                      <a:lnTo>
                        <a:pt x="5" y="6"/>
                      </a:lnTo>
                      <a:lnTo>
                        <a:pt x="13" y="2"/>
                      </a:lnTo>
                      <a:lnTo>
                        <a:pt x="17" y="1"/>
                      </a:lnTo>
                      <a:lnTo>
                        <a:pt x="23" y="0"/>
                      </a:lnTo>
                      <a:lnTo>
                        <a:pt x="26" y="3"/>
                      </a:lnTo>
                      <a:lnTo>
                        <a:pt x="29" y="5"/>
                      </a:lnTo>
                      <a:lnTo>
                        <a:pt x="35" y="7"/>
                      </a:lnTo>
                      <a:lnTo>
                        <a:pt x="42" y="10"/>
                      </a:lnTo>
                      <a:lnTo>
                        <a:pt x="46" y="13"/>
                      </a:lnTo>
                      <a:lnTo>
                        <a:pt x="67" y="18"/>
                      </a:lnTo>
                      <a:lnTo>
                        <a:pt x="72" y="18"/>
                      </a:lnTo>
                      <a:lnTo>
                        <a:pt x="80" y="18"/>
                      </a:lnTo>
                      <a:lnTo>
                        <a:pt x="83" y="23"/>
                      </a:lnTo>
                      <a:lnTo>
                        <a:pt x="98" y="23"/>
                      </a:lnTo>
                      <a:lnTo>
                        <a:pt x="102" y="24"/>
                      </a:lnTo>
                    </a:path>
                  </a:pathLst>
                </a:custGeom>
                <a:noFill/>
                <a:ln w="23760">
                  <a:solidFill>
                    <a:srgbClr val="0000ff"/>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1173" name=""/>
                <p:cNvSpPr/>
                <p:nvPr/>
              </p:nvSpPr>
              <p:spPr>
                <a:xfrm>
                  <a:off x="5942880" y="3141360"/>
                  <a:ext cx="54360" cy="51120"/>
                </a:xfrm>
                <a:custGeom>
                  <a:avLst/>
                  <a:gdLst/>
                  <a:ahLst/>
                  <a:rect l="l" t="t" r="r" b="b"/>
                  <a:pathLst>
                    <a:path w="75" h="69">
                      <a:moveTo>
                        <a:pt x="0" y="69"/>
                      </a:moveTo>
                      <a:lnTo>
                        <a:pt x="1" y="6"/>
                      </a:lnTo>
                      <a:lnTo>
                        <a:pt x="9" y="7"/>
                      </a:lnTo>
                      <a:lnTo>
                        <a:pt x="23" y="5"/>
                      </a:lnTo>
                      <a:lnTo>
                        <a:pt x="66" y="5"/>
                      </a:lnTo>
                      <a:lnTo>
                        <a:pt x="70" y="4"/>
                      </a:lnTo>
                      <a:lnTo>
                        <a:pt x="75" y="0"/>
                      </a:lnTo>
                    </a:path>
                  </a:pathLst>
                </a:custGeom>
                <a:noFill/>
                <a:ln w="23760">
                  <a:solidFill>
                    <a:srgbClr val="0000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174" name=""/>
                <p:cNvSpPr/>
                <p:nvPr/>
              </p:nvSpPr>
              <p:spPr>
                <a:xfrm>
                  <a:off x="5551920" y="2523600"/>
                  <a:ext cx="791640" cy="584640"/>
                </a:xfrm>
                <a:custGeom>
                  <a:avLst/>
                  <a:gdLst/>
                  <a:ahLst/>
                  <a:rect l="l" t="t" r="r" b="b"/>
                  <a:pathLst>
                    <a:path w="1111" h="776">
                      <a:moveTo>
                        <a:pt x="0" y="0"/>
                      </a:moveTo>
                      <a:lnTo>
                        <a:pt x="93" y="75"/>
                      </a:lnTo>
                      <a:lnTo>
                        <a:pt x="139" y="114"/>
                      </a:lnTo>
                      <a:lnTo>
                        <a:pt x="172" y="132"/>
                      </a:lnTo>
                      <a:lnTo>
                        <a:pt x="206" y="147"/>
                      </a:lnTo>
                      <a:lnTo>
                        <a:pt x="239" y="178"/>
                      </a:lnTo>
                      <a:lnTo>
                        <a:pt x="263" y="213"/>
                      </a:lnTo>
                      <a:lnTo>
                        <a:pt x="308" y="235"/>
                      </a:lnTo>
                      <a:lnTo>
                        <a:pt x="340" y="264"/>
                      </a:lnTo>
                      <a:lnTo>
                        <a:pt x="361" y="272"/>
                      </a:lnTo>
                      <a:lnTo>
                        <a:pt x="378" y="292"/>
                      </a:lnTo>
                      <a:lnTo>
                        <a:pt x="416" y="323"/>
                      </a:lnTo>
                      <a:lnTo>
                        <a:pt x="462" y="296"/>
                      </a:lnTo>
                      <a:lnTo>
                        <a:pt x="517" y="288"/>
                      </a:lnTo>
                      <a:lnTo>
                        <a:pt x="546" y="286"/>
                      </a:lnTo>
                      <a:lnTo>
                        <a:pt x="577" y="272"/>
                      </a:lnTo>
                      <a:lnTo>
                        <a:pt x="625" y="290"/>
                      </a:lnTo>
                      <a:lnTo>
                        <a:pt x="663" y="325"/>
                      </a:lnTo>
                      <a:lnTo>
                        <a:pt x="706" y="360"/>
                      </a:lnTo>
                      <a:lnTo>
                        <a:pt x="747" y="384"/>
                      </a:lnTo>
                      <a:lnTo>
                        <a:pt x="775" y="429"/>
                      </a:lnTo>
                      <a:lnTo>
                        <a:pt x="797" y="482"/>
                      </a:lnTo>
                      <a:lnTo>
                        <a:pt x="802" y="508"/>
                      </a:lnTo>
                      <a:lnTo>
                        <a:pt x="823" y="482"/>
                      </a:lnTo>
                      <a:lnTo>
                        <a:pt x="859" y="486"/>
                      </a:lnTo>
                      <a:lnTo>
                        <a:pt x="886" y="482"/>
                      </a:lnTo>
                      <a:lnTo>
                        <a:pt x="941" y="482"/>
                      </a:lnTo>
                      <a:lnTo>
                        <a:pt x="981" y="497"/>
                      </a:lnTo>
                      <a:lnTo>
                        <a:pt x="1036" y="497"/>
                      </a:lnTo>
                      <a:lnTo>
                        <a:pt x="1063" y="504"/>
                      </a:lnTo>
                      <a:lnTo>
                        <a:pt x="1099" y="596"/>
                      </a:lnTo>
                      <a:lnTo>
                        <a:pt x="1094" y="660"/>
                      </a:lnTo>
                      <a:lnTo>
                        <a:pt x="1082" y="692"/>
                      </a:lnTo>
                      <a:lnTo>
                        <a:pt x="1092" y="732"/>
                      </a:lnTo>
                      <a:lnTo>
                        <a:pt x="1111" y="776"/>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5" name=""/>
                <p:cNvSpPr/>
                <p:nvPr/>
              </p:nvSpPr>
              <p:spPr>
                <a:xfrm>
                  <a:off x="5877360" y="3185280"/>
                  <a:ext cx="65520" cy="7200"/>
                </a:xfrm>
                <a:custGeom>
                  <a:avLst/>
                  <a:gdLst/>
                  <a:ahLst/>
                  <a:rect l="l" t="t" r="r" b="b"/>
                  <a:pathLst>
                    <a:path w="92" h="11">
                      <a:moveTo>
                        <a:pt x="0" y="3"/>
                      </a:moveTo>
                      <a:lnTo>
                        <a:pt x="10" y="2"/>
                      </a:lnTo>
                      <a:lnTo>
                        <a:pt x="18" y="0"/>
                      </a:lnTo>
                      <a:lnTo>
                        <a:pt x="25" y="1"/>
                      </a:lnTo>
                      <a:lnTo>
                        <a:pt x="37" y="2"/>
                      </a:lnTo>
                      <a:lnTo>
                        <a:pt x="69" y="2"/>
                      </a:lnTo>
                      <a:lnTo>
                        <a:pt x="76" y="7"/>
                      </a:lnTo>
                      <a:lnTo>
                        <a:pt x="81" y="11"/>
                      </a:lnTo>
                      <a:lnTo>
                        <a:pt x="92" y="11"/>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176" name=""/>
                <p:cNvSpPr/>
                <p:nvPr/>
              </p:nvSpPr>
              <p:spPr>
                <a:xfrm>
                  <a:off x="6070320" y="3128040"/>
                  <a:ext cx="133920" cy="27000"/>
                </a:xfrm>
                <a:custGeom>
                  <a:avLst/>
                  <a:gdLst/>
                  <a:ahLst/>
                  <a:rect l="l" t="t" r="r" b="b"/>
                  <a:pathLst>
                    <a:path w="189" h="36">
                      <a:moveTo>
                        <a:pt x="0" y="34"/>
                      </a:moveTo>
                      <a:lnTo>
                        <a:pt x="9" y="36"/>
                      </a:lnTo>
                      <a:lnTo>
                        <a:pt x="13" y="34"/>
                      </a:lnTo>
                      <a:lnTo>
                        <a:pt x="17" y="34"/>
                      </a:lnTo>
                      <a:lnTo>
                        <a:pt x="27" y="31"/>
                      </a:lnTo>
                      <a:lnTo>
                        <a:pt x="39" y="24"/>
                      </a:lnTo>
                      <a:lnTo>
                        <a:pt x="45" y="20"/>
                      </a:lnTo>
                      <a:lnTo>
                        <a:pt x="50" y="20"/>
                      </a:lnTo>
                      <a:lnTo>
                        <a:pt x="80" y="19"/>
                      </a:lnTo>
                      <a:lnTo>
                        <a:pt x="88" y="14"/>
                      </a:lnTo>
                      <a:lnTo>
                        <a:pt x="102" y="9"/>
                      </a:lnTo>
                      <a:lnTo>
                        <a:pt x="108" y="6"/>
                      </a:lnTo>
                      <a:lnTo>
                        <a:pt x="119" y="3"/>
                      </a:lnTo>
                      <a:lnTo>
                        <a:pt x="126" y="0"/>
                      </a:lnTo>
                      <a:lnTo>
                        <a:pt x="135" y="0"/>
                      </a:lnTo>
                      <a:lnTo>
                        <a:pt x="146" y="0"/>
                      </a:lnTo>
                      <a:lnTo>
                        <a:pt x="151" y="0"/>
                      </a:lnTo>
                      <a:lnTo>
                        <a:pt x="182" y="0"/>
                      </a:lnTo>
                      <a:lnTo>
                        <a:pt x="189" y="0"/>
                      </a:lnTo>
                    </a:path>
                  </a:pathLst>
                </a:custGeom>
                <a:noFill/>
                <a:ln w="2376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1177" name=""/>
                <p:cNvSpPr/>
                <p:nvPr/>
              </p:nvSpPr>
              <p:spPr>
                <a:xfrm>
                  <a:off x="6204240" y="3128040"/>
                  <a:ext cx="149760" cy="21240"/>
                </a:xfrm>
                <a:custGeom>
                  <a:avLst/>
                  <a:gdLst/>
                  <a:ahLst/>
                  <a:rect l="l" t="t" r="r" b="b"/>
                  <a:pathLst>
                    <a:path w="210" h="27">
                      <a:moveTo>
                        <a:pt x="0" y="0"/>
                      </a:moveTo>
                      <a:lnTo>
                        <a:pt x="5" y="0"/>
                      </a:lnTo>
                      <a:lnTo>
                        <a:pt x="21" y="0"/>
                      </a:lnTo>
                      <a:lnTo>
                        <a:pt x="27" y="6"/>
                      </a:lnTo>
                      <a:lnTo>
                        <a:pt x="45" y="11"/>
                      </a:lnTo>
                      <a:lnTo>
                        <a:pt x="48" y="12"/>
                      </a:lnTo>
                      <a:lnTo>
                        <a:pt x="52" y="15"/>
                      </a:lnTo>
                      <a:lnTo>
                        <a:pt x="55" y="19"/>
                      </a:lnTo>
                      <a:lnTo>
                        <a:pt x="57" y="21"/>
                      </a:lnTo>
                      <a:lnTo>
                        <a:pt x="58" y="21"/>
                      </a:lnTo>
                      <a:lnTo>
                        <a:pt x="61" y="24"/>
                      </a:lnTo>
                      <a:lnTo>
                        <a:pt x="64" y="24"/>
                      </a:lnTo>
                      <a:lnTo>
                        <a:pt x="71" y="26"/>
                      </a:lnTo>
                      <a:lnTo>
                        <a:pt x="71" y="27"/>
                      </a:lnTo>
                      <a:lnTo>
                        <a:pt x="85" y="27"/>
                      </a:lnTo>
                      <a:lnTo>
                        <a:pt x="94" y="26"/>
                      </a:lnTo>
                      <a:lnTo>
                        <a:pt x="104" y="26"/>
                      </a:lnTo>
                      <a:lnTo>
                        <a:pt x="110" y="25"/>
                      </a:lnTo>
                      <a:lnTo>
                        <a:pt x="116" y="24"/>
                      </a:lnTo>
                      <a:lnTo>
                        <a:pt x="127" y="24"/>
                      </a:lnTo>
                      <a:lnTo>
                        <a:pt x="136" y="23"/>
                      </a:lnTo>
                      <a:lnTo>
                        <a:pt x="140" y="23"/>
                      </a:lnTo>
                      <a:lnTo>
                        <a:pt x="143" y="23"/>
                      </a:lnTo>
                      <a:lnTo>
                        <a:pt x="146" y="20"/>
                      </a:lnTo>
                      <a:lnTo>
                        <a:pt x="148" y="17"/>
                      </a:lnTo>
                      <a:lnTo>
                        <a:pt x="155" y="14"/>
                      </a:lnTo>
                      <a:lnTo>
                        <a:pt x="161" y="14"/>
                      </a:lnTo>
                      <a:lnTo>
                        <a:pt x="163" y="13"/>
                      </a:lnTo>
                      <a:lnTo>
                        <a:pt x="166" y="10"/>
                      </a:lnTo>
                      <a:lnTo>
                        <a:pt x="168" y="8"/>
                      </a:lnTo>
                      <a:lnTo>
                        <a:pt x="170" y="7"/>
                      </a:lnTo>
                      <a:lnTo>
                        <a:pt x="172" y="8"/>
                      </a:lnTo>
                      <a:lnTo>
                        <a:pt x="174" y="8"/>
                      </a:lnTo>
                      <a:lnTo>
                        <a:pt x="210" y="5"/>
                      </a:lnTo>
                    </a:path>
                  </a:pathLst>
                </a:custGeom>
                <a:noFill/>
                <a:ln w="23760">
                  <a:solidFill>
                    <a:srgbClr val="0000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178" name=""/>
                <p:cNvSpPr/>
                <p:nvPr/>
              </p:nvSpPr>
              <p:spPr>
                <a:xfrm>
                  <a:off x="6994800" y="2781720"/>
                  <a:ext cx="550800" cy="285480"/>
                </a:xfrm>
                <a:custGeom>
                  <a:avLst/>
                  <a:gdLst/>
                  <a:ahLst/>
                  <a:rect l="l" t="t" r="r" b="b"/>
                  <a:pathLst>
                    <a:path w="773" h="378">
                      <a:moveTo>
                        <a:pt x="0" y="338"/>
                      </a:moveTo>
                      <a:lnTo>
                        <a:pt x="70" y="378"/>
                      </a:lnTo>
                      <a:lnTo>
                        <a:pt x="133" y="376"/>
                      </a:lnTo>
                      <a:lnTo>
                        <a:pt x="209" y="354"/>
                      </a:lnTo>
                      <a:lnTo>
                        <a:pt x="281" y="312"/>
                      </a:lnTo>
                      <a:lnTo>
                        <a:pt x="353" y="262"/>
                      </a:lnTo>
                      <a:lnTo>
                        <a:pt x="401" y="202"/>
                      </a:lnTo>
                      <a:lnTo>
                        <a:pt x="473" y="180"/>
                      </a:lnTo>
                      <a:lnTo>
                        <a:pt x="519" y="139"/>
                      </a:lnTo>
                      <a:lnTo>
                        <a:pt x="591" y="80"/>
                      </a:lnTo>
                      <a:lnTo>
                        <a:pt x="675" y="43"/>
                      </a:lnTo>
                      <a:lnTo>
                        <a:pt x="756" y="0"/>
                      </a:lnTo>
                      <a:lnTo>
                        <a:pt x="773" y="11"/>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9" name=""/>
                <p:cNvSpPr/>
                <p:nvPr/>
              </p:nvSpPr>
              <p:spPr>
                <a:xfrm>
                  <a:off x="6343920" y="2975040"/>
                  <a:ext cx="650880" cy="222120"/>
                </a:xfrm>
                <a:custGeom>
                  <a:avLst/>
                  <a:gdLst/>
                  <a:ahLst/>
                  <a:rect l="l" t="t" r="r" b="b"/>
                  <a:pathLst>
                    <a:path w="911" h="294">
                      <a:moveTo>
                        <a:pt x="0" y="176"/>
                      </a:moveTo>
                      <a:lnTo>
                        <a:pt x="26" y="229"/>
                      </a:lnTo>
                      <a:lnTo>
                        <a:pt x="55" y="270"/>
                      </a:lnTo>
                      <a:lnTo>
                        <a:pt x="107" y="294"/>
                      </a:lnTo>
                      <a:lnTo>
                        <a:pt x="175" y="288"/>
                      </a:lnTo>
                      <a:lnTo>
                        <a:pt x="222" y="272"/>
                      </a:lnTo>
                      <a:lnTo>
                        <a:pt x="256" y="250"/>
                      </a:lnTo>
                      <a:lnTo>
                        <a:pt x="328" y="257"/>
                      </a:lnTo>
                      <a:lnTo>
                        <a:pt x="378" y="185"/>
                      </a:lnTo>
                      <a:lnTo>
                        <a:pt x="428" y="143"/>
                      </a:lnTo>
                      <a:lnTo>
                        <a:pt x="447" y="119"/>
                      </a:lnTo>
                      <a:lnTo>
                        <a:pt x="546" y="84"/>
                      </a:lnTo>
                      <a:lnTo>
                        <a:pt x="577" y="60"/>
                      </a:lnTo>
                      <a:lnTo>
                        <a:pt x="603" y="35"/>
                      </a:lnTo>
                      <a:lnTo>
                        <a:pt x="632" y="2"/>
                      </a:lnTo>
                      <a:lnTo>
                        <a:pt x="675" y="0"/>
                      </a:lnTo>
                      <a:lnTo>
                        <a:pt x="766" y="22"/>
                      </a:lnTo>
                      <a:lnTo>
                        <a:pt x="823" y="44"/>
                      </a:lnTo>
                      <a:lnTo>
                        <a:pt x="893" y="71"/>
                      </a:lnTo>
                      <a:lnTo>
                        <a:pt x="911" y="81"/>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80" name=""/>
                <p:cNvSpPr/>
                <p:nvPr/>
              </p:nvSpPr>
              <p:spPr>
                <a:xfrm>
                  <a:off x="6175800" y="3415320"/>
                  <a:ext cx="69840" cy="45000"/>
                </a:xfrm>
                <a:custGeom>
                  <a:avLst/>
                  <a:gdLst/>
                  <a:ahLst/>
                  <a:rect l="l" t="t" r="r" b="b"/>
                  <a:pathLst>
                    <a:path w="98" h="60">
                      <a:moveTo>
                        <a:pt x="98" y="0"/>
                      </a:moveTo>
                      <a:lnTo>
                        <a:pt x="97" y="1"/>
                      </a:lnTo>
                      <a:lnTo>
                        <a:pt x="94" y="4"/>
                      </a:lnTo>
                      <a:lnTo>
                        <a:pt x="93" y="5"/>
                      </a:lnTo>
                      <a:lnTo>
                        <a:pt x="92" y="6"/>
                      </a:lnTo>
                      <a:lnTo>
                        <a:pt x="90" y="8"/>
                      </a:lnTo>
                      <a:lnTo>
                        <a:pt x="89" y="9"/>
                      </a:lnTo>
                      <a:lnTo>
                        <a:pt x="88" y="10"/>
                      </a:lnTo>
                      <a:lnTo>
                        <a:pt x="88" y="11"/>
                      </a:lnTo>
                      <a:lnTo>
                        <a:pt x="86" y="13"/>
                      </a:lnTo>
                      <a:lnTo>
                        <a:pt x="85" y="13"/>
                      </a:lnTo>
                      <a:lnTo>
                        <a:pt x="85" y="14"/>
                      </a:lnTo>
                      <a:lnTo>
                        <a:pt x="84" y="14"/>
                      </a:lnTo>
                      <a:lnTo>
                        <a:pt x="84" y="15"/>
                      </a:lnTo>
                      <a:lnTo>
                        <a:pt x="83" y="16"/>
                      </a:lnTo>
                      <a:lnTo>
                        <a:pt x="82" y="17"/>
                      </a:lnTo>
                      <a:lnTo>
                        <a:pt x="81" y="17"/>
                      </a:lnTo>
                      <a:lnTo>
                        <a:pt x="81" y="18"/>
                      </a:lnTo>
                      <a:lnTo>
                        <a:pt x="80" y="19"/>
                      </a:lnTo>
                      <a:lnTo>
                        <a:pt x="79" y="19"/>
                      </a:lnTo>
                      <a:lnTo>
                        <a:pt x="77" y="21"/>
                      </a:lnTo>
                      <a:lnTo>
                        <a:pt x="76" y="22"/>
                      </a:lnTo>
                      <a:lnTo>
                        <a:pt x="75" y="23"/>
                      </a:lnTo>
                      <a:lnTo>
                        <a:pt x="73" y="25"/>
                      </a:lnTo>
                      <a:lnTo>
                        <a:pt x="72" y="25"/>
                      </a:lnTo>
                      <a:lnTo>
                        <a:pt x="71" y="27"/>
                      </a:lnTo>
                      <a:lnTo>
                        <a:pt x="69" y="28"/>
                      </a:lnTo>
                      <a:lnTo>
                        <a:pt x="67" y="31"/>
                      </a:lnTo>
                      <a:lnTo>
                        <a:pt x="65" y="32"/>
                      </a:lnTo>
                      <a:lnTo>
                        <a:pt x="64" y="33"/>
                      </a:lnTo>
                      <a:lnTo>
                        <a:pt x="63" y="34"/>
                      </a:lnTo>
                      <a:lnTo>
                        <a:pt x="62" y="35"/>
                      </a:lnTo>
                      <a:lnTo>
                        <a:pt x="61" y="35"/>
                      </a:lnTo>
                      <a:lnTo>
                        <a:pt x="61" y="36"/>
                      </a:lnTo>
                      <a:lnTo>
                        <a:pt x="60" y="36"/>
                      </a:lnTo>
                      <a:lnTo>
                        <a:pt x="59" y="36"/>
                      </a:lnTo>
                      <a:lnTo>
                        <a:pt x="57" y="37"/>
                      </a:lnTo>
                      <a:lnTo>
                        <a:pt x="56" y="38"/>
                      </a:lnTo>
                      <a:lnTo>
                        <a:pt x="55" y="38"/>
                      </a:lnTo>
                      <a:lnTo>
                        <a:pt x="52" y="39"/>
                      </a:lnTo>
                      <a:lnTo>
                        <a:pt x="52" y="40"/>
                      </a:lnTo>
                      <a:lnTo>
                        <a:pt x="51" y="40"/>
                      </a:lnTo>
                      <a:lnTo>
                        <a:pt x="48" y="42"/>
                      </a:lnTo>
                      <a:lnTo>
                        <a:pt x="46" y="43"/>
                      </a:lnTo>
                      <a:lnTo>
                        <a:pt x="45" y="43"/>
                      </a:lnTo>
                      <a:lnTo>
                        <a:pt x="45" y="44"/>
                      </a:lnTo>
                      <a:lnTo>
                        <a:pt x="44" y="44"/>
                      </a:lnTo>
                      <a:lnTo>
                        <a:pt x="42" y="46"/>
                      </a:lnTo>
                      <a:lnTo>
                        <a:pt x="41" y="46"/>
                      </a:lnTo>
                      <a:lnTo>
                        <a:pt x="40" y="47"/>
                      </a:lnTo>
                      <a:lnTo>
                        <a:pt x="39" y="48"/>
                      </a:lnTo>
                      <a:lnTo>
                        <a:pt x="37" y="49"/>
                      </a:lnTo>
                      <a:lnTo>
                        <a:pt x="36" y="49"/>
                      </a:lnTo>
                      <a:lnTo>
                        <a:pt x="34" y="51"/>
                      </a:lnTo>
                      <a:lnTo>
                        <a:pt x="33" y="51"/>
                      </a:lnTo>
                      <a:lnTo>
                        <a:pt x="32" y="52"/>
                      </a:lnTo>
                      <a:lnTo>
                        <a:pt x="31" y="52"/>
                      </a:lnTo>
                      <a:lnTo>
                        <a:pt x="29" y="52"/>
                      </a:lnTo>
                      <a:lnTo>
                        <a:pt x="24" y="53"/>
                      </a:lnTo>
                      <a:lnTo>
                        <a:pt x="23" y="53"/>
                      </a:lnTo>
                      <a:lnTo>
                        <a:pt x="22" y="54"/>
                      </a:lnTo>
                      <a:lnTo>
                        <a:pt x="20" y="54"/>
                      </a:lnTo>
                      <a:lnTo>
                        <a:pt x="19" y="54"/>
                      </a:lnTo>
                      <a:lnTo>
                        <a:pt x="16" y="55"/>
                      </a:lnTo>
                      <a:lnTo>
                        <a:pt x="15" y="55"/>
                      </a:lnTo>
                      <a:lnTo>
                        <a:pt x="14" y="55"/>
                      </a:lnTo>
                      <a:lnTo>
                        <a:pt x="12" y="56"/>
                      </a:lnTo>
                      <a:lnTo>
                        <a:pt x="11" y="56"/>
                      </a:lnTo>
                      <a:lnTo>
                        <a:pt x="9" y="57"/>
                      </a:lnTo>
                      <a:lnTo>
                        <a:pt x="7" y="58"/>
                      </a:lnTo>
                      <a:lnTo>
                        <a:pt x="6" y="58"/>
                      </a:lnTo>
                      <a:lnTo>
                        <a:pt x="4" y="59"/>
                      </a:lnTo>
                      <a:lnTo>
                        <a:pt x="2" y="60"/>
                      </a:lnTo>
                      <a:lnTo>
                        <a:pt x="1" y="60"/>
                      </a:lnTo>
                      <a:lnTo>
                        <a:pt x="0" y="60"/>
                      </a:lnTo>
                    </a:path>
                  </a:pathLst>
                </a:custGeom>
                <a:noFill/>
                <a:ln w="23760">
                  <a:solidFill>
                    <a:srgbClr val="0000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1181" name=""/>
                <p:cNvSpPr/>
                <p:nvPr/>
              </p:nvSpPr>
              <p:spPr>
                <a:xfrm>
                  <a:off x="6247080" y="3401640"/>
                  <a:ext cx="9720" cy="13680"/>
                </a:xfrm>
                <a:custGeom>
                  <a:avLst/>
                  <a:gdLst/>
                  <a:ahLst/>
                  <a:rect l="l" t="t" r="r" b="b"/>
                  <a:pathLst>
                    <a:path w="15" h="17">
                      <a:moveTo>
                        <a:pt x="15" y="0"/>
                      </a:moveTo>
                      <a:lnTo>
                        <a:pt x="15" y="1"/>
                      </a:lnTo>
                      <a:lnTo>
                        <a:pt x="14" y="1"/>
                      </a:lnTo>
                      <a:lnTo>
                        <a:pt x="14" y="2"/>
                      </a:lnTo>
                      <a:lnTo>
                        <a:pt x="13" y="3"/>
                      </a:lnTo>
                      <a:lnTo>
                        <a:pt x="11" y="5"/>
                      </a:lnTo>
                      <a:lnTo>
                        <a:pt x="10" y="6"/>
                      </a:lnTo>
                      <a:lnTo>
                        <a:pt x="9" y="8"/>
                      </a:lnTo>
                      <a:lnTo>
                        <a:pt x="7" y="10"/>
                      </a:lnTo>
                      <a:lnTo>
                        <a:pt x="5" y="11"/>
                      </a:lnTo>
                      <a:lnTo>
                        <a:pt x="4" y="12"/>
                      </a:lnTo>
                      <a:lnTo>
                        <a:pt x="3" y="13"/>
                      </a:lnTo>
                      <a:lnTo>
                        <a:pt x="3" y="14"/>
                      </a:lnTo>
                      <a:lnTo>
                        <a:pt x="2" y="14"/>
                      </a:lnTo>
                      <a:lnTo>
                        <a:pt x="1" y="15"/>
                      </a:lnTo>
                      <a:lnTo>
                        <a:pt x="0" y="17"/>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1182" name=""/>
                <p:cNvSpPr/>
                <p:nvPr/>
              </p:nvSpPr>
              <p:spPr>
                <a:xfrm>
                  <a:off x="6257160" y="3374640"/>
                  <a:ext cx="28800" cy="27000"/>
                </a:xfrm>
                <a:custGeom>
                  <a:avLst/>
                  <a:gdLst/>
                  <a:ahLst/>
                  <a:rect l="l" t="t" r="r" b="b"/>
                  <a:pathLst>
                    <a:path w="40" h="37">
                      <a:moveTo>
                        <a:pt x="40" y="0"/>
                      </a:moveTo>
                      <a:lnTo>
                        <a:pt x="39" y="0"/>
                      </a:lnTo>
                      <a:lnTo>
                        <a:pt x="38" y="1"/>
                      </a:lnTo>
                      <a:lnTo>
                        <a:pt x="38" y="2"/>
                      </a:lnTo>
                      <a:lnTo>
                        <a:pt x="37" y="2"/>
                      </a:lnTo>
                      <a:lnTo>
                        <a:pt x="33" y="6"/>
                      </a:lnTo>
                      <a:lnTo>
                        <a:pt x="32" y="7"/>
                      </a:lnTo>
                      <a:lnTo>
                        <a:pt x="30" y="8"/>
                      </a:lnTo>
                      <a:lnTo>
                        <a:pt x="30" y="9"/>
                      </a:lnTo>
                      <a:lnTo>
                        <a:pt x="29" y="9"/>
                      </a:lnTo>
                      <a:lnTo>
                        <a:pt x="28" y="10"/>
                      </a:lnTo>
                      <a:lnTo>
                        <a:pt x="27" y="11"/>
                      </a:lnTo>
                      <a:lnTo>
                        <a:pt x="26" y="11"/>
                      </a:lnTo>
                      <a:lnTo>
                        <a:pt x="26" y="12"/>
                      </a:lnTo>
                      <a:lnTo>
                        <a:pt x="25" y="12"/>
                      </a:lnTo>
                      <a:lnTo>
                        <a:pt x="25" y="13"/>
                      </a:lnTo>
                      <a:lnTo>
                        <a:pt x="24" y="13"/>
                      </a:lnTo>
                      <a:lnTo>
                        <a:pt x="22" y="16"/>
                      </a:lnTo>
                      <a:lnTo>
                        <a:pt x="21" y="17"/>
                      </a:lnTo>
                      <a:lnTo>
                        <a:pt x="20" y="18"/>
                      </a:lnTo>
                      <a:lnTo>
                        <a:pt x="19" y="19"/>
                      </a:lnTo>
                      <a:lnTo>
                        <a:pt x="18" y="19"/>
                      </a:lnTo>
                      <a:lnTo>
                        <a:pt x="17" y="21"/>
                      </a:lnTo>
                      <a:lnTo>
                        <a:pt x="15" y="23"/>
                      </a:lnTo>
                      <a:lnTo>
                        <a:pt x="14" y="23"/>
                      </a:lnTo>
                      <a:lnTo>
                        <a:pt x="13" y="24"/>
                      </a:lnTo>
                      <a:lnTo>
                        <a:pt x="12" y="26"/>
                      </a:lnTo>
                      <a:lnTo>
                        <a:pt x="11" y="26"/>
                      </a:lnTo>
                      <a:lnTo>
                        <a:pt x="10" y="27"/>
                      </a:lnTo>
                      <a:lnTo>
                        <a:pt x="9" y="28"/>
                      </a:lnTo>
                      <a:lnTo>
                        <a:pt x="7" y="31"/>
                      </a:lnTo>
                      <a:lnTo>
                        <a:pt x="6" y="32"/>
                      </a:lnTo>
                      <a:lnTo>
                        <a:pt x="5" y="32"/>
                      </a:lnTo>
                      <a:lnTo>
                        <a:pt x="3" y="35"/>
                      </a:lnTo>
                      <a:lnTo>
                        <a:pt x="2" y="35"/>
                      </a:lnTo>
                      <a:lnTo>
                        <a:pt x="2" y="36"/>
                      </a:lnTo>
                      <a:lnTo>
                        <a:pt x="1" y="36"/>
                      </a:lnTo>
                      <a:lnTo>
                        <a:pt x="1" y="37"/>
                      </a:lnTo>
                      <a:lnTo>
                        <a:pt x="0" y="37"/>
                      </a:lnTo>
                    </a:path>
                  </a:pathLst>
                </a:custGeom>
                <a:noFill/>
                <a:ln w="2376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1183" name=""/>
                <p:cNvSpPr/>
                <p:nvPr/>
              </p:nvSpPr>
              <p:spPr>
                <a:xfrm>
                  <a:off x="6285960" y="3251880"/>
                  <a:ext cx="49680" cy="122400"/>
                </a:xfrm>
                <a:custGeom>
                  <a:avLst/>
                  <a:gdLst/>
                  <a:ahLst/>
                  <a:rect l="l" t="t" r="r" b="b"/>
                  <a:pathLst>
                    <a:path w="70" h="161">
                      <a:moveTo>
                        <a:pt x="70" y="0"/>
                      </a:moveTo>
                      <a:lnTo>
                        <a:pt x="70" y="1"/>
                      </a:lnTo>
                      <a:lnTo>
                        <a:pt x="69" y="2"/>
                      </a:lnTo>
                      <a:lnTo>
                        <a:pt x="69" y="3"/>
                      </a:lnTo>
                      <a:lnTo>
                        <a:pt x="69" y="4"/>
                      </a:lnTo>
                      <a:lnTo>
                        <a:pt x="68" y="4"/>
                      </a:lnTo>
                      <a:lnTo>
                        <a:pt x="68" y="5"/>
                      </a:lnTo>
                      <a:lnTo>
                        <a:pt x="68" y="6"/>
                      </a:lnTo>
                      <a:lnTo>
                        <a:pt x="67" y="11"/>
                      </a:lnTo>
                      <a:lnTo>
                        <a:pt x="67" y="13"/>
                      </a:lnTo>
                      <a:lnTo>
                        <a:pt x="66" y="16"/>
                      </a:lnTo>
                      <a:lnTo>
                        <a:pt x="66" y="17"/>
                      </a:lnTo>
                      <a:lnTo>
                        <a:pt x="66" y="18"/>
                      </a:lnTo>
                      <a:lnTo>
                        <a:pt x="65" y="22"/>
                      </a:lnTo>
                      <a:lnTo>
                        <a:pt x="65" y="23"/>
                      </a:lnTo>
                      <a:lnTo>
                        <a:pt x="65" y="25"/>
                      </a:lnTo>
                      <a:lnTo>
                        <a:pt x="65" y="26"/>
                      </a:lnTo>
                      <a:lnTo>
                        <a:pt x="65" y="27"/>
                      </a:lnTo>
                      <a:lnTo>
                        <a:pt x="64" y="29"/>
                      </a:lnTo>
                      <a:lnTo>
                        <a:pt x="64" y="30"/>
                      </a:lnTo>
                      <a:lnTo>
                        <a:pt x="64" y="31"/>
                      </a:lnTo>
                      <a:lnTo>
                        <a:pt x="64" y="32"/>
                      </a:lnTo>
                      <a:lnTo>
                        <a:pt x="64" y="33"/>
                      </a:lnTo>
                      <a:lnTo>
                        <a:pt x="64" y="34"/>
                      </a:lnTo>
                      <a:lnTo>
                        <a:pt x="63" y="34"/>
                      </a:lnTo>
                      <a:lnTo>
                        <a:pt x="63" y="35"/>
                      </a:lnTo>
                      <a:lnTo>
                        <a:pt x="63" y="36"/>
                      </a:lnTo>
                      <a:lnTo>
                        <a:pt x="63" y="37"/>
                      </a:lnTo>
                      <a:lnTo>
                        <a:pt x="62" y="40"/>
                      </a:lnTo>
                      <a:lnTo>
                        <a:pt x="61" y="41"/>
                      </a:lnTo>
                      <a:lnTo>
                        <a:pt x="61" y="42"/>
                      </a:lnTo>
                      <a:lnTo>
                        <a:pt x="61" y="44"/>
                      </a:lnTo>
                      <a:lnTo>
                        <a:pt x="60" y="47"/>
                      </a:lnTo>
                      <a:lnTo>
                        <a:pt x="59" y="47"/>
                      </a:lnTo>
                      <a:lnTo>
                        <a:pt x="59" y="48"/>
                      </a:lnTo>
                      <a:lnTo>
                        <a:pt x="59" y="49"/>
                      </a:lnTo>
                      <a:lnTo>
                        <a:pt x="58" y="51"/>
                      </a:lnTo>
                      <a:lnTo>
                        <a:pt x="57" y="55"/>
                      </a:lnTo>
                      <a:lnTo>
                        <a:pt x="56" y="59"/>
                      </a:lnTo>
                      <a:lnTo>
                        <a:pt x="56" y="61"/>
                      </a:lnTo>
                      <a:lnTo>
                        <a:pt x="55" y="62"/>
                      </a:lnTo>
                      <a:lnTo>
                        <a:pt x="55" y="63"/>
                      </a:lnTo>
                      <a:lnTo>
                        <a:pt x="55" y="64"/>
                      </a:lnTo>
                      <a:lnTo>
                        <a:pt x="54" y="64"/>
                      </a:lnTo>
                      <a:lnTo>
                        <a:pt x="53" y="69"/>
                      </a:lnTo>
                      <a:lnTo>
                        <a:pt x="53" y="70"/>
                      </a:lnTo>
                      <a:lnTo>
                        <a:pt x="52" y="72"/>
                      </a:lnTo>
                      <a:lnTo>
                        <a:pt x="52" y="74"/>
                      </a:lnTo>
                      <a:lnTo>
                        <a:pt x="51" y="77"/>
                      </a:lnTo>
                      <a:lnTo>
                        <a:pt x="50" y="77"/>
                      </a:lnTo>
                      <a:lnTo>
                        <a:pt x="50" y="78"/>
                      </a:lnTo>
                      <a:lnTo>
                        <a:pt x="50" y="79"/>
                      </a:lnTo>
                      <a:lnTo>
                        <a:pt x="50" y="80"/>
                      </a:lnTo>
                      <a:lnTo>
                        <a:pt x="49" y="81"/>
                      </a:lnTo>
                      <a:lnTo>
                        <a:pt x="49" y="83"/>
                      </a:lnTo>
                      <a:lnTo>
                        <a:pt x="48" y="84"/>
                      </a:lnTo>
                      <a:lnTo>
                        <a:pt x="48" y="85"/>
                      </a:lnTo>
                      <a:lnTo>
                        <a:pt x="48" y="87"/>
                      </a:lnTo>
                      <a:lnTo>
                        <a:pt x="47" y="88"/>
                      </a:lnTo>
                      <a:lnTo>
                        <a:pt x="47" y="89"/>
                      </a:lnTo>
                      <a:lnTo>
                        <a:pt x="46" y="91"/>
                      </a:lnTo>
                      <a:lnTo>
                        <a:pt x="46" y="92"/>
                      </a:lnTo>
                      <a:lnTo>
                        <a:pt x="46" y="93"/>
                      </a:lnTo>
                      <a:lnTo>
                        <a:pt x="45" y="94"/>
                      </a:lnTo>
                      <a:lnTo>
                        <a:pt x="45" y="95"/>
                      </a:lnTo>
                      <a:lnTo>
                        <a:pt x="45" y="96"/>
                      </a:lnTo>
                      <a:lnTo>
                        <a:pt x="44" y="97"/>
                      </a:lnTo>
                      <a:lnTo>
                        <a:pt x="44" y="100"/>
                      </a:lnTo>
                      <a:lnTo>
                        <a:pt x="43" y="103"/>
                      </a:lnTo>
                      <a:lnTo>
                        <a:pt x="42" y="104"/>
                      </a:lnTo>
                      <a:lnTo>
                        <a:pt x="42" y="105"/>
                      </a:lnTo>
                      <a:lnTo>
                        <a:pt x="42" y="106"/>
                      </a:lnTo>
                      <a:lnTo>
                        <a:pt x="42" y="107"/>
                      </a:lnTo>
                      <a:lnTo>
                        <a:pt x="41" y="107"/>
                      </a:lnTo>
                      <a:lnTo>
                        <a:pt x="41" y="108"/>
                      </a:lnTo>
                      <a:lnTo>
                        <a:pt x="41" y="109"/>
                      </a:lnTo>
                      <a:lnTo>
                        <a:pt x="41" y="110"/>
                      </a:lnTo>
                      <a:lnTo>
                        <a:pt x="40" y="111"/>
                      </a:lnTo>
                      <a:lnTo>
                        <a:pt x="40" y="113"/>
                      </a:lnTo>
                      <a:lnTo>
                        <a:pt x="39" y="114"/>
                      </a:lnTo>
                      <a:lnTo>
                        <a:pt x="39" y="115"/>
                      </a:lnTo>
                      <a:lnTo>
                        <a:pt x="38" y="120"/>
                      </a:lnTo>
                      <a:lnTo>
                        <a:pt x="38" y="121"/>
                      </a:lnTo>
                      <a:lnTo>
                        <a:pt x="38" y="122"/>
                      </a:lnTo>
                      <a:lnTo>
                        <a:pt x="37" y="122"/>
                      </a:lnTo>
                      <a:lnTo>
                        <a:pt x="36" y="122"/>
                      </a:lnTo>
                      <a:lnTo>
                        <a:pt x="35" y="123"/>
                      </a:lnTo>
                      <a:lnTo>
                        <a:pt x="34" y="124"/>
                      </a:lnTo>
                      <a:lnTo>
                        <a:pt x="34" y="125"/>
                      </a:lnTo>
                      <a:lnTo>
                        <a:pt x="32" y="126"/>
                      </a:lnTo>
                      <a:lnTo>
                        <a:pt x="32" y="127"/>
                      </a:lnTo>
                      <a:lnTo>
                        <a:pt x="31" y="127"/>
                      </a:lnTo>
                      <a:lnTo>
                        <a:pt x="31" y="128"/>
                      </a:lnTo>
                      <a:lnTo>
                        <a:pt x="30" y="128"/>
                      </a:lnTo>
                      <a:lnTo>
                        <a:pt x="30" y="129"/>
                      </a:lnTo>
                      <a:lnTo>
                        <a:pt x="29" y="129"/>
                      </a:lnTo>
                      <a:lnTo>
                        <a:pt x="29" y="130"/>
                      </a:lnTo>
                      <a:lnTo>
                        <a:pt x="28" y="130"/>
                      </a:lnTo>
                      <a:lnTo>
                        <a:pt x="28" y="131"/>
                      </a:lnTo>
                      <a:lnTo>
                        <a:pt x="27" y="131"/>
                      </a:lnTo>
                      <a:lnTo>
                        <a:pt x="27" y="132"/>
                      </a:lnTo>
                      <a:lnTo>
                        <a:pt x="26" y="132"/>
                      </a:lnTo>
                      <a:lnTo>
                        <a:pt x="26" y="133"/>
                      </a:lnTo>
                      <a:lnTo>
                        <a:pt x="25" y="133"/>
                      </a:lnTo>
                      <a:lnTo>
                        <a:pt x="25" y="134"/>
                      </a:lnTo>
                      <a:lnTo>
                        <a:pt x="24" y="135"/>
                      </a:lnTo>
                      <a:lnTo>
                        <a:pt x="23" y="135"/>
                      </a:lnTo>
                      <a:lnTo>
                        <a:pt x="23" y="136"/>
                      </a:lnTo>
                      <a:lnTo>
                        <a:pt x="22" y="136"/>
                      </a:lnTo>
                      <a:lnTo>
                        <a:pt x="22" y="137"/>
                      </a:lnTo>
                      <a:lnTo>
                        <a:pt x="20" y="139"/>
                      </a:lnTo>
                      <a:lnTo>
                        <a:pt x="19" y="139"/>
                      </a:lnTo>
                      <a:lnTo>
                        <a:pt x="19" y="140"/>
                      </a:lnTo>
                      <a:lnTo>
                        <a:pt x="18" y="140"/>
                      </a:lnTo>
                      <a:lnTo>
                        <a:pt x="18" y="141"/>
                      </a:lnTo>
                      <a:lnTo>
                        <a:pt x="17" y="141"/>
                      </a:lnTo>
                      <a:lnTo>
                        <a:pt x="17" y="142"/>
                      </a:lnTo>
                      <a:lnTo>
                        <a:pt x="16" y="142"/>
                      </a:lnTo>
                      <a:lnTo>
                        <a:pt x="16" y="143"/>
                      </a:lnTo>
                      <a:lnTo>
                        <a:pt x="15" y="143"/>
                      </a:lnTo>
                      <a:lnTo>
                        <a:pt x="15" y="144"/>
                      </a:lnTo>
                      <a:lnTo>
                        <a:pt x="14" y="145"/>
                      </a:lnTo>
                      <a:lnTo>
                        <a:pt x="13" y="146"/>
                      </a:lnTo>
                      <a:lnTo>
                        <a:pt x="12" y="147"/>
                      </a:lnTo>
                      <a:lnTo>
                        <a:pt x="12" y="148"/>
                      </a:lnTo>
                      <a:lnTo>
                        <a:pt x="11" y="148"/>
                      </a:lnTo>
                      <a:lnTo>
                        <a:pt x="11" y="149"/>
                      </a:lnTo>
                      <a:lnTo>
                        <a:pt x="10" y="149"/>
                      </a:lnTo>
                      <a:lnTo>
                        <a:pt x="10" y="150"/>
                      </a:lnTo>
                      <a:lnTo>
                        <a:pt x="9" y="150"/>
                      </a:lnTo>
                      <a:lnTo>
                        <a:pt x="9" y="151"/>
                      </a:lnTo>
                      <a:lnTo>
                        <a:pt x="8" y="151"/>
                      </a:lnTo>
                      <a:lnTo>
                        <a:pt x="8" y="152"/>
                      </a:lnTo>
                      <a:lnTo>
                        <a:pt x="7" y="152"/>
                      </a:lnTo>
                      <a:lnTo>
                        <a:pt x="7" y="153"/>
                      </a:lnTo>
                      <a:lnTo>
                        <a:pt x="6" y="154"/>
                      </a:lnTo>
                      <a:lnTo>
                        <a:pt x="5" y="154"/>
                      </a:lnTo>
                      <a:lnTo>
                        <a:pt x="5" y="155"/>
                      </a:lnTo>
                      <a:lnTo>
                        <a:pt x="5" y="156"/>
                      </a:lnTo>
                      <a:lnTo>
                        <a:pt x="4" y="156"/>
                      </a:lnTo>
                      <a:lnTo>
                        <a:pt x="3" y="158"/>
                      </a:lnTo>
                      <a:lnTo>
                        <a:pt x="2" y="158"/>
                      </a:lnTo>
                      <a:lnTo>
                        <a:pt x="2" y="159"/>
                      </a:lnTo>
                      <a:lnTo>
                        <a:pt x="1" y="159"/>
                      </a:lnTo>
                      <a:lnTo>
                        <a:pt x="1" y="160"/>
                      </a:lnTo>
                      <a:lnTo>
                        <a:pt x="0" y="161"/>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84" name=""/>
                <p:cNvSpPr/>
                <p:nvPr/>
              </p:nvSpPr>
              <p:spPr>
                <a:xfrm>
                  <a:off x="6611040" y="4446000"/>
                  <a:ext cx="11160" cy="22320"/>
                </a:xfrm>
                <a:custGeom>
                  <a:avLst/>
                  <a:gdLst/>
                  <a:ahLst/>
                  <a:rect l="l" t="t" r="r" b="b"/>
                  <a:pathLst>
                    <a:path w="16" h="31">
                      <a:moveTo>
                        <a:pt x="2" y="0"/>
                      </a:moveTo>
                      <a:lnTo>
                        <a:pt x="2" y="1"/>
                      </a:lnTo>
                      <a:lnTo>
                        <a:pt x="1" y="4"/>
                      </a:lnTo>
                      <a:lnTo>
                        <a:pt x="1" y="5"/>
                      </a:lnTo>
                      <a:lnTo>
                        <a:pt x="0" y="5"/>
                      </a:lnTo>
                      <a:lnTo>
                        <a:pt x="0" y="6"/>
                      </a:lnTo>
                      <a:lnTo>
                        <a:pt x="0" y="7"/>
                      </a:lnTo>
                      <a:lnTo>
                        <a:pt x="0" y="8"/>
                      </a:lnTo>
                      <a:lnTo>
                        <a:pt x="1" y="11"/>
                      </a:lnTo>
                      <a:lnTo>
                        <a:pt x="1" y="12"/>
                      </a:lnTo>
                      <a:lnTo>
                        <a:pt x="0" y="13"/>
                      </a:lnTo>
                      <a:lnTo>
                        <a:pt x="0" y="14"/>
                      </a:lnTo>
                      <a:lnTo>
                        <a:pt x="1" y="14"/>
                      </a:lnTo>
                      <a:lnTo>
                        <a:pt x="1" y="15"/>
                      </a:lnTo>
                      <a:lnTo>
                        <a:pt x="2" y="17"/>
                      </a:lnTo>
                      <a:lnTo>
                        <a:pt x="3" y="17"/>
                      </a:lnTo>
                      <a:lnTo>
                        <a:pt x="5" y="20"/>
                      </a:lnTo>
                      <a:lnTo>
                        <a:pt x="6" y="21"/>
                      </a:lnTo>
                      <a:lnTo>
                        <a:pt x="6" y="22"/>
                      </a:lnTo>
                      <a:lnTo>
                        <a:pt x="7" y="24"/>
                      </a:lnTo>
                      <a:lnTo>
                        <a:pt x="8" y="24"/>
                      </a:lnTo>
                      <a:lnTo>
                        <a:pt x="8" y="25"/>
                      </a:lnTo>
                      <a:lnTo>
                        <a:pt x="9" y="26"/>
                      </a:lnTo>
                      <a:lnTo>
                        <a:pt x="10" y="27"/>
                      </a:lnTo>
                      <a:lnTo>
                        <a:pt x="11" y="29"/>
                      </a:lnTo>
                      <a:lnTo>
                        <a:pt x="11" y="30"/>
                      </a:lnTo>
                      <a:lnTo>
                        <a:pt x="12" y="30"/>
                      </a:lnTo>
                      <a:lnTo>
                        <a:pt x="13" y="31"/>
                      </a:lnTo>
                      <a:lnTo>
                        <a:pt x="14" y="31"/>
                      </a:lnTo>
                      <a:lnTo>
                        <a:pt x="15" y="31"/>
                      </a:lnTo>
                      <a:lnTo>
                        <a:pt x="16" y="31"/>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185" name=""/>
                <p:cNvSpPr/>
                <p:nvPr/>
              </p:nvSpPr>
              <p:spPr>
                <a:xfrm>
                  <a:off x="6624000" y="4458240"/>
                  <a:ext cx="9720" cy="10440"/>
                </a:xfrm>
                <a:custGeom>
                  <a:avLst/>
                  <a:gdLst/>
                  <a:ahLst/>
                  <a:rect l="l" t="t" r="r" b="b"/>
                  <a:pathLst>
                    <a:path w="14" h="14">
                      <a:moveTo>
                        <a:pt x="0" y="14"/>
                      </a:moveTo>
                      <a:lnTo>
                        <a:pt x="1" y="12"/>
                      </a:lnTo>
                      <a:lnTo>
                        <a:pt x="9" y="5"/>
                      </a:lnTo>
                      <a:lnTo>
                        <a:pt x="10" y="4"/>
                      </a:lnTo>
                      <a:lnTo>
                        <a:pt x="12" y="3"/>
                      </a:lnTo>
                      <a:lnTo>
                        <a:pt x="13" y="1"/>
                      </a:lnTo>
                      <a:lnTo>
                        <a:pt x="14" y="0"/>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1186" name=""/>
                <p:cNvSpPr/>
                <p:nvPr/>
              </p:nvSpPr>
              <p:spPr>
                <a:xfrm>
                  <a:off x="6648480" y="4441680"/>
                  <a:ext cx="26640" cy="4320"/>
                </a:xfrm>
                <a:custGeom>
                  <a:avLst/>
                  <a:gdLst/>
                  <a:ahLst/>
                  <a:rect l="l" t="t" r="r" b="b"/>
                  <a:pathLst>
                    <a:path w="38" h="7">
                      <a:moveTo>
                        <a:pt x="0" y="7"/>
                      </a:moveTo>
                      <a:lnTo>
                        <a:pt x="1" y="6"/>
                      </a:lnTo>
                      <a:lnTo>
                        <a:pt x="2" y="6"/>
                      </a:lnTo>
                      <a:lnTo>
                        <a:pt x="2" y="5"/>
                      </a:lnTo>
                      <a:lnTo>
                        <a:pt x="3" y="4"/>
                      </a:lnTo>
                      <a:lnTo>
                        <a:pt x="4" y="4"/>
                      </a:lnTo>
                      <a:lnTo>
                        <a:pt x="4" y="3"/>
                      </a:lnTo>
                      <a:lnTo>
                        <a:pt x="5" y="3"/>
                      </a:lnTo>
                      <a:lnTo>
                        <a:pt x="6" y="4"/>
                      </a:lnTo>
                      <a:lnTo>
                        <a:pt x="7" y="4"/>
                      </a:lnTo>
                      <a:lnTo>
                        <a:pt x="7" y="5"/>
                      </a:lnTo>
                      <a:lnTo>
                        <a:pt x="8" y="5"/>
                      </a:lnTo>
                      <a:lnTo>
                        <a:pt x="10" y="5"/>
                      </a:lnTo>
                      <a:lnTo>
                        <a:pt x="11" y="5"/>
                      </a:lnTo>
                      <a:lnTo>
                        <a:pt x="12" y="4"/>
                      </a:lnTo>
                      <a:lnTo>
                        <a:pt x="15" y="3"/>
                      </a:lnTo>
                      <a:lnTo>
                        <a:pt x="16" y="3"/>
                      </a:lnTo>
                      <a:lnTo>
                        <a:pt x="17" y="1"/>
                      </a:lnTo>
                      <a:lnTo>
                        <a:pt x="18" y="0"/>
                      </a:lnTo>
                      <a:lnTo>
                        <a:pt x="20" y="0"/>
                      </a:lnTo>
                      <a:lnTo>
                        <a:pt x="21" y="0"/>
                      </a:lnTo>
                      <a:lnTo>
                        <a:pt x="22" y="0"/>
                      </a:lnTo>
                      <a:lnTo>
                        <a:pt x="22" y="1"/>
                      </a:lnTo>
                      <a:lnTo>
                        <a:pt x="23" y="1"/>
                      </a:lnTo>
                      <a:lnTo>
                        <a:pt x="23" y="0"/>
                      </a:lnTo>
                      <a:lnTo>
                        <a:pt x="24" y="0"/>
                      </a:lnTo>
                      <a:lnTo>
                        <a:pt x="25" y="0"/>
                      </a:lnTo>
                      <a:lnTo>
                        <a:pt x="25" y="1"/>
                      </a:lnTo>
                      <a:lnTo>
                        <a:pt x="26" y="1"/>
                      </a:lnTo>
                      <a:lnTo>
                        <a:pt x="26" y="2"/>
                      </a:lnTo>
                      <a:lnTo>
                        <a:pt x="27" y="2"/>
                      </a:lnTo>
                      <a:lnTo>
                        <a:pt x="28" y="2"/>
                      </a:lnTo>
                      <a:lnTo>
                        <a:pt x="29" y="3"/>
                      </a:lnTo>
                      <a:lnTo>
                        <a:pt x="30" y="4"/>
                      </a:lnTo>
                      <a:lnTo>
                        <a:pt x="30" y="6"/>
                      </a:lnTo>
                      <a:lnTo>
                        <a:pt x="31" y="6"/>
                      </a:lnTo>
                      <a:lnTo>
                        <a:pt x="32" y="6"/>
                      </a:lnTo>
                      <a:lnTo>
                        <a:pt x="33" y="6"/>
                      </a:lnTo>
                      <a:lnTo>
                        <a:pt x="34" y="6"/>
                      </a:lnTo>
                      <a:lnTo>
                        <a:pt x="34" y="5"/>
                      </a:lnTo>
                      <a:lnTo>
                        <a:pt x="35" y="5"/>
                      </a:lnTo>
                      <a:lnTo>
                        <a:pt x="36" y="5"/>
                      </a:lnTo>
                      <a:lnTo>
                        <a:pt x="37" y="5"/>
                      </a:lnTo>
                      <a:lnTo>
                        <a:pt x="37" y="6"/>
                      </a:lnTo>
                      <a:lnTo>
                        <a:pt x="38" y="6"/>
                      </a:lnTo>
                      <a:lnTo>
                        <a:pt x="38" y="7"/>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187" name=""/>
                <p:cNvSpPr/>
                <p:nvPr/>
              </p:nvSpPr>
              <p:spPr>
                <a:xfrm>
                  <a:off x="6711120" y="4430880"/>
                  <a:ext cx="9360" cy="14760"/>
                </a:xfrm>
                <a:custGeom>
                  <a:avLst/>
                  <a:gdLst/>
                  <a:ahLst/>
                  <a:rect l="l" t="t" r="r" b="b"/>
                  <a:pathLst>
                    <a:path w="13" h="21">
                      <a:moveTo>
                        <a:pt x="0" y="0"/>
                      </a:moveTo>
                      <a:lnTo>
                        <a:pt x="1" y="0"/>
                      </a:lnTo>
                      <a:lnTo>
                        <a:pt x="2" y="1"/>
                      </a:lnTo>
                      <a:lnTo>
                        <a:pt x="3" y="2"/>
                      </a:lnTo>
                      <a:lnTo>
                        <a:pt x="3" y="4"/>
                      </a:lnTo>
                      <a:lnTo>
                        <a:pt x="4" y="5"/>
                      </a:lnTo>
                      <a:lnTo>
                        <a:pt x="5" y="6"/>
                      </a:lnTo>
                      <a:lnTo>
                        <a:pt x="5" y="7"/>
                      </a:lnTo>
                      <a:lnTo>
                        <a:pt x="5" y="9"/>
                      </a:lnTo>
                      <a:lnTo>
                        <a:pt x="5" y="10"/>
                      </a:lnTo>
                      <a:lnTo>
                        <a:pt x="5" y="11"/>
                      </a:lnTo>
                      <a:lnTo>
                        <a:pt x="6" y="13"/>
                      </a:lnTo>
                      <a:lnTo>
                        <a:pt x="6" y="15"/>
                      </a:lnTo>
                      <a:lnTo>
                        <a:pt x="7" y="15"/>
                      </a:lnTo>
                      <a:lnTo>
                        <a:pt x="8" y="15"/>
                      </a:lnTo>
                      <a:lnTo>
                        <a:pt x="8" y="17"/>
                      </a:lnTo>
                      <a:lnTo>
                        <a:pt x="8" y="18"/>
                      </a:lnTo>
                      <a:lnTo>
                        <a:pt x="9" y="18"/>
                      </a:lnTo>
                      <a:lnTo>
                        <a:pt x="10" y="18"/>
                      </a:lnTo>
                      <a:lnTo>
                        <a:pt x="12" y="20"/>
                      </a:lnTo>
                      <a:lnTo>
                        <a:pt x="13" y="20"/>
                      </a:lnTo>
                      <a:lnTo>
                        <a:pt x="13" y="21"/>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188" name=""/>
                <p:cNvSpPr/>
                <p:nvPr/>
              </p:nvSpPr>
              <p:spPr>
                <a:xfrm>
                  <a:off x="6720840" y="4446000"/>
                  <a:ext cx="12600" cy="27000"/>
                </a:xfrm>
                <a:custGeom>
                  <a:avLst/>
                  <a:gdLst/>
                  <a:ahLst/>
                  <a:rect l="l" t="t" r="r" b="b"/>
                  <a:pathLst>
                    <a:path w="19" h="35">
                      <a:moveTo>
                        <a:pt x="19" y="35"/>
                      </a:moveTo>
                      <a:lnTo>
                        <a:pt x="18" y="35"/>
                      </a:lnTo>
                      <a:lnTo>
                        <a:pt x="17" y="34"/>
                      </a:lnTo>
                      <a:lnTo>
                        <a:pt x="16" y="33"/>
                      </a:lnTo>
                      <a:lnTo>
                        <a:pt x="16" y="32"/>
                      </a:lnTo>
                      <a:lnTo>
                        <a:pt x="15" y="31"/>
                      </a:lnTo>
                      <a:lnTo>
                        <a:pt x="15" y="30"/>
                      </a:lnTo>
                      <a:lnTo>
                        <a:pt x="14" y="28"/>
                      </a:lnTo>
                      <a:lnTo>
                        <a:pt x="14" y="27"/>
                      </a:lnTo>
                      <a:lnTo>
                        <a:pt x="14" y="26"/>
                      </a:lnTo>
                      <a:lnTo>
                        <a:pt x="14" y="25"/>
                      </a:lnTo>
                      <a:lnTo>
                        <a:pt x="15" y="24"/>
                      </a:lnTo>
                      <a:lnTo>
                        <a:pt x="15" y="23"/>
                      </a:lnTo>
                      <a:lnTo>
                        <a:pt x="15" y="22"/>
                      </a:lnTo>
                      <a:lnTo>
                        <a:pt x="15" y="21"/>
                      </a:lnTo>
                      <a:lnTo>
                        <a:pt x="15" y="20"/>
                      </a:lnTo>
                      <a:lnTo>
                        <a:pt x="14" y="20"/>
                      </a:lnTo>
                      <a:lnTo>
                        <a:pt x="14" y="19"/>
                      </a:lnTo>
                      <a:lnTo>
                        <a:pt x="13" y="19"/>
                      </a:lnTo>
                      <a:lnTo>
                        <a:pt x="12" y="20"/>
                      </a:lnTo>
                      <a:lnTo>
                        <a:pt x="11" y="20"/>
                      </a:lnTo>
                      <a:lnTo>
                        <a:pt x="11" y="19"/>
                      </a:lnTo>
                      <a:lnTo>
                        <a:pt x="10" y="18"/>
                      </a:lnTo>
                      <a:lnTo>
                        <a:pt x="10" y="17"/>
                      </a:lnTo>
                      <a:lnTo>
                        <a:pt x="10" y="16"/>
                      </a:lnTo>
                      <a:lnTo>
                        <a:pt x="10" y="15"/>
                      </a:lnTo>
                      <a:lnTo>
                        <a:pt x="10" y="13"/>
                      </a:lnTo>
                      <a:lnTo>
                        <a:pt x="10" y="12"/>
                      </a:lnTo>
                      <a:lnTo>
                        <a:pt x="10" y="8"/>
                      </a:lnTo>
                      <a:lnTo>
                        <a:pt x="10" y="7"/>
                      </a:lnTo>
                      <a:lnTo>
                        <a:pt x="10" y="6"/>
                      </a:lnTo>
                      <a:lnTo>
                        <a:pt x="10" y="5"/>
                      </a:lnTo>
                      <a:lnTo>
                        <a:pt x="9" y="5"/>
                      </a:lnTo>
                      <a:lnTo>
                        <a:pt x="9" y="4"/>
                      </a:lnTo>
                      <a:lnTo>
                        <a:pt x="8" y="4"/>
                      </a:lnTo>
                      <a:lnTo>
                        <a:pt x="8" y="5"/>
                      </a:lnTo>
                      <a:lnTo>
                        <a:pt x="7" y="5"/>
                      </a:lnTo>
                      <a:lnTo>
                        <a:pt x="7" y="4"/>
                      </a:lnTo>
                      <a:lnTo>
                        <a:pt x="6" y="4"/>
                      </a:lnTo>
                      <a:lnTo>
                        <a:pt x="5" y="3"/>
                      </a:lnTo>
                      <a:lnTo>
                        <a:pt x="4" y="3"/>
                      </a:lnTo>
                      <a:lnTo>
                        <a:pt x="3" y="3"/>
                      </a:lnTo>
                      <a:lnTo>
                        <a:pt x="3" y="2"/>
                      </a:lnTo>
                      <a:lnTo>
                        <a:pt x="2" y="2"/>
                      </a:lnTo>
                      <a:lnTo>
                        <a:pt x="2" y="1"/>
                      </a:lnTo>
                      <a:lnTo>
                        <a:pt x="1" y="1"/>
                      </a:lnTo>
                      <a:lnTo>
                        <a:pt x="0" y="0"/>
                      </a:lnTo>
                    </a:path>
                  </a:pathLst>
                </a:custGeom>
                <a:noFill/>
                <a:ln w="2376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grpSp>
          <p:grpSp>
            <p:nvGrpSpPr>
              <p:cNvPr id="1189" name=""/>
              <p:cNvGrpSpPr/>
              <p:nvPr/>
            </p:nvGrpSpPr>
            <p:grpSpPr>
              <a:xfrm>
                <a:off x="6336000" y="3135960"/>
                <a:ext cx="1556640" cy="2901960"/>
                <a:chOff x="6336000" y="3135960"/>
                <a:chExt cx="1556640" cy="2901960"/>
              </a:xfrm>
            </p:grpSpPr>
            <p:sp>
              <p:nvSpPr>
                <p:cNvPr id="1190" name=""/>
                <p:cNvSpPr/>
                <p:nvPr/>
              </p:nvSpPr>
              <p:spPr>
                <a:xfrm>
                  <a:off x="6733800" y="4473360"/>
                  <a:ext cx="14040" cy="13680"/>
                </a:xfrm>
                <a:custGeom>
                  <a:avLst/>
                  <a:gdLst/>
                  <a:ahLst/>
                  <a:rect l="l" t="t" r="r" b="b"/>
                  <a:pathLst>
                    <a:path w="19" h="18">
                      <a:moveTo>
                        <a:pt x="0" y="0"/>
                      </a:moveTo>
                      <a:lnTo>
                        <a:pt x="1" y="1"/>
                      </a:lnTo>
                      <a:lnTo>
                        <a:pt x="2" y="1"/>
                      </a:lnTo>
                      <a:lnTo>
                        <a:pt x="3" y="1"/>
                      </a:lnTo>
                      <a:lnTo>
                        <a:pt x="3" y="2"/>
                      </a:lnTo>
                      <a:lnTo>
                        <a:pt x="4" y="2"/>
                      </a:lnTo>
                      <a:lnTo>
                        <a:pt x="5" y="2"/>
                      </a:lnTo>
                      <a:lnTo>
                        <a:pt x="6" y="2"/>
                      </a:lnTo>
                      <a:lnTo>
                        <a:pt x="7" y="2"/>
                      </a:lnTo>
                      <a:lnTo>
                        <a:pt x="7" y="3"/>
                      </a:lnTo>
                      <a:lnTo>
                        <a:pt x="7" y="4"/>
                      </a:lnTo>
                      <a:lnTo>
                        <a:pt x="7" y="5"/>
                      </a:lnTo>
                      <a:lnTo>
                        <a:pt x="7" y="6"/>
                      </a:lnTo>
                      <a:lnTo>
                        <a:pt x="7" y="7"/>
                      </a:lnTo>
                      <a:lnTo>
                        <a:pt x="7" y="8"/>
                      </a:lnTo>
                      <a:lnTo>
                        <a:pt x="7" y="9"/>
                      </a:lnTo>
                      <a:lnTo>
                        <a:pt x="7" y="10"/>
                      </a:lnTo>
                      <a:lnTo>
                        <a:pt x="8" y="10"/>
                      </a:lnTo>
                      <a:lnTo>
                        <a:pt x="8" y="11"/>
                      </a:lnTo>
                      <a:lnTo>
                        <a:pt x="9" y="11"/>
                      </a:lnTo>
                      <a:lnTo>
                        <a:pt x="10" y="11"/>
                      </a:lnTo>
                      <a:lnTo>
                        <a:pt x="10" y="12"/>
                      </a:lnTo>
                      <a:lnTo>
                        <a:pt x="11" y="12"/>
                      </a:lnTo>
                      <a:lnTo>
                        <a:pt x="12" y="12"/>
                      </a:lnTo>
                      <a:lnTo>
                        <a:pt x="13" y="12"/>
                      </a:lnTo>
                      <a:lnTo>
                        <a:pt x="14" y="12"/>
                      </a:lnTo>
                      <a:lnTo>
                        <a:pt x="15" y="12"/>
                      </a:lnTo>
                      <a:lnTo>
                        <a:pt x="16" y="12"/>
                      </a:lnTo>
                      <a:lnTo>
                        <a:pt x="16" y="13"/>
                      </a:lnTo>
                      <a:lnTo>
                        <a:pt x="17" y="14"/>
                      </a:lnTo>
                      <a:lnTo>
                        <a:pt x="17" y="15"/>
                      </a:lnTo>
                      <a:lnTo>
                        <a:pt x="17" y="17"/>
                      </a:lnTo>
                      <a:lnTo>
                        <a:pt x="18" y="17"/>
                      </a:lnTo>
                      <a:lnTo>
                        <a:pt x="19" y="18"/>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1191" name=""/>
                <p:cNvSpPr/>
                <p:nvPr/>
              </p:nvSpPr>
              <p:spPr>
                <a:xfrm>
                  <a:off x="6745320" y="4487040"/>
                  <a:ext cx="7200" cy="29880"/>
                </a:xfrm>
                <a:custGeom>
                  <a:avLst/>
                  <a:gdLst/>
                  <a:ahLst/>
                  <a:rect l="l" t="t" r="r" b="b"/>
                  <a:pathLst>
                    <a:path w="10" h="40">
                      <a:moveTo>
                        <a:pt x="3" y="0"/>
                      </a:moveTo>
                      <a:lnTo>
                        <a:pt x="3" y="1"/>
                      </a:lnTo>
                      <a:lnTo>
                        <a:pt x="3" y="2"/>
                      </a:lnTo>
                      <a:lnTo>
                        <a:pt x="3" y="3"/>
                      </a:lnTo>
                      <a:lnTo>
                        <a:pt x="3" y="4"/>
                      </a:lnTo>
                      <a:lnTo>
                        <a:pt x="3" y="5"/>
                      </a:lnTo>
                      <a:lnTo>
                        <a:pt x="4" y="5"/>
                      </a:lnTo>
                      <a:lnTo>
                        <a:pt x="4" y="6"/>
                      </a:lnTo>
                      <a:lnTo>
                        <a:pt x="4" y="7"/>
                      </a:lnTo>
                      <a:lnTo>
                        <a:pt x="4" y="8"/>
                      </a:lnTo>
                      <a:lnTo>
                        <a:pt x="4" y="9"/>
                      </a:lnTo>
                      <a:lnTo>
                        <a:pt x="3" y="10"/>
                      </a:lnTo>
                      <a:lnTo>
                        <a:pt x="3" y="11"/>
                      </a:lnTo>
                      <a:lnTo>
                        <a:pt x="3" y="12"/>
                      </a:lnTo>
                      <a:lnTo>
                        <a:pt x="2" y="12"/>
                      </a:lnTo>
                      <a:lnTo>
                        <a:pt x="2" y="13"/>
                      </a:lnTo>
                      <a:lnTo>
                        <a:pt x="2" y="15"/>
                      </a:lnTo>
                      <a:lnTo>
                        <a:pt x="1" y="15"/>
                      </a:lnTo>
                      <a:lnTo>
                        <a:pt x="1" y="16"/>
                      </a:lnTo>
                      <a:lnTo>
                        <a:pt x="1" y="17"/>
                      </a:lnTo>
                      <a:lnTo>
                        <a:pt x="1" y="18"/>
                      </a:lnTo>
                      <a:lnTo>
                        <a:pt x="0" y="18"/>
                      </a:lnTo>
                      <a:lnTo>
                        <a:pt x="0" y="19"/>
                      </a:lnTo>
                      <a:lnTo>
                        <a:pt x="1" y="19"/>
                      </a:lnTo>
                      <a:lnTo>
                        <a:pt x="1" y="20"/>
                      </a:lnTo>
                      <a:lnTo>
                        <a:pt x="1" y="21"/>
                      </a:lnTo>
                      <a:lnTo>
                        <a:pt x="2" y="23"/>
                      </a:lnTo>
                      <a:lnTo>
                        <a:pt x="3" y="23"/>
                      </a:lnTo>
                      <a:lnTo>
                        <a:pt x="3" y="24"/>
                      </a:lnTo>
                      <a:lnTo>
                        <a:pt x="4" y="24"/>
                      </a:lnTo>
                      <a:lnTo>
                        <a:pt x="5" y="25"/>
                      </a:lnTo>
                      <a:lnTo>
                        <a:pt x="6" y="25"/>
                      </a:lnTo>
                      <a:lnTo>
                        <a:pt x="6" y="26"/>
                      </a:lnTo>
                      <a:lnTo>
                        <a:pt x="7" y="26"/>
                      </a:lnTo>
                      <a:lnTo>
                        <a:pt x="8" y="26"/>
                      </a:lnTo>
                      <a:lnTo>
                        <a:pt x="8" y="27"/>
                      </a:lnTo>
                      <a:lnTo>
                        <a:pt x="9" y="27"/>
                      </a:lnTo>
                      <a:lnTo>
                        <a:pt x="9" y="28"/>
                      </a:lnTo>
                      <a:lnTo>
                        <a:pt x="10" y="29"/>
                      </a:lnTo>
                      <a:lnTo>
                        <a:pt x="10" y="30"/>
                      </a:lnTo>
                      <a:lnTo>
                        <a:pt x="10" y="32"/>
                      </a:lnTo>
                      <a:lnTo>
                        <a:pt x="10" y="33"/>
                      </a:lnTo>
                      <a:lnTo>
                        <a:pt x="10" y="34"/>
                      </a:lnTo>
                      <a:lnTo>
                        <a:pt x="10" y="35"/>
                      </a:lnTo>
                      <a:lnTo>
                        <a:pt x="10" y="36"/>
                      </a:lnTo>
                      <a:lnTo>
                        <a:pt x="10" y="37"/>
                      </a:lnTo>
                      <a:lnTo>
                        <a:pt x="10" y="38"/>
                      </a:lnTo>
                      <a:lnTo>
                        <a:pt x="10" y="39"/>
                      </a:lnTo>
                      <a:lnTo>
                        <a:pt x="10" y="40"/>
                      </a:lnTo>
                    </a:path>
                  </a:pathLst>
                </a:custGeom>
                <a:noFill/>
                <a:ln w="2376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192" name=""/>
                <p:cNvSpPr/>
                <p:nvPr/>
              </p:nvSpPr>
              <p:spPr>
                <a:xfrm>
                  <a:off x="6749640" y="4517280"/>
                  <a:ext cx="2880" cy="40680"/>
                </a:xfrm>
                <a:custGeom>
                  <a:avLst/>
                  <a:gdLst/>
                  <a:ahLst/>
                  <a:rect l="l" t="t" r="r" b="b"/>
                  <a:pathLst>
                    <a:path w="4" h="55">
                      <a:moveTo>
                        <a:pt x="4" y="0"/>
                      </a:moveTo>
                      <a:lnTo>
                        <a:pt x="3" y="1"/>
                      </a:lnTo>
                      <a:lnTo>
                        <a:pt x="2" y="2"/>
                      </a:lnTo>
                      <a:lnTo>
                        <a:pt x="2" y="3"/>
                      </a:lnTo>
                      <a:lnTo>
                        <a:pt x="1" y="3"/>
                      </a:lnTo>
                      <a:lnTo>
                        <a:pt x="1" y="4"/>
                      </a:lnTo>
                      <a:lnTo>
                        <a:pt x="1" y="5"/>
                      </a:lnTo>
                      <a:lnTo>
                        <a:pt x="1" y="7"/>
                      </a:lnTo>
                      <a:lnTo>
                        <a:pt x="1" y="8"/>
                      </a:lnTo>
                      <a:lnTo>
                        <a:pt x="2" y="9"/>
                      </a:lnTo>
                      <a:lnTo>
                        <a:pt x="2" y="10"/>
                      </a:lnTo>
                      <a:lnTo>
                        <a:pt x="3" y="12"/>
                      </a:lnTo>
                      <a:lnTo>
                        <a:pt x="3" y="13"/>
                      </a:lnTo>
                      <a:lnTo>
                        <a:pt x="4" y="13"/>
                      </a:lnTo>
                      <a:lnTo>
                        <a:pt x="4" y="15"/>
                      </a:lnTo>
                      <a:lnTo>
                        <a:pt x="4" y="16"/>
                      </a:lnTo>
                      <a:lnTo>
                        <a:pt x="4" y="17"/>
                      </a:lnTo>
                      <a:lnTo>
                        <a:pt x="4" y="18"/>
                      </a:lnTo>
                      <a:lnTo>
                        <a:pt x="4" y="19"/>
                      </a:lnTo>
                      <a:lnTo>
                        <a:pt x="3" y="20"/>
                      </a:lnTo>
                      <a:lnTo>
                        <a:pt x="3" y="21"/>
                      </a:lnTo>
                      <a:lnTo>
                        <a:pt x="3" y="22"/>
                      </a:lnTo>
                      <a:lnTo>
                        <a:pt x="2" y="22"/>
                      </a:lnTo>
                      <a:lnTo>
                        <a:pt x="2" y="23"/>
                      </a:lnTo>
                      <a:lnTo>
                        <a:pt x="1" y="24"/>
                      </a:lnTo>
                      <a:lnTo>
                        <a:pt x="1" y="25"/>
                      </a:lnTo>
                      <a:lnTo>
                        <a:pt x="1" y="26"/>
                      </a:lnTo>
                      <a:lnTo>
                        <a:pt x="0" y="26"/>
                      </a:lnTo>
                      <a:lnTo>
                        <a:pt x="0" y="27"/>
                      </a:lnTo>
                      <a:lnTo>
                        <a:pt x="0" y="28"/>
                      </a:lnTo>
                      <a:lnTo>
                        <a:pt x="0" y="29"/>
                      </a:lnTo>
                      <a:lnTo>
                        <a:pt x="0" y="30"/>
                      </a:lnTo>
                      <a:lnTo>
                        <a:pt x="0" y="31"/>
                      </a:lnTo>
                      <a:lnTo>
                        <a:pt x="0" y="32"/>
                      </a:lnTo>
                      <a:lnTo>
                        <a:pt x="0" y="33"/>
                      </a:lnTo>
                      <a:lnTo>
                        <a:pt x="0" y="34"/>
                      </a:lnTo>
                      <a:lnTo>
                        <a:pt x="1" y="35"/>
                      </a:lnTo>
                      <a:lnTo>
                        <a:pt x="1" y="36"/>
                      </a:lnTo>
                      <a:lnTo>
                        <a:pt x="1" y="37"/>
                      </a:lnTo>
                      <a:lnTo>
                        <a:pt x="1" y="38"/>
                      </a:lnTo>
                      <a:lnTo>
                        <a:pt x="1" y="39"/>
                      </a:lnTo>
                      <a:lnTo>
                        <a:pt x="1" y="40"/>
                      </a:lnTo>
                      <a:lnTo>
                        <a:pt x="1" y="41"/>
                      </a:lnTo>
                      <a:lnTo>
                        <a:pt x="1" y="43"/>
                      </a:lnTo>
                      <a:lnTo>
                        <a:pt x="0" y="43"/>
                      </a:lnTo>
                      <a:lnTo>
                        <a:pt x="0" y="44"/>
                      </a:lnTo>
                      <a:lnTo>
                        <a:pt x="0" y="45"/>
                      </a:lnTo>
                      <a:lnTo>
                        <a:pt x="0" y="46"/>
                      </a:lnTo>
                      <a:lnTo>
                        <a:pt x="0" y="47"/>
                      </a:lnTo>
                      <a:lnTo>
                        <a:pt x="0" y="49"/>
                      </a:lnTo>
                      <a:lnTo>
                        <a:pt x="0" y="50"/>
                      </a:lnTo>
                      <a:lnTo>
                        <a:pt x="1" y="50"/>
                      </a:lnTo>
                      <a:lnTo>
                        <a:pt x="1" y="51"/>
                      </a:lnTo>
                      <a:lnTo>
                        <a:pt x="1" y="52"/>
                      </a:lnTo>
                      <a:lnTo>
                        <a:pt x="1" y="53"/>
                      </a:lnTo>
                      <a:lnTo>
                        <a:pt x="1" y="54"/>
                      </a:lnTo>
                      <a:lnTo>
                        <a:pt x="1" y="55"/>
                      </a:lnTo>
                    </a:path>
                  </a:pathLst>
                </a:custGeom>
                <a:noFill/>
                <a:ln w="23760">
                  <a:solidFill>
                    <a:srgbClr val="0000ff"/>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Arial"/>
                  </a:endParaRPr>
                </a:p>
              </p:txBody>
            </p:sp>
            <p:sp>
              <p:nvSpPr>
                <p:cNvPr id="1193" name=""/>
                <p:cNvSpPr/>
                <p:nvPr/>
              </p:nvSpPr>
              <p:spPr>
                <a:xfrm>
                  <a:off x="6748200" y="4557960"/>
                  <a:ext cx="22680" cy="43560"/>
                </a:xfrm>
                <a:custGeom>
                  <a:avLst/>
                  <a:gdLst/>
                  <a:ahLst/>
                  <a:rect l="l" t="t" r="r" b="b"/>
                  <a:pathLst>
                    <a:path w="32" h="57">
                      <a:moveTo>
                        <a:pt x="3" y="0"/>
                      </a:moveTo>
                      <a:lnTo>
                        <a:pt x="3" y="1"/>
                      </a:lnTo>
                      <a:lnTo>
                        <a:pt x="4" y="1"/>
                      </a:lnTo>
                      <a:lnTo>
                        <a:pt x="4" y="2"/>
                      </a:lnTo>
                      <a:lnTo>
                        <a:pt x="4" y="3"/>
                      </a:lnTo>
                      <a:lnTo>
                        <a:pt x="5" y="3"/>
                      </a:lnTo>
                      <a:lnTo>
                        <a:pt x="5" y="4"/>
                      </a:lnTo>
                      <a:lnTo>
                        <a:pt x="5" y="5"/>
                      </a:lnTo>
                      <a:lnTo>
                        <a:pt x="5" y="6"/>
                      </a:lnTo>
                      <a:lnTo>
                        <a:pt x="5" y="7"/>
                      </a:lnTo>
                      <a:lnTo>
                        <a:pt x="5" y="8"/>
                      </a:lnTo>
                      <a:lnTo>
                        <a:pt x="5" y="9"/>
                      </a:lnTo>
                      <a:lnTo>
                        <a:pt x="5" y="10"/>
                      </a:lnTo>
                      <a:lnTo>
                        <a:pt x="6" y="10"/>
                      </a:lnTo>
                      <a:lnTo>
                        <a:pt x="6" y="11"/>
                      </a:lnTo>
                      <a:lnTo>
                        <a:pt x="6" y="12"/>
                      </a:lnTo>
                      <a:lnTo>
                        <a:pt x="6" y="13"/>
                      </a:lnTo>
                      <a:lnTo>
                        <a:pt x="6" y="14"/>
                      </a:lnTo>
                      <a:lnTo>
                        <a:pt x="5" y="17"/>
                      </a:lnTo>
                      <a:lnTo>
                        <a:pt x="5" y="18"/>
                      </a:lnTo>
                      <a:lnTo>
                        <a:pt x="5" y="19"/>
                      </a:lnTo>
                      <a:lnTo>
                        <a:pt x="5" y="22"/>
                      </a:lnTo>
                      <a:lnTo>
                        <a:pt x="5" y="24"/>
                      </a:lnTo>
                      <a:lnTo>
                        <a:pt x="5" y="25"/>
                      </a:lnTo>
                      <a:lnTo>
                        <a:pt x="5" y="26"/>
                      </a:lnTo>
                      <a:lnTo>
                        <a:pt x="4" y="27"/>
                      </a:lnTo>
                      <a:lnTo>
                        <a:pt x="4" y="28"/>
                      </a:lnTo>
                      <a:lnTo>
                        <a:pt x="4" y="29"/>
                      </a:lnTo>
                      <a:lnTo>
                        <a:pt x="3" y="30"/>
                      </a:lnTo>
                      <a:lnTo>
                        <a:pt x="3" y="31"/>
                      </a:lnTo>
                      <a:lnTo>
                        <a:pt x="2" y="31"/>
                      </a:lnTo>
                      <a:lnTo>
                        <a:pt x="2" y="32"/>
                      </a:lnTo>
                      <a:lnTo>
                        <a:pt x="1" y="32"/>
                      </a:lnTo>
                      <a:lnTo>
                        <a:pt x="1" y="33"/>
                      </a:lnTo>
                      <a:lnTo>
                        <a:pt x="1" y="34"/>
                      </a:lnTo>
                      <a:lnTo>
                        <a:pt x="1" y="35"/>
                      </a:lnTo>
                      <a:lnTo>
                        <a:pt x="0" y="35"/>
                      </a:lnTo>
                      <a:lnTo>
                        <a:pt x="0" y="36"/>
                      </a:lnTo>
                      <a:lnTo>
                        <a:pt x="0" y="37"/>
                      </a:lnTo>
                      <a:lnTo>
                        <a:pt x="1" y="37"/>
                      </a:lnTo>
                      <a:lnTo>
                        <a:pt x="1" y="38"/>
                      </a:lnTo>
                      <a:lnTo>
                        <a:pt x="1" y="39"/>
                      </a:lnTo>
                      <a:lnTo>
                        <a:pt x="2" y="40"/>
                      </a:lnTo>
                      <a:lnTo>
                        <a:pt x="2" y="41"/>
                      </a:lnTo>
                      <a:lnTo>
                        <a:pt x="3" y="41"/>
                      </a:lnTo>
                      <a:lnTo>
                        <a:pt x="4" y="41"/>
                      </a:lnTo>
                      <a:lnTo>
                        <a:pt x="5" y="41"/>
                      </a:lnTo>
                      <a:lnTo>
                        <a:pt x="6" y="41"/>
                      </a:lnTo>
                      <a:lnTo>
                        <a:pt x="7" y="41"/>
                      </a:lnTo>
                      <a:lnTo>
                        <a:pt x="7" y="40"/>
                      </a:lnTo>
                      <a:lnTo>
                        <a:pt x="8" y="40"/>
                      </a:lnTo>
                      <a:lnTo>
                        <a:pt x="9" y="40"/>
                      </a:lnTo>
                      <a:lnTo>
                        <a:pt x="9" y="39"/>
                      </a:lnTo>
                      <a:lnTo>
                        <a:pt x="10" y="39"/>
                      </a:lnTo>
                      <a:lnTo>
                        <a:pt x="11" y="40"/>
                      </a:lnTo>
                      <a:lnTo>
                        <a:pt x="12" y="41"/>
                      </a:lnTo>
                      <a:lnTo>
                        <a:pt x="13" y="42"/>
                      </a:lnTo>
                      <a:lnTo>
                        <a:pt x="14" y="42"/>
                      </a:lnTo>
                      <a:lnTo>
                        <a:pt x="16" y="43"/>
                      </a:lnTo>
                      <a:lnTo>
                        <a:pt x="17" y="44"/>
                      </a:lnTo>
                      <a:lnTo>
                        <a:pt x="18" y="44"/>
                      </a:lnTo>
                      <a:lnTo>
                        <a:pt x="19" y="45"/>
                      </a:lnTo>
                      <a:lnTo>
                        <a:pt x="20" y="45"/>
                      </a:lnTo>
                      <a:lnTo>
                        <a:pt x="21" y="45"/>
                      </a:lnTo>
                      <a:lnTo>
                        <a:pt x="22" y="45"/>
                      </a:lnTo>
                      <a:lnTo>
                        <a:pt x="22" y="46"/>
                      </a:lnTo>
                      <a:lnTo>
                        <a:pt x="23" y="46"/>
                      </a:lnTo>
                      <a:lnTo>
                        <a:pt x="24" y="46"/>
                      </a:lnTo>
                      <a:lnTo>
                        <a:pt x="24" y="47"/>
                      </a:lnTo>
                      <a:lnTo>
                        <a:pt x="24" y="48"/>
                      </a:lnTo>
                      <a:lnTo>
                        <a:pt x="25" y="48"/>
                      </a:lnTo>
                      <a:lnTo>
                        <a:pt x="25" y="49"/>
                      </a:lnTo>
                      <a:lnTo>
                        <a:pt x="25" y="50"/>
                      </a:lnTo>
                      <a:lnTo>
                        <a:pt x="26" y="50"/>
                      </a:lnTo>
                      <a:lnTo>
                        <a:pt x="27" y="51"/>
                      </a:lnTo>
                      <a:lnTo>
                        <a:pt x="27" y="52"/>
                      </a:lnTo>
                      <a:lnTo>
                        <a:pt x="28" y="52"/>
                      </a:lnTo>
                      <a:lnTo>
                        <a:pt x="28" y="53"/>
                      </a:lnTo>
                      <a:lnTo>
                        <a:pt x="29" y="54"/>
                      </a:lnTo>
                      <a:lnTo>
                        <a:pt x="30" y="55"/>
                      </a:lnTo>
                      <a:lnTo>
                        <a:pt x="31" y="55"/>
                      </a:lnTo>
                      <a:lnTo>
                        <a:pt x="32" y="56"/>
                      </a:lnTo>
                      <a:lnTo>
                        <a:pt x="32" y="57"/>
                      </a:lnTo>
                    </a:path>
                  </a:pathLst>
                </a:custGeom>
                <a:noFill/>
                <a:ln w="2376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194" name=""/>
                <p:cNvSpPr/>
                <p:nvPr/>
              </p:nvSpPr>
              <p:spPr>
                <a:xfrm>
                  <a:off x="6771240" y="4601880"/>
                  <a:ext cx="16920" cy="18000"/>
                </a:xfrm>
                <a:custGeom>
                  <a:avLst/>
                  <a:gdLst/>
                  <a:ahLst/>
                  <a:rect l="l" t="t" r="r" b="b"/>
                  <a:pathLst>
                    <a:path w="23" h="24">
                      <a:moveTo>
                        <a:pt x="0" y="0"/>
                      </a:moveTo>
                      <a:lnTo>
                        <a:pt x="1" y="0"/>
                      </a:lnTo>
                      <a:lnTo>
                        <a:pt x="1" y="1"/>
                      </a:lnTo>
                      <a:lnTo>
                        <a:pt x="1" y="2"/>
                      </a:lnTo>
                      <a:lnTo>
                        <a:pt x="2" y="2"/>
                      </a:lnTo>
                      <a:lnTo>
                        <a:pt x="2" y="3"/>
                      </a:lnTo>
                      <a:lnTo>
                        <a:pt x="2" y="4"/>
                      </a:lnTo>
                      <a:lnTo>
                        <a:pt x="3" y="5"/>
                      </a:lnTo>
                      <a:lnTo>
                        <a:pt x="4" y="5"/>
                      </a:lnTo>
                      <a:lnTo>
                        <a:pt x="5" y="5"/>
                      </a:lnTo>
                      <a:lnTo>
                        <a:pt x="6" y="5"/>
                      </a:lnTo>
                      <a:lnTo>
                        <a:pt x="7" y="6"/>
                      </a:lnTo>
                      <a:lnTo>
                        <a:pt x="7" y="7"/>
                      </a:lnTo>
                      <a:lnTo>
                        <a:pt x="8" y="7"/>
                      </a:lnTo>
                      <a:lnTo>
                        <a:pt x="8" y="8"/>
                      </a:lnTo>
                      <a:lnTo>
                        <a:pt x="8" y="9"/>
                      </a:lnTo>
                      <a:lnTo>
                        <a:pt x="9" y="9"/>
                      </a:lnTo>
                      <a:lnTo>
                        <a:pt x="9" y="10"/>
                      </a:lnTo>
                      <a:lnTo>
                        <a:pt x="9" y="11"/>
                      </a:lnTo>
                      <a:lnTo>
                        <a:pt x="9" y="12"/>
                      </a:lnTo>
                      <a:lnTo>
                        <a:pt x="10" y="12"/>
                      </a:lnTo>
                      <a:lnTo>
                        <a:pt x="10" y="13"/>
                      </a:lnTo>
                      <a:lnTo>
                        <a:pt x="11" y="13"/>
                      </a:lnTo>
                      <a:lnTo>
                        <a:pt x="12" y="13"/>
                      </a:lnTo>
                      <a:lnTo>
                        <a:pt x="13" y="13"/>
                      </a:lnTo>
                      <a:lnTo>
                        <a:pt x="13" y="14"/>
                      </a:lnTo>
                      <a:lnTo>
                        <a:pt x="14" y="14"/>
                      </a:lnTo>
                      <a:lnTo>
                        <a:pt x="14" y="15"/>
                      </a:lnTo>
                      <a:lnTo>
                        <a:pt x="15" y="15"/>
                      </a:lnTo>
                      <a:lnTo>
                        <a:pt x="16" y="15"/>
                      </a:lnTo>
                      <a:lnTo>
                        <a:pt x="17" y="15"/>
                      </a:lnTo>
                      <a:lnTo>
                        <a:pt x="18" y="16"/>
                      </a:lnTo>
                      <a:lnTo>
                        <a:pt x="18" y="17"/>
                      </a:lnTo>
                      <a:lnTo>
                        <a:pt x="19" y="17"/>
                      </a:lnTo>
                      <a:lnTo>
                        <a:pt x="19" y="18"/>
                      </a:lnTo>
                      <a:lnTo>
                        <a:pt x="19" y="19"/>
                      </a:lnTo>
                      <a:lnTo>
                        <a:pt x="20" y="20"/>
                      </a:lnTo>
                      <a:lnTo>
                        <a:pt x="21" y="21"/>
                      </a:lnTo>
                      <a:lnTo>
                        <a:pt x="21" y="22"/>
                      </a:lnTo>
                      <a:lnTo>
                        <a:pt x="22" y="22"/>
                      </a:lnTo>
                      <a:lnTo>
                        <a:pt x="22" y="23"/>
                      </a:lnTo>
                      <a:lnTo>
                        <a:pt x="22" y="24"/>
                      </a:lnTo>
                      <a:lnTo>
                        <a:pt x="23" y="24"/>
                      </a:lnTo>
                    </a:path>
                  </a:pathLst>
                </a:custGeom>
                <a:noFill/>
                <a:ln w="23760">
                  <a:solidFill>
                    <a:srgbClr val="0000ff"/>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1195" name=""/>
                <p:cNvSpPr/>
                <p:nvPr/>
              </p:nvSpPr>
              <p:spPr>
                <a:xfrm>
                  <a:off x="6682320" y="4428000"/>
                  <a:ext cx="28800" cy="19440"/>
                </a:xfrm>
                <a:custGeom>
                  <a:avLst/>
                  <a:gdLst/>
                  <a:ahLst/>
                  <a:rect l="l" t="t" r="r" b="b"/>
                  <a:pathLst>
                    <a:path w="40" h="26">
                      <a:moveTo>
                        <a:pt x="40" y="4"/>
                      </a:moveTo>
                      <a:lnTo>
                        <a:pt x="39" y="4"/>
                      </a:lnTo>
                      <a:lnTo>
                        <a:pt x="39" y="3"/>
                      </a:lnTo>
                      <a:lnTo>
                        <a:pt x="40" y="1"/>
                      </a:lnTo>
                      <a:lnTo>
                        <a:pt x="39" y="0"/>
                      </a:lnTo>
                      <a:lnTo>
                        <a:pt x="37" y="0"/>
                      </a:lnTo>
                      <a:lnTo>
                        <a:pt x="36" y="0"/>
                      </a:lnTo>
                      <a:lnTo>
                        <a:pt x="35" y="1"/>
                      </a:lnTo>
                      <a:lnTo>
                        <a:pt x="25" y="12"/>
                      </a:lnTo>
                      <a:lnTo>
                        <a:pt x="23" y="15"/>
                      </a:lnTo>
                      <a:lnTo>
                        <a:pt x="22" y="17"/>
                      </a:lnTo>
                      <a:lnTo>
                        <a:pt x="21" y="18"/>
                      </a:lnTo>
                      <a:lnTo>
                        <a:pt x="19" y="19"/>
                      </a:lnTo>
                      <a:lnTo>
                        <a:pt x="18" y="17"/>
                      </a:lnTo>
                      <a:lnTo>
                        <a:pt x="16" y="16"/>
                      </a:lnTo>
                      <a:lnTo>
                        <a:pt x="15" y="15"/>
                      </a:lnTo>
                      <a:lnTo>
                        <a:pt x="13" y="14"/>
                      </a:lnTo>
                      <a:lnTo>
                        <a:pt x="11" y="16"/>
                      </a:lnTo>
                      <a:lnTo>
                        <a:pt x="8" y="20"/>
                      </a:lnTo>
                      <a:lnTo>
                        <a:pt x="7" y="21"/>
                      </a:lnTo>
                      <a:lnTo>
                        <a:pt x="4" y="23"/>
                      </a:lnTo>
                      <a:lnTo>
                        <a:pt x="3" y="24"/>
                      </a:lnTo>
                      <a:lnTo>
                        <a:pt x="3" y="25"/>
                      </a:lnTo>
                      <a:lnTo>
                        <a:pt x="2" y="26"/>
                      </a:lnTo>
                      <a:lnTo>
                        <a:pt x="1" y="26"/>
                      </a:lnTo>
                      <a:lnTo>
                        <a:pt x="0" y="26"/>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1196" name=""/>
                <p:cNvSpPr/>
                <p:nvPr/>
              </p:nvSpPr>
              <p:spPr>
                <a:xfrm>
                  <a:off x="6675480" y="4446360"/>
                  <a:ext cx="6840" cy="1080"/>
                </a:xfrm>
                <a:custGeom>
                  <a:avLst/>
                  <a:gdLst/>
                  <a:ahLst/>
                  <a:rect l="l" t="t" r="r" b="b"/>
                  <a:pathLst>
                    <a:path w="10" h="2">
                      <a:moveTo>
                        <a:pt x="10" y="1"/>
                      </a:moveTo>
                      <a:lnTo>
                        <a:pt x="9" y="0"/>
                      </a:lnTo>
                      <a:lnTo>
                        <a:pt x="8" y="0"/>
                      </a:lnTo>
                      <a:lnTo>
                        <a:pt x="7" y="1"/>
                      </a:lnTo>
                      <a:lnTo>
                        <a:pt x="6" y="1"/>
                      </a:lnTo>
                      <a:lnTo>
                        <a:pt x="5" y="1"/>
                      </a:lnTo>
                      <a:lnTo>
                        <a:pt x="4" y="1"/>
                      </a:lnTo>
                      <a:lnTo>
                        <a:pt x="3" y="1"/>
                      </a:lnTo>
                      <a:lnTo>
                        <a:pt x="3" y="2"/>
                      </a:lnTo>
                      <a:lnTo>
                        <a:pt x="3" y="1"/>
                      </a:ln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97" name=""/>
                <p:cNvSpPr/>
                <p:nvPr/>
              </p:nvSpPr>
              <p:spPr>
                <a:xfrm>
                  <a:off x="6542640" y="5254920"/>
                  <a:ext cx="51120" cy="6120"/>
                </a:xfrm>
                <a:custGeom>
                  <a:avLst/>
                  <a:gdLst/>
                  <a:ahLst/>
                  <a:rect l="l" t="t" r="r" b="b"/>
                  <a:pathLst>
                    <a:path w="71" h="9">
                      <a:moveTo>
                        <a:pt x="0" y="2"/>
                      </a:moveTo>
                      <a:lnTo>
                        <a:pt x="1" y="2"/>
                      </a:lnTo>
                      <a:lnTo>
                        <a:pt x="2" y="2"/>
                      </a:lnTo>
                      <a:lnTo>
                        <a:pt x="3" y="2"/>
                      </a:lnTo>
                      <a:lnTo>
                        <a:pt x="4" y="2"/>
                      </a:lnTo>
                      <a:lnTo>
                        <a:pt x="6" y="3"/>
                      </a:lnTo>
                      <a:lnTo>
                        <a:pt x="6" y="4"/>
                      </a:lnTo>
                      <a:lnTo>
                        <a:pt x="7" y="4"/>
                      </a:lnTo>
                      <a:lnTo>
                        <a:pt x="9" y="4"/>
                      </a:lnTo>
                      <a:lnTo>
                        <a:pt x="9" y="3"/>
                      </a:lnTo>
                      <a:lnTo>
                        <a:pt x="12" y="3"/>
                      </a:lnTo>
                      <a:lnTo>
                        <a:pt x="13" y="3"/>
                      </a:lnTo>
                      <a:lnTo>
                        <a:pt x="14" y="2"/>
                      </a:lnTo>
                      <a:lnTo>
                        <a:pt x="15" y="2"/>
                      </a:lnTo>
                      <a:lnTo>
                        <a:pt x="20" y="0"/>
                      </a:lnTo>
                      <a:lnTo>
                        <a:pt x="21" y="0"/>
                      </a:lnTo>
                      <a:lnTo>
                        <a:pt x="22" y="0"/>
                      </a:lnTo>
                      <a:lnTo>
                        <a:pt x="23" y="0"/>
                      </a:lnTo>
                      <a:lnTo>
                        <a:pt x="24" y="0"/>
                      </a:lnTo>
                      <a:lnTo>
                        <a:pt x="25" y="0"/>
                      </a:lnTo>
                      <a:lnTo>
                        <a:pt x="26" y="0"/>
                      </a:lnTo>
                      <a:lnTo>
                        <a:pt x="28" y="0"/>
                      </a:lnTo>
                      <a:lnTo>
                        <a:pt x="29" y="0"/>
                      </a:lnTo>
                      <a:lnTo>
                        <a:pt x="30" y="0"/>
                      </a:lnTo>
                      <a:lnTo>
                        <a:pt x="32" y="1"/>
                      </a:lnTo>
                      <a:lnTo>
                        <a:pt x="33" y="1"/>
                      </a:lnTo>
                      <a:lnTo>
                        <a:pt x="36" y="1"/>
                      </a:lnTo>
                      <a:lnTo>
                        <a:pt x="37" y="2"/>
                      </a:lnTo>
                      <a:lnTo>
                        <a:pt x="42" y="3"/>
                      </a:lnTo>
                      <a:lnTo>
                        <a:pt x="44" y="3"/>
                      </a:lnTo>
                      <a:lnTo>
                        <a:pt x="45" y="3"/>
                      </a:lnTo>
                      <a:lnTo>
                        <a:pt x="46" y="4"/>
                      </a:lnTo>
                      <a:lnTo>
                        <a:pt x="47" y="4"/>
                      </a:lnTo>
                      <a:lnTo>
                        <a:pt x="48" y="4"/>
                      </a:lnTo>
                      <a:lnTo>
                        <a:pt x="49" y="4"/>
                      </a:lnTo>
                      <a:lnTo>
                        <a:pt x="50" y="4"/>
                      </a:lnTo>
                      <a:lnTo>
                        <a:pt x="50" y="5"/>
                      </a:lnTo>
                      <a:lnTo>
                        <a:pt x="51" y="5"/>
                      </a:lnTo>
                      <a:lnTo>
                        <a:pt x="52" y="6"/>
                      </a:lnTo>
                      <a:lnTo>
                        <a:pt x="53" y="7"/>
                      </a:lnTo>
                      <a:lnTo>
                        <a:pt x="54" y="7"/>
                      </a:lnTo>
                      <a:lnTo>
                        <a:pt x="54" y="8"/>
                      </a:lnTo>
                      <a:lnTo>
                        <a:pt x="55" y="8"/>
                      </a:lnTo>
                      <a:lnTo>
                        <a:pt x="56" y="8"/>
                      </a:lnTo>
                      <a:lnTo>
                        <a:pt x="57" y="8"/>
                      </a:lnTo>
                      <a:lnTo>
                        <a:pt x="58" y="8"/>
                      </a:lnTo>
                      <a:lnTo>
                        <a:pt x="59" y="8"/>
                      </a:lnTo>
                      <a:lnTo>
                        <a:pt x="59" y="7"/>
                      </a:lnTo>
                      <a:lnTo>
                        <a:pt x="60" y="7"/>
                      </a:lnTo>
                      <a:lnTo>
                        <a:pt x="60" y="6"/>
                      </a:lnTo>
                      <a:lnTo>
                        <a:pt x="61" y="6"/>
                      </a:lnTo>
                      <a:lnTo>
                        <a:pt x="62" y="6"/>
                      </a:lnTo>
                      <a:lnTo>
                        <a:pt x="63" y="6"/>
                      </a:lnTo>
                      <a:lnTo>
                        <a:pt x="66" y="6"/>
                      </a:lnTo>
                      <a:lnTo>
                        <a:pt x="67" y="6"/>
                      </a:lnTo>
                      <a:lnTo>
                        <a:pt x="68" y="6"/>
                      </a:lnTo>
                      <a:lnTo>
                        <a:pt x="68" y="7"/>
                      </a:lnTo>
                      <a:lnTo>
                        <a:pt x="71" y="8"/>
                      </a:lnTo>
                      <a:lnTo>
                        <a:pt x="71" y="9"/>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198" name=""/>
                <p:cNvSpPr/>
                <p:nvPr/>
              </p:nvSpPr>
              <p:spPr>
                <a:xfrm>
                  <a:off x="6594120" y="5249160"/>
                  <a:ext cx="29880" cy="13320"/>
                </a:xfrm>
                <a:custGeom>
                  <a:avLst/>
                  <a:gdLst/>
                  <a:ahLst/>
                  <a:rect l="l" t="t" r="r" b="b"/>
                  <a:pathLst>
                    <a:path w="43" h="18">
                      <a:moveTo>
                        <a:pt x="43" y="1"/>
                      </a:moveTo>
                      <a:lnTo>
                        <a:pt x="43" y="0"/>
                      </a:lnTo>
                      <a:lnTo>
                        <a:pt x="42" y="0"/>
                      </a:lnTo>
                      <a:lnTo>
                        <a:pt x="41" y="0"/>
                      </a:lnTo>
                      <a:lnTo>
                        <a:pt x="40" y="0"/>
                      </a:lnTo>
                      <a:lnTo>
                        <a:pt x="39" y="0"/>
                      </a:lnTo>
                      <a:lnTo>
                        <a:pt x="39" y="1"/>
                      </a:lnTo>
                      <a:lnTo>
                        <a:pt x="38" y="1"/>
                      </a:lnTo>
                      <a:lnTo>
                        <a:pt x="37" y="2"/>
                      </a:lnTo>
                      <a:lnTo>
                        <a:pt x="37" y="3"/>
                      </a:lnTo>
                      <a:lnTo>
                        <a:pt x="36" y="3"/>
                      </a:lnTo>
                      <a:lnTo>
                        <a:pt x="36" y="4"/>
                      </a:lnTo>
                      <a:lnTo>
                        <a:pt x="35" y="4"/>
                      </a:lnTo>
                      <a:lnTo>
                        <a:pt x="34" y="4"/>
                      </a:lnTo>
                      <a:lnTo>
                        <a:pt x="33" y="4"/>
                      </a:lnTo>
                      <a:lnTo>
                        <a:pt x="33" y="5"/>
                      </a:lnTo>
                      <a:lnTo>
                        <a:pt x="32" y="5"/>
                      </a:lnTo>
                      <a:lnTo>
                        <a:pt x="31" y="6"/>
                      </a:lnTo>
                      <a:lnTo>
                        <a:pt x="30" y="6"/>
                      </a:lnTo>
                      <a:lnTo>
                        <a:pt x="30" y="7"/>
                      </a:lnTo>
                      <a:lnTo>
                        <a:pt x="29" y="7"/>
                      </a:lnTo>
                      <a:lnTo>
                        <a:pt x="29" y="8"/>
                      </a:lnTo>
                      <a:lnTo>
                        <a:pt x="28" y="8"/>
                      </a:lnTo>
                      <a:lnTo>
                        <a:pt x="28" y="9"/>
                      </a:lnTo>
                      <a:lnTo>
                        <a:pt x="27" y="9"/>
                      </a:lnTo>
                      <a:lnTo>
                        <a:pt x="26" y="9"/>
                      </a:lnTo>
                      <a:lnTo>
                        <a:pt x="25" y="9"/>
                      </a:lnTo>
                      <a:lnTo>
                        <a:pt x="25" y="10"/>
                      </a:lnTo>
                      <a:lnTo>
                        <a:pt x="24" y="10"/>
                      </a:lnTo>
                      <a:lnTo>
                        <a:pt x="24" y="11"/>
                      </a:lnTo>
                      <a:lnTo>
                        <a:pt x="23" y="12"/>
                      </a:lnTo>
                      <a:lnTo>
                        <a:pt x="22" y="13"/>
                      </a:lnTo>
                      <a:lnTo>
                        <a:pt x="21" y="13"/>
                      </a:lnTo>
                      <a:lnTo>
                        <a:pt x="21" y="14"/>
                      </a:lnTo>
                      <a:lnTo>
                        <a:pt x="20" y="14"/>
                      </a:lnTo>
                      <a:lnTo>
                        <a:pt x="19" y="15"/>
                      </a:lnTo>
                      <a:lnTo>
                        <a:pt x="18" y="15"/>
                      </a:lnTo>
                      <a:lnTo>
                        <a:pt x="17" y="15"/>
                      </a:lnTo>
                      <a:lnTo>
                        <a:pt x="16" y="15"/>
                      </a:lnTo>
                      <a:lnTo>
                        <a:pt x="15" y="16"/>
                      </a:lnTo>
                      <a:lnTo>
                        <a:pt x="14" y="16"/>
                      </a:lnTo>
                      <a:lnTo>
                        <a:pt x="13" y="16"/>
                      </a:lnTo>
                      <a:lnTo>
                        <a:pt x="12" y="17"/>
                      </a:lnTo>
                      <a:lnTo>
                        <a:pt x="12" y="16"/>
                      </a:lnTo>
                      <a:lnTo>
                        <a:pt x="11" y="16"/>
                      </a:lnTo>
                      <a:lnTo>
                        <a:pt x="11" y="15"/>
                      </a:lnTo>
                      <a:lnTo>
                        <a:pt x="10" y="15"/>
                      </a:lnTo>
                      <a:lnTo>
                        <a:pt x="10" y="16"/>
                      </a:lnTo>
                      <a:lnTo>
                        <a:pt x="9" y="16"/>
                      </a:lnTo>
                      <a:lnTo>
                        <a:pt x="9" y="17"/>
                      </a:lnTo>
                      <a:lnTo>
                        <a:pt x="8" y="17"/>
                      </a:lnTo>
                      <a:lnTo>
                        <a:pt x="7" y="18"/>
                      </a:lnTo>
                      <a:lnTo>
                        <a:pt x="7" y="17"/>
                      </a:lnTo>
                      <a:lnTo>
                        <a:pt x="5" y="17"/>
                      </a:lnTo>
                      <a:lnTo>
                        <a:pt x="4" y="17"/>
                      </a:lnTo>
                      <a:lnTo>
                        <a:pt x="3" y="18"/>
                      </a:lnTo>
                      <a:lnTo>
                        <a:pt x="2" y="18"/>
                      </a:lnTo>
                      <a:lnTo>
                        <a:pt x="1" y="16"/>
                      </a:lnTo>
                      <a:lnTo>
                        <a:pt x="0" y="16"/>
                      </a:lnTo>
                    </a:path>
                  </a:pathLst>
                </a:custGeom>
                <a:noFill/>
                <a:ln w="23760">
                  <a:solidFill>
                    <a:srgbClr val="0000ff"/>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1199" name=""/>
                <p:cNvSpPr/>
                <p:nvPr/>
              </p:nvSpPr>
              <p:spPr>
                <a:xfrm>
                  <a:off x="6674040" y="5245920"/>
                  <a:ext cx="14040" cy="1080"/>
                </a:xfrm>
                <a:custGeom>
                  <a:avLst/>
                  <a:gdLst/>
                  <a:ahLst/>
                  <a:rect l="l" t="t" r="r" b="b"/>
                  <a:pathLst>
                    <a:path w="21" h="2">
                      <a:moveTo>
                        <a:pt x="21" y="0"/>
                      </a:moveTo>
                      <a:lnTo>
                        <a:pt x="20" y="0"/>
                      </a:lnTo>
                      <a:lnTo>
                        <a:pt x="18" y="0"/>
                      </a:lnTo>
                      <a:lnTo>
                        <a:pt x="14" y="1"/>
                      </a:lnTo>
                      <a:lnTo>
                        <a:pt x="12" y="1"/>
                      </a:lnTo>
                      <a:lnTo>
                        <a:pt x="11" y="1"/>
                      </a:lnTo>
                      <a:lnTo>
                        <a:pt x="10" y="1"/>
                      </a:lnTo>
                      <a:lnTo>
                        <a:pt x="8" y="1"/>
                      </a:lnTo>
                      <a:lnTo>
                        <a:pt x="7" y="1"/>
                      </a:lnTo>
                      <a:lnTo>
                        <a:pt x="6" y="1"/>
                      </a:lnTo>
                      <a:lnTo>
                        <a:pt x="5" y="2"/>
                      </a:lnTo>
                      <a:lnTo>
                        <a:pt x="4" y="2"/>
                      </a:lnTo>
                      <a:lnTo>
                        <a:pt x="2" y="2"/>
                      </a:lnTo>
                      <a:lnTo>
                        <a:pt x="1" y="2"/>
                      </a:lnTo>
                      <a:lnTo>
                        <a:pt x="0"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00" name=""/>
                <p:cNvSpPr/>
                <p:nvPr/>
              </p:nvSpPr>
              <p:spPr>
                <a:xfrm>
                  <a:off x="6782400" y="5124960"/>
                  <a:ext cx="15840" cy="84600"/>
                </a:xfrm>
                <a:custGeom>
                  <a:avLst/>
                  <a:gdLst/>
                  <a:ahLst/>
                  <a:rect l="l" t="t" r="r" b="b"/>
                  <a:pathLst>
                    <a:path w="22" h="112">
                      <a:moveTo>
                        <a:pt x="22" y="112"/>
                      </a:moveTo>
                      <a:lnTo>
                        <a:pt x="21" y="110"/>
                      </a:lnTo>
                      <a:lnTo>
                        <a:pt x="20" y="109"/>
                      </a:lnTo>
                      <a:lnTo>
                        <a:pt x="18" y="105"/>
                      </a:lnTo>
                      <a:lnTo>
                        <a:pt x="16" y="100"/>
                      </a:lnTo>
                      <a:lnTo>
                        <a:pt x="15" y="98"/>
                      </a:lnTo>
                      <a:lnTo>
                        <a:pt x="15" y="97"/>
                      </a:lnTo>
                      <a:lnTo>
                        <a:pt x="14" y="95"/>
                      </a:lnTo>
                      <a:lnTo>
                        <a:pt x="14" y="94"/>
                      </a:lnTo>
                      <a:lnTo>
                        <a:pt x="13" y="93"/>
                      </a:lnTo>
                      <a:lnTo>
                        <a:pt x="12" y="92"/>
                      </a:lnTo>
                      <a:lnTo>
                        <a:pt x="12" y="91"/>
                      </a:lnTo>
                      <a:lnTo>
                        <a:pt x="10" y="85"/>
                      </a:lnTo>
                      <a:lnTo>
                        <a:pt x="9" y="83"/>
                      </a:lnTo>
                      <a:lnTo>
                        <a:pt x="8" y="82"/>
                      </a:lnTo>
                      <a:lnTo>
                        <a:pt x="6" y="78"/>
                      </a:lnTo>
                      <a:lnTo>
                        <a:pt x="3" y="72"/>
                      </a:lnTo>
                      <a:lnTo>
                        <a:pt x="2" y="68"/>
                      </a:lnTo>
                      <a:lnTo>
                        <a:pt x="1" y="67"/>
                      </a:lnTo>
                      <a:lnTo>
                        <a:pt x="1" y="66"/>
                      </a:lnTo>
                      <a:lnTo>
                        <a:pt x="1" y="65"/>
                      </a:lnTo>
                      <a:lnTo>
                        <a:pt x="1" y="62"/>
                      </a:lnTo>
                      <a:lnTo>
                        <a:pt x="1" y="60"/>
                      </a:lnTo>
                      <a:lnTo>
                        <a:pt x="1" y="58"/>
                      </a:lnTo>
                      <a:lnTo>
                        <a:pt x="1" y="57"/>
                      </a:lnTo>
                      <a:lnTo>
                        <a:pt x="1" y="53"/>
                      </a:lnTo>
                      <a:lnTo>
                        <a:pt x="0" y="50"/>
                      </a:lnTo>
                      <a:lnTo>
                        <a:pt x="0" y="48"/>
                      </a:lnTo>
                      <a:lnTo>
                        <a:pt x="0" y="47"/>
                      </a:lnTo>
                      <a:lnTo>
                        <a:pt x="0" y="45"/>
                      </a:lnTo>
                      <a:lnTo>
                        <a:pt x="0" y="44"/>
                      </a:lnTo>
                      <a:lnTo>
                        <a:pt x="1" y="43"/>
                      </a:lnTo>
                      <a:lnTo>
                        <a:pt x="2" y="42"/>
                      </a:lnTo>
                      <a:lnTo>
                        <a:pt x="2" y="41"/>
                      </a:lnTo>
                      <a:lnTo>
                        <a:pt x="2" y="39"/>
                      </a:lnTo>
                      <a:lnTo>
                        <a:pt x="2" y="36"/>
                      </a:lnTo>
                      <a:lnTo>
                        <a:pt x="2" y="34"/>
                      </a:lnTo>
                      <a:lnTo>
                        <a:pt x="2" y="33"/>
                      </a:lnTo>
                      <a:lnTo>
                        <a:pt x="2" y="32"/>
                      </a:lnTo>
                      <a:lnTo>
                        <a:pt x="2" y="30"/>
                      </a:lnTo>
                      <a:lnTo>
                        <a:pt x="3" y="28"/>
                      </a:lnTo>
                      <a:lnTo>
                        <a:pt x="3" y="26"/>
                      </a:lnTo>
                      <a:lnTo>
                        <a:pt x="3" y="25"/>
                      </a:lnTo>
                      <a:lnTo>
                        <a:pt x="3" y="22"/>
                      </a:lnTo>
                      <a:lnTo>
                        <a:pt x="3" y="21"/>
                      </a:lnTo>
                      <a:lnTo>
                        <a:pt x="3" y="18"/>
                      </a:lnTo>
                      <a:lnTo>
                        <a:pt x="3" y="16"/>
                      </a:lnTo>
                      <a:lnTo>
                        <a:pt x="3" y="14"/>
                      </a:lnTo>
                      <a:lnTo>
                        <a:pt x="3" y="12"/>
                      </a:lnTo>
                      <a:lnTo>
                        <a:pt x="3" y="11"/>
                      </a:lnTo>
                      <a:lnTo>
                        <a:pt x="3" y="10"/>
                      </a:lnTo>
                      <a:lnTo>
                        <a:pt x="3" y="9"/>
                      </a:lnTo>
                      <a:lnTo>
                        <a:pt x="3" y="8"/>
                      </a:lnTo>
                      <a:lnTo>
                        <a:pt x="3" y="7"/>
                      </a:lnTo>
                      <a:lnTo>
                        <a:pt x="3" y="6"/>
                      </a:lnTo>
                      <a:lnTo>
                        <a:pt x="3" y="3"/>
                      </a:lnTo>
                      <a:lnTo>
                        <a:pt x="2" y="0"/>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1201" name=""/>
                <p:cNvSpPr/>
                <p:nvPr/>
              </p:nvSpPr>
              <p:spPr>
                <a:xfrm>
                  <a:off x="6766920" y="5265360"/>
                  <a:ext cx="60840" cy="42480"/>
                </a:xfrm>
                <a:custGeom>
                  <a:avLst/>
                  <a:gdLst/>
                  <a:ahLst/>
                  <a:rect l="l" t="t" r="r" b="b"/>
                  <a:pathLst>
                    <a:path w="86" h="55">
                      <a:moveTo>
                        <a:pt x="86" y="55"/>
                      </a:moveTo>
                      <a:lnTo>
                        <a:pt x="85" y="54"/>
                      </a:lnTo>
                      <a:lnTo>
                        <a:pt x="84" y="53"/>
                      </a:lnTo>
                      <a:lnTo>
                        <a:pt x="83" y="52"/>
                      </a:lnTo>
                      <a:lnTo>
                        <a:pt x="82" y="51"/>
                      </a:lnTo>
                      <a:lnTo>
                        <a:pt x="80" y="51"/>
                      </a:lnTo>
                      <a:lnTo>
                        <a:pt x="79" y="50"/>
                      </a:lnTo>
                      <a:lnTo>
                        <a:pt x="78" y="50"/>
                      </a:lnTo>
                      <a:lnTo>
                        <a:pt x="77" y="49"/>
                      </a:lnTo>
                      <a:lnTo>
                        <a:pt x="76" y="49"/>
                      </a:lnTo>
                      <a:lnTo>
                        <a:pt x="76" y="48"/>
                      </a:lnTo>
                      <a:lnTo>
                        <a:pt x="75" y="48"/>
                      </a:lnTo>
                      <a:lnTo>
                        <a:pt x="74" y="49"/>
                      </a:lnTo>
                      <a:lnTo>
                        <a:pt x="73" y="49"/>
                      </a:lnTo>
                      <a:lnTo>
                        <a:pt x="72" y="49"/>
                      </a:lnTo>
                      <a:lnTo>
                        <a:pt x="71" y="49"/>
                      </a:lnTo>
                      <a:lnTo>
                        <a:pt x="71" y="48"/>
                      </a:lnTo>
                      <a:lnTo>
                        <a:pt x="70" y="48"/>
                      </a:lnTo>
                      <a:lnTo>
                        <a:pt x="70" y="47"/>
                      </a:lnTo>
                      <a:lnTo>
                        <a:pt x="70" y="46"/>
                      </a:lnTo>
                      <a:lnTo>
                        <a:pt x="69" y="46"/>
                      </a:lnTo>
                      <a:lnTo>
                        <a:pt x="68" y="45"/>
                      </a:lnTo>
                      <a:lnTo>
                        <a:pt x="66" y="44"/>
                      </a:lnTo>
                      <a:lnTo>
                        <a:pt x="66" y="43"/>
                      </a:lnTo>
                      <a:lnTo>
                        <a:pt x="65" y="43"/>
                      </a:lnTo>
                      <a:lnTo>
                        <a:pt x="65" y="42"/>
                      </a:lnTo>
                      <a:lnTo>
                        <a:pt x="64" y="41"/>
                      </a:lnTo>
                      <a:lnTo>
                        <a:pt x="63" y="39"/>
                      </a:lnTo>
                      <a:lnTo>
                        <a:pt x="63" y="38"/>
                      </a:lnTo>
                      <a:lnTo>
                        <a:pt x="62" y="38"/>
                      </a:lnTo>
                      <a:lnTo>
                        <a:pt x="62" y="37"/>
                      </a:lnTo>
                      <a:lnTo>
                        <a:pt x="61" y="36"/>
                      </a:lnTo>
                      <a:lnTo>
                        <a:pt x="60" y="35"/>
                      </a:lnTo>
                      <a:lnTo>
                        <a:pt x="60" y="34"/>
                      </a:lnTo>
                      <a:lnTo>
                        <a:pt x="59" y="34"/>
                      </a:lnTo>
                      <a:lnTo>
                        <a:pt x="58" y="34"/>
                      </a:lnTo>
                      <a:lnTo>
                        <a:pt x="57" y="34"/>
                      </a:lnTo>
                      <a:lnTo>
                        <a:pt x="57" y="35"/>
                      </a:lnTo>
                      <a:lnTo>
                        <a:pt x="56" y="35"/>
                      </a:lnTo>
                      <a:lnTo>
                        <a:pt x="56" y="34"/>
                      </a:lnTo>
                      <a:lnTo>
                        <a:pt x="55" y="34"/>
                      </a:lnTo>
                      <a:lnTo>
                        <a:pt x="54" y="34"/>
                      </a:lnTo>
                      <a:lnTo>
                        <a:pt x="53" y="34"/>
                      </a:lnTo>
                      <a:lnTo>
                        <a:pt x="52" y="34"/>
                      </a:lnTo>
                      <a:lnTo>
                        <a:pt x="51" y="34"/>
                      </a:lnTo>
                      <a:lnTo>
                        <a:pt x="51" y="33"/>
                      </a:lnTo>
                      <a:lnTo>
                        <a:pt x="50" y="33"/>
                      </a:lnTo>
                      <a:lnTo>
                        <a:pt x="50" y="32"/>
                      </a:lnTo>
                      <a:lnTo>
                        <a:pt x="49" y="31"/>
                      </a:lnTo>
                      <a:lnTo>
                        <a:pt x="49" y="30"/>
                      </a:lnTo>
                      <a:lnTo>
                        <a:pt x="50" y="29"/>
                      </a:lnTo>
                      <a:lnTo>
                        <a:pt x="50" y="28"/>
                      </a:lnTo>
                      <a:lnTo>
                        <a:pt x="49" y="28"/>
                      </a:lnTo>
                      <a:lnTo>
                        <a:pt x="49" y="27"/>
                      </a:lnTo>
                      <a:lnTo>
                        <a:pt x="48" y="27"/>
                      </a:lnTo>
                      <a:lnTo>
                        <a:pt x="47" y="27"/>
                      </a:lnTo>
                      <a:lnTo>
                        <a:pt x="46" y="27"/>
                      </a:lnTo>
                      <a:lnTo>
                        <a:pt x="46" y="28"/>
                      </a:lnTo>
                      <a:lnTo>
                        <a:pt x="45" y="28"/>
                      </a:lnTo>
                      <a:lnTo>
                        <a:pt x="44" y="28"/>
                      </a:lnTo>
                      <a:lnTo>
                        <a:pt x="44" y="27"/>
                      </a:lnTo>
                      <a:lnTo>
                        <a:pt x="43" y="27"/>
                      </a:lnTo>
                      <a:lnTo>
                        <a:pt x="42" y="27"/>
                      </a:lnTo>
                      <a:lnTo>
                        <a:pt x="41" y="26"/>
                      </a:lnTo>
                      <a:lnTo>
                        <a:pt x="40" y="26"/>
                      </a:lnTo>
                      <a:lnTo>
                        <a:pt x="39" y="25"/>
                      </a:lnTo>
                      <a:lnTo>
                        <a:pt x="37" y="23"/>
                      </a:lnTo>
                      <a:lnTo>
                        <a:pt x="36" y="22"/>
                      </a:lnTo>
                      <a:lnTo>
                        <a:pt x="36" y="21"/>
                      </a:lnTo>
                      <a:lnTo>
                        <a:pt x="35" y="20"/>
                      </a:lnTo>
                      <a:lnTo>
                        <a:pt x="35" y="19"/>
                      </a:lnTo>
                      <a:lnTo>
                        <a:pt x="34" y="18"/>
                      </a:lnTo>
                      <a:lnTo>
                        <a:pt x="34" y="17"/>
                      </a:lnTo>
                      <a:lnTo>
                        <a:pt x="34" y="16"/>
                      </a:lnTo>
                      <a:lnTo>
                        <a:pt x="33" y="16"/>
                      </a:lnTo>
                      <a:lnTo>
                        <a:pt x="33" y="15"/>
                      </a:lnTo>
                      <a:lnTo>
                        <a:pt x="33" y="14"/>
                      </a:lnTo>
                      <a:lnTo>
                        <a:pt x="32" y="13"/>
                      </a:lnTo>
                      <a:lnTo>
                        <a:pt x="32" y="12"/>
                      </a:lnTo>
                      <a:lnTo>
                        <a:pt x="31" y="11"/>
                      </a:lnTo>
                      <a:lnTo>
                        <a:pt x="31" y="10"/>
                      </a:lnTo>
                      <a:lnTo>
                        <a:pt x="30" y="10"/>
                      </a:lnTo>
                      <a:lnTo>
                        <a:pt x="29" y="9"/>
                      </a:lnTo>
                      <a:lnTo>
                        <a:pt x="28" y="9"/>
                      </a:lnTo>
                      <a:lnTo>
                        <a:pt x="28" y="8"/>
                      </a:lnTo>
                      <a:lnTo>
                        <a:pt x="26" y="6"/>
                      </a:lnTo>
                      <a:lnTo>
                        <a:pt x="25" y="6"/>
                      </a:lnTo>
                      <a:lnTo>
                        <a:pt x="24" y="6"/>
                      </a:lnTo>
                      <a:lnTo>
                        <a:pt x="23" y="6"/>
                      </a:lnTo>
                      <a:lnTo>
                        <a:pt x="22" y="6"/>
                      </a:lnTo>
                      <a:lnTo>
                        <a:pt x="21" y="6"/>
                      </a:lnTo>
                      <a:lnTo>
                        <a:pt x="20" y="6"/>
                      </a:lnTo>
                      <a:lnTo>
                        <a:pt x="19" y="6"/>
                      </a:lnTo>
                      <a:lnTo>
                        <a:pt x="17" y="6"/>
                      </a:lnTo>
                      <a:lnTo>
                        <a:pt x="16" y="6"/>
                      </a:lnTo>
                      <a:lnTo>
                        <a:pt x="15" y="6"/>
                      </a:lnTo>
                      <a:lnTo>
                        <a:pt x="14" y="6"/>
                      </a:lnTo>
                      <a:lnTo>
                        <a:pt x="13" y="6"/>
                      </a:lnTo>
                      <a:lnTo>
                        <a:pt x="12" y="6"/>
                      </a:lnTo>
                      <a:lnTo>
                        <a:pt x="11" y="6"/>
                      </a:lnTo>
                      <a:lnTo>
                        <a:pt x="10" y="6"/>
                      </a:lnTo>
                      <a:lnTo>
                        <a:pt x="10" y="5"/>
                      </a:lnTo>
                      <a:lnTo>
                        <a:pt x="9" y="5"/>
                      </a:lnTo>
                      <a:lnTo>
                        <a:pt x="7" y="3"/>
                      </a:lnTo>
                      <a:lnTo>
                        <a:pt x="6" y="2"/>
                      </a:lnTo>
                      <a:lnTo>
                        <a:pt x="5" y="2"/>
                      </a:lnTo>
                      <a:lnTo>
                        <a:pt x="2" y="1"/>
                      </a:lnTo>
                      <a:lnTo>
                        <a:pt x="2" y="0"/>
                      </a:lnTo>
                      <a:lnTo>
                        <a:pt x="1" y="0"/>
                      </a:lnTo>
                      <a:lnTo>
                        <a:pt x="0" y="0"/>
                      </a:lnTo>
                    </a:path>
                  </a:pathLst>
                </a:custGeom>
                <a:noFill/>
                <a:ln w="23760">
                  <a:solidFill>
                    <a:srgbClr val="0000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202" name=""/>
                <p:cNvSpPr/>
                <p:nvPr/>
              </p:nvSpPr>
              <p:spPr>
                <a:xfrm>
                  <a:off x="6798240" y="5209560"/>
                  <a:ext cx="3960" cy="13680"/>
                </a:xfrm>
                <a:custGeom>
                  <a:avLst/>
                  <a:gdLst/>
                  <a:ahLst/>
                  <a:rect l="l" t="t" r="r" b="b"/>
                  <a:pathLst>
                    <a:path w="7" h="18">
                      <a:moveTo>
                        <a:pt x="0" y="0"/>
                      </a:moveTo>
                      <a:lnTo>
                        <a:pt x="0" y="1"/>
                      </a:lnTo>
                      <a:lnTo>
                        <a:pt x="1" y="2"/>
                      </a:lnTo>
                      <a:lnTo>
                        <a:pt x="1" y="3"/>
                      </a:lnTo>
                      <a:lnTo>
                        <a:pt x="2" y="4"/>
                      </a:lnTo>
                      <a:lnTo>
                        <a:pt x="2" y="5"/>
                      </a:lnTo>
                      <a:lnTo>
                        <a:pt x="3" y="7"/>
                      </a:lnTo>
                      <a:lnTo>
                        <a:pt x="3" y="8"/>
                      </a:lnTo>
                      <a:lnTo>
                        <a:pt x="4" y="9"/>
                      </a:lnTo>
                      <a:lnTo>
                        <a:pt x="4" y="10"/>
                      </a:lnTo>
                      <a:lnTo>
                        <a:pt x="5" y="11"/>
                      </a:lnTo>
                      <a:lnTo>
                        <a:pt x="5" y="12"/>
                      </a:lnTo>
                      <a:lnTo>
                        <a:pt x="6" y="13"/>
                      </a:lnTo>
                      <a:lnTo>
                        <a:pt x="6" y="14"/>
                      </a:lnTo>
                      <a:lnTo>
                        <a:pt x="7" y="15"/>
                      </a:lnTo>
                      <a:lnTo>
                        <a:pt x="7" y="16"/>
                      </a:lnTo>
                      <a:lnTo>
                        <a:pt x="7" y="17"/>
                      </a:lnTo>
                      <a:lnTo>
                        <a:pt x="7" y="18"/>
                      </a:lnTo>
                      <a:lnTo>
                        <a:pt x="6" y="18"/>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1203" name=""/>
                <p:cNvSpPr/>
                <p:nvPr/>
              </p:nvSpPr>
              <p:spPr>
                <a:xfrm>
                  <a:off x="6802560" y="5227920"/>
                  <a:ext cx="6840" cy="16200"/>
                </a:xfrm>
                <a:custGeom>
                  <a:avLst/>
                  <a:gdLst/>
                  <a:ahLst/>
                  <a:rect l="l" t="t" r="r" b="b"/>
                  <a:pathLst>
                    <a:path w="10" h="21">
                      <a:moveTo>
                        <a:pt x="0" y="0"/>
                      </a:moveTo>
                      <a:lnTo>
                        <a:pt x="1" y="1"/>
                      </a:lnTo>
                      <a:lnTo>
                        <a:pt x="2" y="2"/>
                      </a:lnTo>
                      <a:lnTo>
                        <a:pt x="3" y="4"/>
                      </a:lnTo>
                      <a:lnTo>
                        <a:pt x="6" y="9"/>
                      </a:lnTo>
                      <a:lnTo>
                        <a:pt x="7" y="12"/>
                      </a:lnTo>
                      <a:lnTo>
                        <a:pt x="8" y="14"/>
                      </a:lnTo>
                      <a:lnTo>
                        <a:pt x="8" y="15"/>
                      </a:lnTo>
                      <a:lnTo>
                        <a:pt x="8" y="17"/>
                      </a:lnTo>
                      <a:lnTo>
                        <a:pt x="9" y="17"/>
                      </a:lnTo>
                      <a:lnTo>
                        <a:pt x="9" y="18"/>
                      </a:lnTo>
                      <a:lnTo>
                        <a:pt x="9" y="19"/>
                      </a:lnTo>
                      <a:lnTo>
                        <a:pt x="9" y="20"/>
                      </a:lnTo>
                      <a:lnTo>
                        <a:pt x="10" y="20"/>
                      </a:lnTo>
                      <a:lnTo>
                        <a:pt x="10" y="21"/>
                      </a:lnTo>
                    </a:path>
                  </a:pathLst>
                </a:custGeom>
                <a:noFill/>
                <a:ln w="23760">
                  <a:solidFill>
                    <a:srgbClr val="0000ff"/>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1204" name=""/>
                <p:cNvSpPr/>
                <p:nvPr/>
              </p:nvSpPr>
              <p:spPr>
                <a:xfrm>
                  <a:off x="6809760" y="5244120"/>
                  <a:ext cx="9720" cy="21240"/>
                </a:xfrm>
                <a:custGeom>
                  <a:avLst/>
                  <a:gdLst/>
                  <a:ahLst/>
                  <a:rect l="l" t="t" r="r" b="b"/>
                  <a:pathLst>
                    <a:path w="14" h="29">
                      <a:moveTo>
                        <a:pt x="0" y="0"/>
                      </a:moveTo>
                      <a:lnTo>
                        <a:pt x="1" y="1"/>
                      </a:lnTo>
                      <a:lnTo>
                        <a:pt x="2" y="1"/>
                      </a:lnTo>
                      <a:lnTo>
                        <a:pt x="2" y="2"/>
                      </a:lnTo>
                      <a:lnTo>
                        <a:pt x="3" y="3"/>
                      </a:lnTo>
                      <a:lnTo>
                        <a:pt x="3" y="4"/>
                      </a:lnTo>
                      <a:lnTo>
                        <a:pt x="3" y="5"/>
                      </a:lnTo>
                      <a:lnTo>
                        <a:pt x="5" y="7"/>
                      </a:lnTo>
                      <a:lnTo>
                        <a:pt x="6" y="9"/>
                      </a:lnTo>
                      <a:lnTo>
                        <a:pt x="7" y="10"/>
                      </a:lnTo>
                      <a:lnTo>
                        <a:pt x="7" y="11"/>
                      </a:lnTo>
                      <a:lnTo>
                        <a:pt x="7" y="12"/>
                      </a:lnTo>
                      <a:lnTo>
                        <a:pt x="7" y="14"/>
                      </a:lnTo>
                      <a:lnTo>
                        <a:pt x="7" y="15"/>
                      </a:lnTo>
                      <a:lnTo>
                        <a:pt x="7" y="16"/>
                      </a:lnTo>
                      <a:lnTo>
                        <a:pt x="7" y="17"/>
                      </a:lnTo>
                      <a:lnTo>
                        <a:pt x="8" y="18"/>
                      </a:lnTo>
                      <a:lnTo>
                        <a:pt x="8" y="19"/>
                      </a:lnTo>
                      <a:lnTo>
                        <a:pt x="8" y="20"/>
                      </a:lnTo>
                      <a:lnTo>
                        <a:pt x="9" y="21"/>
                      </a:lnTo>
                      <a:lnTo>
                        <a:pt x="9" y="22"/>
                      </a:lnTo>
                      <a:lnTo>
                        <a:pt x="10" y="23"/>
                      </a:lnTo>
                      <a:lnTo>
                        <a:pt x="10" y="24"/>
                      </a:lnTo>
                      <a:lnTo>
                        <a:pt x="11" y="24"/>
                      </a:lnTo>
                      <a:lnTo>
                        <a:pt x="12" y="26"/>
                      </a:lnTo>
                      <a:lnTo>
                        <a:pt x="13" y="27"/>
                      </a:lnTo>
                      <a:lnTo>
                        <a:pt x="13" y="28"/>
                      </a:lnTo>
                      <a:lnTo>
                        <a:pt x="14" y="29"/>
                      </a:lnTo>
                    </a:path>
                  </a:pathLst>
                </a:custGeom>
                <a:noFill/>
                <a:ln w="23760">
                  <a:solidFill>
                    <a:srgbClr val="0000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205" name=""/>
                <p:cNvSpPr/>
                <p:nvPr/>
              </p:nvSpPr>
              <p:spPr>
                <a:xfrm>
                  <a:off x="6819840" y="5265360"/>
                  <a:ext cx="16920" cy="42480"/>
                </a:xfrm>
                <a:custGeom>
                  <a:avLst/>
                  <a:gdLst/>
                  <a:ahLst/>
                  <a:rect l="l" t="t" r="r" b="b"/>
                  <a:pathLst>
                    <a:path w="24" h="56">
                      <a:moveTo>
                        <a:pt x="0" y="0"/>
                      </a:moveTo>
                      <a:lnTo>
                        <a:pt x="0" y="1"/>
                      </a:lnTo>
                      <a:lnTo>
                        <a:pt x="0" y="3"/>
                      </a:lnTo>
                      <a:lnTo>
                        <a:pt x="0" y="4"/>
                      </a:lnTo>
                      <a:lnTo>
                        <a:pt x="1" y="5"/>
                      </a:lnTo>
                      <a:lnTo>
                        <a:pt x="1" y="6"/>
                      </a:lnTo>
                      <a:lnTo>
                        <a:pt x="1" y="7"/>
                      </a:lnTo>
                      <a:lnTo>
                        <a:pt x="2" y="7"/>
                      </a:lnTo>
                      <a:lnTo>
                        <a:pt x="6" y="7"/>
                      </a:lnTo>
                      <a:lnTo>
                        <a:pt x="7" y="7"/>
                      </a:lnTo>
                      <a:lnTo>
                        <a:pt x="8" y="8"/>
                      </a:lnTo>
                      <a:lnTo>
                        <a:pt x="9" y="9"/>
                      </a:lnTo>
                      <a:lnTo>
                        <a:pt x="9" y="10"/>
                      </a:lnTo>
                      <a:lnTo>
                        <a:pt x="9" y="11"/>
                      </a:lnTo>
                      <a:lnTo>
                        <a:pt x="9" y="12"/>
                      </a:lnTo>
                      <a:lnTo>
                        <a:pt x="9" y="13"/>
                      </a:lnTo>
                      <a:lnTo>
                        <a:pt x="9" y="14"/>
                      </a:lnTo>
                      <a:lnTo>
                        <a:pt x="10" y="15"/>
                      </a:lnTo>
                      <a:lnTo>
                        <a:pt x="10" y="16"/>
                      </a:lnTo>
                      <a:lnTo>
                        <a:pt x="10" y="17"/>
                      </a:lnTo>
                      <a:lnTo>
                        <a:pt x="9" y="17"/>
                      </a:lnTo>
                      <a:lnTo>
                        <a:pt x="9" y="18"/>
                      </a:lnTo>
                      <a:lnTo>
                        <a:pt x="9" y="19"/>
                      </a:lnTo>
                      <a:lnTo>
                        <a:pt x="8" y="19"/>
                      </a:lnTo>
                      <a:lnTo>
                        <a:pt x="8" y="20"/>
                      </a:lnTo>
                      <a:lnTo>
                        <a:pt x="8" y="21"/>
                      </a:lnTo>
                      <a:lnTo>
                        <a:pt x="8" y="22"/>
                      </a:lnTo>
                      <a:lnTo>
                        <a:pt x="9" y="23"/>
                      </a:lnTo>
                      <a:lnTo>
                        <a:pt x="9" y="24"/>
                      </a:lnTo>
                      <a:lnTo>
                        <a:pt x="10" y="25"/>
                      </a:lnTo>
                      <a:lnTo>
                        <a:pt x="11" y="27"/>
                      </a:lnTo>
                      <a:lnTo>
                        <a:pt x="12" y="28"/>
                      </a:lnTo>
                      <a:lnTo>
                        <a:pt x="12" y="30"/>
                      </a:lnTo>
                      <a:lnTo>
                        <a:pt x="13" y="31"/>
                      </a:lnTo>
                      <a:lnTo>
                        <a:pt x="15" y="36"/>
                      </a:lnTo>
                      <a:lnTo>
                        <a:pt x="16" y="36"/>
                      </a:lnTo>
                      <a:lnTo>
                        <a:pt x="16" y="37"/>
                      </a:lnTo>
                      <a:lnTo>
                        <a:pt x="17" y="37"/>
                      </a:lnTo>
                      <a:lnTo>
                        <a:pt x="17" y="38"/>
                      </a:lnTo>
                      <a:lnTo>
                        <a:pt x="18" y="39"/>
                      </a:lnTo>
                      <a:lnTo>
                        <a:pt x="18" y="40"/>
                      </a:lnTo>
                      <a:lnTo>
                        <a:pt x="20" y="42"/>
                      </a:lnTo>
                      <a:lnTo>
                        <a:pt x="21" y="44"/>
                      </a:lnTo>
                      <a:lnTo>
                        <a:pt x="21" y="45"/>
                      </a:lnTo>
                      <a:lnTo>
                        <a:pt x="21" y="46"/>
                      </a:lnTo>
                      <a:lnTo>
                        <a:pt x="22" y="47"/>
                      </a:lnTo>
                      <a:lnTo>
                        <a:pt x="22" y="48"/>
                      </a:lnTo>
                      <a:lnTo>
                        <a:pt x="23" y="50"/>
                      </a:lnTo>
                      <a:lnTo>
                        <a:pt x="23" y="51"/>
                      </a:lnTo>
                      <a:lnTo>
                        <a:pt x="24" y="52"/>
                      </a:lnTo>
                      <a:lnTo>
                        <a:pt x="24" y="53"/>
                      </a:lnTo>
                      <a:lnTo>
                        <a:pt x="24" y="54"/>
                      </a:lnTo>
                      <a:lnTo>
                        <a:pt x="24" y="56"/>
                      </a:lnTo>
                    </a:path>
                  </a:pathLst>
                </a:custGeom>
                <a:noFill/>
                <a:ln w="23760">
                  <a:solidFill>
                    <a:srgbClr val="0000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206" name=""/>
                <p:cNvSpPr/>
                <p:nvPr/>
              </p:nvSpPr>
              <p:spPr>
                <a:xfrm>
                  <a:off x="6802560" y="5223240"/>
                  <a:ext cx="1080" cy="4320"/>
                </a:xfrm>
                <a:custGeom>
                  <a:avLst/>
                  <a:gdLst/>
                  <a:ahLst/>
                  <a:rect l="l" t="t" r="r" b="b"/>
                  <a:pathLst>
                    <a:path w="1" h="7">
                      <a:moveTo>
                        <a:pt x="0" y="0"/>
                      </a:moveTo>
                      <a:lnTo>
                        <a:pt x="0" y="1"/>
                      </a:lnTo>
                      <a:lnTo>
                        <a:pt x="1" y="1"/>
                      </a:lnTo>
                      <a:lnTo>
                        <a:pt x="1" y="2"/>
                      </a:lnTo>
                      <a:lnTo>
                        <a:pt x="1" y="3"/>
                      </a:lnTo>
                      <a:lnTo>
                        <a:pt x="1" y="4"/>
                      </a:lnTo>
                      <a:lnTo>
                        <a:pt x="1" y="5"/>
                      </a:lnTo>
                      <a:lnTo>
                        <a:pt x="1" y="6"/>
                      </a:lnTo>
                      <a:lnTo>
                        <a:pt x="1" y="7"/>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207" name=""/>
                <p:cNvSpPr/>
                <p:nvPr/>
              </p:nvSpPr>
              <p:spPr>
                <a:xfrm>
                  <a:off x="6852240" y="5004000"/>
                  <a:ext cx="1440" cy="12240"/>
                </a:xfrm>
                <a:custGeom>
                  <a:avLst/>
                  <a:gdLst/>
                  <a:ahLst/>
                  <a:rect l="l" t="t" r="r" b="b"/>
                  <a:pathLst>
                    <a:path w="0" h="16">
                      <a:moveTo>
                        <a:pt x="0" y="16"/>
                      </a:moveTo>
                      <a:lnTo>
                        <a:pt x="0" y="15"/>
                      </a:lnTo>
                      <a:lnTo>
                        <a:pt x="0" y="14"/>
                      </a:lnTo>
                      <a:lnTo>
                        <a:pt x="0" y="13"/>
                      </a:lnTo>
                      <a:lnTo>
                        <a:pt x="0" y="12"/>
                      </a:lnTo>
                      <a:lnTo>
                        <a:pt x="0" y="11"/>
                      </a:lnTo>
                      <a:lnTo>
                        <a:pt x="0" y="10"/>
                      </a:lnTo>
                      <a:lnTo>
                        <a:pt x="0" y="9"/>
                      </a:lnTo>
                      <a:lnTo>
                        <a:pt x="0" y="7"/>
                      </a:lnTo>
                      <a:lnTo>
                        <a:pt x="0" y="5"/>
                      </a:lnTo>
                      <a:lnTo>
                        <a:pt x="0" y="4"/>
                      </a:lnTo>
                      <a:lnTo>
                        <a:pt x="0" y="3"/>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208" name=""/>
                <p:cNvSpPr/>
                <p:nvPr/>
              </p:nvSpPr>
              <p:spPr>
                <a:xfrm>
                  <a:off x="6784200" y="5123520"/>
                  <a:ext cx="1080" cy="1080"/>
                </a:xfrm>
                <a:custGeom>
                  <a:avLst/>
                  <a:gdLst/>
                  <a:ahLst/>
                  <a:rect l="l" t="t" r="r" b="b"/>
                  <a:pathLst>
                    <a:path w="1" h="2">
                      <a:moveTo>
                        <a:pt x="1" y="0"/>
                      </a:moveTo>
                      <a:lnTo>
                        <a:pt x="0" y="1"/>
                      </a:lnTo>
                      <a:lnTo>
                        <a:pt x="0"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09" name=""/>
                <p:cNvSpPr/>
                <p:nvPr/>
              </p:nvSpPr>
              <p:spPr>
                <a:xfrm>
                  <a:off x="6858000" y="5096160"/>
                  <a:ext cx="6840" cy="1440"/>
                </a:xfrm>
                <a:custGeom>
                  <a:avLst/>
                  <a:gdLst/>
                  <a:ahLst/>
                  <a:rect l="l" t="t" r="r" b="b"/>
                  <a:pathLst>
                    <a:path w="9" h="2">
                      <a:moveTo>
                        <a:pt x="0" y="2"/>
                      </a:moveTo>
                      <a:lnTo>
                        <a:pt x="2" y="2"/>
                      </a:lnTo>
                      <a:lnTo>
                        <a:pt x="4" y="1"/>
                      </a:lnTo>
                      <a:lnTo>
                        <a:pt x="5" y="1"/>
                      </a:lnTo>
                      <a:lnTo>
                        <a:pt x="6" y="0"/>
                      </a:lnTo>
                      <a:lnTo>
                        <a:pt x="9"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10" name=""/>
                <p:cNvSpPr/>
                <p:nvPr/>
              </p:nvSpPr>
              <p:spPr>
                <a:xfrm>
                  <a:off x="6355800" y="3135960"/>
                  <a:ext cx="15480" cy="69480"/>
                </a:xfrm>
                <a:custGeom>
                  <a:avLst/>
                  <a:gdLst/>
                  <a:ahLst/>
                  <a:rect l="l" t="t" r="r" b="b"/>
                  <a:pathLst>
                    <a:path w="23" h="91">
                      <a:moveTo>
                        <a:pt x="12" y="0"/>
                      </a:moveTo>
                      <a:lnTo>
                        <a:pt x="13" y="0"/>
                      </a:lnTo>
                      <a:lnTo>
                        <a:pt x="14" y="0"/>
                      </a:lnTo>
                      <a:lnTo>
                        <a:pt x="15" y="0"/>
                      </a:lnTo>
                      <a:lnTo>
                        <a:pt x="16" y="0"/>
                      </a:lnTo>
                      <a:lnTo>
                        <a:pt x="17" y="2"/>
                      </a:lnTo>
                      <a:lnTo>
                        <a:pt x="17" y="3"/>
                      </a:lnTo>
                      <a:lnTo>
                        <a:pt x="18" y="6"/>
                      </a:lnTo>
                      <a:lnTo>
                        <a:pt x="18" y="7"/>
                      </a:lnTo>
                      <a:lnTo>
                        <a:pt x="19" y="7"/>
                      </a:lnTo>
                      <a:lnTo>
                        <a:pt x="20" y="9"/>
                      </a:lnTo>
                      <a:lnTo>
                        <a:pt x="21" y="11"/>
                      </a:lnTo>
                      <a:lnTo>
                        <a:pt x="22" y="13"/>
                      </a:lnTo>
                      <a:lnTo>
                        <a:pt x="22" y="14"/>
                      </a:lnTo>
                      <a:lnTo>
                        <a:pt x="23" y="14"/>
                      </a:lnTo>
                      <a:lnTo>
                        <a:pt x="23" y="15"/>
                      </a:lnTo>
                      <a:lnTo>
                        <a:pt x="23" y="16"/>
                      </a:lnTo>
                      <a:lnTo>
                        <a:pt x="23" y="17"/>
                      </a:lnTo>
                      <a:lnTo>
                        <a:pt x="22" y="19"/>
                      </a:lnTo>
                      <a:lnTo>
                        <a:pt x="22" y="20"/>
                      </a:lnTo>
                      <a:lnTo>
                        <a:pt x="22" y="21"/>
                      </a:lnTo>
                      <a:lnTo>
                        <a:pt x="22" y="22"/>
                      </a:lnTo>
                      <a:lnTo>
                        <a:pt x="21" y="24"/>
                      </a:lnTo>
                      <a:lnTo>
                        <a:pt x="21" y="25"/>
                      </a:lnTo>
                      <a:lnTo>
                        <a:pt x="21" y="26"/>
                      </a:lnTo>
                      <a:lnTo>
                        <a:pt x="21" y="27"/>
                      </a:lnTo>
                      <a:lnTo>
                        <a:pt x="21" y="28"/>
                      </a:lnTo>
                      <a:lnTo>
                        <a:pt x="21" y="29"/>
                      </a:lnTo>
                      <a:lnTo>
                        <a:pt x="20" y="30"/>
                      </a:lnTo>
                      <a:lnTo>
                        <a:pt x="20" y="33"/>
                      </a:lnTo>
                      <a:lnTo>
                        <a:pt x="20" y="34"/>
                      </a:lnTo>
                      <a:lnTo>
                        <a:pt x="19" y="35"/>
                      </a:lnTo>
                      <a:lnTo>
                        <a:pt x="19" y="37"/>
                      </a:lnTo>
                      <a:lnTo>
                        <a:pt x="18" y="44"/>
                      </a:lnTo>
                      <a:lnTo>
                        <a:pt x="18" y="45"/>
                      </a:lnTo>
                      <a:lnTo>
                        <a:pt x="17" y="46"/>
                      </a:lnTo>
                      <a:lnTo>
                        <a:pt x="17" y="48"/>
                      </a:lnTo>
                      <a:lnTo>
                        <a:pt x="16" y="52"/>
                      </a:lnTo>
                      <a:lnTo>
                        <a:pt x="16" y="53"/>
                      </a:lnTo>
                      <a:lnTo>
                        <a:pt x="16" y="54"/>
                      </a:lnTo>
                      <a:lnTo>
                        <a:pt x="15" y="56"/>
                      </a:lnTo>
                      <a:lnTo>
                        <a:pt x="13" y="59"/>
                      </a:lnTo>
                      <a:lnTo>
                        <a:pt x="12" y="63"/>
                      </a:lnTo>
                      <a:lnTo>
                        <a:pt x="11" y="65"/>
                      </a:lnTo>
                      <a:lnTo>
                        <a:pt x="8" y="71"/>
                      </a:lnTo>
                      <a:lnTo>
                        <a:pt x="7" y="73"/>
                      </a:lnTo>
                      <a:lnTo>
                        <a:pt x="7" y="75"/>
                      </a:lnTo>
                      <a:lnTo>
                        <a:pt x="6" y="77"/>
                      </a:lnTo>
                      <a:lnTo>
                        <a:pt x="4" y="80"/>
                      </a:lnTo>
                      <a:lnTo>
                        <a:pt x="0" y="91"/>
                      </a:lnTo>
                    </a:path>
                  </a:pathLst>
                </a:custGeom>
                <a:noFill/>
                <a:ln w="23760">
                  <a:solidFill>
                    <a:srgbClr val="0000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1211" name=""/>
                <p:cNvSpPr/>
                <p:nvPr/>
              </p:nvSpPr>
              <p:spPr>
                <a:xfrm>
                  <a:off x="6336000" y="3205440"/>
                  <a:ext cx="19800" cy="46440"/>
                </a:xfrm>
                <a:custGeom>
                  <a:avLst/>
                  <a:gdLst/>
                  <a:ahLst/>
                  <a:rect l="l" t="t" r="r" b="b"/>
                  <a:pathLst>
                    <a:path w="27" h="63">
                      <a:moveTo>
                        <a:pt x="27" y="0"/>
                      </a:moveTo>
                      <a:lnTo>
                        <a:pt x="26" y="1"/>
                      </a:lnTo>
                      <a:lnTo>
                        <a:pt x="26" y="2"/>
                      </a:lnTo>
                      <a:lnTo>
                        <a:pt x="25" y="4"/>
                      </a:lnTo>
                      <a:lnTo>
                        <a:pt x="24" y="6"/>
                      </a:lnTo>
                      <a:lnTo>
                        <a:pt x="21" y="14"/>
                      </a:lnTo>
                      <a:lnTo>
                        <a:pt x="20" y="17"/>
                      </a:lnTo>
                      <a:lnTo>
                        <a:pt x="19" y="18"/>
                      </a:lnTo>
                      <a:lnTo>
                        <a:pt x="19" y="19"/>
                      </a:lnTo>
                      <a:lnTo>
                        <a:pt x="18" y="20"/>
                      </a:lnTo>
                      <a:lnTo>
                        <a:pt x="18" y="21"/>
                      </a:lnTo>
                      <a:lnTo>
                        <a:pt x="17" y="22"/>
                      </a:lnTo>
                      <a:lnTo>
                        <a:pt x="17" y="23"/>
                      </a:lnTo>
                      <a:lnTo>
                        <a:pt x="16" y="25"/>
                      </a:lnTo>
                      <a:lnTo>
                        <a:pt x="16" y="26"/>
                      </a:lnTo>
                      <a:lnTo>
                        <a:pt x="15" y="27"/>
                      </a:lnTo>
                      <a:lnTo>
                        <a:pt x="15" y="28"/>
                      </a:lnTo>
                      <a:lnTo>
                        <a:pt x="14" y="30"/>
                      </a:lnTo>
                      <a:lnTo>
                        <a:pt x="14" y="31"/>
                      </a:lnTo>
                      <a:lnTo>
                        <a:pt x="13" y="32"/>
                      </a:lnTo>
                      <a:lnTo>
                        <a:pt x="13" y="33"/>
                      </a:lnTo>
                      <a:lnTo>
                        <a:pt x="11" y="37"/>
                      </a:lnTo>
                      <a:lnTo>
                        <a:pt x="10" y="40"/>
                      </a:lnTo>
                      <a:lnTo>
                        <a:pt x="10" y="41"/>
                      </a:lnTo>
                      <a:lnTo>
                        <a:pt x="9" y="41"/>
                      </a:lnTo>
                      <a:lnTo>
                        <a:pt x="9" y="42"/>
                      </a:lnTo>
                      <a:lnTo>
                        <a:pt x="9" y="43"/>
                      </a:lnTo>
                      <a:lnTo>
                        <a:pt x="8" y="44"/>
                      </a:lnTo>
                      <a:lnTo>
                        <a:pt x="7" y="46"/>
                      </a:lnTo>
                      <a:lnTo>
                        <a:pt x="6" y="48"/>
                      </a:lnTo>
                      <a:lnTo>
                        <a:pt x="6" y="49"/>
                      </a:lnTo>
                      <a:lnTo>
                        <a:pt x="5" y="50"/>
                      </a:lnTo>
                      <a:lnTo>
                        <a:pt x="5" y="52"/>
                      </a:lnTo>
                      <a:lnTo>
                        <a:pt x="4" y="54"/>
                      </a:lnTo>
                      <a:lnTo>
                        <a:pt x="3" y="56"/>
                      </a:lnTo>
                      <a:lnTo>
                        <a:pt x="2" y="58"/>
                      </a:lnTo>
                      <a:lnTo>
                        <a:pt x="2" y="59"/>
                      </a:lnTo>
                      <a:lnTo>
                        <a:pt x="1" y="61"/>
                      </a:lnTo>
                      <a:lnTo>
                        <a:pt x="0" y="62"/>
                      </a:lnTo>
                      <a:lnTo>
                        <a:pt x="0" y="63"/>
                      </a:lnTo>
                    </a:path>
                  </a:pathLst>
                </a:custGeom>
                <a:noFill/>
                <a:ln w="23760">
                  <a:solidFill>
                    <a:srgbClr val="0000ff"/>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Arial"/>
                  </a:endParaRPr>
                </a:p>
              </p:txBody>
            </p:sp>
            <p:sp>
              <p:nvSpPr>
                <p:cNvPr id="1212" name=""/>
                <p:cNvSpPr/>
                <p:nvPr/>
              </p:nvSpPr>
              <p:spPr>
                <a:xfrm>
                  <a:off x="6576840" y="3530160"/>
                  <a:ext cx="57240" cy="302040"/>
                </a:xfrm>
                <a:custGeom>
                  <a:avLst/>
                  <a:gdLst/>
                  <a:ahLst/>
                  <a:rect l="l" t="t" r="r" b="b"/>
                  <a:pathLst>
                    <a:path w="81" h="399">
                      <a:moveTo>
                        <a:pt x="0" y="0"/>
                      </a:moveTo>
                      <a:lnTo>
                        <a:pt x="11" y="72"/>
                      </a:lnTo>
                      <a:lnTo>
                        <a:pt x="39" y="131"/>
                      </a:lnTo>
                      <a:lnTo>
                        <a:pt x="50" y="192"/>
                      </a:lnTo>
                      <a:lnTo>
                        <a:pt x="65" y="255"/>
                      </a:lnTo>
                      <a:lnTo>
                        <a:pt x="76" y="312"/>
                      </a:lnTo>
                      <a:lnTo>
                        <a:pt x="81" y="399"/>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13" name=""/>
                <p:cNvSpPr/>
                <p:nvPr/>
              </p:nvSpPr>
              <p:spPr>
                <a:xfrm>
                  <a:off x="6634080" y="3832560"/>
                  <a:ext cx="1080" cy="8640"/>
                </a:xfrm>
                <a:custGeom>
                  <a:avLst/>
                  <a:gdLst/>
                  <a:ahLst/>
                  <a:rect l="l" t="t" r="r" b="b"/>
                  <a:pathLst>
                    <a:path w="2" h="11">
                      <a:moveTo>
                        <a:pt x="2" y="11"/>
                      </a:moveTo>
                      <a:lnTo>
                        <a:pt x="2" y="10"/>
                      </a:lnTo>
                      <a:lnTo>
                        <a:pt x="2" y="9"/>
                      </a:lnTo>
                      <a:lnTo>
                        <a:pt x="2" y="8"/>
                      </a:lnTo>
                      <a:lnTo>
                        <a:pt x="1" y="6"/>
                      </a:lnTo>
                      <a:lnTo>
                        <a:pt x="1" y="5"/>
                      </a:lnTo>
                      <a:lnTo>
                        <a:pt x="1" y="4"/>
                      </a:lnTo>
                      <a:lnTo>
                        <a:pt x="1" y="3"/>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1214" name=""/>
                <p:cNvSpPr/>
                <p:nvPr/>
              </p:nvSpPr>
              <p:spPr>
                <a:xfrm>
                  <a:off x="6635520" y="3841560"/>
                  <a:ext cx="3960" cy="13680"/>
                </a:xfrm>
                <a:custGeom>
                  <a:avLst/>
                  <a:gdLst/>
                  <a:ahLst/>
                  <a:rect l="l" t="t" r="r" b="b"/>
                  <a:pathLst>
                    <a:path w="6" h="19">
                      <a:moveTo>
                        <a:pt x="6" y="19"/>
                      </a:moveTo>
                      <a:lnTo>
                        <a:pt x="5" y="17"/>
                      </a:lnTo>
                      <a:lnTo>
                        <a:pt x="4" y="16"/>
                      </a:lnTo>
                      <a:lnTo>
                        <a:pt x="3" y="14"/>
                      </a:lnTo>
                      <a:lnTo>
                        <a:pt x="3" y="12"/>
                      </a:lnTo>
                      <a:lnTo>
                        <a:pt x="3" y="11"/>
                      </a:lnTo>
                      <a:lnTo>
                        <a:pt x="2" y="9"/>
                      </a:lnTo>
                      <a:lnTo>
                        <a:pt x="2" y="8"/>
                      </a:lnTo>
                      <a:lnTo>
                        <a:pt x="2" y="5"/>
                      </a:lnTo>
                      <a:lnTo>
                        <a:pt x="1" y="2"/>
                      </a:lnTo>
                      <a:lnTo>
                        <a:pt x="0" y="0"/>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1215" name=""/>
                <p:cNvSpPr/>
                <p:nvPr/>
              </p:nvSpPr>
              <p:spPr>
                <a:xfrm>
                  <a:off x="6636960" y="3855240"/>
                  <a:ext cx="5760" cy="51120"/>
                </a:xfrm>
                <a:custGeom>
                  <a:avLst/>
                  <a:gdLst/>
                  <a:ahLst/>
                  <a:rect l="l" t="t" r="r" b="b"/>
                  <a:pathLst>
                    <a:path w="8" h="68">
                      <a:moveTo>
                        <a:pt x="4" y="0"/>
                      </a:moveTo>
                      <a:lnTo>
                        <a:pt x="4" y="1"/>
                      </a:lnTo>
                      <a:lnTo>
                        <a:pt x="5" y="1"/>
                      </a:lnTo>
                      <a:lnTo>
                        <a:pt x="5" y="2"/>
                      </a:lnTo>
                      <a:lnTo>
                        <a:pt x="5" y="3"/>
                      </a:lnTo>
                      <a:lnTo>
                        <a:pt x="6" y="3"/>
                      </a:lnTo>
                      <a:lnTo>
                        <a:pt x="6" y="4"/>
                      </a:lnTo>
                      <a:lnTo>
                        <a:pt x="6" y="5"/>
                      </a:lnTo>
                      <a:lnTo>
                        <a:pt x="6" y="6"/>
                      </a:lnTo>
                      <a:lnTo>
                        <a:pt x="6" y="7"/>
                      </a:lnTo>
                      <a:lnTo>
                        <a:pt x="6" y="8"/>
                      </a:lnTo>
                      <a:lnTo>
                        <a:pt x="6" y="9"/>
                      </a:lnTo>
                      <a:lnTo>
                        <a:pt x="6" y="11"/>
                      </a:lnTo>
                      <a:lnTo>
                        <a:pt x="6" y="12"/>
                      </a:lnTo>
                      <a:lnTo>
                        <a:pt x="6" y="13"/>
                      </a:lnTo>
                      <a:lnTo>
                        <a:pt x="7" y="13"/>
                      </a:lnTo>
                      <a:lnTo>
                        <a:pt x="7" y="14"/>
                      </a:lnTo>
                      <a:lnTo>
                        <a:pt x="7" y="15"/>
                      </a:lnTo>
                      <a:lnTo>
                        <a:pt x="8" y="16"/>
                      </a:lnTo>
                      <a:lnTo>
                        <a:pt x="8" y="17"/>
                      </a:lnTo>
                      <a:lnTo>
                        <a:pt x="7" y="18"/>
                      </a:lnTo>
                      <a:lnTo>
                        <a:pt x="7" y="19"/>
                      </a:lnTo>
                      <a:lnTo>
                        <a:pt x="7" y="21"/>
                      </a:lnTo>
                      <a:lnTo>
                        <a:pt x="6" y="22"/>
                      </a:lnTo>
                      <a:lnTo>
                        <a:pt x="6" y="23"/>
                      </a:lnTo>
                      <a:lnTo>
                        <a:pt x="6" y="24"/>
                      </a:lnTo>
                      <a:lnTo>
                        <a:pt x="5" y="25"/>
                      </a:lnTo>
                      <a:lnTo>
                        <a:pt x="5" y="26"/>
                      </a:lnTo>
                      <a:lnTo>
                        <a:pt x="5" y="27"/>
                      </a:lnTo>
                      <a:lnTo>
                        <a:pt x="5" y="28"/>
                      </a:lnTo>
                      <a:lnTo>
                        <a:pt x="6" y="29"/>
                      </a:lnTo>
                      <a:lnTo>
                        <a:pt x="6" y="30"/>
                      </a:lnTo>
                      <a:lnTo>
                        <a:pt x="7" y="31"/>
                      </a:lnTo>
                      <a:lnTo>
                        <a:pt x="7" y="32"/>
                      </a:lnTo>
                      <a:lnTo>
                        <a:pt x="7" y="33"/>
                      </a:lnTo>
                      <a:lnTo>
                        <a:pt x="7" y="35"/>
                      </a:lnTo>
                      <a:lnTo>
                        <a:pt x="8" y="35"/>
                      </a:lnTo>
                      <a:lnTo>
                        <a:pt x="8" y="36"/>
                      </a:lnTo>
                      <a:lnTo>
                        <a:pt x="8" y="37"/>
                      </a:lnTo>
                      <a:lnTo>
                        <a:pt x="8" y="38"/>
                      </a:lnTo>
                      <a:lnTo>
                        <a:pt x="8" y="39"/>
                      </a:lnTo>
                      <a:lnTo>
                        <a:pt x="8" y="40"/>
                      </a:lnTo>
                      <a:lnTo>
                        <a:pt x="7" y="42"/>
                      </a:lnTo>
                      <a:lnTo>
                        <a:pt x="7" y="43"/>
                      </a:lnTo>
                      <a:lnTo>
                        <a:pt x="7" y="44"/>
                      </a:lnTo>
                      <a:lnTo>
                        <a:pt x="7" y="45"/>
                      </a:lnTo>
                      <a:lnTo>
                        <a:pt x="7" y="46"/>
                      </a:lnTo>
                      <a:lnTo>
                        <a:pt x="6" y="46"/>
                      </a:lnTo>
                      <a:lnTo>
                        <a:pt x="5" y="48"/>
                      </a:lnTo>
                      <a:lnTo>
                        <a:pt x="4" y="49"/>
                      </a:lnTo>
                      <a:lnTo>
                        <a:pt x="4" y="50"/>
                      </a:lnTo>
                      <a:lnTo>
                        <a:pt x="2" y="52"/>
                      </a:lnTo>
                      <a:lnTo>
                        <a:pt x="2" y="53"/>
                      </a:lnTo>
                      <a:lnTo>
                        <a:pt x="2" y="54"/>
                      </a:lnTo>
                      <a:lnTo>
                        <a:pt x="2" y="55"/>
                      </a:lnTo>
                      <a:lnTo>
                        <a:pt x="2" y="56"/>
                      </a:lnTo>
                      <a:lnTo>
                        <a:pt x="2" y="57"/>
                      </a:lnTo>
                      <a:lnTo>
                        <a:pt x="2" y="58"/>
                      </a:lnTo>
                      <a:lnTo>
                        <a:pt x="2" y="59"/>
                      </a:lnTo>
                      <a:lnTo>
                        <a:pt x="2" y="60"/>
                      </a:lnTo>
                      <a:lnTo>
                        <a:pt x="2" y="61"/>
                      </a:lnTo>
                      <a:lnTo>
                        <a:pt x="2" y="62"/>
                      </a:lnTo>
                      <a:lnTo>
                        <a:pt x="2" y="63"/>
                      </a:lnTo>
                      <a:lnTo>
                        <a:pt x="2" y="64"/>
                      </a:lnTo>
                      <a:lnTo>
                        <a:pt x="1" y="65"/>
                      </a:lnTo>
                      <a:lnTo>
                        <a:pt x="1" y="67"/>
                      </a:lnTo>
                      <a:lnTo>
                        <a:pt x="0" y="68"/>
                      </a:lnTo>
                    </a:path>
                  </a:pathLst>
                </a:custGeom>
                <a:noFill/>
                <a:ln w="23760">
                  <a:solidFill>
                    <a:srgbClr val="0000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216" name=""/>
                <p:cNvSpPr/>
                <p:nvPr/>
              </p:nvSpPr>
              <p:spPr>
                <a:xfrm>
                  <a:off x="6612480" y="3906720"/>
                  <a:ext cx="24120" cy="69480"/>
                </a:xfrm>
                <a:custGeom>
                  <a:avLst/>
                  <a:gdLst/>
                  <a:ahLst/>
                  <a:rect l="l" t="t" r="r" b="b"/>
                  <a:pathLst>
                    <a:path w="33" h="92">
                      <a:moveTo>
                        <a:pt x="33" y="0"/>
                      </a:moveTo>
                      <a:lnTo>
                        <a:pt x="32" y="1"/>
                      </a:lnTo>
                      <a:lnTo>
                        <a:pt x="31" y="3"/>
                      </a:lnTo>
                      <a:lnTo>
                        <a:pt x="31" y="4"/>
                      </a:lnTo>
                      <a:lnTo>
                        <a:pt x="30" y="5"/>
                      </a:lnTo>
                      <a:lnTo>
                        <a:pt x="30" y="6"/>
                      </a:lnTo>
                      <a:lnTo>
                        <a:pt x="29" y="6"/>
                      </a:lnTo>
                      <a:lnTo>
                        <a:pt x="28" y="7"/>
                      </a:lnTo>
                      <a:lnTo>
                        <a:pt x="27" y="7"/>
                      </a:lnTo>
                      <a:lnTo>
                        <a:pt x="27" y="8"/>
                      </a:lnTo>
                      <a:lnTo>
                        <a:pt x="26" y="9"/>
                      </a:lnTo>
                      <a:lnTo>
                        <a:pt x="26" y="10"/>
                      </a:lnTo>
                      <a:lnTo>
                        <a:pt x="25" y="10"/>
                      </a:lnTo>
                      <a:lnTo>
                        <a:pt x="25" y="11"/>
                      </a:lnTo>
                      <a:lnTo>
                        <a:pt x="24" y="11"/>
                      </a:lnTo>
                      <a:lnTo>
                        <a:pt x="24" y="12"/>
                      </a:lnTo>
                      <a:lnTo>
                        <a:pt x="23" y="12"/>
                      </a:lnTo>
                      <a:lnTo>
                        <a:pt x="22" y="12"/>
                      </a:lnTo>
                      <a:lnTo>
                        <a:pt x="22" y="13"/>
                      </a:lnTo>
                      <a:lnTo>
                        <a:pt x="22" y="14"/>
                      </a:lnTo>
                      <a:lnTo>
                        <a:pt x="21" y="14"/>
                      </a:lnTo>
                      <a:lnTo>
                        <a:pt x="20" y="15"/>
                      </a:lnTo>
                      <a:lnTo>
                        <a:pt x="19" y="16"/>
                      </a:lnTo>
                      <a:lnTo>
                        <a:pt x="19" y="17"/>
                      </a:lnTo>
                      <a:lnTo>
                        <a:pt x="19" y="18"/>
                      </a:lnTo>
                      <a:lnTo>
                        <a:pt x="18" y="18"/>
                      </a:lnTo>
                      <a:lnTo>
                        <a:pt x="17" y="19"/>
                      </a:lnTo>
                      <a:lnTo>
                        <a:pt x="15" y="21"/>
                      </a:lnTo>
                      <a:lnTo>
                        <a:pt x="15" y="24"/>
                      </a:lnTo>
                      <a:lnTo>
                        <a:pt x="14" y="27"/>
                      </a:lnTo>
                      <a:lnTo>
                        <a:pt x="13" y="29"/>
                      </a:lnTo>
                      <a:lnTo>
                        <a:pt x="12" y="29"/>
                      </a:lnTo>
                      <a:lnTo>
                        <a:pt x="11" y="30"/>
                      </a:lnTo>
                      <a:lnTo>
                        <a:pt x="11" y="31"/>
                      </a:lnTo>
                      <a:lnTo>
                        <a:pt x="10" y="31"/>
                      </a:lnTo>
                      <a:lnTo>
                        <a:pt x="10" y="32"/>
                      </a:lnTo>
                      <a:lnTo>
                        <a:pt x="9" y="32"/>
                      </a:lnTo>
                      <a:lnTo>
                        <a:pt x="8" y="32"/>
                      </a:lnTo>
                      <a:lnTo>
                        <a:pt x="7" y="33"/>
                      </a:lnTo>
                      <a:lnTo>
                        <a:pt x="6" y="34"/>
                      </a:lnTo>
                      <a:lnTo>
                        <a:pt x="3" y="37"/>
                      </a:lnTo>
                      <a:lnTo>
                        <a:pt x="2" y="38"/>
                      </a:lnTo>
                      <a:lnTo>
                        <a:pt x="1" y="40"/>
                      </a:lnTo>
                      <a:lnTo>
                        <a:pt x="1" y="41"/>
                      </a:lnTo>
                      <a:lnTo>
                        <a:pt x="0" y="48"/>
                      </a:lnTo>
                      <a:lnTo>
                        <a:pt x="0" y="58"/>
                      </a:lnTo>
                      <a:lnTo>
                        <a:pt x="0" y="63"/>
                      </a:lnTo>
                      <a:lnTo>
                        <a:pt x="2" y="73"/>
                      </a:lnTo>
                      <a:lnTo>
                        <a:pt x="3" y="76"/>
                      </a:lnTo>
                      <a:lnTo>
                        <a:pt x="3" y="78"/>
                      </a:lnTo>
                      <a:lnTo>
                        <a:pt x="4" y="81"/>
                      </a:lnTo>
                      <a:lnTo>
                        <a:pt x="4" y="83"/>
                      </a:lnTo>
                      <a:lnTo>
                        <a:pt x="4" y="84"/>
                      </a:lnTo>
                      <a:lnTo>
                        <a:pt x="3" y="85"/>
                      </a:lnTo>
                      <a:lnTo>
                        <a:pt x="2" y="86"/>
                      </a:lnTo>
                      <a:lnTo>
                        <a:pt x="2" y="87"/>
                      </a:lnTo>
                      <a:lnTo>
                        <a:pt x="2" y="88"/>
                      </a:lnTo>
                      <a:lnTo>
                        <a:pt x="3" y="92"/>
                      </a:lnTo>
                    </a:path>
                  </a:pathLst>
                </a:custGeom>
                <a:noFill/>
                <a:ln w="23760">
                  <a:solidFill>
                    <a:srgbClr val="0000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1217" name=""/>
                <p:cNvSpPr/>
                <p:nvPr/>
              </p:nvSpPr>
              <p:spPr>
                <a:xfrm>
                  <a:off x="6608160" y="3976200"/>
                  <a:ext cx="8640" cy="57240"/>
                </a:xfrm>
                <a:custGeom>
                  <a:avLst/>
                  <a:gdLst/>
                  <a:ahLst/>
                  <a:rect l="l" t="t" r="r" b="b"/>
                  <a:pathLst>
                    <a:path w="13" h="76">
                      <a:moveTo>
                        <a:pt x="10" y="0"/>
                      </a:moveTo>
                      <a:lnTo>
                        <a:pt x="10" y="3"/>
                      </a:lnTo>
                      <a:lnTo>
                        <a:pt x="10" y="4"/>
                      </a:lnTo>
                      <a:lnTo>
                        <a:pt x="10" y="5"/>
                      </a:lnTo>
                      <a:lnTo>
                        <a:pt x="10" y="7"/>
                      </a:lnTo>
                      <a:lnTo>
                        <a:pt x="10" y="8"/>
                      </a:lnTo>
                      <a:lnTo>
                        <a:pt x="9" y="9"/>
                      </a:lnTo>
                      <a:lnTo>
                        <a:pt x="9" y="11"/>
                      </a:lnTo>
                      <a:lnTo>
                        <a:pt x="9" y="12"/>
                      </a:lnTo>
                      <a:lnTo>
                        <a:pt x="8" y="13"/>
                      </a:lnTo>
                      <a:lnTo>
                        <a:pt x="8" y="14"/>
                      </a:lnTo>
                      <a:lnTo>
                        <a:pt x="8" y="15"/>
                      </a:lnTo>
                      <a:lnTo>
                        <a:pt x="7" y="15"/>
                      </a:lnTo>
                      <a:lnTo>
                        <a:pt x="7" y="16"/>
                      </a:lnTo>
                      <a:lnTo>
                        <a:pt x="7" y="17"/>
                      </a:lnTo>
                      <a:lnTo>
                        <a:pt x="7" y="18"/>
                      </a:lnTo>
                      <a:lnTo>
                        <a:pt x="7" y="19"/>
                      </a:lnTo>
                      <a:lnTo>
                        <a:pt x="7" y="20"/>
                      </a:lnTo>
                      <a:lnTo>
                        <a:pt x="7" y="23"/>
                      </a:lnTo>
                      <a:lnTo>
                        <a:pt x="6" y="24"/>
                      </a:lnTo>
                      <a:lnTo>
                        <a:pt x="6" y="25"/>
                      </a:lnTo>
                      <a:lnTo>
                        <a:pt x="6" y="26"/>
                      </a:lnTo>
                      <a:lnTo>
                        <a:pt x="6" y="27"/>
                      </a:lnTo>
                      <a:lnTo>
                        <a:pt x="6" y="28"/>
                      </a:lnTo>
                      <a:lnTo>
                        <a:pt x="6" y="29"/>
                      </a:lnTo>
                      <a:lnTo>
                        <a:pt x="6" y="30"/>
                      </a:lnTo>
                      <a:lnTo>
                        <a:pt x="6" y="31"/>
                      </a:lnTo>
                      <a:lnTo>
                        <a:pt x="6" y="32"/>
                      </a:lnTo>
                      <a:lnTo>
                        <a:pt x="6" y="33"/>
                      </a:lnTo>
                      <a:lnTo>
                        <a:pt x="5" y="34"/>
                      </a:lnTo>
                      <a:lnTo>
                        <a:pt x="5" y="35"/>
                      </a:lnTo>
                      <a:lnTo>
                        <a:pt x="6" y="36"/>
                      </a:lnTo>
                      <a:lnTo>
                        <a:pt x="6" y="37"/>
                      </a:lnTo>
                      <a:lnTo>
                        <a:pt x="6" y="38"/>
                      </a:lnTo>
                      <a:lnTo>
                        <a:pt x="6" y="39"/>
                      </a:lnTo>
                      <a:lnTo>
                        <a:pt x="6" y="40"/>
                      </a:lnTo>
                      <a:lnTo>
                        <a:pt x="7" y="40"/>
                      </a:lnTo>
                      <a:lnTo>
                        <a:pt x="7" y="41"/>
                      </a:lnTo>
                      <a:lnTo>
                        <a:pt x="7" y="42"/>
                      </a:lnTo>
                      <a:lnTo>
                        <a:pt x="7" y="43"/>
                      </a:lnTo>
                      <a:lnTo>
                        <a:pt x="8" y="45"/>
                      </a:lnTo>
                      <a:lnTo>
                        <a:pt x="8" y="46"/>
                      </a:lnTo>
                      <a:lnTo>
                        <a:pt x="8" y="47"/>
                      </a:lnTo>
                      <a:lnTo>
                        <a:pt x="9" y="49"/>
                      </a:lnTo>
                      <a:lnTo>
                        <a:pt x="9" y="50"/>
                      </a:lnTo>
                      <a:lnTo>
                        <a:pt x="9" y="51"/>
                      </a:lnTo>
                      <a:lnTo>
                        <a:pt x="9" y="52"/>
                      </a:lnTo>
                      <a:lnTo>
                        <a:pt x="9" y="53"/>
                      </a:lnTo>
                      <a:lnTo>
                        <a:pt x="10" y="53"/>
                      </a:lnTo>
                      <a:lnTo>
                        <a:pt x="10" y="54"/>
                      </a:lnTo>
                      <a:lnTo>
                        <a:pt x="10" y="55"/>
                      </a:lnTo>
                      <a:lnTo>
                        <a:pt x="10" y="56"/>
                      </a:lnTo>
                      <a:lnTo>
                        <a:pt x="11" y="57"/>
                      </a:lnTo>
                      <a:lnTo>
                        <a:pt x="12" y="57"/>
                      </a:lnTo>
                      <a:lnTo>
                        <a:pt x="12" y="58"/>
                      </a:lnTo>
                      <a:lnTo>
                        <a:pt x="13" y="58"/>
                      </a:lnTo>
                      <a:lnTo>
                        <a:pt x="13" y="59"/>
                      </a:lnTo>
                      <a:lnTo>
                        <a:pt x="13" y="60"/>
                      </a:lnTo>
                      <a:lnTo>
                        <a:pt x="13" y="61"/>
                      </a:lnTo>
                      <a:lnTo>
                        <a:pt x="13" y="62"/>
                      </a:lnTo>
                      <a:lnTo>
                        <a:pt x="12" y="63"/>
                      </a:lnTo>
                      <a:lnTo>
                        <a:pt x="12" y="64"/>
                      </a:lnTo>
                      <a:lnTo>
                        <a:pt x="10" y="65"/>
                      </a:lnTo>
                      <a:lnTo>
                        <a:pt x="9" y="66"/>
                      </a:lnTo>
                      <a:lnTo>
                        <a:pt x="9" y="67"/>
                      </a:lnTo>
                      <a:lnTo>
                        <a:pt x="8" y="67"/>
                      </a:lnTo>
                      <a:lnTo>
                        <a:pt x="8" y="68"/>
                      </a:lnTo>
                      <a:lnTo>
                        <a:pt x="7" y="68"/>
                      </a:lnTo>
                      <a:lnTo>
                        <a:pt x="7" y="69"/>
                      </a:lnTo>
                      <a:lnTo>
                        <a:pt x="6" y="69"/>
                      </a:lnTo>
                      <a:lnTo>
                        <a:pt x="6" y="70"/>
                      </a:lnTo>
                      <a:lnTo>
                        <a:pt x="5" y="70"/>
                      </a:lnTo>
                      <a:lnTo>
                        <a:pt x="5" y="71"/>
                      </a:lnTo>
                      <a:lnTo>
                        <a:pt x="4" y="71"/>
                      </a:lnTo>
                      <a:lnTo>
                        <a:pt x="4" y="72"/>
                      </a:lnTo>
                      <a:lnTo>
                        <a:pt x="3" y="72"/>
                      </a:lnTo>
                      <a:lnTo>
                        <a:pt x="3" y="73"/>
                      </a:lnTo>
                      <a:lnTo>
                        <a:pt x="2" y="73"/>
                      </a:lnTo>
                      <a:lnTo>
                        <a:pt x="2" y="74"/>
                      </a:lnTo>
                      <a:lnTo>
                        <a:pt x="1" y="74"/>
                      </a:lnTo>
                      <a:lnTo>
                        <a:pt x="1" y="75"/>
                      </a:lnTo>
                      <a:lnTo>
                        <a:pt x="0" y="75"/>
                      </a:lnTo>
                      <a:lnTo>
                        <a:pt x="0" y="76"/>
                      </a:lnTo>
                    </a:path>
                  </a:pathLst>
                </a:custGeom>
                <a:noFill/>
                <a:ln w="23760">
                  <a:solidFill>
                    <a:srgbClr val="0000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1218" name=""/>
                <p:cNvSpPr/>
                <p:nvPr/>
              </p:nvSpPr>
              <p:spPr>
                <a:xfrm>
                  <a:off x="6589800" y="4033440"/>
                  <a:ext cx="18360" cy="12240"/>
                </a:xfrm>
                <a:custGeom>
                  <a:avLst/>
                  <a:gdLst/>
                  <a:ahLst/>
                  <a:rect l="l" t="t" r="r" b="b"/>
                  <a:pathLst>
                    <a:path w="26" h="16">
                      <a:moveTo>
                        <a:pt x="26" y="0"/>
                      </a:moveTo>
                      <a:lnTo>
                        <a:pt x="25" y="0"/>
                      </a:lnTo>
                      <a:lnTo>
                        <a:pt x="25" y="1"/>
                      </a:lnTo>
                      <a:lnTo>
                        <a:pt x="24" y="1"/>
                      </a:lnTo>
                      <a:lnTo>
                        <a:pt x="23" y="2"/>
                      </a:lnTo>
                      <a:lnTo>
                        <a:pt x="23" y="3"/>
                      </a:lnTo>
                      <a:lnTo>
                        <a:pt x="22" y="3"/>
                      </a:lnTo>
                      <a:lnTo>
                        <a:pt x="22" y="4"/>
                      </a:lnTo>
                      <a:lnTo>
                        <a:pt x="21" y="4"/>
                      </a:lnTo>
                      <a:lnTo>
                        <a:pt x="21" y="5"/>
                      </a:lnTo>
                      <a:lnTo>
                        <a:pt x="20" y="5"/>
                      </a:lnTo>
                      <a:lnTo>
                        <a:pt x="19" y="6"/>
                      </a:lnTo>
                      <a:lnTo>
                        <a:pt x="18" y="7"/>
                      </a:lnTo>
                      <a:lnTo>
                        <a:pt x="15" y="10"/>
                      </a:lnTo>
                      <a:lnTo>
                        <a:pt x="14" y="11"/>
                      </a:lnTo>
                      <a:lnTo>
                        <a:pt x="13" y="11"/>
                      </a:lnTo>
                      <a:lnTo>
                        <a:pt x="13" y="12"/>
                      </a:lnTo>
                      <a:lnTo>
                        <a:pt x="12" y="12"/>
                      </a:lnTo>
                      <a:lnTo>
                        <a:pt x="11" y="12"/>
                      </a:lnTo>
                      <a:lnTo>
                        <a:pt x="10" y="13"/>
                      </a:lnTo>
                      <a:lnTo>
                        <a:pt x="9" y="13"/>
                      </a:lnTo>
                      <a:lnTo>
                        <a:pt x="8" y="13"/>
                      </a:lnTo>
                      <a:lnTo>
                        <a:pt x="7" y="14"/>
                      </a:lnTo>
                      <a:lnTo>
                        <a:pt x="6" y="14"/>
                      </a:lnTo>
                      <a:lnTo>
                        <a:pt x="4" y="15"/>
                      </a:lnTo>
                      <a:lnTo>
                        <a:pt x="3" y="15"/>
                      </a:lnTo>
                      <a:lnTo>
                        <a:pt x="2" y="15"/>
                      </a:lnTo>
                      <a:lnTo>
                        <a:pt x="0" y="16"/>
                      </a:lnTo>
                    </a:path>
                  </a:pathLst>
                </a:custGeom>
                <a:noFill/>
                <a:ln w="23760">
                  <a:solidFill>
                    <a:srgbClr val="0000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219" name=""/>
                <p:cNvSpPr/>
                <p:nvPr/>
              </p:nvSpPr>
              <p:spPr>
                <a:xfrm>
                  <a:off x="6578640" y="4046040"/>
                  <a:ext cx="11160" cy="4320"/>
                </a:xfrm>
                <a:custGeom>
                  <a:avLst/>
                  <a:gdLst/>
                  <a:ahLst/>
                  <a:rect l="l" t="t" r="r" b="b"/>
                  <a:pathLst>
                    <a:path w="15" h="5">
                      <a:moveTo>
                        <a:pt x="0" y="5"/>
                      </a:moveTo>
                      <a:lnTo>
                        <a:pt x="1" y="5"/>
                      </a:lnTo>
                      <a:lnTo>
                        <a:pt x="2" y="4"/>
                      </a:lnTo>
                      <a:lnTo>
                        <a:pt x="3" y="4"/>
                      </a:lnTo>
                      <a:lnTo>
                        <a:pt x="4" y="4"/>
                      </a:lnTo>
                      <a:lnTo>
                        <a:pt x="4" y="3"/>
                      </a:lnTo>
                      <a:lnTo>
                        <a:pt x="5" y="3"/>
                      </a:lnTo>
                      <a:lnTo>
                        <a:pt x="6" y="3"/>
                      </a:lnTo>
                      <a:lnTo>
                        <a:pt x="7" y="2"/>
                      </a:lnTo>
                      <a:lnTo>
                        <a:pt x="8" y="2"/>
                      </a:lnTo>
                      <a:lnTo>
                        <a:pt x="11" y="1"/>
                      </a:lnTo>
                      <a:lnTo>
                        <a:pt x="12" y="1"/>
                      </a:lnTo>
                      <a:lnTo>
                        <a:pt x="13" y="1"/>
                      </a:lnTo>
                      <a:lnTo>
                        <a:pt x="14" y="0"/>
                      </a:lnTo>
                      <a:lnTo>
                        <a:pt x="15"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220" name=""/>
                <p:cNvSpPr/>
                <p:nvPr/>
              </p:nvSpPr>
              <p:spPr>
                <a:xfrm>
                  <a:off x="6492960" y="4212000"/>
                  <a:ext cx="2880" cy="16200"/>
                </a:xfrm>
                <a:custGeom>
                  <a:avLst/>
                  <a:gdLst/>
                  <a:ahLst/>
                  <a:rect l="l" t="t" r="r" b="b"/>
                  <a:pathLst>
                    <a:path w="5" h="22">
                      <a:moveTo>
                        <a:pt x="2" y="0"/>
                      </a:moveTo>
                      <a:lnTo>
                        <a:pt x="2" y="2"/>
                      </a:lnTo>
                      <a:lnTo>
                        <a:pt x="2" y="3"/>
                      </a:lnTo>
                      <a:lnTo>
                        <a:pt x="2" y="4"/>
                      </a:lnTo>
                      <a:lnTo>
                        <a:pt x="2" y="5"/>
                      </a:lnTo>
                      <a:lnTo>
                        <a:pt x="2" y="6"/>
                      </a:lnTo>
                      <a:lnTo>
                        <a:pt x="3" y="6"/>
                      </a:lnTo>
                      <a:lnTo>
                        <a:pt x="3" y="7"/>
                      </a:lnTo>
                      <a:lnTo>
                        <a:pt x="4" y="7"/>
                      </a:lnTo>
                      <a:lnTo>
                        <a:pt x="4" y="8"/>
                      </a:lnTo>
                      <a:lnTo>
                        <a:pt x="4" y="9"/>
                      </a:lnTo>
                      <a:lnTo>
                        <a:pt x="4" y="10"/>
                      </a:lnTo>
                      <a:lnTo>
                        <a:pt x="4" y="11"/>
                      </a:lnTo>
                      <a:lnTo>
                        <a:pt x="4" y="13"/>
                      </a:lnTo>
                      <a:lnTo>
                        <a:pt x="5" y="15"/>
                      </a:lnTo>
                      <a:lnTo>
                        <a:pt x="5" y="16"/>
                      </a:lnTo>
                      <a:lnTo>
                        <a:pt x="3" y="18"/>
                      </a:lnTo>
                      <a:lnTo>
                        <a:pt x="2" y="19"/>
                      </a:lnTo>
                      <a:lnTo>
                        <a:pt x="1" y="20"/>
                      </a:lnTo>
                      <a:lnTo>
                        <a:pt x="0" y="20"/>
                      </a:lnTo>
                      <a:lnTo>
                        <a:pt x="0" y="21"/>
                      </a:lnTo>
                      <a:lnTo>
                        <a:pt x="1" y="22"/>
                      </a:lnTo>
                    </a:path>
                  </a:pathLst>
                </a:custGeom>
                <a:noFill/>
                <a:ln w="23760">
                  <a:solidFill>
                    <a:srgbClr val="0000ff"/>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1221" name=""/>
                <p:cNvSpPr/>
                <p:nvPr/>
              </p:nvSpPr>
              <p:spPr>
                <a:xfrm>
                  <a:off x="6492960" y="4228560"/>
                  <a:ext cx="21240" cy="21240"/>
                </a:xfrm>
                <a:custGeom>
                  <a:avLst/>
                  <a:gdLst/>
                  <a:ahLst/>
                  <a:rect l="l" t="t" r="r" b="b"/>
                  <a:pathLst>
                    <a:path w="30" h="27">
                      <a:moveTo>
                        <a:pt x="0" y="0"/>
                      </a:moveTo>
                      <a:lnTo>
                        <a:pt x="1" y="1"/>
                      </a:lnTo>
                      <a:lnTo>
                        <a:pt x="2" y="2"/>
                      </a:lnTo>
                      <a:lnTo>
                        <a:pt x="3" y="3"/>
                      </a:lnTo>
                      <a:lnTo>
                        <a:pt x="4" y="3"/>
                      </a:lnTo>
                      <a:lnTo>
                        <a:pt x="5" y="3"/>
                      </a:lnTo>
                      <a:lnTo>
                        <a:pt x="6" y="4"/>
                      </a:lnTo>
                      <a:lnTo>
                        <a:pt x="6" y="5"/>
                      </a:lnTo>
                      <a:lnTo>
                        <a:pt x="7" y="6"/>
                      </a:lnTo>
                      <a:lnTo>
                        <a:pt x="8" y="7"/>
                      </a:lnTo>
                      <a:lnTo>
                        <a:pt x="8" y="8"/>
                      </a:lnTo>
                      <a:lnTo>
                        <a:pt x="9" y="8"/>
                      </a:lnTo>
                      <a:lnTo>
                        <a:pt x="10" y="9"/>
                      </a:lnTo>
                      <a:lnTo>
                        <a:pt x="10" y="10"/>
                      </a:lnTo>
                      <a:lnTo>
                        <a:pt x="11" y="10"/>
                      </a:lnTo>
                      <a:lnTo>
                        <a:pt x="11" y="11"/>
                      </a:lnTo>
                      <a:lnTo>
                        <a:pt x="12" y="12"/>
                      </a:lnTo>
                      <a:lnTo>
                        <a:pt x="12" y="13"/>
                      </a:lnTo>
                      <a:lnTo>
                        <a:pt x="13" y="14"/>
                      </a:lnTo>
                      <a:lnTo>
                        <a:pt x="13" y="15"/>
                      </a:lnTo>
                      <a:lnTo>
                        <a:pt x="13" y="16"/>
                      </a:lnTo>
                      <a:lnTo>
                        <a:pt x="14" y="17"/>
                      </a:lnTo>
                      <a:lnTo>
                        <a:pt x="14" y="18"/>
                      </a:lnTo>
                      <a:lnTo>
                        <a:pt x="15" y="19"/>
                      </a:lnTo>
                      <a:lnTo>
                        <a:pt x="15" y="20"/>
                      </a:lnTo>
                      <a:lnTo>
                        <a:pt x="17" y="20"/>
                      </a:lnTo>
                      <a:lnTo>
                        <a:pt x="18" y="21"/>
                      </a:lnTo>
                      <a:lnTo>
                        <a:pt x="19" y="21"/>
                      </a:lnTo>
                      <a:lnTo>
                        <a:pt x="20" y="21"/>
                      </a:lnTo>
                      <a:lnTo>
                        <a:pt x="21" y="22"/>
                      </a:lnTo>
                      <a:lnTo>
                        <a:pt x="22" y="22"/>
                      </a:lnTo>
                      <a:lnTo>
                        <a:pt x="24" y="24"/>
                      </a:lnTo>
                      <a:lnTo>
                        <a:pt x="25" y="25"/>
                      </a:lnTo>
                      <a:lnTo>
                        <a:pt x="26" y="25"/>
                      </a:lnTo>
                      <a:lnTo>
                        <a:pt x="30" y="27"/>
                      </a:lnTo>
                    </a:path>
                  </a:pathLst>
                </a:custGeom>
                <a:noFill/>
                <a:ln w="23760">
                  <a:solidFill>
                    <a:srgbClr val="0000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222" name=""/>
                <p:cNvSpPr/>
                <p:nvPr/>
              </p:nvSpPr>
              <p:spPr>
                <a:xfrm>
                  <a:off x="6504120" y="4130280"/>
                  <a:ext cx="31320" cy="64800"/>
                </a:xfrm>
                <a:custGeom>
                  <a:avLst/>
                  <a:gdLst/>
                  <a:ahLst/>
                  <a:rect l="l" t="t" r="r" b="b"/>
                  <a:pathLst>
                    <a:path w="44" h="86">
                      <a:moveTo>
                        <a:pt x="0" y="86"/>
                      </a:moveTo>
                      <a:lnTo>
                        <a:pt x="1" y="85"/>
                      </a:lnTo>
                      <a:lnTo>
                        <a:pt x="1" y="86"/>
                      </a:lnTo>
                      <a:lnTo>
                        <a:pt x="2" y="86"/>
                      </a:lnTo>
                      <a:lnTo>
                        <a:pt x="3" y="86"/>
                      </a:lnTo>
                      <a:lnTo>
                        <a:pt x="4" y="86"/>
                      </a:lnTo>
                      <a:lnTo>
                        <a:pt x="5" y="86"/>
                      </a:lnTo>
                      <a:lnTo>
                        <a:pt x="6" y="86"/>
                      </a:lnTo>
                      <a:lnTo>
                        <a:pt x="7" y="86"/>
                      </a:lnTo>
                      <a:lnTo>
                        <a:pt x="7" y="85"/>
                      </a:lnTo>
                      <a:lnTo>
                        <a:pt x="8" y="85"/>
                      </a:lnTo>
                      <a:lnTo>
                        <a:pt x="9" y="85"/>
                      </a:lnTo>
                      <a:lnTo>
                        <a:pt x="9" y="84"/>
                      </a:lnTo>
                      <a:lnTo>
                        <a:pt x="10" y="84"/>
                      </a:lnTo>
                      <a:lnTo>
                        <a:pt x="11" y="84"/>
                      </a:lnTo>
                      <a:lnTo>
                        <a:pt x="11" y="83"/>
                      </a:lnTo>
                      <a:lnTo>
                        <a:pt x="11" y="82"/>
                      </a:lnTo>
                      <a:lnTo>
                        <a:pt x="12" y="82"/>
                      </a:lnTo>
                      <a:lnTo>
                        <a:pt x="12" y="81"/>
                      </a:lnTo>
                      <a:lnTo>
                        <a:pt x="13" y="81"/>
                      </a:lnTo>
                      <a:lnTo>
                        <a:pt x="14" y="81"/>
                      </a:lnTo>
                      <a:lnTo>
                        <a:pt x="14" y="80"/>
                      </a:lnTo>
                      <a:lnTo>
                        <a:pt x="15" y="80"/>
                      </a:lnTo>
                      <a:lnTo>
                        <a:pt x="16" y="80"/>
                      </a:lnTo>
                      <a:lnTo>
                        <a:pt x="17" y="80"/>
                      </a:lnTo>
                      <a:lnTo>
                        <a:pt x="18" y="80"/>
                      </a:lnTo>
                      <a:lnTo>
                        <a:pt x="19" y="80"/>
                      </a:lnTo>
                      <a:lnTo>
                        <a:pt x="20" y="80"/>
                      </a:lnTo>
                      <a:lnTo>
                        <a:pt x="21" y="79"/>
                      </a:lnTo>
                      <a:lnTo>
                        <a:pt x="22" y="79"/>
                      </a:lnTo>
                      <a:lnTo>
                        <a:pt x="23" y="79"/>
                      </a:lnTo>
                      <a:lnTo>
                        <a:pt x="23" y="78"/>
                      </a:lnTo>
                      <a:lnTo>
                        <a:pt x="24" y="78"/>
                      </a:lnTo>
                      <a:lnTo>
                        <a:pt x="24" y="77"/>
                      </a:lnTo>
                      <a:lnTo>
                        <a:pt x="25" y="77"/>
                      </a:lnTo>
                      <a:lnTo>
                        <a:pt x="25" y="76"/>
                      </a:lnTo>
                      <a:lnTo>
                        <a:pt x="25" y="75"/>
                      </a:lnTo>
                      <a:lnTo>
                        <a:pt x="25" y="74"/>
                      </a:lnTo>
                      <a:lnTo>
                        <a:pt x="26" y="74"/>
                      </a:lnTo>
                      <a:lnTo>
                        <a:pt x="26" y="73"/>
                      </a:lnTo>
                      <a:lnTo>
                        <a:pt x="27" y="72"/>
                      </a:lnTo>
                      <a:lnTo>
                        <a:pt x="28" y="72"/>
                      </a:lnTo>
                      <a:lnTo>
                        <a:pt x="28" y="71"/>
                      </a:lnTo>
                      <a:lnTo>
                        <a:pt x="29" y="71"/>
                      </a:lnTo>
                      <a:lnTo>
                        <a:pt x="30" y="70"/>
                      </a:lnTo>
                      <a:lnTo>
                        <a:pt x="30" y="69"/>
                      </a:lnTo>
                      <a:lnTo>
                        <a:pt x="31" y="69"/>
                      </a:lnTo>
                      <a:lnTo>
                        <a:pt x="32" y="68"/>
                      </a:lnTo>
                      <a:lnTo>
                        <a:pt x="33" y="68"/>
                      </a:lnTo>
                      <a:lnTo>
                        <a:pt x="35" y="68"/>
                      </a:lnTo>
                      <a:lnTo>
                        <a:pt x="36" y="68"/>
                      </a:lnTo>
                      <a:lnTo>
                        <a:pt x="37" y="68"/>
                      </a:lnTo>
                      <a:lnTo>
                        <a:pt x="37" y="67"/>
                      </a:lnTo>
                      <a:lnTo>
                        <a:pt x="38" y="67"/>
                      </a:lnTo>
                      <a:lnTo>
                        <a:pt x="38" y="66"/>
                      </a:lnTo>
                      <a:lnTo>
                        <a:pt x="39" y="66"/>
                      </a:lnTo>
                      <a:lnTo>
                        <a:pt x="42" y="65"/>
                      </a:lnTo>
                      <a:lnTo>
                        <a:pt x="43" y="65"/>
                      </a:lnTo>
                      <a:lnTo>
                        <a:pt x="43" y="64"/>
                      </a:lnTo>
                      <a:lnTo>
                        <a:pt x="43" y="63"/>
                      </a:lnTo>
                      <a:lnTo>
                        <a:pt x="44" y="63"/>
                      </a:lnTo>
                      <a:lnTo>
                        <a:pt x="44" y="62"/>
                      </a:lnTo>
                      <a:lnTo>
                        <a:pt x="44" y="61"/>
                      </a:lnTo>
                      <a:lnTo>
                        <a:pt x="44" y="60"/>
                      </a:lnTo>
                      <a:lnTo>
                        <a:pt x="44" y="59"/>
                      </a:lnTo>
                      <a:lnTo>
                        <a:pt x="43" y="58"/>
                      </a:lnTo>
                      <a:lnTo>
                        <a:pt x="43" y="57"/>
                      </a:lnTo>
                      <a:lnTo>
                        <a:pt x="42" y="56"/>
                      </a:lnTo>
                      <a:lnTo>
                        <a:pt x="42" y="55"/>
                      </a:lnTo>
                      <a:lnTo>
                        <a:pt x="42" y="54"/>
                      </a:lnTo>
                      <a:lnTo>
                        <a:pt x="42" y="53"/>
                      </a:lnTo>
                      <a:lnTo>
                        <a:pt x="42" y="52"/>
                      </a:lnTo>
                      <a:lnTo>
                        <a:pt x="41" y="51"/>
                      </a:lnTo>
                      <a:lnTo>
                        <a:pt x="41" y="50"/>
                      </a:lnTo>
                      <a:lnTo>
                        <a:pt x="41" y="49"/>
                      </a:lnTo>
                      <a:lnTo>
                        <a:pt x="40" y="49"/>
                      </a:lnTo>
                      <a:lnTo>
                        <a:pt x="41" y="48"/>
                      </a:lnTo>
                      <a:lnTo>
                        <a:pt x="41" y="47"/>
                      </a:lnTo>
                      <a:lnTo>
                        <a:pt x="40" y="46"/>
                      </a:lnTo>
                      <a:lnTo>
                        <a:pt x="40" y="45"/>
                      </a:lnTo>
                      <a:lnTo>
                        <a:pt x="40" y="44"/>
                      </a:lnTo>
                      <a:lnTo>
                        <a:pt x="40" y="43"/>
                      </a:lnTo>
                      <a:lnTo>
                        <a:pt x="40" y="42"/>
                      </a:lnTo>
                      <a:lnTo>
                        <a:pt x="40" y="41"/>
                      </a:lnTo>
                      <a:lnTo>
                        <a:pt x="40" y="40"/>
                      </a:lnTo>
                      <a:lnTo>
                        <a:pt x="40" y="39"/>
                      </a:lnTo>
                      <a:lnTo>
                        <a:pt x="39" y="39"/>
                      </a:lnTo>
                      <a:lnTo>
                        <a:pt x="39" y="38"/>
                      </a:lnTo>
                      <a:lnTo>
                        <a:pt x="39" y="36"/>
                      </a:lnTo>
                      <a:lnTo>
                        <a:pt x="39" y="33"/>
                      </a:lnTo>
                      <a:lnTo>
                        <a:pt x="39" y="32"/>
                      </a:lnTo>
                      <a:lnTo>
                        <a:pt x="39" y="31"/>
                      </a:lnTo>
                      <a:lnTo>
                        <a:pt x="39" y="30"/>
                      </a:lnTo>
                      <a:lnTo>
                        <a:pt x="39" y="29"/>
                      </a:lnTo>
                      <a:lnTo>
                        <a:pt x="39" y="28"/>
                      </a:lnTo>
                      <a:lnTo>
                        <a:pt x="39" y="27"/>
                      </a:lnTo>
                      <a:lnTo>
                        <a:pt x="38" y="27"/>
                      </a:lnTo>
                      <a:lnTo>
                        <a:pt x="38" y="26"/>
                      </a:lnTo>
                      <a:lnTo>
                        <a:pt x="37" y="26"/>
                      </a:lnTo>
                      <a:lnTo>
                        <a:pt x="37" y="25"/>
                      </a:lnTo>
                      <a:lnTo>
                        <a:pt x="36" y="25"/>
                      </a:lnTo>
                      <a:lnTo>
                        <a:pt x="35" y="24"/>
                      </a:lnTo>
                      <a:lnTo>
                        <a:pt x="34" y="24"/>
                      </a:lnTo>
                      <a:lnTo>
                        <a:pt x="34" y="23"/>
                      </a:lnTo>
                      <a:lnTo>
                        <a:pt x="33" y="22"/>
                      </a:lnTo>
                      <a:lnTo>
                        <a:pt x="33" y="21"/>
                      </a:lnTo>
                      <a:lnTo>
                        <a:pt x="32" y="20"/>
                      </a:lnTo>
                      <a:lnTo>
                        <a:pt x="31" y="18"/>
                      </a:lnTo>
                      <a:lnTo>
                        <a:pt x="31" y="17"/>
                      </a:lnTo>
                      <a:lnTo>
                        <a:pt x="31" y="16"/>
                      </a:lnTo>
                      <a:lnTo>
                        <a:pt x="30" y="16"/>
                      </a:lnTo>
                      <a:lnTo>
                        <a:pt x="30" y="15"/>
                      </a:lnTo>
                      <a:lnTo>
                        <a:pt x="29" y="14"/>
                      </a:lnTo>
                      <a:lnTo>
                        <a:pt x="29" y="13"/>
                      </a:lnTo>
                      <a:lnTo>
                        <a:pt x="28" y="10"/>
                      </a:lnTo>
                      <a:lnTo>
                        <a:pt x="27" y="9"/>
                      </a:lnTo>
                      <a:lnTo>
                        <a:pt x="27" y="7"/>
                      </a:lnTo>
                      <a:lnTo>
                        <a:pt x="27" y="6"/>
                      </a:lnTo>
                      <a:lnTo>
                        <a:pt x="26" y="5"/>
                      </a:lnTo>
                      <a:lnTo>
                        <a:pt x="26" y="4"/>
                      </a:lnTo>
                      <a:lnTo>
                        <a:pt x="25" y="3"/>
                      </a:lnTo>
                      <a:lnTo>
                        <a:pt x="25" y="1"/>
                      </a:lnTo>
                      <a:lnTo>
                        <a:pt x="24" y="0"/>
                      </a:lnTo>
                    </a:path>
                  </a:pathLst>
                </a:custGeom>
                <a:noFill/>
                <a:ln w="23760">
                  <a:solidFill>
                    <a:srgbClr val="0000ff"/>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1223" name=""/>
                <p:cNvSpPr/>
                <p:nvPr/>
              </p:nvSpPr>
              <p:spPr>
                <a:xfrm>
                  <a:off x="6866640" y="4973760"/>
                  <a:ext cx="5760" cy="7200"/>
                </a:xfrm>
                <a:custGeom>
                  <a:avLst/>
                  <a:gdLst/>
                  <a:ahLst/>
                  <a:rect l="l" t="t" r="r" b="b"/>
                  <a:pathLst>
                    <a:path w="9" h="11">
                      <a:moveTo>
                        <a:pt x="9" y="0"/>
                      </a:moveTo>
                      <a:lnTo>
                        <a:pt x="9" y="1"/>
                      </a:lnTo>
                      <a:lnTo>
                        <a:pt x="8" y="1"/>
                      </a:lnTo>
                      <a:lnTo>
                        <a:pt x="7" y="1"/>
                      </a:lnTo>
                      <a:lnTo>
                        <a:pt x="6" y="1"/>
                      </a:lnTo>
                      <a:lnTo>
                        <a:pt x="5" y="1"/>
                      </a:lnTo>
                      <a:lnTo>
                        <a:pt x="5" y="0"/>
                      </a:lnTo>
                      <a:lnTo>
                        <a:pt x="4" y="0"/>
                      </a:lnTo>
                      <a:lnTo>
                        <a:pt x="3" y="1"/>
                      </a:lnTo>
                      <a:lnTo>
                        <a:pt x="2" y="2"/>
                      </a:lnTo>
                      <a:lnTo>
                        <a:pt x="2" y="3"/>
                      </a:lnTo>
                      <a:lnTo>
                        <a:pt x="1" y="3"/>
                      </a:lnTo>
                      <a:lnTo>
                        <a:pt x="1" y="5"/>
                      </a:lnTo>
                      <a:lnTo>
                        <a:pt x="0" y="11"/>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224" name=""/>
                <p:cNvSpPr/>
                <p:nvPr/>
              </p:nvSpPr>
              <p:spPr>
                <a:xfrm>
                  <a:off x="6858000" y="4981320"/>
                  <a:ext cx="8280" cy="11880"/>
                </a:xfrm>
                <a:custGeom>
                  <a:avLst/>
                  <a:gdLst/>
                  <a:ahLst/>
                  <a:rect l="l" t="t" r="r" b="b"/>
                  <a:pathLst>
                    <a:path w="11" h="15">
                      <a:moveTo>
                        <a:pt x="11" y="0"/>
                      </a:moveTo>
                      <a:lnTo>
                        <a:pt x="11" y="1"/>
                      </a:lnTo>
                      <a:lnTo>
                        <a:pt x="10" y="1"/>
                      </a:lnTo>
                      <a:lnTo>
                        <a:pt x="9" y="2"/>
                      </a:lnTo>
                      <a:lnTo>
                        <a:pt x="7" y="3"/>
                      </a:lnTo>
                      <a:lnTo>
                        <a:pt x="7" y="4"/>
                      </a:lnTo>
                      <a:lnTo>
                        <a:pt x="7" y="5"/>
                      </a:lnTo>
                      <a:lnTo>
                        <a:pt x="7" y="6"/>
                      </a:lnTo>
                      <a:lnTo>
                        <a:pt x="6" y="6"/>
                      </a:lnTo>
                      <a:lnTo>
                        <a:pt x="6" y="7"/>
                      </a:lnTo>
                      <a:lnTo>
                        <a:pt x="6" y="8"/>
                      </a:lnTo>
                      <a:lnTo>
                        <a:pt x="6" y="9"/>
                      </a:lnTo>
                      <a:lnTo>
                        <a:pt x="5" y="9"/>
                      </a:lnTo>
                      <a:lnTo>
                        <a:pt x="3" y="10"/>
                      </a:lnTo>
                      <a:lnTo>
                        <a:pt x="3" y="11"/>
                      </a:lnTo>
                      <a:lnTo>
                        <a:pt x="2" y="11"/>
                      </a:lnTo>
                      <a:lnTo>
                        <a:pt x="2" y="12"/>
                      </a:lnTo>
                      <a:lnTo>
                        <a:pt x="0" y="15"/>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225" name=""/>
                <p:cNvSpPr/>
                <p:nvPr/>
              </p:nvSpPr>
              <p:spPr>
                <a:xfrm>
                  <a:off x="6855120" y="4993200"/>
                  <a:ext cx="2880" cy="6120"/>
                </a:xfrm>
                <a:custGeom>
                  <a:avLst/>
                  <a:gdLst/>
                  <a:ahLst/>
                  <a:rect l="l" t="t" r="r" b="b"/>
                  <a:pathLst>
                    <a:path w="4" h="8">
                      <a:moveTo>
                        <a:pt x="4" y="0"/>
                      </a:moveTo>
                      <a:lnTo>
                        <a:pt x="1" y="7"/>
                      </a:lnTo>
                      <a:lnTo>
                        <a:pt x="0" y="8"/>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226" name=""/>
                <p:cNvSpPr/>
                <p:nvPr/>
              </p:nvSpPr>
              <p:spPr>
                <a:xfrm>
                  <a:off x="6936480" y="4860360"/>
                  <a:ext cx="2880" cy="9000"/>
                </a:xfrm>
                <a:custGeom>
                  <a:avLst/>
                  <a:gdLst/>
                  <a:ahLst/>
                  <a:rect l="l" t="t" r="r" b="b"/>
                  <a:pathLst>
                    <a:path w="4" h="12">
                      <a:moveTo>
                        <a:pt x="4" y="0"/>
                      </a:moveTo>
                      <a:lnTo>
                        <a:pt x="4" y="2"/>
                      </a:lnTo>
                      <a:lnTo>
                        <a:pt x="4" y="4"/>
                      </a:lnTo>
                      <a:lnTo>
                        <a:pt x="3" y="6"/>
                      </a:lnTo>
                      <a:lnTo>
                        <a:pt x="2" y="6"/>
                      </a:lnTo>
                      <a:lnTo>
                        <a:pt x="2" y="7"/>
                      </a:lnTo>
                      <a:lnTo>
                        <a:pt x="1" y="7"/>
                      </a:lnTo>
                      <a:lnTo>
                        <a:pt x="1" y="8"/>
                      </a:lnTo>
                      <a:lnTo>
                        <a:pt x="0" y="9"/>
                      </a:lnTo>
                      <a:lnTo>
                        <a:pt x="1" y="10"/>
                      </a:lnTo>
                      <a:lnTo>
                        <a:pt x="1" y="11"/>
                      </a:lnTo>
                      <a:lnTo>
                        <a:pt x="1" y="12"/>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1227" name=""/>
                <p:cNvSpPr/>
                <p:nvPr/>
              </p:nvSpPr>
              <p:spPr>
                <a:xfrm>
                  <a:off x="6863760" y="4810680"/>
                  <a:ext cx="37080" cy="14760"/>
                </a:xfrm>
                <a:custGeom>
                  <a:avLst/>
                  <a:gdLst/>
                  <a:ahLst/>
                  <a:rect l="l" t="t" r="r" b="b"/>
                  <a:pathLst>
                    <a:path w="52" h="20">
                      <a:moveTo>
                        <a:pt x="52" y="20"/>
                      </a:moveTo>
                      <a:lnTo>
                        <a:pt x="52" y="19"/>
                      </a:lnTo>
                      <a:lnTo>
                        <a:pt x="51" y="17"/>
                      </a:lnTo>
                      <a:lnTo>
                        <a:pt x="50" y="16"/>
                      </a:lnTo>
                      <a:lnTo>
                        <a:pt x="49" y="15"/>
                      </a:lnTo>
                      <a:lnTo>
                        <a:pt x="49" y="14"/>
                      </a:lnTo>
                      <a:lnTo>
                        <a:pt x="48" y="13"/>
                      </a:lnTo>
                      <a:lnTo>
                        <a:pt x="47" y="12"/>
                      </a:lnTo>
                      <a:lnTo>
                        <a:pt x="45" y="11"/>
                      </a:lnTo>
                      <a:lnTo>
                        <a:pt x="45" y="10"/>
                      </a:lnTo>
                      <a:lnTo>
                        <a:pt x="44" y="10"/>
                      </a:lnTo>
                      <a:lnTo>
                        <a:pt x="44" y="9"/>
                      </a:lnTo>
                      <a:lnTo>
                        <a:pt x="43" y="8"/>
                      </a:lnTo>
                      <a:lnTo>
                        <a:pt x="42" y="7"/>
                      </a:lnTo>
                      <a:lnTo>
                        <a:pt x="40" y="4"/>
                      </a:lnTo>
                      <a:lnTo>
                        <a:pt x="39" y="4"/>
                      </a:lnTo>
                      <a:lnTo>
                        <a:pt x="38" y="4"/>
                      </a:lnTo>
                      <a:lnTo>
                        <a:pt x="37" y="4"/>
                      </a:lnTo>
                      <a:lnTo>
                        <a:pt x="36" y="5"/>
                      </a:lnTo>
                      <a:lnTo>
                        <a:pt x="35" y="6"/>
                      </a:lnTo>
                      <a:lnTo>
                        <a:pt x="34" y="6"/>
                      </a:lnTo>
                      <a:lnTo>
                        <a:pt x="33" y="6"/>
                      </a:lnTo>
                      <a:lnTo>
                        <a:pt x="32" y="6"/>
                      </a:lnTo>
                      <a:lnTo>
                        <a:pt x="31" y="7"/>
                      </a:lnTo>
                      <a:lnTo>
                        <a:pt x="30" y="8"/>
                      </a:lnTo>
                      <a:lnTo>
                        <a:pt x="29" y="8"/>
                      </a:lnTo>
                      <a:lnTo>
                        <a:pt x="28" y="8"/>
                      </a:lnTo>
                      <a:lnTo>
                        <a:pt x="27" y="8"/>
                      </a:lnTo>
                      <a:lnTo>
                        <a:pt x="27" y="7"/>
                      </a:lnTo>
                      <a:lnTo>
                        <a:pt x="26" y="7"/>
                      </a:lnTo>
                      <a:lnTo>
                        <a:pt x="24" y="6"/>
                      </a:lnTo>
                      <a:lnTo>
                        <a:pt x="23" y="6"/>
                      </a:lnTo>
                      <a:lnTo>
                        <a:pt x="22" y="6"/>
                      </a:lnTo>
                      <a:lnTo>
                        <a:pt x="21" y="6"/>
                      </a:lnTo>
                      <a:lnTo>
                        <a:pt x="21" y="5"/>
                      </a:lnTo>
                      <a:lnTo>
                        <a:pt x="20" y="5"/>
                      </a:lnTo>
                      <a:lnTo>
                        <a:pt x="20" y="4"/>
                      </a:lnTo>
                      <a:lnTo>
                        <a:pt x="19" y="3"/>
                      </a:lnTo>
                      <a:lnTo>
                        <a:pt x="19" y="2"/>
                      </a:lnTo>
                      <a:lnTo>
                        <a:pt x="18" y="1"/>
                      </a:lnTo>
                      <a:lnTo>
                        <a:pt x="18" y="0"/>
                      </a:lnTo>
                      <a:lnTo>
                        <a:pt x="17" y="0"/>
                      </a:lnTo>
                      <a:lnTo>
                        <a:pt x="16" y="0"/>
                      </a:lnTo>
                      <a:lnTo>
                        <a:pt x="15" y="1"/>
                      </a:lnTo>
                      <a:lnTo>
                        <a:pt x="14" y="1"/>
                      </a:lnTo>
                      <a:lnTo>
                        <a:pt x="13" y="0"/>
                      </a:lnTo>
                      <a:lnTo>
                        <a:pt x="12" y="1"/>
                      </a:lnTo>
                      <a:lnTo>
                        <a:pt x="11" y="2"/>
                      </a:lnTo>
                      <a:lnTo>
                        <a:pt x="10" y="2"/>
                      </a:lnTo>
                      <a:lnTo>
                        <a:pt x="10" y="3"/>
                      </a:lnTo>
                      <a:lnTo>
                        <a:pt x="10" y="4"/>
                      </a:lnTo>
                      <a:lnTo>
                        <a:pt x="10" y="5"/>
                      </a:lnTo>
                      <a:lnTo>
                        <a:pt x="9" y="5"/>
                      </a:lnTo>
                      <a:lnTo>
                        <a:pt x="6" y="4"/>
                      </a:lnTo>
                      <a:lnTo>
                        <a:pt x="5" y="3"/>
                      </a:lnTo>
                      <a:lnTo>
                        <a:pt x="4" y="3"/>
                      </a:lnTo>
                      <a:lnTo>
                        <a:pt x="3" y="4"/>
                      </a:lnTo>
                      <a:lnTo>
                        <a:pt x="3" y="5"/>
                      </a:lnTo>
                      <a:lnTo>
                        <a:pt x="1" y="6"/>
                      </a:lnTo>
                      <a:lnTo>
                        <a:pt x="0" y="6"/>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228" name=""/>
                <p:cNvSpPr/>
                <p:nvPr/>
              </p:nvSpPr>
              <p:spPr>
                <a:xfrm>
                  <a:off x="6900840" y="4825800"/>
                  <a:ext cx="32760" cy="29880"/>
                </a:xfrm>
                <a:custGeom>
                  <a:avLst/>
                  <a:gdLst/>
                  <a:ahLst/>
                  <a:rect l="l" t="t" r="r" b="b"/>
                  <a:pathLst>
                    <a:path w="47" h="39">
                      <a:moveTo>
                        <a:pt x="0" y="0"/>
                      </a:moveTo>
                      <a:lnTo>
                        <a:pt x="1" y="1"/>
                      </a:lnTo>
                      <a:lnTo>
                        <a:pt x="2" y="1"/>
                      </a:lnTo>
                      <a:lnTo>
                        <a:pt x="2" y="2"/>
                      </a:lnTo>
                      <a:lnTo>
                        <a:pt x="3" y="2"/>
                      </a:lnTo>
                      <a:lnTo>
                        <a:pt x="4" y="3"/>
                      </a:lnTo>
                      <a:lnTo>
                        <a:pt x="5" y="4"/>
                      </a:lnTo>
                      <a:lnTo>
                        <a:pt x="6" y="5"/>
                      </a:lnTo>
                      <a:lnTo>
                        <a:pt x="6" y="6"/>
                      </a:lnTo>
                      <a:lnTo>
                        <a:pt x="7" y="7"/>
                      </a:lnTo>
                      <a:lnTo>
                        <a:pt x="7" y="9"/>
                      </a:lnTo>
                      <a:lnTo>
                        <a:pt x="9" y="11"/>
                      </a:lnTo>
                      <a:lnTo>
                        <a:pt x="10" y="11"/>
                      </a:lnTo>
                      <a:lnTo>
                        <a:pt x="10" y="12"/>
                      </a:lnTo>
                      <a:lnTo>
                        <a:pt x="11" y="12"/>
                      </a:lnTo>
                      <a:lnTo>
                        <a:pt x="11" y="13"/>
                      </a:lnTo>
                      <a:lnTo>
                        <a:pt x="12" y="13"/>
                      </a:lnTo>
                      <a:lnTo>
                        <a:pt x="12" y="14"/>
                      </a:lnTo>
                      <a:lnTo>
                        <a:pt x="13" y="14"/>
                      </a:lnTo>
                      <a:lnTo>
                        <a:pt x="13" y="13"/>
                      </a:lnTo>
                      <a:lnTo>
                        <a:pt x="15" y="13"/>
                      </a:lnTo>
                      <a:lnTo>
                        <a:pt x="16" y="12"/>
                      </a:lnTo>
                      <a:lnTo>
                        <a:pt x="17" y="12"/>
                      </a:lnTo>
                      <a:lnTo>
                        <a:pt x="17" y="11"/>
                      </a:lnTo>
                      <a:lnTo>
                        <a:pt x="18" y="11"/>
                      </a:lnTo>
                      <a:lnTo>
                        <a:pt x="19" y="12"/>
                      </a:lnTo>
                      <a:lnTo>
                        <a:pt x="21" y="13"/>
                      </a:lnTo>
                      <a:lnTo>
                        <a:pt x="21" y="14"/>
                      </a:lnTo>
                      <a:lnTo>
                        <a:pt x="22" y="14"/>
                      </a:lnTo>
                      <a:lnTo>
                        <a:pt x="23" y="15"/>
                      </a:lnTo>
                      <a:lnTo>
                        <a:pt x="23" y="16"/>
                      </a:lnTo>
                      <a:lnTo>
                        <a:pt x="23" y="17"/>
                      </a:lnTo>
                      <a:lnTo>
                        <a:pt x="23" y="18"/>
                      </a:lnTo>
                      <a:lnTo>
                        <a:pt x="25" y="21"/>
                      </a:lnTo>
                      <a:lnTo>
                        <a:pt x="27" y="22"/>
                      </a:lnTo>
                      <a:lnTo>
                        <a:pt x="28" y="23"/>
                      </a:lnTo>
                      <a:lnTo>
                        <a:pt x="30" y="24"/>
                      </a:lnTo>
                      <a:lnTo>
                        <a:pt x="31" y="25"/>
                      </a:lnTo>
                      <a:lnTo>
                        <a:pt x="32" y="25"/>
                      </a:lnTo>
                      <a:lnTo>
                        <a:pt x="32" y="26"/>
                      </a:lnTo>
                      <a:lnTo>
                        <a:pt x="33" y="27"/>
                      </a:lnTo>
                      <a:lnTo>
                        <a:pt x="34" y="28"/>
                      </a:lnTo>
                      <a:lnTo>
                        <a:pt x="35" y="29"/>
                      </a:lnTo>
                      <a:lnTo>
                        <a:pt x="36" y="30"/>
                      </a:lnTo>
                      <a:lnTo>
                        <a:pt x="37" y="30"/>
                      </a:lnTo>
                      <a:lnTo>
                        <a:pt x="37" y="31"/>
                      </a:lnTo>
                      <a:lnTo>
                        <a:pt x="39" y="31"/>
                      </a:lnTo>
                      <a:lnTo>
                        <a:pt x="41" y="32"/>
                      </a:lnTo>
                      <a:lnTo>
                        <a:pt x="41" y="33"/>
                      </a:lnTo>
                      <a:lnTo>
                        <a:pt x="42" y="34"/>
                      </a:lnTo>
                      <a:lnTo>
                        <a:pt x="43" y="35"/>
                      </a:lnTo>
                      <a:lnTo>
                        <a:pt x="44" y="36"/>
                      </a:lnTo>
                      <a:lnTo>
                        <a:pt x="45" y="36"/>
                      </a:lnTo>
                      <a:lnTo>
                        <a:pt x="47" y="38"/>
                      </a:lnTo>
                      <a:lnTo>
                        <a:pt x="47" y="39"/>
                      </a:lnTo>
                    </a:path>
                  </a:pathLst>
                </a:custGeom>
                <a:noFill/>
                <a:ln w="2376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229" name=""/>
                <p:cNvSpPr/>
                <p:nvPr/>
              </p:nvSpPr>
              <p:spPr>
                <a:xfrm>
                  <a:off x="6933960" y="4856040"/>
                  <a:ext cx="5400" cy="4320"/>
                </a:xfrm>
                <a:custGeom>
                  <a:avLst/>
                  <a:gdLst/>
                  <a:ahLst/>
                  <a:rect l="l" t="t" r="r" b="b"/>
                  <a:pathLst>
                    <a:path w="7" h="6">
                      <a:moveTo>
                        <a:pt x="0" y="0"/>
                      </a:moveTo>
                      <a:lnTo>
                        <a:pt x="1" y="0"/>
                      </a:lnTo>
                      <a:lnTo>
                        <a:pt x="1" y="1"/>
                      </a:lnTo>
                      <a:lnTo>
                        <a:pt x="3" y="1"/>
                      </a:lnTo>
                      <a:lnTo>
                        <a:pt x="5" y="2"/>
                      </a:lnTo>
                      <a:lnTo>
                        <a:pt x="5" y="3"/>
                      </a:lnTo>
                      <a:lnTo>
                        <a:pt x="5" y="4"/>
                      </a:lnTo>
                      <a:lnTo>
                        <a:pt x="5" y="5"/>
                      </a:lnTo>
                      <a:lnTo>
                        <a:pt x="6" y="5"/>
                      </a:lnTo>
                      <a:lnTo>
                        <a:pt x="7" y="5"/>
                      </a:lnTo>
                      <a:lnTo>
                        <a:pt x="7" y="6"/>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230" name=""/>
                <p:cNvSpPr/>
                <p:nvPr/>
              </p:nvSpPr>
              <p:spPr>
                <a:xfrm>
                  <a:off x="6819840" y="4667040"/>
                  <a:ext cx="5400" cy="7200"/>
                </a:xfrm>
                <a:custGeom>
                  <a:avLst/>
                  <a:gdLst/>
                  <a:ahLst/>
                  <a:rect l="l" t="t" r="r" b="b"/>
                  <a:pathLst>
                    <a:path w="7" h="10">
                      <a:moveTo>
                        <a:pt x="0" y="0"/>
                      </a:moveTo>
                      <a:lnTo>
                        <a:pt x="0" y="1"/>
                      </a:lnTo>
                      <a:lnTo>
                        <a:pt x="0" y="2"/>
                      </a:lnTo>
                      <a:lnTo>
                        <a:pt x="1" y="4"/>
                      </a:lnTo>
                      <a:lnTo>
                        <a:pt x="2" y="4"/>
                      </a:lnTo>
                      <a:lnTo>
                        <a:pt x="2" y="5"/>
                      </a:lnTo>
                      <a:lnTo>
                        <a:pt x="2" y="6"/>
                      </a:lnTo>
                      <a:lnTo>
                        <a:pt x="3" y="7"/>
                      </a:lnTo>
                      <a:lnTo>
                        <a:pt x="4" y="7"/>
                      </a:lnTo>
                      <a:lnTo>
                        <a:pt x="6" y="7"/>
                      </a:lnTo>
                      <a:lnTo>
                        <a:pt x="6" y="8"/>
                      </a:lnTo>
                      <a:lnTo>
                        <a:pt x="6" y="9"/>
                      </a:lnTo>
                      <a:lnTo>
                        <a:pt x="6" y="10"/>
                      </a:lnTo>
                      <a:lnTo>
                        <a:pt x="7" y="1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231" name=""/>
                <p:cNvSpPr/>
                <p:nvPr/>
              </p:nvSpPr>
              <p:spPr>
                <a:xfrm>
                  <a:off x="6833880" y="4691160"/>
                  <a:ext cx="1080" cy="1440"/>
                </a:xfrm>
                <a:custGeom>
                  <a:avLst/>
                  <a:gdLst/>
                  <a:ahLst/>
                  <a:rect l="l" t="t" r="r" b="b"/>
                  <a:pathLst>
                    <a:path w="2" h="3">
                      <a:moveTo>
                        <a:pt x="2" y="3"/>
                      </a:moveTo>
                      <a:lnTo>
                        <a:pt x="1" y="2"/>
                      </a:lnTo>
                      <a:lnTo>
                        <a:pt x="1" y="1"/>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32" name=""/>
                <p:cNvSpPr/>
                <p:nvPr/>
              </p:nvSpPr>
              <p:spPr>
                <a:xfrm>
                  <a:off x="6835320" y="4692600"/>
                  <a:ext cx="4320" cy="4320"/>
                </a:xfrm>
                <a:custGeom>
                  <a:avLst/>
                  <a:gdLst/>
                  <a:ahLst/>
                  <a:rect l="l" t="t" r="r" b="b"/>
                  <a:pathLst>
                    <a:path w="6" h="6">
                      <a:moveTo>
                        <a:pt x="6" y="6"/>
                      </a:moveTo>
                      <a:lnTo>
                        <a:pt x="6" y="5"/>
                      </a:lnTo>
                      <a:lnTo>
                        <a:pt x="5" y="5"/>
                      </a:lnTo>
                      <a:lnTo>
                        <a:pt x="5" y="4"/>
                      </a:lnTo>
                      <a:lnTo>
                        <a:pt x="5" y="3"/>
                      </a:lnTo>
                      <a:lnTo>
                        <a:pt x="4" y="3"/>
                      </a:lnTo>
                      <a:lnTo>
                        <a:pt x="4" y="2"/>
                      </a:lnTo>
                      <a:lnTo>
                        <a:pt x="3" y="2"/>
                      </a:lnTo>
                      <a:lnTo>
                        <a:pt x="2" y="1"/>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233" name=""/>
                <p:cNvSpPr/>
                <p:nvPr/>
              </p:nvSpPr>
              <p:spPr>
                <a:xfrm>
                  <a:off x="6839640" y="4697280"/>
                  <a:ext cx="2520" cy="9000"/>
                </a:xfrm>
                <a:custGeom>
                  <a:avLst/>
                  <a:gdLst/>
                  <a:ahLst/>
                  <a:rect l="l" t="t" r="r" b="b"/>
                  <a:pathLst>
                    <a:path w="4" h="11">
                      <a:moveTo>
                        <a:pt x="4" y="11"/>
                      </a:moveTo>
                      <a:lnTo>
                        <a:pt x="4" y="10"/>
                      </a:lnTo>
                      <a:lnTo>
                        <a:pt x="3" y="10"/>
                      </a:lnTo>
                      <a:lnTo>
                        <a:pt x="3" y="9"/>
                      </a:lnTo>
                      <a:lnTo>
                        <a:pt x="3" y="8"/>
                      </a:lnTo>
                      <a:lnTo>
                        <a:pt x="2" y="8"/>
                      </a:lnTo>
                      <a:lnTo>
                        <a:pt x="1" y="7"/>
                      </a:lnTo>
                      <a:lnTo>
                        <a:pt x="0" y="7"/>
                      </a:lnTo>
                      <a:lnTo>
                        <a:pt x="0" y="6"/>
                      </a:lnTo>
                      <a:lnTo>
                        <a:pt x="0" y="5"/>
                      </a:lnTo>
                      <a:lnTo>
                        <a:pt x="0" y="4"/>
                      </a:lnTo>
                      <a:lnTo>
                        <a:pt x="0" y="3"/>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1234" name=""/>
                <p:cNvSpPr/>
                <p:nvPr/>
              </p:nvSpPr>
              <p:spPr>
                <a:xfrm>
                  <a:off x="6788160" y="4619880"/>
                  <a:ext cx="31320" cy="46800"/>
                </a:xfrm>
                <a:custGeom>
                  <a:avLst/>
                  <a:gdLst/>
                  <a:ahLst/>
                  <a:rect l="l" t="t" r="r" b="b"/>
                  <a:pathLst>
                    <a:path w="45" h="63">
                      <a:moveTo>
                        <a:pt x="0" y="0"/>
                      </a:moveTo>
                      <a:lnTo>
                        <a:pt x="0" y="1"/>
                      </a:lnTo>
                      <a:lnTo>
                        <a:pt x="0" y="2"/>
                      </a:lnTo>
                      <a:lnTo>
                        <a:pt x="1" y="2"/>
                      </a:lnTo>
                      <a:lnTo>
                        <a:pt x="1" y="3"/>
                      </a:lnTo>
                      <a:lnTo>
                        <a:pt x="2" y="3"/>
                      </a:lnTo>
                      <a:lnTo>
                        <a:pt x="3" y="3"/>
                      </a:lnTo>
                      <a:lnTo>
                        <a:pt x="4" y="3"/>
                      </a:lnTo>
                      <a:lnTo>
                        <a:pt x="5" y="3"/>
                      </a:lnTo>
                      <a:lnTo>
                        <a:pt x="6" y="3"/>
                      </a:lnTo>
                      <a:lnTo>
                        <a:pt x="6" y="4"/>
                      </a:lnTo>
                      <a:lnTo>
                        <a:pt x="7" y="4"/>
                      </a:lnTo>
                      <a:lnTo>
                        <a:pt x="8" y="4"/>
                      </a:lnTo>
                      <a:lnTo>
                        <a:pt x="9" y="4"/>
                      </a:lnTo>
                      <a:lnTo>
                        <a:pt x="10" y="4"/>
                      </a:lnTo>
                      <a:lnTo>
                        <a:pt x="11" y="4"/>
                      </a:lnTo>
                      <a:lnTo>
                        <a:pt x="12" y="5"/>
                      </a:lnTo>
                      <a:lnTo>
                        <a:pt x="13" y="5"/>
                      </a:lnTo>
                      <a:lnTo>
                        <a:pt x="14" y="6"/>
                      </a:lnTo>
                      <a:lnTo>
                        <a:pt x="15" y="7"/>
                      </a:lnTo>
                      <a:lnTo>
                        <a:pt x="15" y="8"/>
                      </a:lnTo>
                      <a:lnTo>
                        <a:pt x="16" y="9"/>
                      </a:lnTo>
                      <a:lnTo>
                        <a:pt x="15" y="9"/>
                      </a:lnTo>
                      <a:lnTo>
                        <a:pt x="15" y="10"/>
                      </a:lnTo>
                      <a:lnTo>
                        <a:pt x="15" y="11"/>
                      </a:lnTo>
                      <a:lnTo>
                        <a:pt x="15" y="12"/>
                      </a:lnTo>
                      <a:lnTo>
                        <a:pt x="15" y="13"/>
                      </a:lnTo>
                      <a:lnTo>
                        <a:pt x="15" y="14"/>
                      </a:lnTo>
                      <a:lnTo>
                        <a:pt x="15" y="15"/>
                      </a:lnTo>
                      <a:lnTo>
                        <a:pt x="16" y="15"/>
                      </a:lnTo>
                      <a:lnTo>
                        <a:pt x="16" y="16"/>
                      </a:lnTo>
                      <a:lnTo>
                        <a:pt x="15" y="16"/>
                      </a:lnTo>
                      <a:lnTo>
                        <a:pt x="15" y="17"/>
                      </a:lnTo>
                      <a:lnTo>
                        <a:pt x="14" y="18"/>
                      </a:lnTo>
                      <a:lnTo>
                        <a:pt x="14" y="19"/>
                      </a:lnTo>
                      <a:lnTo>
                        <a:pt x="14" y="20"/>
                      </a:lnTo>
                      <a:lnTo>
                        <a:pt x="14" y="21"/>
                      </a:lnTo>
                      <a:lnTo>
                        <a:pt x="15" y="21"/>
                      </a:lnTo>
                      <a:lnTo>
                        <a:pt x="15" y="22"/>
                      </a:lnTo>
                      <a:lnTo>
                        <a:pt x="16" y="24"/>
                      </a:lnTo>
                      <a:lnTo>
                        <a:pt x="17" y="24"/>
                      </a:lnTo>
                      <a:lnTo>
                        <a:pt x="18" y="25"/>
                      </a:lnTo>
                      <a:lnTo>
                        <a:pt x="18" y="24"/>
                      </a:lnTo>
                      <a:lnTo>
                        <a:pt x="20" y="24"/>
                      </a:lnTo>
                      <a:lnTo>
                        <a:pt x="21" y="23"/>
                      </a:lnTo>
                      <a:lnTo>
                        <a:pt x="22" y="23"/>
                      </a:lnTo>
                      <a:lnTo>
                        <a:pt x="23" y="23"/>
                      </a:lnTo>
                      <a:lnTo>
                        <a:pt x="23" y="24"/>
                      </a:lnTo>
                      <a:lnTo>
                        <a:pt x="24" y="24"/>
                      </a:lnTo>
                      <a:lnTo>
                        <a:pt x="25" y="24"/>
                      </a:lnTo>
                      <a:lnTo>
                        <a:pt x="26" y="25"/>
                      </a:lnTo>
                      <a:lnTo>
                        <a:pt x="26" y="26"/>
                      </a:lnTo>
                      <a:lnTo>
                        <a:pt x="26" y="27"/>
                      </a:lnTo>
                      <a:lnTo>
                        <a:pt x="26" y="28"/>
                      </a:lnTo>
                      <a:lnTo>
                        <a:pt x="26" y="29"/>
                      </a:lnTo>
                      <a:lnTo>
                        <a:pt x="27" y="30"/>
                      </a:lnTo>
                      <a:lnTo>
                        <a:pt x="27" y="31"/>
                      </a:lnTo>
                      <a:lnTo>
                        <a:pt x="28" y="32"/>
                      </a:lnTo>
                      <a:lnTo>
                        <a:pt x="27" y="32"/>
                      </a:lnTo>
                      <a:lnTo>
                        <a:pt x="28" y="32"/>
                      </a:lnTo>
                      <a:lnTo>
                        <a:pt x="28" y="33"/>
                      </a:lnTo>
                      <a:lnTo>
                        <a:pt x="28" y="34"/>
                      </a:lnTo>
                      <a:lnTo>
                        <a:pt x="29" y="34"/>
                      </a:lnTo>
                      <a:lnTo>
                        <a:pt x="29" y="35"/>
                      </a:lnTo>
                      <a:lnTo>
                        <a:pt x="29" y="36"/>
                      </a:lnTo>
                      <a:lnTo>
                        <a:pt x="30" y="37"/>
                      </a:lnTo>
                      <a:lnTo>
                        <a:pt x="30" y="38"/>
                      </a:lnTo>
                      <a:lnTo>
                        <a:pt x="29" y="39"/>
                      </a:lnTo>
                      <a:lnTo>
                        <a:pt x="29" y="40"/>
                      </a:lnTo>
                      <a:lnTo>
                        <a:pt x="30" y="40"/>
                      </a:lnTo>
                      <a:lnTo>
                        <a:pt x="31" y="41"/>
                      </a:lnTo>
                      <a:lnTo>
                        <a:pt x="31" y="42"/>
                      </a:lnTo>
                      <a:lnTo>
                        <a:pt x="32" y="43"/>
                      </a:lnTo>
                      <a:lnTo>
                        <a:pt x="33" y="43"/>
                      </a:lnTo>
                      <a:lnTo>
                        <a:pt x="33" y="44"/>
                      </a:lnTo>
                      <a:lnTo>
                        <a:pt x="33" y="45"/>
                      </a:lnTo>
                      <a:lnTo>
                        <a:pt x="34" y="46"/>
                      </a:lnTo>
                      <a:lnTo>
                        <a:pt x="34" y="47"/>
                      </a:lnTo>
                      <a:lnTo>
                        <a:pt x="35" y="48"/>
                      </a:lnTo>
                      <a:lnTo>
                        <a:pt x="35" y="49"/>
                      </a:lnTo>
                      <a:lnTo>
                        <a:pt x="36" y="49"/>
                      </a:lnTo>
                      <a:lnTo>
                        <a:pt x="36" y="50"/>
                      </a:lnTo>
                      <a:lnTo>
                        <a:pt x="37" y="50"/>
                      </a:lnTo>
                      <a:lnTo>
                        <a:pt x="37" y="51"/>
                      </a:lnTo>
                      <a:lnTo>
                        <a:pt x="38" y="51"/>
                      </a:lnTo>
                      <a:lnTo>
                        <a:pt x="39" y="51"/>
                      </a:lnTo>
                      <a:lnTo>
                        <a:pt x="40" y="51"/>
                      </a:lnTo>
                      <a:lnTo>
                        <a:pt x="41" y="50"/>
                      </a:lnTo>
                      <a:lnTo>
                        <a:pt x="42" y="50"/>
                      </a:lnTo>
                      <a:lnTo>
                        <a:pt x="43" y="50"/>
                      </a:lnTo>
                      <a:lnTo>
                        <a:pt x="44" y="50"/>
                      </a:lnTo>
                      <a:lnTo>
                        <a:pt x="45" y="51"/>
                      </a:lnTo>
                      <a:lnTo>
                        <a:pt x="45" y="52"/>
                      </a:lnTo>
                      <a:lnTo>
                        <a:pt x="45" y="53"/>
                      </a:lnTo>
                      <a:lnTo>
                        <a:pt x="44" y="53"/>
                      </a:lnTo>
                      <a:lnTo>
                        <a:pt x="44" y="54"/>
                      </a:lnTo>
                      <a:lnTo>
                        <a:pt x="44" y="55"/>
                      </a:lnTo>
                      <a:lnTo>
                        <a:pt x="43" y="56"/>
                      </a:lnTo>
                      <a:lnTo>
                        <a:pt x="42" y="57"/>
                      </a:lnTo>
                      <a:lnTo>
                        <a:pt x="42" y="58"/>
                      </a:lnTo>
                      <a:lnTo>
                        <a:pt x="41" y="58"/>
                      </a:lnTo>
                      <a:lnTo>
                        <a:pt x="42" y="59"/>
                      </a:lnTo>
                      <a:lnTo>
                        <a:pt x="43" y="60"/>
                      </a:lnTo>
                      <a:lnTo>
                        <a:pt x="44" y="60"/>
                      </a:lnTo>
                      <a:lnTo>
                        <a:pt x="45" y="61"/>
                      </a:lnTo>
                      <a:lnTo>
                        <a:pt x="45" y="62"/>
                      </a:lnTo>
                      <a:lnTo>
                        <a:pt x="45" y="63"/>
                      </a:lnTo>
                    </a:path>
                  </a:pathLst>
                </a:custGeom>
                <a:noFill/>
                <a:ln w="23760">
                  <a:solidFill>
                    <a:srgbClr val="0000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Arial"/>
                  </a:endParaRPr>
                </a:p>
              </p:txBody>
            </p:sp>
            <p:sp>
              <p:nvSpPr>
                <p:cNvPr id="1235" name=""/>
                <p:cNvSpPr/>
                <p:nvPr/>
              </p:nvSpPr>
              <p:spPr>
                <a:xfrm>
                  <a:off x="6828120" y="4678920"/>
                  <a:ext cx="5760" cy="11880"/>
                </a:xfrm>
                <a:custGeom>
                  <a:avLst/>
                  <a:gdLst/>
                  <a:ahLst/>
                  <a:rect l="l" t="t" r="r" b="b"/>
                  <a:pathLst>
                    <a:path w="8" h="14">
                      <a:moveTo>
                        <a:pt x="8" y="14"/>
                      </a:moveTo>
                      <a:lnTo>
                        <a:pt x="7" y="13"/>
                      </a:lnTo>
                      <a:lnTo>
                        <a:pt x="6" y="12"/>
                      </a:lnTo>
                      <a:lnTo>
                        <a:pt x="6" y="11"/>
                      </a:lnTo>
                      <a:lnTo>
                        <a:pt x="5" y="11"/>
                      </a:lnTo>
                      <a:lnTo>
                        <a:pt x="4" y="11"/>
                      </a:lnTo>
                      <a:lnTo>
                        <a:pt x="1" y="6"/>
                      </a:lnTo>
                      <a:lnTo>
                        <a:pt x="0" y="6"/>
                      </a:lnTo>
                      <a:lnTo>
                        <a:pt x="1" y="5"/>
                      </a:lnTo>
                      <a:lnTo>
                        <a:pt x="2" y="5"/>
                      </a:lnTo>
                      <a:lnTo>
                        <a:pt x="2" y="3"/>
                      </a:lnTo>
                      <a:lnTo>
                        <a:pt x="3" y="2"/>
                      </a:lnTo>
                      <a:lnTo>
                        <a:pt x="3" y="1"/>
                      </a:lnTo>
                      <a:lnTo>
                        <a:pt x="2" y="0"/>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236" name=""/>
                <p:cNvSpPr/>
                <p:nvPr/>
              </p:nvSpPr>
              <p:spPr>
                <a:xfrm>
                  <a:off x="6825240" y="4674600"/>
                  <a:ext cx="4320" cy="4320"/>
                </a:xfrm>
                <a:custGeom>
                  <a:avLst/>
                  <a:gdLst/>
                  <a:ahLst/>
                  <a:rect l="l" t="t" r="r" b="b"/>
                  <a:pathLst>
                    <a:path w="6" h="6">
                      <a:moveTo>
                        <a:pt x="6" y="6"/>
                      </a:moveTo>
                      <a:lnTo>
                        <a:pt x="6" y="5"/>
                      </a:lnTo>
                      <a:lnTo>
                        <a:pt x="6" y="4"/>
                      </a:lnTo>
                      <a:lnTo>
                        <a:pt x="5" y="4"/>
                      </a:lnTo>
                      <a:lnTo>
                        <a:pt x="4" y="3"/>
                      </a:lnTo>
                      <a:lnTo>
                        <a:pt x="4" y="2"/>
                      </a:lnTo>
                      <a:lnTo>
                        <a:pt x="3" y="1"/>
                      </a:lnTo>
                      <a:lnTo>
                        <a:pt x="2" y="0"/>
                      </a:lnTo>
                      <a:lnTo>
                        <a:pt x="1" y="0"/>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237" name=""/>
                <p:cNvSpPr/>
                <p:nvPr/>
              </p:nvSpPr>
              <p:spPr>
                <a:xfrm>
                  <a:off x="7059600" y="5354640"/>
                  <a:ext cx="48240" cy="6120"/>
                </a:xfrm>
                <a:custGeom>
                  <a:avLst/>
                  <a:gdLst/>
                  <a:ahLst/>
                  <a:rect l="l" t="t" r="r" b="b"/>
                  <a:pathLst>
                    <a:path w="68" h="9">
                      <a:moveTo>
                        <a:pt x="68" y="6"/>
                      </a:moveTo>
                      <a:lnTo>
                        <a:pt x="67" y="6"/>
                      </a:lnTo>
                      <a:lnTo>
                        <a:pt x="64" y="7"/>
                      </a:lnTo>
                      <a:lnTo>
                        <a:pt x="63" y="7"/>
                      </a:lnTo>
                      <a:lnTo>
                        <a:pt x="61" y="7"/>
                      </a:lnTo>
                      <a:lnTo>
                        <a:pt x="59" y="7"/>
                      </a:lnTo>
                      <a:lnTo>
                        <a:pt x="58" y="7"/>
                      </a:lnTo>
                      <a:lnTo>
                        <a:pt x="52" y="8"/>
                      </a:lnTo>
                      <a:lnTo>
                        <a:pt x="47" y="9"/>
                      </a:lnTo>
                      <a:lnTo>
                        <a:pt x="46" y="9"/>
                      </a:lnTo>
                      <a:lnTo>
                        <a:pt x="45" y="9"/>
                      </a:lnTo>
                      <a:lnTo>
                        <a:pt x="44" y="9"/>
                      </a:lnTo>
                      <a:lnTo>
                        <a:pt x="43" y="9"/>
                      </a:lnTo>
                      <a:lnTo>
                        <a:pt x="42" y="9"/>
                      </a:lnTo>
                      <a:lnTo>
                        <a:pt x="41" y="9"/>
                      </a:lnTo>
                      <a:lnTo>
                        <a:pt x="40" y="9"/>
                      </a:lnTo>
                      <a:lnTo>
                        <a:pt x="39" y="9"/>
                      </a:lnTo>
                      <a:lnTo>
                        <a:pt x="38" y="9"/>
                      </a:lnTo>
                      <a:lnTo>
                        <a:pt x="37" y="9"/>
                      </a:lnTo>
                      <a:lnTo>
                        <a:pt x="36" y="9"/>
                      </a:lnTo>
                      <a:lnTo>
                        <a:pt x="35" y="9"/>
                      </a:lnTo>
                      <a:lnTo>
                        <a:pt x="35" y="8"/>
                      </a:lnTo>
                      <a:lnTo>
                        <a:pt x="34" y="8"/>
                      </a:lnTo>
                      <a:lnTo>
                        <a:pt x="33" y="8"/>
                      </a:lnTo>
                      <a:lnTo>
                        <a:pt x="32" y="8"/>
                      </a:lnTo>
                      <a:lnTo>
                        <a:pt x="31" y="8"/>
                      </a:lnTo>
                      <a:lnTo>
                        <a:pt x="30" y="8"/>
                      </a:lnTo>
                      <a:lnTo>
                        <a:pt x="29" y="8"/>
                      </a:lnTo>
                      <a:lnTo>
                        <a:pt x="28" y="8"/>
                      </a:lnTo>
                      <a:lnTo>
                        <a:pt x="26" y="7"/>
                      </a:lnTo>
                      <a:lnTo>
                        <a:pt x="25" y="7"/>
                      </a:lnTo>
                      <a:lnTo>
                        <a:pt x="24" y="7"/>
                      </a:lnTo>
                      <a:lnTo>
                        <a:pt x="22" y="7"/>
                      </a:lnTo>
                      <a:lnTo>
                        <a:pt x="21" y="6"/>
                      </a:lnTo>
                      <a:lnTo>
                        <a:pt x="20" y="6"/>
                      </a:lnTo>
                      <a:lnTo>
                        <a:pt x="19" y="6"/>
                      </a:lnTo>
                      <a:lnTo>
                        <a:pt x="18" y="5"/>
                      </a:lnTo>
                      <a:lnTo>
                        <a:pt x="17" y="5"/>
                      </a:lnTo>
                      <a:lnTo>
                        <a:pt x="16" y="5"/>
                      </a:lnTo>
                      <a:lnTo>
                        <a:pt x="14" y="4"/>
                      </a:lnTo>
                      <a:lnTo>
                        <a:pt x="13" y="4"/>
                      </a:lnTo>
                      <a:lnTo>
                        <a:pt x="12" y="4"/>
                      </a:lnTo>
                      <a:lnTo>
                        <a:pt x="12" y="3"/>
                      </a:lnTo>
                      <a:lnTo>
                        <a:pt x="11" y="3"/>
                      </a:lnTo>
                      <a:lnTo>
                        <a:pt x="10" y="2"/>
                      </a:lnTo>
                      <a:lnTo>
                        <a:pt x="9" y="2"/>
                      </a:lnTo>
                      <a:lnTo>
                        <a:pt x="8" y="1"/>
                      </a:lnTo>
                      <a:lnTo>
                        <a:pt x="7" y="1"/>
                      </a:lnTo>
                      <a:lnTo>
                        <a:pt x="6" y="1"/>
                      </a:lnTo>
                      <a:lnTo>
                        <a:pt x="5" y="1"/>
                      </a:lnTo>
                      <a:lnTo>
                        <a:pt x="0"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238" name=""/>
                <p:cNvSpPr/>
                <p:nvPr/>
              </p:nvSpPr>
              <p:spPr>
                <a:xfrm>
                  <a:off x="6880680" y="5303160"/>
                  <a:ext cx="44280" cy="4680"/>
                </a:xfrm>
                <a:custGeom>
                  <a:avLst/>
                  <a:gdLst/>
                  <a:ahLst/>
                  <a:rect l="l" t="t" r="r" b="b"/>
                  <a:pathLst>
                    <a:path w="63" h="6">
                      <a:moveTo>
                        <a:pt x="63" y="6"/>
                      </a:moveTo>
                      <a:lnTo>
                        <a:pt x="62" y="5"/>
                      </a:lnTo>
                      <a:lnTo>
                        <a:pt x="61" y="5"/>
                      </a:lnTo>
                      <a:lnTo>
                        <a:pt x="60" y="5"/>
                      </a:lnTo>
                      <a:lnTo>
                        <a:pt x="59" y="4"/>
                      </a:lnTo>
                      <a:lnTo>
                        <a:pt x="58" y="4"/>
                      </a:lnTo>
                      <a:lnTo>
                        <a:pt x="57" y="4"/>
                      </a:lnTo>
                      <a:lnTo>
                        <a:pt x="56" y="4"/>
                      </a:lnTo>
                      <a:lnTo>
                        <a:pt x="55" y="4"/>
                      </a:lnTo>
                      <a:lnTo>
                        <a:pt x="55" y="3"/>
                      </a:lnTo>
                      <a:lnTo>
                        <a:pt x="54" y="3"/>
                      </a:lnTo>
                      <a:lnTo>
                        <a:pt x="53" y="3"/>
                      </a:lnTo>
                      <a:lnTo>
                        <a:pt x="52" y="3"/>
                      </a:lnTo>
                      <a:lnTo>
                        <a:pt x="51" y="3"/>
                      </a:lnTo>
                      <a:lnTo>
                        <a:pt x="45" y="3"/>
                      </a:lnTo>
                      <a:lnTo>
                        <a:pt x="42" y="3"/>
                      </a:lnTo>
                      <a:lnTo>
                        <a:pt x="41" y="3"/>
                      </a:lnTo>
                      <a:lnTo>
                        <a:pt x="40" y="3"/>
                      </a:lnTo>
                      <a:lnTo>
                        <a:pt x="39" y="2"/>
                      </a:lnTo>
                      <a:lnTo>
                        <a:pt x="37" y="2"/>
                      </a:lnTo>
                      <a:lnTo>
                        <a:pt x="35" y="1"/>
                      </a:lnTo>
                      <a:lnTo>
                        <a:pt x="34" y="0"/>
                      </a:lnTo>
                      <a:lnTo>
                        <a:pt x="33" y="0"/>
                      </a:lnTo>
                      <a:lnTo>
                        <a:pt x="32" y="0"/>
                      </a:lnTo>
                      <a:lnTo>
                        <a:pt x="31" y="0"/>
                      </a:lnTo>
                      <a:lnTo>
                        <a:pt x="30" y="0"/>
                      </a:lnTo>
                      <a:lnTo>
                        <a:pt x="28" y="1"/>
                      </a:lnTo>
                      <a:lnTo>
                        <a:pt x="27" y="2"/>
                      </a:lnTo>
                      <a:lnTo>
                        <a:pt x="26" y="2"/>
                      </a:lnTo>
                      <a:lnTo>
                        <a:pt x="25" y="2"/>
                      </a:lnTo>
                      <a:lnTo>
                        <a:pt x="24" y="2"/>
                      </a:lnTo>
                      <a:lnTo>
                        <a:pt x="23" y="2"/>
                      </a:lnTo>
                      <a:lnTo>
                        <a:pt x="20" y="3"/>
                      </a:lnTo>
                      <a:lnTo>
                        <a:pt x="19" y="3"/>
                      </a:lnTo>
                      <a:lnTo>
                        <a:pt x="18" y="3"/>
                      </a:lnTo>
                      <a:lnTo>
                        <a:pt x="17" y="4"/>
                      </a:lnTo>
                      <a:lnTo>
                        <a:pt x="16" y="4"/>
                      </a:lnTo>
                      <a:lnTo>
                        <a:pt x="15" y="4"/>
                      </a:lnTo>
                      <a:lnTo>
                        <a:pt x="14" y="5"/>
                      </a:lnTo>
                      <a:lnTo>
                        <a:pt x="13" y="5"/>
                      </a:lnTo>
                      <a:lnTo>
                        <a:pt x="12" y="5"/>
                      </a:lnTo>
                      <a:lnTo>
                        <a:pt x="10" y="5"/>
                      </a:lnTo>
                      <a:lnTo>
                        <a:pt x="8" y="5"/>
                      </a:lnTo>
                      <a:lnTo>
                        <a:pt x="7" y="5"/>
                      </a:lnTo>
                      <a:lnTo>
                        <a:pt x="6" y="5"/>
                      </a:lnTo>
                      <a:lnTo>
                        <a:pt x="4" y="5"/>
                      </a:lnTo>
                      <a:lnTo>
                        <a:pt x="3" y="5"/>
                      </a:lnTo>
                      <a:lnTo>
                        <a:pt x="0" y="6"/>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239" name=""/>
                <p:cNvSpPr/>
                <p:nvPr/>
              </p:nvSpPr>
              <p:spPr>
                <a:xfrm>
                  <a:off x="6828120" y="5307840"/>
                  <a:ext cx="52560" cy="7200"/>
                </a:xfrm>
                <a:custGeom>
                  <a:avLst/>
                  <a:gdLst/>
                  <a:ahLst/>
                  <a:rect l="l" t="t" r="r" b="b"/>
                  <a:pathLst>
                    <a:path w="74" h="11">
                      <a:moveTo>
                        <a:pt x="74" y="0"/>
                      </a:moveTo>
                      <a:lnTo>
                        <a:pt x="73" y="0"/>
                      </a:lnTo>
                      <a:lnTo>
                        <a:pt x="71" y="1"/>
                      </a:lnTo>
                      <a:lnTo>
                        <a:pt x="70" y="1"/>
                      </a:lnTo>
                      <a:lnTo>
                        <a:pt x="69" y="1"/>
                      </a:lnTo>
                      <a:lnTo>
                        <a:pt x="67" y="3"/>
                      </a:lnTo>
                      <a:lnTo>
                        <a:pt x="66" y="4"/>
                      </a:lnTo>
                      <a:lnTo>
                        <a:pt x="64" y="5"/>
                      </a:lnTo>
                      <a:lnTo>
                        <a:pt x="62" y="7"/>
                      </a:lnTo>
                      <a:lnTo>
                        <a:pt x="61" y="8"/>
                      </a:lnTo>
                      <a:lnTo>
                        <a:pt x="59" y="9"/>
                      </a:lnTo>
                      <a:lnTo>
                        <a:pt x="57" y="10"/>
                      </a:lnTo>
                      <a:lnTo>
                        <a:pt x="55" y="10"/>
                      </a:lnTo>
                      <a:lnTo>
                        <a:pt x="53" y="9"/>
                      </a:lnTo>
                      <a:lnTo>
                        <a:pt x="51" y="9"/>
                      </a:lnTo>
                      <a:lnTo>
                        <a:pt x="49" y="9"/>
                      </a:lnTo>
                      <a:lnTo>
                        <a:pt x="48" y="8"/>
                      </a:lnTo>
                      <a:lnTo>
                        <a:pt x="46" y="8"/>
                      </a:lnTo>
                      <a:lnTo>
                        <a:pt x="45" y="7"/>
                      </a:lnTo>
                      <a:lnTo>
                        <a:pt x="44" y="7"/>
                      </a:lnTo>
                      <a:lnTo>
                        <a:pt x="43" y="7"/>
                      </a:lnTo>
                      <a:lnTo>
                        <a:pt x="41" y="7"/>
                      </a:lnTo>
                      <a:lnTo>
                        <a:pt x="40" y="6"/>
                      </a:lnTo>
                      <a:lnTo>
                        <a:pt x="39" y="5"/>
                      </a:lnTo>
                      <a:lnTo>
                        <a:pt x="38" y="5"/>
                      </a:lnTo>
                      <a:lnTo>
                        <a:pt x="37" y="5"/>
                      </a:lnTo>
                      <a:lnTo>
                        <a:pt x="36" y="5"/>
                      </a:lnTo>
                      <a:lnTo>
                        <a:pt x="35" y="6"/>
                      </a:lnTo>
                      <a:lnTo>
                        <a:pt x="34" y="7"/>
                      </a:lnTo>
                      <a:lnTo>
                        <a:pt x="33" y="7"/>
                      </a:lnTo>
                      <a:lnTo>
                        <a:pt x="32" y="6"/>
                      </a:lnTo>
                      <a:lnTo>
                        <a:pt x="31" y="6"/>
                      </a:lnTo>
                      <a:lnTo>
                        <a:pt x="30" y="6"/>
                      </a:lnTo>
                      <a:lnTo>
                        <a:pt x="30" y="7"/>
                      </a:lnTo>
                      <a:lnTo>
                        <a:pt x="28" y="7"/>
                      </a:lnTo>
                      <a:lnTo>
                        <a:pt x="28" y="8"/>
                      </a:lnTo>
                      <a:lnTo>
                        <a:pt x="27" y="8"/>
                      </a:lnTo>
                      <a:lnTo>
                        <a:pt x="27" y="9"/>
                      </a:lnTo>
                      <a:lnTo>
                        <a:pt x="27" y="10"/>
                      </a:lnTo>
                      <a:lnTo>
                        <a:pt x="26" y="10"/>
                      </a:lnTo>
                      <a:lnTo>
                        <a:pt x="25" y="10"/>
                      </a:lnTo>
                      <a:lnTo>
                        <a:pt x="24" y="10"/>
                      </a:lnTo>
                      <a:lnTo>
                        <a:pt x="23" y="10"/>
                      </a:lnTo>
                      <a:lnTo>
                        <a:pt x="22" y="10"/>
                      </a:lnTo>
                      <a:lnTo>
                        <a:pt x="22" y="11"/>
                      </a:lnTo>
                      <a:lnTo>
                        <a:pt x="20" y="11"/>
                      </a:lnTo>
                      <a:lnTo>
                        <a:pt x="16" y="11"/>
                      </a:lnTo>
                      <a:lnTo>
                        <a:pt x="15" y="11"/>
                      </a:lnTo>
                      <a:lnTo>
                        <a:pt x="14" y="11"/>
                      </a:lnTo>
                      <a:lnTo>
                        <a:pt x="13" y="10"/>
                      </a:lnTo>
                      <a:lnTo>
                        <a:pt x="13" y="9"/>
                      </a:lnTo>
                      <a:lnTo>
                        <a:pt x="12" y="8"/>
                      </a:lnTo>
                      <a:lnTo>
                        <a:pt x="11" y="8"/>
                      </a:lnTo>
                      <a:lnTo>
                        <a:pt x="11" y="7"/>
                      </a:lnTo>
                      <a:lnTo>
                        <a:pt x="10" y="7"/>
                      </a:lnTo>
                      <a:lnTo>
                        <a:pt x="9" y="7"/>
                      </a:lnTo>
                      <a:lnTo>
                        <a:pt x="8" y="7"/>
                      </a:lnTo>
                      <a:lnTo>
                        <a:pt x="7" y="8"/>
                      </a:lnTo>
                      <a:lnTo>
                        <a:pt x="7" y="7"/>
                      </a:lnTo>
                      <a:lnTo>
                        <a:pt x="6" y="7"/>
                      </a:lnTo>
                      <a:lnTo>
                        <a:pt x="5" y="6"/>
                      </a:lnTo>
                      <a:lnTo>
                        <a:pt x="2" y="4"/>
                      </a:lnTo>
                      <a:lnTo>
                        <a:pt x="1" y="2"/>
                      </a:lnTo>
                      <a:lnTo>
                        <a:pt x="1" y="0"/>
                      </a:lnTo>
                      <a:lnTo>
                        <a:pt x="0"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240" name=""/>
                <p:cNvSpPr/>
                <p:nvPr/>
              </p:nvSpPr>
              <p:spPr>
                <a:xfrm>
                  <a:off x="6925320" y="5306400"/>
                  <a:ext cx="79920" cy="18000"/>
                </a:xfrm>
                <a:custGeom>
                  <a:avLst/>
                  <a:gdLst/>
                  <a:ahLst/>
                  <a:rect l="l" t="t" r="r" b="b"/>
                  <a:pathLst>
                    <a:path w="112" h="24">
                      <a:moveTo>
                        <a:pt x="0" y="2"/>
                      </a:moveTo>
                      <a:lnTo>
                        <a:pt x="1" y="2"/>
                      </a:lnTo>
                      <a:lnTo>
                        <a:pt x="2" y="2"/>
                      </a:lnTo>
                      <a:lnTo>
                        <a:pt x="3" y="2"/>
                      </a:lnTo>
                      <a:lnTo>
                        <a:pt x="5" y="1"/>
                      </a:lnTo>
                      <a:lnTo>
                        <a:pt x="7" y="1"/>
                      </a:lnTo>
                      <a:lnTo>
                        <a:pt x="8" y="1"/>
                      </a:lnTo>
                      <a:lnTo>
                        <a:pt x="9" y="2"/>
                      </a:lnTo>
                      <a:lnTo>
                        <a:pt x="10" y="2"/>
                      </a:lnTo>
                      <a:lnTo>
                        <a:pt x="11" y="2"/>
                      </a:lnTo>
                      <a:lnTo>
                        <a:pt x="12" y="2"/>
                      </a:lnTo>
                      <a:lnTo>
                        <a:pt x="13" y="2"/>
                      </a:lnTo>
                      <a:lnTo>
                        <a:pt x="14" y="2"/>
                      </a:lnTo>
                      <a:lnTo>
                        <a:pt x="15" y="2"/>
                      </a:lnTo>
                      <a:lnTo>
                        <a:pt x="16" y="3"/>
                      </a:lnTo>
                      <a:lnTo>
                        <a:pt x="17" y="3"/>
                      </a:lnTo>
                      <a:lnTo>
                        <a:pt x="18" y="3"/>
                      </a:lnTo>
                      <a:lnTo>
                        <a:pt x="19" y="3"/>
                      </a:lnTo>
                      <a:lnTo>
                        <a:pt x="20" y="3"/>
                      </a:lnTo>
                      <a:lnTo>
                        <a:pt x="21" y="3"/>
                      </a:lnTo>
                      <a:lnTo>
                        <a:pt x="22" y="3"/>
                      </a:lnTo>
                      <a:lnTo>
                        <a:pt x="23" y="3"/>
                      </a:lnTo>
                      <a:lnTo>
                        <a:pt x="24" y="2"/>
                      </a:lnTo>
                      <a:lnTo>
                        <a:pt x="25" y="2"/>
                      </a:lnTo>
                      <a:lnTo>
                        <a:pt x="26" y="3"/>
                      </a:lnTo>
                      <a:lnTo>
                        <a:pt x="27" y="3"/>
                      </a:lnTo>
                      <a:lnTo>
                        <a:pt x="28" y="3"/>
                      </a:lnTo>
                      <a:lnTo>
                        <a:pt x="29" y="3"/>
                      </a:lnTo>
                      <a:lnTo>
                        <a:pt x="31" y="3"/>
                      </a:lnTo>
                      <a:lnTo>
                        <a:pt x="32" y="3"/>
                      </a:lnTo>
                      <a:lnTo>
                        <a:pt x="33" y="2"/>
                      </a:lnTo>
                      <a:lnTo>
                        <a:pt x="34" y="2"/>
                      </a:lnTo>
                      <a:lnTo>
                        <a:pt x="34" y="1"/>
                      </a:lnTo>
                      <a:lnTo>
                        <a:pt x="35" y="1"/>
                      </a:lnTo>
                      <a:lnTo>
                        <a:pt x="36" y="1"/>
                      </a:lnTo>
                      <a:lnTo>
                        <a:pt x="39" y="0"/>
                      </a:lnTo>
                      <a:lnTo>
                        <a:pt x="40" y="0"/>
                      </a:lnTo>
                      <a:lnTo>
                        <a:pt x="41" y="0"/>
                      </a:lnTo>
                      <a:lnTo>
                        <a:pt x="42" y="1"/>
                      </a:lnTo>
                      <a:lnTo>
                        <a:pt x="43" y="2"/>
                      </a:lnTo>
                      <a:lnTo>
                        <a:pt x="44" y="2"/>
                      </a:lnTo>
                      <a:lnTo>
                        <a:pt x="46" y="2"/>
                      </a:lnTo>
                      <a:lnTo>
                        <a:pt x="47" y="2"/>
                      </a:lnTo>
                      <a:lnTo>
                        <a:pt x="49" y="2"/>
                      </a:lnTo>
                      <a:lnTo>
                        <a:pt x="51" y="2"/>
                      </a:lnTo>
                      <a:lnTo>
                        <a:pt x="52" y="2"/>
                      </a:lnTo>
                      <a:lnTo>
                        <a:pt x="53" y="2"/>
                      </a:lnTo>
                      <a:lnTo>
                        <a:pt x="54" y="2"/>
                      </a:lnTo>
                      <a:lnTo>
                        <a:pt x="55" y="2"/>
                      </a:lnTo>
                      <a:lnTo>
                        <a:pt x="56" y="2"/>
                      </a:lnTo>
                      <a:lnTo>
                        <a:pt x="57" y="2"/>
                      </a:lnTo>
                      <a:lnTo>
                        <a:pt x="59" y="3"/>
                      </a:lnTo>
                      <a:lnTo>
                        <a:pt x="60" y="3"/>
                      </a:lnTo>
                      <a:lnTo>
                        <a:pt x="61" y="4"/>
                      </a:lnTo>
                      <a:lnTo>
                        <a:pt x="62" y="5"/>
                      </a:lnTo>
                      <a:lnTo>
                        <a:pt x="63" y="5"/>
                      </a:lnTo>
                      <a:lnTo>
                        <a:pt x="64" y="6"/>
                      </a:lnTo>
                      <a:lnTo>
                        <a:pt x="66" y="7"/>
                      </a:lnTo>
                      <a:lnTo>
                        <a:pt x="68" y="8"/>
                      </a:lnTo>
                      <a:lnTo>
                        <a:pt x="68" y="9"/>
                      </a:lnTo>
                      <a:lnTo>
                        <a:pt x="70" y="10"/>
                      </a:lnTo>
                      <a:lnTo>
                        <a:pt x="71" y="11"/>
                      </a:lnTo>
                      <a:lnTo>
                        <a:pt x="74" y="12"/>
                      </a:lnTo>
                      <a:lnTo>
                        <a:pt x="75" y="12"/>
                      </a:lnTo>
                      <a:lnTo>
                        <a:pt x="76" y="13"/>
                      </a:lnTo>
                      <a:lnTo>
                        <a:pt x="77" y="13"/>
                      </a:lnTo>
                      <a:lnTo>
                        <a:pt x="78" y="13"/>
                      </a:lnTo>
                      <a:lnTo>
                        <a:pt x="79" y="13"/>
                      </a:lnTo>
                      <a:lnTo>
                        <a:pt x="79" y="14"/>
                      </a:lnTo>
                      <a:lnTo>
                        <a:pt x="80" y="14"/>
                      </a:lnTo>
                      <a:lnTo>
                        <a:pt x="81" y="14"/>
                      </a:lnTo>
                      <a:lnTo>
                        <a:pt x="82" y="15"/>
                      </a:lnTo>
                      <a:lnTo>
                        <a:pt x="83" y="15"/>
                      </a:lnTo>
                      <a:lnTo>
                        <a:pt x="84" y="15"/>
                      </a:lnTo>
                      <a:lnTo>
                        <a:pt x="85" y="15"/>
                      </a:lnTo>
                      <a:lnTo>
                        <a:pt x="86" y="16"/>
                      </a:lnTo>
                      <a:lnTo>
                        <a:pt x="87" y="16"/>
                      </a:lnTo>
                      <a:lnTo>
                        <a:pt x="88" y="16"/>
                      </a:lnTo>
                      <a:lnTo>
                        <a:pt x="90" y="17"/>
                      </a:lnTo>
                      <a:lnTo>
                        <a:pt x="92" y="17"/>
                      </a:lnTo>
                      <a:lnTo>
                        <a:pt x="92" y="18"/>
                      </a:lnTo>
                      <a:lnTo>
                        <a:pt x="95" y="18"/>
                      </a:lnTo>
                      <a:lnTo>
                        <a:pt x="96" y="18"/>
                      </a:lnTo>
                      <a:lnTo>
                        <a:pt x="96" y="19"/>
                      </a:lnTo>
                      <a:lnTo>
                        <a:pt x="99" y="20"/>
                      </a:lnTo>
                      <a:lnTo>
                        <a:pt x="100" y="20"/>
                      </a:lnTo>
                      <a:lnTo>
                        <a:pt x="101" y="20"/>
                      </a:lnTo>
                      <a:lnTo>
                        <a:pt x="103" y="21"/>
                      </a:lnTo>
                      <a:lnTo>
                        <a:pt x="105" y="21"/>
                      </a:lnTo>
                      <a:lnTo>
                        <a:pt x="106" y="21"/>
                      </a:lnTo>
                      <a:lnTo>
                        <a:pt x="107" y="22"/>
                      </a:lnTo>
                      <a:lnTo>
                        <a:pt x="108" y="22"/>
                      </a:lnTo>
                      <a:lnTo>
                        <a:pt x="109" y="22"/>
                      </a:lnTo>
                      <a:lnTo>
                        <a:pt x="110" y="23"/>
                      </a:lnTo>
                      <a:lnTo>
                        <a:pt x="111" y="23"/>
                      </a:lnTo>
                      <a:lnTo>
                        <a:pt x="112" y="23"/>
                      </a:lnTo>
                      <a:lnTo>
                        <a:pt x="112" y="24"/>
                      </a:lnTo>
                    </a:path>
                  </a:pathLst>
                </a:custGeom>
                <a:noFill/>
                <a:ln w="23760">
                  <a:solidFill>
                    <a:srgbClr val="0000ff"/>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1241" name=""/>
                <p:cNvSpPr/>
                <p:nvPr/>
              </p:nvSpPr>
              <p:spPr>
                <a:xfrm>
                  <a:off x="7005240" y="5324400"/>
                  <a:ext cx="54360" cy="29880"/>
                </a:xfrm>
                <a:custGeom>
                  <a:avLst/>
                  <a:gdLst/>
                  <a:ahLst/>
                  <a:rect l="l" t="t" r="r" b="b"/>
                  <a:pathLst>
                    <a:path w="76" h="40">
                      <a:moveTo>
                        <a:pt x="0" y="0"/>
                      </a:moveTo>
                      <a:lnTo>
                        <a:pt x="0" y="1"/>
                      </a:lnTo>
                      <a:lnTo>
                        <a:pt x="1" y="2"/>
                      </a:lnTo>
                      <a:lnTo>
                        <a:pt x="2" y="2"/>
                      </a:lnTo>
                      <a:lnTo>
                        <a:pt x="2" y="3"/>
                      </a:lnTo>
                      <a:lnTo>
                        <a:pt x="3" y="3"/>
                      </a:lnTo>
                      <a:lnTo>
                        <a:pt x="4" y="3"/>
                      </a:lnTo>
                      <a:lnTo>
                        <a:pt x="5" y="4"/>
                      </a:lnTo>
                      <a:lnTo>
                        <a:pt x="6" y="4"/>
                      </a:lnTo>
                      <a:lnTo>
                        <a:pt x="6" y="5"/>
                      </a:lnTo>
                      <a:lnTo>
                        <a:pt x="7" y="5"/>
                      </a:lnTo>
                      <a:lnTo>
                        <a:pt x="8" y="6"/>
                      </a:lnTo>
                      <a:lnTo>
                        <a:pt x="9" y="6"/>
                      </a:lnTo>
                      <a:lnTo>
                        <a:pt x="9" y="7"/>
                      </a:lnTo>
                      <a:lnTo>
                        <a:pt x="12" y="8"/>
                      </a:lnTo>
                      <a:lnTo>
                        <a:pt x="14" y="9"/>
                      </a:lnTo>
                      <a:lnTo>
                        <a:pt x="15" y="10"/>
                      </a:lnTo>
                      <a:lnTo>
                        <a:pt x="16" y="10"/>
                      </a:lnTo>
                      <a:lnTo>
                        <a:pt x="16" y="11"/>
                      </a:lnTo>
                      <a:lnTo>
                        <a:pt x="17" y="11"/>
                      </a:lnTo>
                      <a:lnTo>
                        <a:pt x="19" y="12"/>
                      </a:lnTo>
                      <a:lnTo>
                        <a:pt x="21" y="14"/>
                      </a:lnTo>
                      <a:lnTo>
                        <a:pt x="22" y="14"/>
                      </a:lnTo>
                      <a:lnTo>
                        <a:pt x="23" y="14"/>
                      </a:lnTo>
                      <a:lnTo>
                        <a:pt x="26" y="16"/>
                      </a:lnTo>
                      <a:lnTo>
                        <a:pt x="27" y="17"/>
                      </a:lnTo>
                      <a:lnTo>
                        <a:pt x="28" y="17"/>
                      </a:lnTo>
                      <a:lnTo>
                        <a:pt x="31" y="19"/>
                      </a:lnTo>
                      <a:lnTo>
                        <a:pt x="32" y="19"/>
                      </a:lnTo>
                      <a:lnTo>
                        <a:pt x="33" y="20"/>
                      </a:lnTo>
                      <a:lnTo>
                        <a:pt x="34" y="20"/>
                      </a:lnTo>
                      <a:lnTo>
                        <a:pt x="35" y="21"/>
                      </a:lnTo>
                      <a:lnTo>
                        <a:pt x="36" y="21"/>
                      </a:lnTo>
                      <a:lnTo>
                        <a:pt x="36" y="22"/>
                      </a:lnTo>
                      <a:lnTo>
                        <a:pt x="37" y="22"/>
                      </a:lnTo>
                      <a:lnTo>
                        <a:pt x="38" y="22"/>
                      </a:lnTo>
                      <a:lnTo>
                        <a:pt x="39" y="23"/>
                      </a:lnTo>
                      <a:lnTo>
                        <a:pt x="40" y="23"/>
                      </a:lnTo>
                      <a:lnTo>
                        <a:pt x="40" y="24"/>
                      </a:lnTo>
                      <a:lnTo>
                        <a:pt x="41" y="24"/>
                      </a:lnTo>
                      <a:lnTo>
                        <a:pt x="42" y="25"/>
                      </a:lnTo>
                      <a:lnTo>
                        <a:pt x="43" y="25"/>
                      </a:lnTo>
                      <a:lnTo>
                        <a:pt x="44" y="25"/>
                      </a:lnTo>
                      <a:lnTo>
                        <a:pt x="44" y="26"/>
                      </a:lnTo>
                      <a:lnTo>
                        <a:pt x="45" y="26"/>
                      </a:lnTo>
                      <a:lnTo>
                        <a:pt x="47" y="27"/>
                      </a:lnTo>
                      <a:lnTo>
                        <a:pt x="48" y="28"/>
                      </a:lnTo>
                      <a:lnTo>
                        <a:pt x="49" y="29"/>
                      </a:lnTo>
                      <a:lnTo>
                        <a:pt x="50" y="30"/>
                      </a:lnTo>
                      <a:lnTo>
                        <a:pt x="52" y="31"/>
                      </a:lnTo>
                      <a:lnTo>
                        <a:pt x="53" y="31"/>
                      </a:lnTo>
                      <a:lnTo>
                        <a:pt x="53" y="32"/>
                      </a:lnTo>
                      <a:lnTo>
                        <a:pt x="54" y="32"/>
                      </a:lnTo>
                      <a:lnTo>
                        <a:pt x="55" y="33"/>
                      </a:lnTo>
                      <a:lnTo>
                        <a:pt x="56" y="34"/>
                      </a:lnTo>
                      <a:lnTo>
                        <a:pt x="57" y="34"/>
                      </a:lnTo>
                      <a:lnTo>
                        <a:pt x="58" y="35"/>
                      </a:lnTo>
                      <a:lnTo>
                        <a:pt x="60" y="35"/>
                      </a:lnTo>
                      <a:lnTo>
                        <a:pt x="61" y="36"/>
                      </a:lnTo>
                      <a:lnTo>
                        <a:pt x="63" y="37"/>
                      </a:lnTo>
                      <a:lnTo>
                        <a:pt x="64" y="37"/>
                      </a:lnTo>
                      <a:lnTo>
                        <a:pt x="65" y="37"/>
                      </a:lnTo>
                      <a:lnTo>
                        <a:pt x="67" y="38"/>
                      </a:lnTo>
                      <a:lnTo>
                        <a:pt x="68" y="38"/>
                      </a:lnTo>
                      <a:lnTo>
                        <a:pt x="70" y="39"/>
                      </a:lnTo>
                      <a:lnTo>
                        <a:pt x="71" y="39"/>
                      </a:lnTo>
                      <a:lnTo>
                        <a:pt x="72" y="39"/>
                      </a:lnTo>
                      <a:lnTo>
                        <a:pt x="74" y="40"/>
                      </a:lnTo>
                      <a:lnTo>
                        <a:pt x="76" y="40"/>
                      </a:lnTo>
                    </a:path>
                  </a:pathLst>
                </a:custGeom>
                <a:noFill/>
                <a:ln w="2376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242" name=""/>
                <p:cNvSpPr/>
                <p:nvPr/>
              </p:nvSpPr>
              <p:spPr>
                <a:xfrm flipH="1">
                  <a:off x="6937920" y="530784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43" name=""/>
                <p:cNvSpPr/>
                <p:nvPr/>
              </p:nvSpPr>
              <p:spPr>
                <a:xfrm flipV="1">
                  <a:off x="6836760" y="5307480"/>
                  <a:ext cx="1080" cy="2520"/>
                </a:xfrm>
                <a:prstGeom prst="line">
                  <a:avLst/>
                </a:prstGeom>
                <a:ln w="23760">
                  <a:solidFill>
                    <a:srgbClr val="0000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1244" name=""/>
                <p:cNvSpPr/>
                <p:nvPr/>
              </p:nvSpPr>
              <p:spPr>
                <a:xfrm>
                  <a:off x="6836760" y="5310720"/>
                  <a:ext cx="1080" cy="2880"/>
                </a:xfrm>
                <a:custGeom>
                  <a:avLst/>
                  <a:gdLst/>
                  <a:ahLst/>
                  <a:rect l="l" t="t" r="r" b="b"/>
                  <a:pathLst>
                    <a:path w="0" h="5">
                      <a:moveTo>
                        <a:pt x="0" y="5"/>
                      </a:moveTo>
                      <a:lnTo>
                        <a:pt x="0" y="4"/>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245" name=""/>
                <p:cNvSpPr/>
                <p:nvPr/>
              </p:nvSpPr>
              <p:spPr>
                <a:xfrm>
                  <a:off x="6688440" y="5245920"/>
                  <a:ext cx="73800" cy="19440"/>
                </a:xfrm>
                <a:custGeom>
                  <a:avLst/>
                  <a:gdLst/>
                  <a:ahLst/>
                  <a:rect l="l" t="t" r="r" b="b"/>
                  <a:pathLst>
                    <a:path w="104" h="27">
                      <a:moveTo>
                        <a:pt x="104" y="27"/>
                      </a:moveTo>
                      <a:lnTo>
                        <a:pt x="102" y="26"/>
                      </a:lnTo>
                      <a:lnTo>
                        <a:pt x="101" y="25"/>
                      </a:lnTo>
                      <a:lnTo>
                        <a:pt x="100" y="25"/>
                      </a:lnTo>
                      <a:lnTo>
                        <a:pt x="99" y="25"/>
                      </a:lnTo>
                      <a:lnTo>
                        <a:pt x="96" y="24"/>
                      </a:lnTo>
                      <a:lnTo>
                        <a:pt x="93" y="23"/>
                      </a:lnTo>
                      <a:lnTo>
                        <a:pt x="92" y="23"/>
                      </a:lnTo>
                      <a:lnTo>
                        <a:pt x="91" y="23"/>
                      </a:lnTo>
                      <a:lnTo>
                        <a:pt x="90" y="23"/>
                      </a:lnTo>
                      <a:lnTo>
                        <a:pt x="89" y="24"/>
                      </a:lnTo>
                      <a:lnTo>
                        <a:pt x="88" y="24"/>
                      </a:lnTo>
                      <a:lnTo>
                        <a:pt x="87" y="24"/>
                      </a:lnTo>
                      <a:lnTo>
                        <a:pt x="86" y="25"/>
                      </a:lnTo>
                      <a:lnTo>
                        <a:pt x="85" y="25"/>
                      </a:lnTo>
                      <a:lnTo>
                        <a:pt x="84" y="25"/>
                      </a:lnTo>
                      <a:lnTo>
                        <a:pt x="84" y="26"/>
                      </a:lnTo>
                      <a:lnTo>
                        <a:pt x="84" y="25"/>
                      </a:lnTo>
                      <a:lnTo>
                        <a:pt x="82" y="25"/>
                      </a:lnTo>
                      <a:lnTo>
                        <a:pt x="81" y="25"/>
                      </a:lnTo>
                      <a:lnTo>
                        <a:pt x="77" y="23"/>
                      </a:lnTo>
                      <a:lnTo>
                        <a:pt x="76" y="23"/>
                      </a:lnTo>
                      <a:lnTo>
                        <a:pt x="75" y="22"/>
                      </a:lnTo>
                      <a:lnTo>
                        <a:pt x="74" y="22"/>
                      </a:lnTo>
                      <a:lnTo>
                        <a:pt x="73" y="22"/>
                      </a:lnTo>
                      <a:lnTo>
                        <a:pt x="72" y="22"/>
                      </a:lnTo>
                      <a:lnTo>
                        <a:pt x="71" y="22"/>
                      </a:lnTo>
                      <a:lnTo>
                        <a:pt x="70" y="22"/>
                      </a:lnTo>
                      <a:lnTo>
                        <a:pt x="68" y="21"/>
                      </a:lnTo>
                      <a:lnTo>
                        <a:pt x="64" y="21"/>
                      </a:lnTo>
                      <a:lnTo>
                        <a:pt x="63" y="21"/>
                      </a:lnTo>
                      <a:lnTo>
                        <a:pt x="62" y="21"/>
                      </a:lnTo>
                      <a:lnTo>
                        <a:pt x="61" y="21"/>
                      </a:lnTo>
                      <a:lnTo>
                        <a:pt x="61" y="22"/>
                      </a:lnTo>
                      <a:lnTo>
                        <a:pt x="60" y="22"/>
                      </a:lnTo>
                      <a:lnTo>
                        <a:pt x="58" y="22"/>
                      </a:lnTo>
                      <a:lnTo>
                        <a:pt x="57" y="22"/>
                      </a:lnTo>
                      <a:lnTo>
                        <a:pt x="56" y="22"/>
                      </a:lnTo>
                      <a:lnTo>
                        <a:pt x="55" y="22"/>
                      </a:lnTo>
                      <a:lnTo>
                        <a:pt x="51" y="21"/>
                      </a:lnTo>
                      <a:lnTo>
                        <a:pt x="50" y="21"/>
                      </a:lnTo>
                      <a:lnTo>
                        <a:pt x="49" y="20"/>
                      </a:lnTo>
                      <a:lnTo>
                        <a:pt x="47" y="20"/>
                      </a:lnTo>
                      <a:lnTo>
                        <a:pt x="47" y="19"/>
                      </a:lnTo>
                      <a:lnTo>
                        <a:pt x="46" y="19"/>
                      </a:lnTo>
                      <a:lnTo>
                        <a:pt x="44" y="18"/>
                      </a:lnTo>
                      <a:lnTo>
                        <a:pt x="43" y="18"/>
                      </a:lnTo>
                      <a:lnTo>
                        <a:pt x="42" y="17"/>
                      </a:lnTo>
                      <a:lnTo>
                        <a:pt x="41" y="17"/>
                      </a:lnTo>
                      <a:lnTo>
                        <a:pt x="40" y="16"/>
                      </a:lnTo>
                      <a:lnTo>
                        <a:pt x="39" y="16"/>
                      </a:lnTo>
                      <a:lnTo>
                        <a:pt x="39" y="15"/>
                      </a:lnTo>
                      <a:lnTo>
                        <a:pt x="38" y="15"/>
                      </a:lnTo>
                      <a:lnTo>
                        <a:pt x="37" y="15"/>
                      </a:lnTo>
                      <a:lnTo>
                        <a:pt x="36" y="14"/>
                      </a:lnTo>
                      <a:lnTo>
                        <a:pt x="35" y="14"/>
                      </a:lnTo>
                      <a:lnTo>
                        <a:pt x="35" y="13"/>
                      </a:lnTo>
                      <a:lnTo>
                        <a:pt x="34" y="13"/>
                      </a:lnTo>
                      <a:lnTo>
                        <a:pt x="34" y="12"/>
                      </a:lnTo>
                      <a:lnTo>
                        <a:pt x="34" y="11"/>
                      </a:lnTo>
                      <a:lnTo>
                        <a:pt x="34" y="10"/>
                      </a:lnTo>
                      <a:lnTo>
                        <a:pt x="33" y="9"/>
                      </a:lnTo>
                      <a:lnTo>
                        <a:pt x="32" y="9"/>
                      </a:lnTo>
                      <a:lnTo>
                        <a:pt x="31" y="7"/>
                      </a:lnTo>
                      <a:lnTo>
                        <a:pt x="30" y="7"/>
                      </a:lnTo>
                      <a:lnTo>
                        <a:pt x="30" y="6"/>
                      </a:lnTo>
                      <a:lnTo>
                        <a:pt x="29" y="6"/>
                      </a:lnTo>
                      <a:lnTo>
                        <a:pt x="29" y="5"/>
                      </a:lnTo>
                      <a:lnTo>
                        <a:pt x="28" y="5"/>
                      </a:lnTo>
                      <a:lnTo>
                        <a:pt x="27" y="5"/>
                      </a:lnTo>
                      <a:lnTo>
                        <a:pt x="27" y="4"/>
                      </a:lnTo>
                      <a:lnTo>
                        <a:pt x="26" y="4"/>
                      </a:lnTo>
                      <a:lnTo>
                        <a:pt x="25" y="4"/>
                      </a:lnTo>
                      <a:lnTo>
                        <a:pt x="24" y="3"/>
                      </a:lnTo>
                      <a:lnTo>
                        <a:pt x="23" y="3"/>
                      </a:lnTo>
                      <a:lnTo>
                        <a:pt x="23" y="2"/>
                      </a:lnTo>
                      <a:lnTo>
                        <a:pt x="22" y="2"/>
                      </a:lnTo>
                      <a:lnTo>
                        <a:pt x="21" y="2"/>
                      </a:lnTo>
                      <a:lnTo>
                        <a:pt x="20" y="2"/>
                      </a:lnTo>
                      <a:lnTo>
                        <a:pt x="19" y="2"/>
                      </a:lnTo>
                      <a:lnTo>
                        <a:pt x="18" y="2"/>
                      </a:lnTo>
                      <a:lnTo>
                        <a:pt x="14" y="2"/>
                      </a:lnTo>
                      <a:lnTo>
                        <a:pt x="13" y="2"/>
                      </a:lnTo>
                      <a:lnTo>
                        <a:pt x="12" y="2"/>
                      </a:lnTo>
                      <a:lnTo>
                        <a:pt x="11" y="2"/>
                      </a:lnTo>
                      <a:lnTo>
                        <a:pt x="10" y="2"/>
                      </a:lnTo>
                      <a:lnTo>
                        <a:pt x="9" y="2"/>
                      </a:lnTo>
                      <a:lnTo>
                        <a:pt x="8" y="1"/>
                      </a:lnTo>
                      <a:lnTo>
                        <a:pt x="7" y="1"/>
                      </a:lnTo>
                      <a:lnTo>
                        <a:pt x="6" y="1"/>
                      </a:lnTo>
                      <a:lnTo>
                        <a:pt x="5" y="0"/>
                      </a:lnTo>
                      <a:lnTo>
                        <a:pt x="4" y="0"/>
                      </a:lnTo>
                      <a:lnTo>
                        <a:pt x="3" y="0"/>
                      </a:lnTo>
                      <a:lnTo>
                        <a:pt x="2" y="0"/>
                      </a:lnTo>
                      <a:lnTo>
                        <a:pt x="2" y="1"/>
                      </a:lnTo>
                      <a:lnTo>
                        <a:pt x="1" y="1"/>
                      </a:lnTo>
                      <a:lnTo>
                        <a:pt x="0" y="1"/>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1246" name=""/>
                <p:cNvSpPr/>
                <p:nvPr/>
              </p:nvSpPr>
              <p:spPr>
                <a:xfrm>
                  <a:off x="6762240" y="5265360"/>
                  <a:ext cx="2880" cy="1440"/>
                </a:xfrm>
                <a:custGeom>
                  <a:avLst/>
                  <a:gdLst/>
                  <a:ahLst/>
                  <a:rect l="l" t="t" r="r" b="b"/>
                  <a:pathLst>
                    <a:path w="3" h="2">
                      <a:moveTo>
                        <a:pt x="3" y="2"/>
                      </a:moveTo>
                      <a:lnTo>
                        <a:pt x="2" y="2"/>
                      </a:lnTo>
                      <a:lnTo>
                        <a:pt x="1" y="2"/>
                      </a:lnTo>
                      <a:lnTo>
                        <a:pt x="1" y="1"/>
                      </a:lnTo>
                      <a:lnTo>
                        <a:pt x="0" y="1"/>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47" name=""/>
                <p:cNvSpPr/>
                <p:nvPr/>
              </p:nvSpPr>
              <p:spPr>
                <a:xfrm>
                  <a:off x="6766920" y="52653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48" name=""/>
                <p:cNvSpPr/>
                <p:nvPr/>
              </p:nvSpPr>
              <p:spPr>
                <a:xfrm>
                  <a:off x="6653880" y="5247360"/>
                  <a:ext cx="19800" cy="1440"/>
                </a:xfrm>
                <a:custGeom>
                  <a:avLst/>
                  <a:gdLst/>
                  <a:ahLst/>
                  <a:rect l="l" t="t" r="r" b="b"/>
                  <a:pathLst>
                    <a:path w="27" h="2">
                      <a:moveTo>
                        <a:pt x="27" y="0"/>
                      </a:moveTo>
                      <a:lnTo>
                        <a:pt x="26" y="0"/>
                      </a:lnTo>
                      <a:lnTo>
                        <a:pt x="25" y="0"/>
                      </a:lnTo>
                      <a:lnTo>
                        <a:pt x="24" y="0"/>
                      </a:lnTo>
                      <a:lnTo>
                        <a:pt x="24" y="1"/>
                      </a:lnTo>
                      <a:lnTo>
                        <a:pt x="22" y="1"/>
                      </a:lnTo>
                      <a:lnTo>
                        <a:pt x="19" y="1"/>
                      </a:lnTo>
                      <a:lnTo>
                        <a:pt x="18" y="1"/>
                      </a:lnTo>
                      <a:lnTo>
                        <a:pt x="17" y="1"/>
                      </a:lnTo>
                      <a:lnTo>
                        <a:pt x="16" y="1"/>
                      </a:lnTo>
                      <a:lnTo>
                        <a:pt x="15" y="1"/>
                      </a:lnTo>
                      <a:lnTo>
                        <a:pt x="14" y="2"/>
                      </a:lnTo>
                      <a:lnTo>
                        <a:pt x="13" y="2"/>
                      </a:lnTo>
                      <a:lnTo>
                        <a:pt x="12" y="2"/>
                      </a:lnTo>
                      <a:lnTo>
                        <a:pt x="11" y="2"/>
                      </a:lnTo>
                      <a:lnTo>
                        <a:pt x="9" y="2"/>
                      </a:lnTo>
                      <a:lnTo>
                        <a:pt x="8" y="2"/>
                      </a:lnTo>
                      <a:lnTo>
                        <a:pt x="7" y="2"/>
                      </a:lnTo>
                      <a:lnTo>
                        <a:pt x="6" y="2"/>
                      </a:lnTo>
                      <a:lnTo>
                        <a:pt x="5" y="2"/>
                      </a:lnTo>
                      <a:lnTo>
                        <a:pt x="4" y="2"/>
                      </a:lnTo>
                      <a:lnTo>
                        <a:pt x="3" y="2"/>
                      </a:lnTo>
                      <a:lnTo>
                        <a:pt x="1" y="2"/>
                      </a:lnTo>
                      <a:lnTo>
                        <a:pt x="0" y="2"/>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49" name=""/>
                <p:cNvSpPr/>
                <p:nvPr/>
              </p:nvSpPr>
              <p:spPr>
                <a:xfrm>
                  <a:off x="6634080" y="5245920"/>
                  <a:ext cx="19440" cy="2880"/>
                </a:xfrm>
                <a:custGeom>
                  <a:avLst/>
                  <a:gdLst/>
                  <a:ahLst/>
                  <a:rect l="l" t="t" r="r" b="b"/>
                  <a:pathLst>
                    <a:path w="28" h="5">
                      <a:moveTo>
                        <a:pt x="0" y="2"/>
                      </a:moveTo>
                      <a:lnTo>
                        <a:pt x="1" y="2"/>
                      </a:lnTo>
                      <a:lnTo>
                        <a:pt x="2" y="2"/>
                      </a:lnTo>
                      <a:lnTo>
                        <a:pt x="3" y="1"/>
                      </a:lnTo>
                      <a:lnTo>
                        <a:pt x="4" y="1"/>
                      </a:lnTo>
                      <a:lnTo>
                        <a:pt x="5" y="1"/>
                      </a:lnTo>
                      <a:lnTo>
                        <a:pt x="6" y="1"/>
                      </a:lnTo>
                      <a:lnTo>
                        <a:pt x="6" y="0"/>
                      </a:lnTo>
                      <a:lnTo>
                        <a:pt x="7" y="0"/>
                      </a:lnTo>
                      <a:lnTo>
                        <a:pt x="7" y="1"/>
                      </a:lnTo>
                      <a:lnTo>
                        <a:pt x="8" y="1"/>
                      </a:lnTo>
                      <a:lnTo>
                        <a:pt x="9" y="1"/>
                      </a:lnTo>
                      <a:lnTo>
                        <a:pt x="10" y="1"/>
                      </a:lnTo>
                      <a:lnTo>
                        <a:pt x="12" y="1"/>
                      </a:lnTo>
                      <a:lnTo>
                        <a:pt x="13" y="1"/>
                      </a:lnTo>
                      <a:lnTo>
                        <a:pt x="14" y="1"/>
                      </a:lnTo>
                      <a:lnTo>
                        <a:pt x="15" y="1"/>
                      </a:lnTo>
                      <a:lnTo>
                        <a:pt x="15" y="2"/>
                      </a:lnTo>
                      <a:lnTo>
                        <a:pt x="16" y="2"/>
                      </a:lnTo>
                      <a:lnTo>
                        <a:pt x="17" y="2"/>
                      </a:lnTo>
                      <a:lnTo>
                        <a:pt x="18" y="2"/>
                      </a:lnTo>
                      <a:lnTo>
                        <a:pt x="19" y="2"/>
                      </a:lnTo>
                      <a:lnTo>
                        <a:pt x="20" y="2"/>
                      </a:lnTo>
                      <a:lnTo>
                        <a:pt x="20" y="3"/>
                      </a:lnTo>
                      <a:lnTo>
                        <a:pt x="21" y="3"/>
                      </a:lnTo>
                      <a:lnTo>
                        <a:pt x="22" y="3"/>
                      </a:lnTo>
                      <a:lnTo>
                        <a:pt x="22" y="4"/>
                      </a:lnTo>
                      <a:lnTo>
                        <a:pt x="23" y="4"/>
                      </a:lnTo>
                      <a:lnTo>
                        <a:pt x="24" y="4"/>
                      </a:lnTo>
                      <a:lnTo>
                        <a:pt x="25" y="4"/>
                      </a:lnTo>
                      <a:lnTo>
                        <a:pt x="26" y="4"/>
                      </a:lnTo>
                      <a:lnTo>
                        <a:pt x="27" y="4"/>
                      </a:lnTo>
                      <a:lnTo>
                        <a:pt x="28" y="5"/>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250" name=""/>
                <p:cNvSpPr/>
                <p:nvPr/>
              </p:nvSpPr>
              <p:spPr>
                <a:xfrm>
                  <a:off x="6624360" y="5247360"/>
                  <a:ext cx="9720" cy="2880"/>
                </a:xfrm>
                <a:custGeom>
                  <a:avLst/>
                  <a:gdLst/>
                  <a:ahLst/>
                  <a:rect l="l" t="t" r="r" b="b"/>
                  <a:pathLst>
                    <a:path w="14" h="4">
                      <a:moveTo>
                        <a:pt x="14" y="0"/>
                      </a:moveTo>
                      <a:lnTo>
                        <a:pt x="13" y="0"/>
                      </a:lnTo>
                      <a:lnTo>
                        <a:pt x="12" y="1"/>
                      </a:lnTo>
                      <a:lnTo>
                        <a:pt x="10" y="2"/>
                      </a:lnTo>
                      <a:lnTo>
                        <a:pt x="9" y="2"/>
                      </a:lnTo>
                      <a:lnTo>
                        <a:pt x="8" y="2"/>
                      </a:lnTo>
                      <a:lnTo>
                        <a:pt x="7" y="2"/>
                      </a:lnTo>
                      <a:lnTo>
                        <a:pt x="6" y="3"/>
                      </a:lnTo>
                      <a:lnTo>
                        <a:pt x="5" y="3"/>
                      </a:lnTo>
                      <a:lnTo>
                        <a:pt x="4" y="3"/>
                      </a:lnTo>
                      <a:lnTo>
                        <a:pt x="3" y="3"/>
                      </a:lnTo>
                      <a:lnTo>
                        <a:pt x="3" y="4"/>
                      </a:lnTo>
                      <a:lnTo>
                        <a:pt x="2" y="4"/>
                      </a:lnTo>
                      <a:lnTo>
                        <a:pt x="1" y="4"/>
                      </a:lnTo>
                      <a:lnTo>
                        <a:pt x="0"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251" name=""/>
                <p:cNvSpPr/>
                <p:nvPr/>
              </p:nvSpPr>
              <p:spPr>
                <a:xfrm>
                  <a:off x="6784200" y="5111280"/>
                  <a:ext cx="36720" cy="12240"/>
                </a:xfrm>
                <a:custGeom>
                  <a:avLst/>
                  <a:gdLst/>
                  <a:ahLst/>
                  <a:rect l="l" t="t" r="r" b="b"/>
                  <a:pathLst>
                    <a:path w="51" h="15">
                      <a:moveTo>
                        <a:pt x="51" y="0"/>
                      </a:moveTo>
                      <a:lnTo>
                        <a:pt x="45" y="2"/>
                      </a:lnTo>
                      <a:lnTo>
                        <a:pt x="43" y="3"/>
                      </a:lnTo>
                      <a:lnTo>
                        <a:pt x="42" y="3"/>
                      </a:lnTo>
                      <a:lnTo>
                        <a:pt x="41" y="4"/>
                      </a:lnTo>
                      <a:lnTo>
                        <a:pt x="40" y="4"/>
                      </a:lnTo>
                      <a:lnTo>
                        <a:pt x="38" y="5"/>
                      </a:lnTo>
                      <a:lnTo>
                        <a:pt x="34" y="6"/>
                      </a:lnTo>
                      <a:lnTo>
                        <a:pt x="31" y="7"/>
                      </a:lnTo>
                      <a:lnTo>
                        <a:pt x="30" y="7"/>
                      </a:lnTo>
                      <a:lnTo>
                        <a:pt x="29" y="8"/>
                      </a:lnTo>
                      <a:lnTo>
                        <a:pt x="27" y="8"/>
                      </a:lnTo>
                      <a:lnTo>
                        <a:pt x="19" y="10"/>
                      </a:lnTo>
                      <a:lnTo>
                        <a:pt x="16" y="11"/>
                      </a:lnTo>
                      <a:lnTo>
                        <a:pt x="15" y="11"/>
                      </a:lnTo>
                      <a:lnTo>
                        <a:pt x="13" y="12"/>
                      </a:lnTo>
                      <a:lnTo>
                        <a:pt x="12" y="12"/>
                      </a:lnTo>
                      <a:lnTo>
                        <a:pt x="11" y="12"/>
                      </a:lnTo>
                      <a:lnTo>
                        <a:pt x="10" y="12"/>
                      </a:lnTo>
                      <a:lnTo>
                        <a:pt x="10" y="13"/>
                      </a:lnTo>
                      <a:lnTo>
                        <a:pt x="9" y="13"/>
                      </a:lnTo>
                      <a:lnTo>
                        <a:pt x="8" y="13"/>
                      </a:lnTo>
                      <a:lnTo>
                        <a:pt x="5" y="14"/>
                      </a:lnTo>
                      <a:lnTo>
                        <a:pt x="0" y="15"/>
                      </a:lnTo>
                    </a:path>
                  </a:pathLst>
                </a:custGeom>
                <a:noFill/>
                <a:ln w="23760">
                  <a:solidFill>
                    <a:srgbClr val="0000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252" name=""/>
                <p:cNvSpPr/>
                <p:nvPr/>
              </p:nvSpPr>
              <p:spPr>
                <a:xfrm>
                  <a:off x="6820920" y="5097960"/>
                  <a:ext cx="37080" cy="13320"/>
                </a:xfrm>
                <a:custGeom>
                  <a:avLst/>
                  <a:gdLst/>
                  <a:ahLst/>
                  <a:rect l="l" t="t" r="r" b="b"/>
                  <a:pathLst>
                    <a:path w="53" h="19">
                      <a:moveTo>
                        <a:pt x="0" y="19"/>
                      </a:moveTo>
                      <a:lnTo>
                        <a:pt x="2" y="18"/>
                      </a:lnTo>
                      <a:lnTo>
                        <a:pt x="7" y="16"/>
                      </a:lnTo>
                      <a:lnTo>
                        <a:pt x="9" y="16"/>
                      </a:lnTo>
                      <a:lnTo>
                        <a:pt x="11" y="15"/>
                      </a:lnTo>
                      <a:lnTo>
                        <a:pt x="12" y="15"/>
                      </a:lnTo>
                      <a:lnTo>
                        <a:pt x="13" y="14"/>
                      </a:lnTo>
                      <a:lnTo>
                        <a:pt x="14" y="14"/>
                      </a:lnTo>
                      <a:lnTo>
                        <a:pt x="15" y="14"/>
                      </a:lnTo>
                      <a:lnTo>
                        <a:pt x="16" y="13"/>
                      </a:lnTo>
                      <a:lnTo>
                        <a:pt x="20" y="12"/>
                      </a:lnTo>
                      <a:lnTo>
                        <a:pt x="21" y="12"/>
                      </a:lnTo>
                      <a:lnTo>
                        <a:pt x="22" y="11"/>
                      </a:lnTo>
                      <a:lnTo>
                        <a:pt x="24" y="11"/>
                      </a:lnTo>
                      <a:lnTo>
                        <a:pt x="25" y="10"/>
                      </a:lnTo>
                      <a:lnTo>
                        <a:pt x="35" y="7"/>
                      </a:lnTo>
                      <a:lnTo>
                        <a:pt x="38" y="6"/>
                      </a:lnTo>
                      <a:lnTo>
                        <a:pt x="41" y="5"/>
                      </a:lnTo>
                      <a:lnTo>
                        <a:pt x="42" y="4"/>
                      </a:lnTo>
                      <a:lnTo>
                        <a:pt x="47" y="3"/>
                      </a:lnTo>
                      <a:lnTo>
                        <a:pt x="47" y="2"/>
                      </a:lnTo>
                      <a:lnTo>
                        <a:pt x="53" y="0"/>
                      </a:lnTo>
                    </a:path>
                  </a:pathLst>
                </a:custGeom>
                <a:noFill/>
                <a:ln w="23760">
                  <a:solidFill>
                    <a:srgbClr val="0000ff"/>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1253" name=""/>
                <p:cNvSpPr/>
                <p:nvPr/>
              </p:nvSpPr>
              <p:spPr>
                <a:xfrm>
                  <a:off x="6849360" y="5016240"/>
                  <a:ext cx="2880" cy="19440"/>
                </a:xfrm>
                <a:custGeom>
                  <a:avLst/>
                  <a:gdLst/>
                  <a:ahLst/>
                  <a:rect l="l" t="t" r="r" b="b"/>
                  <a:pathLst>
                    <a:path w="3" h="25">
                      <a:moveTo>
                        <a:pt x="3" y="0"/>
                      </a:moveTo>
                      <a:lnTo>
                        <a:pt x="3" y="3"/>
                      </a:lnTo>
                      <a:lnTo>
                        <a:pt x="2" y="4"/>
                      </a:lnTo>
                      <a:lnTo>
                        <a:pt x="2" y="5"/>
                      </a:lnTo>
                      <a:lnTo>
                        <a:pt x="2" y="6"/>
                      </a:lnTo>
                      <a:lnTo>
                        <a:pt x="1" y="8"/>
                      </a:lnTo>
                      <a:lnTo>
                        <a:pt x="0" y="9"/>
                      </a:lnTo>
                      <a:lnTo>
                        <a:pt x="0" y="10"/>
                      </a:lnTo>
                      <a:lnTo>
                        <a:pt x="0" y="16"/>
                      </a:lnTo>
                      <a:lnTo>
                        <a:pt x="0" y="20"/>
                      </a:lnTo>
                      <a:lnTo>
                        <a:pt x="0" y="21"/>
                      </a:lnTo>
                      <a:lnTo>
                        <a:pt x="0" y="22"/>
                      </a:lnTo>
                      <a:lnTo>
                        <a:pt x="1" y="25"/>
                      </a:lnTo>
                    </a:path>
                  </a:pathLst>
                </a:custGeom>
                <a:noFill/>
                <a:ln w="23760">
                  <a:solidFill>
                    <a:srgbClr val="0000f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1254" name=""/>
                <p:cNvSpPr/>
                <p:nvPr/>
              </p:nvSpPr>
              <p:spPr>
                <a:xfrm>
                  <a:off x="6851160" y="5035680"/>
                  <a:ext cx="12600" cy="57240"/>
                </a:xfrm>
                <a:custGeom>
                  <a:avLst/>
                  <a:gdLst/>
                  <a:ahLst/>
                  <a:rect l="l" t="t" r="r" b="b"/>
                  <a:pathLst>
                    <a:path w="19" h="76">
                      <a:moveTo>
                        <a:pt x="19" y="76"/>
                      </a:moveTo>
                      <a:lnTo>
                        <a:pt x="19" y="75"/>
                      </a:lnTo>
                      <a:lnTo>
                        <a:pt x="19" y="74"/>
                      </a:lnTo>
                      <a:lnTo>
                        <a:pt x="19" y="73"/>
                      </a:lnTo>
                      <a:lnTo>
                        <a:pt x="18" y="71"/>
                      </a:lnTo>
                      <a:lnTo>
                        <a:pt x="17" y="70"/>
                      </a:lnTo>
                      <a:lnTo>
                        <a:pt x="17" y="68"/>
                      </a:lnTo>
                      <a:lnTo>
                        <a:pt x="17" y="67"/>
                      </a:lnTo>
                      <a:lnTo>
                        <a:pt x="18" y="61"/>
                      </a:lnTo>
                      <a:lnTo>
                        <a:pt x="18" y="51"/>
                      </a:lnTo>
                      <a:lnTo>
                        <a:pt x="18" y="50"/>
                      </a:lnTo>
                      <a:lnTo>
                        <a:pt x="18" y="49"/>
                      </a:lnTo>
                      <a:lnTo>
                        <a:pt x="18" y="48"/>
                      </a:lnTo>
                      <a:lnTo>
                        <a:pt x="18" y="47"/>
                      </a:lnTo>
                      <a:lnTo>
                        <a:pt x="17" y="46"/>
                      </a:lnTo>
                      <a:lnTo>
                        <a:pt x="14" y="38"/>
                      </a:lnTo>
                      <a:lnTo>
                        <a:pt x="13" y="36"/>
                      </a:lnTo>
                      <a:lnTo>
                        <a:pt x="12" y="34"/>
                      </a:lnTo>
                      <a:lnTo>
                        <a:pt x="11" y="30"/>
                      </a:lnTo>
                      <a:lnTo>
                        <a:pt x="6" y="16"/>
                      </a:lnTo>
                      <a:lnTo>
                        <a:pt x="5" y="13"/>
                      </a:lnTo>
                      <a:lnTo>
                        <a:pt x="4" y="11"/>
                      </a:lnTo>
                      <a:lnTo>
                        <a:pt x="1" y="4"/>
                      </a:lnTo>
                      <a:lnTo>
                        <a:pt x="0" y="1"/>
                      </a:lnTo>
                      <a:lnTo>
                        <a:pt x="0" y="0"/>
                      </a:lnTo>
                    </a:path>
                  </a:pathLst>
                </a:custGeom>
                <a:noFill/>
                <a:ln w="23760">
                  <a:solidFill>
                    <a:srgbClr val="0000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1255" name=""/>
                <p:cNvSpPr/>
                <p:nvPr/>
              </p:nvSpPr>
              <p:spPr>
                <a:xfrm>
                  <a:off x="6863760" y="5092920"/>
                  <a:ext cx="1440" cy="2880"/>
                </a:xfrm>
                <a:custGeom>
                  <a:avLst/>
                  <a:gdLst/>
                  <a:ahLst/>
                  <a:rect l="l" t="t" r="r" b="b"/>
                  <a:pathLst>
                    <a:path w="1" h="4">
                      <a:moveTo>
                        <a:pt x="0" y="0"/>
                      </a:moveTo>
                      <a:lnTo>
                        <a:pt x="1" y="1"/>
                      </a:lnTo>
                      <a:lnTo>
                        <a:pt x="1" y="2"/>
                      </a:lnTo>
                      <a:lnTo>
                        <a:pt x="1" y="3"/>
                      </a:lnTo>
                      <a:lnTo>
                        <a:pt x="1"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256" name=""/>
                <p:cNvSpPr/>
                <p:nvPr/>
              </p:nvSpPr>
              <p:spPr>
                <a:xfrm>
                  <a:off x="6851160" y="4999320"/>
                  <a:ext cx="3960" cy="4320"/>
                </a:xfrm>
                <a:custGeom>
                  <a:avLst/>
                  <a:gdLst/>
                  <a:ahLst/>
                  <a:rect l="l" t="t" r="r" b="b"/>
                  <a:pathLst>
                    <a:path w="6" h="7">
                      <a:moveTo>
                        <a:pt x="6" y="0"/>
                      </a:moveTo>
                      <a:lnTo>
                        <a:pt x="1" y="5"/>
                      </a:lnTo>
                      <a:lnTo>
                        <a:pt x="0" y="6"/>
                      </a:lnTo>
                      <a:lnTo>
                        <a:pt x="1" y="7"/>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257" name=""/>
                <p:cNvSpPr/>
                <p:nvPr/>
              </p:nvSpPr>
              <p:spPr>
                <a:xfrm>
                  <a:off x="6970680" y="5190120"/>
                  <a:ext cx="250920" cy="144720"/>
                </a:xfrm>
                <a:custGeom>
                  <a:avLst/>
                  <a:gdLst/>
                  <a:ahLst/>
                  <a:rect l="l" t="t" r="r" b="b"/>
                  <a:pathLst>
                    <a:path w="351" h="193">
                      <a:moveTo>
                        <a:pt x="351" y="193"/>
                      </a:moveTo>
                      <a:lnTo>
                        <a:pt x="350" y="193"/>
                      </a:lnTo>
                      <a:lnTo>
                        <a:pt x="349" y="193"/>
                      </a:lnTo>
                      <a:lnTo>
                        <a:pt x="348" y="192"/>
                      </a:lnTo>
                      <a:lnTo>
                        <a:pt x="347" y="191"/>
                      </a:lnTo>
                      <a:lnTo>
                        <a:pt x="346" y="190"/>
                      </a:lnTo>
                      <a:lnTo>
                        <a:pt x="343" y="189"/>
                      </a:lnTo>
                      <a:lnTo>
                        <a:pt x="343" y="188"/>
                      </a:lnTo>
                      <a:lnTo>
                        <a:pt x="342" y="188"/>
                      </a:lnTo>
                      <a:lnTo>
                        <a:pt x="341" y="186"/>
                      </a:lnTo>
                      <a:lnTo>
                        <a:pt x="340" y="185"/>
                      </a:lnTo>
                      <a:lnTo>
                        <a:pt x="339" y="184"/>
                      </a:lnTo>
                      <a:lnTo>
                        <a:pt x="338" y="182"/>
                      </a:lnTo>
                      <a:lnTo>
                        <a:pt x="336" y="180"/>
                      </a:lnTo>
                      <a:lnTo>
                        <a:pt x="333" y="176"/>
                      </a:lnTo>
                      <a:lnTo>
                        <a:pt x="328" y="169"/>
                      </a:lnTo>
                      <a:lnTo>
                        <a:pt x="322" y="162"/>
                      </a:lnTo>
                      <a:lnTo>
                        <a:pt x="316" y="155"/>
                      </a:lnTo>
                      <a:lnTo>
                        <a:pt x="311" y="149"/>
                      </a:lnTo>
                      <a:lnTo>
                        <a:pt x="310" y="148"/>
                      </a:lnTo>
                      <a:lnTo>
                        <a:pt x="309" y="148"/>
                      </a:lnTo>
                      <a:lnTo>
                        <a:pt x="309" y="147"/>
                      </a:lnTo>
                      <a:lnTo>
                        <a:pt x="307" y="147"/>
                      </a:lnTo>
                      <a:lnTo>
                        <a:pt x="305" y="147"/>
                      </a:lnTo>
                      <a:lnTo>
                        <a:pt x="297" y="145"/>
                      </a:lnTo>
                      <a:lnTo>
                        <a:pt x="292" y="144"/>
                      </a:lnTo>
                      <a:lnTo>
                        <a:pt x="290" y="144"/>
                      </a:lnTo>
                      <a:lnTo>
                        <a:pt x="284" y="144"/>
                      </a:lnTo>
                      <a:lnTo>
                        <a:pt x="280" y="144"/>
                      </a:lnTo>
                      <a:lnTo>
                        <a:pt x="277" y="144"/>
                      </a:lnTo>
                      <a:lnTo>
                        <a:pt x="272" y="144"/>
                      </a:lnTo>
                      <a:lnTo>
                        <a:pt x="268" y="145"/>
                      </a:lnTo>
                      <a:lnTo>
                        <a:pt x="265" y="145"/>
                      </a:lnTo>
                      <a:lnTo>
                        <a:pt x="264" y="145"/>
                      </a:lnTo>
                      <a:lnTo>
                        <a:pt x="263" y="145"/>
                      </a:lnTo>
                      <a:lnTo>
                        <a:pt x="256" y="145"/>
                      </a:lnTo>
                      <a:lnTo>
                        <a:pt x="253" y="144"/>
                      </a:lnTo>
                      <a:lnTo>
                        <a:pt x="252" y="143"/>
                      </a:lnTo>
                      <a:lnTo>
                        <a:pt x="249" y="144"/>
                      </a:lnTo>
                      <a:lnTo>
                        <a:pt x="243" y="144"/>
                      </a:lnTo>
                      <a:lnTo>
                        <a:pt x="240" y="144"/>
                      </a:lnTo>
                      <a:lnTo>
                        <a:pt x="238" y="145"/>
                      </a:lnTo>
                      <a:lnTo>
                        <a:pt x="235" y="147"/>
                      </a:lnTo>
                      <a:lnTo>
                        <a:pt x="234" y="147"/>
                      </a:lnTo>
                      <a:lnTo>
                        <a:pt x="232" y="146"/>
                      </a:lnTo>
                      <a:lnTo>
                        <a:pt x="226" y="144"/>
                      </a:lnTo>
                      <a:lnTo>
                        <a:pt x="225" y="143"/>
                      </a:lnTo>
                      <a:lnTo>
                        <a:pt x="219" y="140"/>
                      </a:lnTo>
                      <a:lnTo>
                        <a:pt x="206" y="133"/>
                      </a:lnTo>
                      <a:lnTo>
                        <a:pt x="203" y="132"/>
                      </a:lnTo>
                      <a:lnTo>
                        <a:pt x="202" y="131"/>
                      </a:lnTo>
                      <a:lnTo>
                        <a:pt x="201" y="131"/>
                      </a:lnTo>
                      <a:lnTo>
                        <a:pt x="199" y="131"/>
                      </a:lnTo>
                      <a:lnTo>
                        <a:pt x="197" y="130"/>
                      </a:lnTo>
                      <a:lnTo>
                        <a:pt x="193" y="128"/>
                      </a:lnTo>
                      <a:lnTo>
                        <a:pt x="191" y="127"/>
                      </a:lnTo>
                      <a:lnTo>
                        <a:pt x="187" y="125"/>
                      </a:lnTo>
                      <a:lnTo>
                        <a:pt x="183" y="123"/>
                      </a:lnTo>
                      <a:lnTo>
                        <a:pt x="182" y="123"/>
                      </a:lnTo>
                      <a:lnTo>
                        <a:pt x="179" y="116"/>
                      </a:lnTo>
                      <a:lnTo>
                        <a:pt x="176" y="109"/>
                      </a:lnTo>
                      <a:lnTo>
                        <a:pt x="176" y="108"/>
                      </a:lnTo>
                      <a:lnTo>
                        <a:pt x="176" y="107"/>
                      </a:lnTo>
                      <a:lnTo>
                        <a:pt x="174" y="105"/>
                      </a:lnTo>
                      <a:lnTo>
                        <a:pt x="173" y="104"/>
                      </a:lnTo>
                      <a:lnTo>
                        <a:pt x="172" y="104"/>
                      </a:lnTo>
                      <a:lnTo>
                        <a:pt x="170" y="102"/>
                      </a:lnTo>
                      <a:lnTo>
                        <a:pt x="170" y="101"/>
                      </a:lnTo>
                      <a:lnTo>
                        <a:pt x="165" y="92"/>
                      </a:lnTo>
                      <a:lnTo>
                        <a:pt x="164" y="90"/>
                      </a:lnTo>
                      <a:lnTo>
                        <a:pt x="161" y="87"/>
                      </a:lnTo>
                      <a:lnTo>
                        <a:pt x="160" y="86"/>
                      </a:lnTo>
                      <a:lnTo>
                        <a:pt x="158" y="84"/>
                      </a:lnTo>
                      <a:lnTo>
                        <a:pt x="156" y="83"/>
                      </a:lnTo>
                      <a:lnTo>
                        <a:pt x="150" y="78"/>
                      </a:lnTo>
                      <a:lnTo>
                        <a:pt x="149" y="77"/>
                      </a:lnTo>
                      <a:lnTo>
                        <a:pt x="148" y="77"/>
                      </a:lnTo>
                      <a:lnTo>
                        <a:pt x="146" y="74"/>
                      </a:lnTo>
                      <a:lnTo>
                        <a:pt x="140" y="69"/>
                      </a:lnTo>
                      <a:lnTo>
                        <a:pt x="139" y="68"/>
                      </a:lnTo>
                      <a:lnTo>
                        <a:pt x="138" y="68"/>
                      </a:lnTo>
                      <a:lnTo>
                        <a:pt x="136" y="68"/>
                      </a:lnTo>
                      <a:lnTo>
                        <a:pt x="129" y="68"/>
                      </a:lnTo>
                      <a:lnTo>
                        <a:pt x="123" y="67"/>
                      </a:lnTo>
                      <a:lnTo>
                        <a:pt x="115" y="67"/>
                      </a:lnTo>
                      <a:lnTo>
                        <a:pt x="106" y="67"/>
                      </a:lnTo>
                      <a:lnTo>
                        <a:pt x="102" y="67"/>
                      </a:lnTo>
                      <a:lnTo>
                        <a:pt x="96" y="67"/>
                      </a:lnTo>
                      <a:lnTo>
                        <a:pt x="90" y="67"/>
                      </a:lnTo>
                      <a:lnTo>
                        <a:pt x="82" y="67"/>
                      </a:lnTo>
                      <a:lnTo>
                        <a:pt x="75" y="67"/>
                      </a:lnTo>
                      <a:lnTo>
                        <a:pt x="66" y="67"/>
                      </a:lnTo>
                      <a:lnTo>
                        <a:pt x="54" y="66"/>
                      </a:lnTo>
                      <a:lnTo>
                        <a:pt x="48" y="66"/>
                      </a:lnTo>
                      <a:lnTo>
                        <a:pt x="41" y="66"/>
                      </a:lnTo>
                      <a:lnTo>
                        <a:pt x="33" y="66"/>
                      </a:lnTo>
                      <a:lnTo>
                        <a:pt x="30" y="66"/>
                      </a:lnTo>
                      <a:lnTo>
                        <a:pt x="28" y="66"/>
                      </a:lnTo>
                      <a:lnTo>
                        <a:pt x="27" y="66"/>
                      </a:lnTo>
                      <a:lnTo>
                        <a:pt x="26" y="67"/>
                      </a:lnTo>
                      <a:lnTo>
                        <a:pt x="25" y="67"/>
                      </a:lnTo>
                      <a:lnTo>
                        <a:pt x="24" y="67"/>
                      </a:lnTo>
                      <a:lnTo>
                        <a:pt x="24" y="66"/>
                      </a:lnTo>
                      <a:lnTo>
                        <a:pt x="23" y="65"/>
                      </a:lnTo>
                      <a:lnTo>
                        <a:pt x="22" y="65"/>
                      </a:lnTo>
                      <a:lnTo>
                        <a:pt x="21" y="63"/>
                      </a:lnTo>
                      <a:lnTo>
                        <a:pt x="20" y="63"/>
                      </a:lnTo>
                      <a:lnTo>
                        <a:pt x="20" y="62"/>
                      </a:lnTo>
                      <a:lnTo>
                        <a:pt x="19" y="61"/>
                      </a:lnTo>
                      <a:lnTo>
                        <a:pt x="19" y="60"/>
                      </a:lnTo>
                      <a:lnTo>
                        <a:pt x="19" y="59"/>
                      </a:lnTo>
                      <a:lnTo>
                        <a:pt x="18" y="58"/>
                      </a:lnTo>
                      <a:lnTo>
                        <a:pt x="18" y="57"/>
                      </a:lnTo>
                      <a:lnTo>
                        <a:pt x="16" y="55"/>
                      </a:lnTo>
                      <a:lnTo>
                        <a:pt x="15" y="54"/>
                      </a:lnTo>
                      <a:lnTo>
                        <a:pt x="15" y="52"/>
                      </a:lnTo>
                      <a:lnTo>
                        <a:pt x="14" y="51"/>
                      </a:lnTo>
                      <a:lnTo>
                        <a:pt x="14" y="48"/>
                      </a:lnTo>
                      <a:lnTo>
                        <a:pt x="13" y="47"/>
                      </a:lnTo>
                      <a:lnTo>
                        <a:pt x="13" y="46"/>
                      </a:lnTo>
                      <a:lnTo>
                        <a:pt x="13" y="44"/>
                      </a:lnTo>
                      <a:lnTo>
                        <a:pt x="12" y="42"/>
                      </a:lnTo>
                      <a:lnTo>
                        <a:pt x="12" y="41"/>
                      </a:lnTo>
                      <a:lnTo>
                        <a:pt x="11" y="39"/>
                      </a:lnTo>
                      <a:lnTo>
                        <a:pt x="10" y="35"/>
                      </a:lnTo>
                      <a:lnTo>
                        <a:pt x="9" y="32"/>
                      </a:lnTo>
                      <a:lnTo>
                        <a:pt x="8" y="29"/>
                      </a:lnTo>
                      <a:lnTo>
                        <a:pt x="7" y="26"/>
                      </a:lnTo>
                      <a:lnTo>
                        <a:pt x="7" y="25"/>
                      </a:lnTo>
                      <a:lnTo>
                        <a:pt x="7" y="24"/>
                      </a:lnTo>
                      <a:lnTo>
                        <a:pt x="7" y="23"/>
                      </a:lnTo>
                      <a:lnTo>
                        <a:pt x="6" y="22"/>
                      </a:lnTo>
                      <a:lnTo>
                        <a:pt x="6" y="19"/>
                      </a:lnTo>
                      <a:lnTo>
                        <a:pt x="5" y="17"/>
                      </a:lnTo>
                      <a:lnTo>
                        <a:pt x="5" y="16"/>
                      </a:lnTo>
                      <a:lnTo>
                        <a:pt x="4" y="12"/>
                      </a:lnTo>
                      <a:lnTo>
                        <a:pt x="3" y="9"/>
                      </a:lnTo>
                      <a:lnTo>
                        <a:pt x="2" y="8"/>
                      </a:lnTo>
                      <a:lnTo>
                        <a:pt x="2" y="6"/>
                      </a:lnTo>
                      <a:lnTo>
                        <a:pt x="1" y="4"/>
                      </a:lnTo>
                      <a:lnTo>
                        <a:pt x="0"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58" name=""/>
                <p:cNvSpPr/>
                <p:nvPr/>
              </p:nvSpPr>
              <p:spPr>
                <a:xfrm>
                  <a:off x="6835320" y="4713840"/>
                  <a:ext cx="9720" cy="33120"/>
                </a:xfrm>
                <a:custGeom>
                  <a:avLst/>
                  <a:gdLst/>
                  <a:ahLst/>
                  <a:rect l="l" t="t" r="r" b="b"/>
                  <a:pathLst>
                    <a:path w="14" h="43">
                      <a:moveTo>
                        <a:pt x="14" y="43"/>
                      </a:moveTo>
                      <a:lnTo>
                        <a:pt x="14" y="42"/>
                      </a:lnTo>
                      <a:lnTo>
                        <a:pt x="14" y="41"/>
                      </a:lnTo>
                      <a:lnTo>
                        <a:pt x="14" y="40"/>
                      </a:lnTo>
                      <a:lnTo>
                        <a:pt x="13" y="39"/>
                      </a:lnTo>
                      <a:lnTo>
                        <a:pt x="12" y="39"/>
                      </a:lnTo>
                      <a:lnTo>
                        <a:pt x="10" y="38"/>
                      </a:lnTo>
                      <a:lnTo>
                        <a:pt x="9" y="38"/>
                      </a:lnTo>
                      <a:lnTo>
                        <a:pt x="8" y="38"/>
                      </a:lnTo>
                      <a:lnTo>
                        <a:pt x="8" y="37"/>
                      </a:lnTo>
                      <a:lnTo>
                        <a:pt x="7" y="37"/>
                      </a:lnTo>
                      <a:lnTo>
                        <a:pt x="7" y="36"/>
                      </a:lnTo>
                      <a:lnTo>
                        <a:pt x="7" y="35"/>
                      </a:lnTo>
                      <a:lnTo>
                        <a:pt x="6" y="34"/>
                      </a:lnTo>
                      <a:lnTo>
                        <a:pt x="6" y="33"/>
                      </a:lnTo>
                      <a:lnTo>
                        <a:pt x="5" y="32"/>
                      </a:lnTo>
                      <a:lnTo>
                        <a:pt x="5" y="31"/>
                      </a:lnTo>
                      <a:lnTo>
                        <a:pt x="4" y="31"/>
                      </a:lnTo>
                      <a:lnTo>
                        <a:pt x="4" y="30"/>
                      </a:lnTo>
                      <a:lnTo>
                        <a:pt x="4" y="29"/>
                      </a:lnTo>
                      <a:lnTo>
                        <a:pt x="4" y="28"/>
                      </a:lnTo>
                      <a:lnTo>
                        <a:pt x="4" y="27"/>
                      </a:lnTo>
                      <a:lnTo>
                        <a:pt x="4" y="26"/>
                      </a:lnTo>
                      <a:lnTo>
                        <a:pt x="4" y="25"/>
                      </a:lnTo>
                      <a:lnTo>
                        <a:pt x="4" y="24"/>
                      </a:lnTo>
                      <a:lnTo>
                        <a:pt x="3" y="23"/>
                      </a:lnTo>
                      <a:lnTo>
                        <a:pt x="3" y="22"/>
                      </a:lnTo>
                      <a:lnTo>
                        <a:pt x="2" y="22"/>
                      </a:lnTo>
                      <a:lnTo>
                        <a:pt x="2" y="21"/>
                      </a:lnTo>
                      <a:lnTo>
                        <a:pt x="2" y="20"/>
                      </a:lnTo>
                      <a:lnTo>
                        <a:pt x="1" y="20"/>
                      </a:lnTo>
                      <a:lnTo>
                        <a:pt x="1" y="19"/>
                      </a:lnTo>
                      <a:lnTo>
                        <a:pt x="1" y="18"/>
                      </a:lnTo>
                      <a:lnTo>
                        <a:pt x="0" y="17"/>
                      </a:lnTo>
                      <a:lnTo>
                        <a:pt x="0" y="16"/>
                      </a:lnTo>
                      <a:lnTo>
                        <a:pt x="0" y="15"/>
                      </a:lnTo>
                      <a:lnTo>
                        <a:pt x="0" y="14"/>
                      </a:lnTo>
                      <a:lnTo>
                        <a:pt x="1" y="13"/>
                      </a:lnTo>
                      <a:lnTo>
                        <a:pt x="1" y="12"/>
                      </a:lnTo>
                      <a:lnTo>
                        <a:pt x="2" y="11"/>
                      </a:lnTo>
                      <a:lnTo>
                        <a:pt x="2" y="10"/>
                      </a:lnTo>
                      <a:lnTo>
                        <a:pt x="2" y="9"/>
                      </a:lnTo>
                      <a:lnTo>
                        <a:pt x="2" y="8"/>
                      </a:lnTo>
                      <a:lnTo>
                        <a:pt x="2" y="7"/>
                      </a:lnTo>
                      <a:lnTo>
                        <a:pt x="2" y="6"/>
                      </a:lnTo>
                      <a:lnTo>
                        <a:pt x="3" y="5"/>
                      </a:lnTo>
                      <a:lnTo>
                        <a:pt x="3" y="4"/>
                      </a:lnTo>
                      <a:lnTo>
                        <a:pt x="3" y="3"/>
                      </a:lnTo>
                      <a:lnTo>
                        <a:pt x="3" y="2"/>
                      </a:lnTo>
                      <a:lnTo>
                        <a:pt x="3" y="1"/>
                      </a:lnTo>
                      <a:lnTo>
                        <a:pt x="3" y="0"/>
                      </a:lnTo>
                    </a:path>
                  </a:pathLst>
                </a:custGeom>
                <a:noFill/>
                <a:ln w="23760">
                  <a:solidFill>
                    <a:srgbClr val="0000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259" name=""/>
                <p:cNvSpPr/>
                <p:nvPr/>
              </p:nvSpPr>
              <p:spPr>
                <a:xfrm>
                  <a:off x="6843960" y="4747320"/>
                  <a:ext cx="6840" cy="31320"/>
                </a:xfrm>
                <a:custGeom>
                  <a:avLst/>
                  <a:gdLst/>
                  <a:ahLst/>
                  <a:rect l="l" t="t" r="r" b="b"/>
                  <a:pathLst>
                    <a:path w="9" h="42">
                      <a:moveTo>
                        <a:pt x="9" y="42"/>
                      </a:moveTo>
                      <a:lnTo>
                        <a:pt x="8" y="42"/>
                      </a:lnTo>
                      <a:lnTo>
                        <a:pt x="6" y="42"/>
                      </a:lnTo>
                      <a:lnTo>
                        <a:pt x="5" y="41"/>
                      </a:lnTo>
                      <a:lnTo>
                        <a:pt x="4" y="41"/>
                      </a:lnTo>
                      <a:lnTo>
                        <a:pt x="4" y="40"/>
                      </a:lnTo>
                      <a:lnTo>
                        <a:pt x="3" y="39"/>
                      </a:lnTo>
                      <a:lnTo>
                        <a:pt x="3" y="38"/>
                      </a:lnTo>
                      <a:lnTo>
                        <a:pt x="3" y="37"/>
                      </a:lnTo>
                      <a:lnTo>
                        <a:pt x="2" y="37"/>
                      </a:lnTo>
                      <a:lnTo>
                        <a:pt x="2" y="36"/>
                      </a:lnTo>
                      <a:lnTo>
                        <a:pt x="3" y="36"/>
                      </a:lnTo>
                      <a:lnTo>
                        <a:pt x="3" y="35"/>
                      </a:lnTo>
                      <a:lnTo>
                        <a:pt x="3" y="34"/>
                      </a:lnTo>
                      <a:lnTo>
                        <a:pt x="2" y="34"/>
                      </a:lnTo>
                      <a:lnTo>
                        <a:pt x="2" y="33"/>
                      </a:lnTo>
                      <a:lnTo>
                        <a:pt x="2" y="31"/>
                      </a:lnTo>
                      <a:lnTo>
                        <a:pt x="2" y="30"/>
                      </a:lnTo>
                      <a:lnTo>
                        <a:pt x="2" y="29"/>
                      </a:lnTo>
                      <a:lnTo>
                        <a:pt x="2" y="28"/>
                      </a:lnTo>
                      <a:lnTo>
                        <a:pt x="1" y="28"/>
                      </a:lnTo>
                      <a:lnTo>
                        <a:pt x="1" y="27"/>
                      </a:lnTo>
                      <a:lnTo>
                        <a:pt x="1" y="26"/>
                      </a:lnTo>
                      <a:lnTo>
                        <a:pt x="2" y="26"/>
                      </a:lnTo>
                      <a:lnTo>
                        <a:pt x="2" y="25"/>
                      </a:lnTo>
                      <a:lnTo>
                        <a:pt x="2" y="24"/>
                      </a:lnTo>
                      <a:lnTo>
                        <a:pt x="2" y="23"/>
                      </a:lnTo>
                      <a:lnTo>
                        <a:pt x="2" y="22"/>
                      </a:lnTo>
                      <a:lnTo>
                        <a:pt x="2" y="21"/>
                      </a:lnTo>
                      <a:lnTo>
                        <a:pt x="2" y="20"/>
                      </a:lnTo>
                      <a:lnTo>
                        <a:pt x="1" y="19"/>
                      </a:lnTo>
                      <a:lnTo>
                        <a:pt x="1" y="17"/>
                      </a:lnTo>
                      <a:lnTo>
                        <a:pt x="0" y="17"/>
                      </a:lnTo>
                      <a:lnTo>
                        <a:pt x="1" y="16"/>
                      </a:lnTo>
                      <a:lnTo>
                        <a:pt x="1" y="15"/>
                      </a:lnTo>
                      <a:lnTo>
                        <a:pt x="1" y="14"/>
                      </a:lnTo>
                      <a:lnTo>
                        <a:pt x="1" y="13"/>
                      </a:lnTo>
                      <a:lnTo>
                        <a:pt x="0" y="12"/>
                      </a:lnTo>
                      <a:lnTo>
                        <a:pt x="0" y="11"/>
                      </a:lnTo>
                      <a:lnTo>
                        <a:pt x="0" y="10"/>
                      </a:lnTo>
                      <a:lnTo>
                        <a:pt x="1" y="9"/>
                      </a:lnTo>
                      <a:lnTo>
                        <a:pt x="2" y="9"/>
                      </a:lnTo>
                      <a:lnTo>
                        <a:pt x="2" y="8"/>
                      </a:lnTo>
                      <a:lnTo>
                        <a:pt x="3" y="7"/>
                      </a:lnTo>
                      <a:lnTo>
                        <a:pt x="2" y="7"/>
                      </a:lnTo>
                      <a:lnTo>
                        <a:pt x="2" y="6"/>
                      </a:lnTo>
                      <a:lnTo>
                        <a:pt x="2" y="5"/>
                      </a:lnTo>
                      <a:lnTo>
                        <a:pt x="1" y="5"/>
                      </a:lnTo>
                      <a:lnTo>
                        <a:pt x="1" y="4"/>
                      </a:lnTo>
                      <a:lnTo>
                        <a:pt x="1" y="3"/>
                      </a:lnTo>
                      <a:lnTo>
                        <a:pt x="1" y="2"/>
                      </a:lnTo>
                      <a:lnTo>
                        <a:pt x="2" y="1"/>
                      </a:lnTo>
                      <a:lnTo>
                        <a:pt x="2" y="0"/>
                      </a:lnTo>
                    </a:path>
                  </a:pathLst>
                </a:custGeom>
                <a:noFill/>
                <a:ln w="23760">
                  <a:solidFill>
                    <a:srgbClr val="0000ff"/>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Arial"/>
                  </a:endParaRPr>
                </a:p>
              </p:txBody>
            </p:sp>
            <p:sp>
              <p:nvSpPr>
                <p:cNvPr id="1260" name=""/>
                <p:cNvSpPr/>
                <p:nvPr/>
              </p:nvSpPr>
              <p:spPr>
                <a:xfrm>
                  <a:off x="6851160" y="4778640"/>
                  <a:ext cx="2880" cy="2880"/>
                </a:xfrm>
                <a:custGeom>
                  <a:avLst/>
                  <a:gdLst/>
                  <a:ahLst/>
                  <a:rect l="l" t="t" r="r" b="b"/>
                  <a:pathLst>
                    <a:path w="5" h="4">
                      <a:moveTo>
                        <a:pt x="5" y="4"/>
                      </a:moveTo>
                      <a:lnTo>
                        <a:pt x="4" y="3"/>
                      </a:lnTo>
                      <a:lnTo>
                        <a:pt x="4" y="2"/>
                      </a:lnTo>
                      <a:lnTo>
                        <a:pt x="3" y="2"/>
                      </a:lnTo>
                      <a:lnTo>
                        <a:pt x="2" y="2"/>
                      </a:ln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261" name=""/>
                <p:cNvSpPr/>
                <p:nvPr/>
              </p:nvSpPr>
              <p:spPr>
                <a:xfrm>
                  <a:off x="6854040" y="4781880"/>
                  <a:ext cx="1080" cy="4320"/>
                </a:xfrm>
                <a:custGeom>
                  <a:avLst/>
                  <a:gdLst/>
                  <a:ahLst/>
                  <a:rect l="l" t="t" r="r" b="b"/>
                  <a:pathLst>
                    <a:path w="1" h="7">
                      <a:moveTo>
                        <a:pt x="1" y="7"/>
                      </a:moveTo>
                      <a:lnTo>
                        <a:pt x="1" y="6"/>
                      </a:lnTo>
                      <a:lnTo>
                        <a:pt x="1" y="5"/>
                      </a:lnTo>
                      <a:lnTo>
                        <a:pt x="0" y="4"/>
                      </a:lnTo>
                      <a:lnTo>
                        <a:pt x="0" y="3"/>
                      </a:lnTo>
                      <a:lnTo>
                        <a:pt x="1" y="2"/>
                      </a:lnTo>
                      <a:lnTo>
                        <a:pt x="1" y="1"/>
                      </a:lnTo>
                      <a:lnTo>
                        <a:pt x="0" y="1"/>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262" name=""/>
                <p:cNvSpPr/>
                <p:nvPr/>
              </p:nvSpPr>
              <p:spPr>
                <a:xfrm>
                  <a:off x="6855120" y="4786200"/>
                  <a:ext cx="89640" cy="129960"/>
                </a:xfrm>
                <a:custGeom>
                  <a:avLst/>
                  <a:gdLst/>
                  <a:ahLst/>
                  <a:rect l="l" t="t" r="r" b="b"/>
                  <a:pathLst>
                    <a:path w="126" h="172">
                      <a:moveTo>
                        <a:pt x="126" y="172"/>
                      </a:moveTo>
                      <a:lnTo>
                        <a:pt x="126" y="171"/>
                      </a:lnTo>
                      <a:lnTo>
                        <a:pt x="126" y="170"/>
                      </a:lnTo>
                      <a:lnTo>
                        <a:pt x="125" y="167"/>
                      </a:lnTo>
                      <a:lnTo>
                        <a:pt x="125" y="166"/>
                      </a:lnTo>
                      <a:lnTo>
                        <a:pt x="125" y="164"/>
                      </a:lnTo>
                      <a:lnTo>
                        <a:pt x="125" y="163"/>
                      </a:lnTo>
                      <a:lnTo>
                        <a:pt x="125" y="162"/>
                      </a:lnTo>
                      <a:lnTo>
                        <a:pt x="124" y="162"/>
                      </a:lnTo>
                      <a:lnTo>
                        <a:pt x="124" y="161"/>
                      </a:lnTo>
                      <a:lnTo>
                        <a:pt x="124" y="160"/>
                      </a:lnTo>
                      <a:lnTo>
                        <a:pt x="125" y="160"/>
                      </a:lnTo>
                      <a:lnTo>
                        <a:pt x="125" y="159"/>
                      </a:lnTo>
                      <a:lnTo>
                        <a:pt x="125" y="158"/>
                      </a:lnTo>
                      <a:lnTo>
                        <a:pt x="125" y="157"/>
                      </a:lnTo>
                      <a:lnTo>
                        <a:pt x="126" y="155"/>
                      </a:lnTo>
                      <a:lnTo>
                        <a:pt x="126" y="154"/>
                      </a:lnTo>
                      <a:lnTo>
                        <a:pt x="126" y="153"/>
                      </a:lnTo>
                      <a:lnTo>
                        <a:pt x="126" y="152"/>
                      </a:lnTo>
                      <a:lnTo>
                        <a:pt x="126" y="151"/>
                      </a:lnTo>
                      <a:lnTo>
                        <a:pt x="125" y="149"/>
                      </a:lnTo>
                      <a:lnTo>
                        <a:pt x="125" y="148"/>
                      </a:lnTo>
                      <a:lnTo>
                        <a:pt x="124" y="146"/>
                      </a:lnTo>
                      <a:lnTo>
                        <a:pt x="124" y="145"/>
                      </a:lnTo>
                      <a:lnTo>
                        <a:pt x="124" y="144"/>
                      </a:lnTo>
                      <a:lnTo>
                        <a:pt x="123" y="142"/>
                      </a:lnTo>
                      <a:lnTo>
                        <a:pt x="123" y="140"/>
                      </a:lnTo>
                      <a:lnTo>
                        <a:pt x="123" y="139"/>
                      </a:lnTo>
                      <a:lnTo>
                        <a:pt x="122" y="139"/>
                      </a:lnTo>
                      <a:lnTo>
                        <a:pt x="121" y="138"/>
                      </a:lnTo>
                      <a:lnTo>
                        <a:pt x="121" y="137"/>
                      </a:lnTo>
                      <a:lnTo>
                        <a:pt x="120" y="136"/>
                      </a:lnTo>
                      <a:lnTo>
                        <a:pt x="120" y="135"/>
                      </a:lnTo>
                      <a:lnTo>
                        <a:pt x="119" y="134"/>
                      </a:lnTo>
                      <a:lnTo>
                        <a:pt x="119" y="133"/>
                      </a:lnTo>
                      <a:lnTo>
                        <a:pt x="118" y="132"/>
                      </a:lnTo>
                      <a:lnTo>
                        <a:pt x="118" y="131"/>
                      </a:lnTo>
                      <a:lnTo>
                        <a:pt x="118" y="130"/>
                      </a:lnTo>
                      <a:lnTo>
                        <a:pt x="117" y="128"/>
                      </a:lnTo>
                      <a:lnTo>
                        <a:pt x="116" y="127"/>
                      </a:lnTo>
                      <a:lnTo>
                        <a:pt x="115" y="125"/>
                      </a:lnTo>
                      <a:lnTo>
                        <a:pt x="115" y="124"/>
                      </a:lnTo>
                      <a:lnTo>
                        <a:pt x="115" y="123"/>
                      </a:lnTo>
                      <a:lnTo>
                        <a:pt x="114" y="123"/>
                      </a:lnTo>
                      <a:lnTo>
                        <a:pt x="115" y="123"/>
                      </a:lnTo>
                      <a:lnTo>
                        <a:pt x="115" y="122"/>
                      </a:lnTo>
                      <a:lnTo>
                        <a:pt x="115" y="121"/>
                      </a:lnTo>
                      <a:lnTo>
                        <a:pt x="115" y="120"/>
                      </a:lnTo>
                      <a:lnTo>
                        <a:pt x="115" y="119"/>
                      </a:lnTo>
                      <a:lnTo>
                        <a:pt x="116" y="118"/>
                      </a:lnTo>
                      <a:lnTo>
                        <a:pt x="116" y="117"/>
                      </a:lnTo>
                      <a:lnTo>
                        <a:pt x="117" y="117"/>
                      </a:lnTo>
                      <a:lnTo>
                        <a:pt x="118" y="117"/>
                      </a:lnTo>
                      <a:lnTo>
                        <a:pt x="118" y="116"/>
                      </a:lnTo>
                      <a:lnTo>
                        <a:pt x="118" y="115"/>
                      </a:lnTo>
                      <a:lnTo>
                        <a:pt x="118" y="114"/>
                      </a:lnTo>
                      <a:lnTo>
                        <a:pt x="118" y="113"/>
                      </a:lnTo>
                      <a:lnTo>
                        <a:pt x="117" y="113"/>
                      </a:lnTo>
                      <a:lnTo>
                        <a:pt x="118" y="112"/>
                      </a:lnTo>
                      <a:lnTo>
                        <a:pt x="118" y="111"/>
                      </a:lnTo>
                      <a:lnTo>
                        <a:pt x="118" y="110"/>
                      </a:lnTo>
                      <a:lnTo>
                        <a:pt x="118" y="109"/>
                      </a:lnTo>
                      <a:lnTo>
                        <a:pt x="118" y="108"/>
                      </a:lnTo>
                      <a:lnTo>
                        <a:pt x="119" y="107"/>
                      </a:lnTo>
                      <a:lnTo>
                        <a:pt x="119" y="106"/>
                      </a:lnTo>
                      <a:lnTo>
                        <a:pt x="119" y="105"/>
                      </a:lnTo>
                      <a:lnTo>
                        <a:pt x="119" y="104"/>
                      </a:lnTo>
                      <a:lnTo>
                        <a:pt x="119" y="103"/>
                      </a:lnTo>
                      <a:lnTo>
                        <a:pt x="119" y="102"/>
                      </a:lnTo>
                      <a:lnTo>
                        <a:pt x="118" y="101"/>
                      </a:lnTo>
                      <a:lnTo>
                        <a:pt x="118" y="99"/>
                      </a:lnTo>
                      <a:lnTo>
                        <a:pt x="118" y="98"/>
                      </a:lnTo>
                      <a:lnTo>
                        <a:pt x="118" y="97"/>
                      </a:lnTo>
                      <a:lnTo>
                        <a:pt x="118" y="96"/>
                      </a:lnTo>
                      <a:lnTo>
                        <a:pt x="117" y="96"/>
                      </a:lnTo>
                      <a:lnTo>
                        <a:pt x="116" y="96"/>
                      </a:lnTo>
                      <a:lnTo>
                        <a:pt x="116" y="95"/>
                      </a:lnTo>
                      <a:lnTo>
                        <a:pt x="116" y="94"/>
                      </a:lnTo>
                      <a:lnTo>
                        <a:pt x="116" y="93"/>
                      </a:lnTo>
                      <a:lnTo>
                        <a:pt x="115" y="92"/>
                      </a:lnTo>
                      <a:lnTo>
                        <a:pt x="114" y="92"/>
                      </a:lnTo>
                      <a:lnTo>
                        <a:pt x="113" y="92"/>
                      </a:lnTo>
                      <a:lnTo>
                        <a:pt x="112" y="91"/>
                      </a:lnTo>
                      <a:lnTo>
                        <a:pt x="111" y="91"/>
                      </a:lnTo>
                      <a:lnTo>
                        <a:pt x="111" y="90"/>
                      </a:lnTo>
                      <a:lnTo>
                        <a:pt x="110" y="90"/>
                      </a:lnTo>
                      <a:lnTo>
                        <a:pt x="109" y="89"/>
                      </a:lnTo>
                      <a:lnTo>
                        <a:pt x="109" y="88"/>
                      </a:lnTo>
                      <a:lnTo>
                        <a:pt x="108" y="88"/>
                      </a:lnTo>
                      <a:lnTo>
                        <a:pt x="107" y="87"/>
                      </a:lnTo>
                      <a:lnTo>
                        <a:pt x="106" y="86"/>
                      </a:lnTo>
                      <a:lnTo>
                        <a:pt x="105" y="85"/>
                      </a:lnTo>
                      <a:lnTo>
                        <a:pt x="105" y="84"/>
                      </a:lnTo>
                      <a:lnTo>
                        <a:pt x="104" y="84"/>
                      </a:lnTo>
                      <a:lnTo>
                        <a:pt x="103" y="83"/>
                      </a:lnTo>
                      <a:lnTo>
                        <a:pt x="102" y="83"/>
                      </a:lnTo>
                      <a:lnTo>
                        <a:pt x="101" y="82"/>
                      </a:lnTo>
                      <a:lnTo>
                        <a:pt x="100" y="82"/>
                      </a:lnTo>
                      <a:lnTo>
                        <a:pt x="99" y="81"/>
                      </a:lnTo>
                      <a:lnTo>
                        <a:pt x="99" y="80"/>
                      </a:lnTo>
                      <a:lnTo>
                        <a:pt x="98" y="79"/>
                      </a:lnTo>
                      <a:lnTo>
                        <a:pt x="97" y="79"/>
                      </a:lnTo>
                      <a:lnTo>
                        <a:pt x="97" y="78"/>
                      </a:lnTo>
                      <a:lnTo>
                        <a:pt x="96" y="77"/>
                      </a:lnTo>
                      <a:lnTo>
                        <a:pt x="95" y="77"/>
                      </a:lnTo>
                      <a:lnTo>
                        <a:pt x="94" y="76"/>
                      </a:lnTo>
                      <a:lnTo>
                        <a:pt x="92" y="75"/>
                      </a:lnTo>
                      <a:lnTo>
                        <a:pt x="91" y="74"/>
                      </a:lnTo>
                      <a:lnTo>
                        <a:pt x="90" y="73"/>
                      </a:lnTo>
                      <a:lnTo>
                        <a:pt x="89" y="73"/>
                      </a:lnTo>
                      <a:lnTo>
                        <a:pt x="88" y="72"/>
                      </a:lnTo>
                      <a:lnTo>
                        <a:pt x="87" y="70"/>
                      </a:lnTo>
                      <a:lnTo>
                        <a:pt x="87" y="69"/>
                      </a:lnTo>
                      <a:lnTo>
                        <a:pt x="87" y="68"/>
                      </a:lnTo>
                      <a:lnTo>
                        <a:pt x="87" y="67"/>
                      </a:lnTo>
                      <a:lnTo>
                        <a:pt x="86" y="66"/>
                      </a:lnTo>
                      <a:lnTo>
                        <a:pt x="85" y="65"/>
                      </a:lnTo>
                      <a:lnTo>
                        <a:pt x="84" y="64"/>
                      </a:lnTo>
                      <a:lnTo>
                        <a:pt x="83" y="64"/>
                      </a:lnTo>
                      <a:lnTo>
                        <a:pt x="83" y="63"/>
                      </a:lnTo>
                      <a:lnTo>
                        <a:pt x="82" y="63"/>
                      </a:lnTo>
                      <a:lnTo>
                        <a:pt x="81" y="63"/>
                      </a:lnTo>
                      <a:lnTo>
                        <a:pt x="81" y="64"/>
                      </a:lnTo>
                      <a:lnTo>
                        <a:pt x="80" y="64"/>
                      </a:lnTo>
                      <a:lnTo>
                        <a:pt x="78" y="65"/>
                      </a:lnTo>
                      <a:lnTo>
                        <a:pt x="77" y="65"/>
                      </a:lnTo>
                      <a:lnTo>
                        <a:pt x="77" y="66"/>
                      </a:lnTo>
                      <a:lnTo>
                        <a:pt x="76" y="66"/>
                      </a:lnTo>
                      <a:lnTo>
                        <a:pt x="76" y="65"/>
                      </a:lnTo>
                      <a:lnTo>
                        <a:pt x="75" y="64"/>
                      </a:lnTo>
                      <a:lnTo>
                        <a:pt x="74" y="64"/>
                      </a:lnTo>
                      <a:lnTo>
                        <a:pt x="74" y="63"/>
                      </a:lnTo>
                      <a:lnTo>
                        <a:pt x="73" y="63"/>
                      </a:lnTo>
                      <a:lnTo>
                        <a:pt x="72" y="62"/>
                      </a:lnTo>
                      <a:lnTo>
                        <a:pt x="72" y="61"/>
                      </a:lnTo>
                      <a:lnTo>
                        <a:pt x="71" y="61"/>
                      </a:lnTo>
                      <a:lnTo>
                        <a:pt x="71" y="60"/>
                      </a:lnTo>
                      <a:lnTo>
                        <a:pt x="71" y="59"/>
                      </a:lnTo>
                      <a:lnTo>
                        <a:pt x="71" y="58"/>
                      </a:lnTo>
                      <a:lnTo>
                        <a:pt x="70" y="58"/>
                      </a:lnTo>
                      <a:lnTo>
                        <a:pt x="70" y="57"/>
                      </a:lnTo>
                      <a:lnTo>
                        <a:pt x="69" y="56"/>
                      </a:lnTo>
                      <a:lnTo>
                        <a:pt x="68" y="56"/>
                      </a:lnTo>
                      <a:lnTo>
                        <a:pt x="68" y="55"/>
                      </a:lnTo>
                      <a:lnTo>
                        <a:pt x="67" y="54"/>
                      </a:lnTo>
                      <a:lnTo>
                        <a:pt x="66" y="54"/>
                      </a:lnTo>
                      <a:lnTo>
                        <a:pt x="66" y="53"/>
                      </a:lnTo>
                      <a:lnTo>
                        <a:pt x="65" y="52"/>
                      </a:lnTo>
                      <a:lnTo>
                        <a:pt x="64" y="52"/>
                      </a:lnTo>
                      <a:lnTo>
                        <a:pt x="64" y="51"/>
                      </a:lnTo>
                      <a:lnTo>
                        <a:pt x="63" y="49"/>
                      </a:lnTo>
                      <a:lnTo>
                        <a:pt x="62" y="48"/>
                      </a:lnTo>
                      <a:lnTo>
                        <a:pt x="62" y="47"/>
                      </a:lnTo>
                      <a:lnTo>
                        <a:pt x="61" y="46"/>
                      </a:lnTo>
                      <a:lnTo>
                        <a:pt x="61" y="45"/>
                      </a:lnTo>
                      <a:lnTo>
                        <a:pt x="59" y="44"/>
                      </a:lnTo>
                      <a:lnTo>
                        <a:pt x="58" y="43"/>
                      </a:lnTo>
                      <a:lnTo>
                        <a:pt x="57" y="43"/>
                      </a:lnTo>
                      <a:lnTo>
                        <a:pt x="57" y="42"/>
                      </a:lnTo>
                      <a:lnTo>
                        <a:pt x="56" y="42"/>
                      </a:lnTo>
                      <a:lnTo>
                        <a:pt x="56" y="41"/>
                      </a:lnTo>
                      <a:lnTo>
                        <a:pt x="55" y="40"/>
                      </a:lnTo>
                      <a:lnTo>
                        <a:pt x="55" y="39"/>
                      </a:lnTo>
                      <a:lnTo>
                        <a:pt x="54" y="39"/>
                      </a:lnTo>
                      <a:lnTo>
                        <a:pt x="54" y="38"/>
                      </a:lnTo>
                      <a:lnTo>
                        <a:pt x="53" y="38"/>
                      </a:lnTo>
                      <a:lnTo>
                        <a:pt x="52" y="36"/>
                      </a:lnTo>
                      <a:lnTo>
                        <a:pt x="51" y="36"/>
                      </a:lnTo>
                      <a:lnTo>
                        <a:pt x="50" y="36"/>
                      </a:lnTo>
                      <a:lnTo>
                        <a:pt x="49" y="36"/>
                      </a:lnTo>
                      <a:lnTo>
                        <a:pt x="48" y="37"/>
                      </a:lnTo>
                      <a:lnTo>
                        <a:pt x="48" y="38"/>
                      </a:lnTo>
                      <a:lnTo>
                        <a:pt x="47" y="38"/>
                      </a:lnTo>
                      <a:lnTo>
                        <a:pt x="46" y="38"/>
                      </a:lnTo>
                      <a:lnTo>
                        <a:pt x="45" y="38"/>
                      </a:lnTo>
                      <a:lnTo>
                        <a:pt x="44" y="38"/>
                      </a:lnTo>
                      <a:lnTo>
                        <a:pt x="43" y="39"/>
                      </a:lnTo>
                      <a:lnTo>
                        <a:pt x="42" y="40"/>
                      </a:lnTo>
                      <a:lnTo>
                        <a:pt x="41" y="40"/>
                      </a:lnTo>
                      <a:lnTo>
                        <a:pt x="40" y="40"/>
                      </a:lnTo>
                      <a:lnTo>
                        <a:pt x="39" y="40"/>
                      </a:lnTo>
                      <a:lnTo>
                        <a:pt x="39" y="39"/>
                      </a:lnTo>
                      <a:lnTo>
                        <a:pt x="38" y="39"/>
                      </a:lnTo>
                      <a:lnTo>
                        <a:pt x="37" y="38"/>
                      </a:lnTo>
                      <a:lnTo>
                        <a:pt x="36" y="38"/>
                      </a:lnTo>
                      <a:lnTo>
                        <a:pt x="35" y="38"/>
                      </a:lnTo>
                      <a:lnTo>
                        <a:pt x="34" y="38"/>
                      </a:lnTo>
                      <a:lnTo>
                        <a:pt x="33" y="38"/>
                      </a:lnTo>
                      <a:lnTo>
                        <a:pt x="33" y="37"/>
                      </a:lnTo>
                      <a:lnTo>
                        <a:pt x="32" y="37"/>
                      </a:lnTo>
                      <a:lnTo>
                        <a:pt x="32" y="36"/>
                      </a:lnTo>
                      <a:lnTo>
                        <a:pt x="32" y="35"/>
                      </a:lnTo>
                      <a:lnTo>
                        <a:pt x="31" y="34"/>
                      </a:lnTo>
                      <a:lnTo>
                        <a:pt x="31" y="33"/>
                      </a:lnTo>
                      <a:lnTo>
                        <a:pt x="30" y="33"/>
                      </a:lnTo>
                      <a:lnTo>
                        <a:pt x="30" y="32"/>
                      </a:lnTo>
                      <a:lnTo>
                        <a:pt x="29" y="32"/>
                      </a:lnTo>
                      <a:lnTo>
                        <a:pt x="28" y="32"/>
                      </a:lnTo>
                      <a:lnTo>
                        <a:pt x="27" y="33"/>
                      </a:lnTo>
                      <a:lnTo>
                        <a:pt x="26" y="33"/>
                      </a:lnTo>
                      <a:lnTo>
                        <a:pt x="25" y="32"/>
                      </a:lnTo>
                      <a:lnTo>
                        <a:pt x="24" y="32"/>
                      </a:lnTo>
                      <a:lnTo>
                        <a:pt x="24" y="33"/>
                      </a:lnTo>
                      <a:lnTo>
                        <a:pt x="23" y="33"/>
                      </a:lnTo>
                      <a:lnTo>
                        <a:pt x="23" y="34"/>
                      </a:lnTo>
                      <a:lnTo>
                        <a:pt x="22" y="34"/>
                      </a:lnTo>
                      <a:lnTo>
                        <a:pt x="22" y="35"/>
                      </a:lnTo>
                      <a:lnTo>
                        <a:pt x="22" y="36"/>
                      </a:lnTo>
                      <a:lnTo>
                        <a:pt x="22" y="37"/>
                      </a:lnTo>
                      <a:lnTo>
                        <a:pt x="21" y="37"/>
                      </a:lnTo>
                      <a:lnTo>
                        <a:pt x="20" y="37"/>
                      </a:lnTo>
                      <a:lnTo>
                        <a:pt x="19" y="36"/>
                      </a:lnTo>
                      <a:lnTo>
                        <a:pt x="18" y="36"/>
                      </a:lnTo>
                      <a:lnTo>
                        <a:pt x="17" y="36"/>
                      </a:lnTo>
                      <a:lnTo>
                        <a:pt x="17" y="35"/>
                      </a:lnTo>
                      <a:lnTo>
                        <a:pt x="16" y="35"/>
                      </a:lnTo>
                      <a:lnTo>
                        <a:pt x="15" y="36"/>
                      </a:lnTo>
                      <a:lnTo>
                        <a:pt x="15" y="37"/>
                      </a:lnTo>
                      <a:lnTo>
                        <a:pt x="14" y="37"/>
                      </a:lnTo>
                      <a:lnTo>
                        <a:pt x="13" y="38"/>
                      </a:lnTo>
                      <a:lnTo>
                        <a:pt x="12" y="38"/>
                      </a:lnTo>
                      <a:lnTo>
                        <a:pt x="12" y="39"/>
                      </a:lnTo>
                      <a:lnTo>
                        <a:pt x="11" y="39"/>
                      </a:lnTo>
                      <a:lnTo>
                        <a:pt x="10" y="38"/>
                      </a:lnTo>
                      <a:lnTo>
                        <a:pt x="9" y="38"/>
                      </a:lnTo>
                      <a:lnTo>
                        <a:pt x="8" y="38"/>
                      </a:lnTo>
                      <a:lnTo>
                        <a:pt x="7" y="37"/>
                      </a:lnTo>
                      <a:lnTo>
                        <a:pt x="6" y="37"/>
                      </a:lnTo>
                      <a:lnTo>
                        <a:pt x="5" y="37"/>
                      </a:lnTo>
                      <a:lnTo>
                        <a:pt x="5" y="36"/>
                      </a:lnTo>
                      <a:lnTo>
                        <a:pt x="4" y="36"/>
                      </a:lnTo>
                      <a:lnTo>
                        <a:pt x="4" y="35"/>
                      </a:lnTo>
                      <a:lnTo>
                        <a:pt x="4" y="33"/>
                      </a:lnTo>
                      <a:lnTo>
                        <a:pt x="4" y="32"/>
                      </a:lnTo>
                      <a:lnTo>
                        <a:pt x="5" y="31"/>
                      </a:lnTo>
                      <a:lnTo>
                        <a:pt x="5" y="30"/>
                      </a:lnTo>
                      <a:lnTo>
                        <a:pt x="5" y="29"/>
                      </a:lnTo>
                      <a:lnTo>
                        <a:pt x="5" y="28"/>
                      </a:lnTo>
                      <a:lnTo>
                        <a:pt x="5" y="27"/>
                      </a:lnTo>
                      <a:lnTo>
                        <a:pt x="5" y="26"/>
                      </a:lnTo>
                      <a:lnTo>
                        <a:pt x="5" y="25"/>
                      </a:lnTo>
                      <a:lnTo>
                        <a:pt x="5" y="24"/>
                      </a:lnTo>
                      <a:lnTo>
                        <a:pt x="5" y="23"/>
                      </a:lnTo>
                      <a:lnTo>
                        <a:pt x="5" y="22"/>
                      </a:lnTo>
                      <a:lnTo>
                        <a:pt x="5" y="21"/>
                      </a:lnTo>
                      <a:lnTo>
                        <a:pt x="5" y="20"/>
                      </a:lnTo>
                      <a:lnTo>
                        <a:pt x="6" y="19"/>
                      </a:lnTo>
                      <a:lnTo>
                        <a:pt x="6" y="18"/>
                      </a:lnTo>
                      <a:lnTo>
                        <a:pt x="5" y="17"/>
                      </a:lnTo>
                      <a:lnTo>
                        <a:pt x="5" y="16"/>
                      </a:lnTo>
                      <a:lnTo>
                        <a:pt x="5" y="15"/>
                      </a:lnTo>
                      <a:lnTo>
                        <a:pt x="4" y="15"/>
                      </a:lnTo>
                      <a:lnTo>
                        <a:pt x="4" y="14"/>
                      </a:lnTo>
                      <a:lnTo>
                        <a:pt x="3" y="14"/>
                      </a:lnTo>
                      <a:lnTo>
                        <a:pt x="3" y="13"/>
                      </a:lnTo>
                      <a:lnTo>
                        <a:pt x="3" y="12"/>
                      </a:lnTo>
                      <a:lnTo>
                        <a:pt x="3" y="11"/>
                      </a:lnTo>
                      <a:lnTo>
                        <a:pt x="3" y="10"/>
                      </a:lnTo>
                      <a:lnTo>
                        <a:pt x="3" y="7"/>
                      </a:lnTo>
                      <a:lnTo>
                        <a:pt x="3" y="6"/>
                      </a:lnTo>
                      <a:lnTo>
                        <a:pt x="3" y="5"/>
                      </a:lnTo>
                      <a:lnTo>
                        <a:pt x="2" y="5"/>
                      </a:lnTo>
                      <a:lnTo>
                        <a:pt x="2" y="4"/>
                      </a:lnTo>
                      <a:lnTo>
                        <a:pt x="1" y="3"/>
                      </a:lnTo>
                      <a:lnTo>
                        <a:pt x="1" y="2"/>
                      </a:lnTo>
                      <a:lnTo>
                        <a:pt x="1" y="1"/>
                      </a:lnTo>
                      <a:lnTo>
                        <a:pt x="0"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3" name=""/>
                <p:cNvSpPr/>
                <p:nvPr/>
              </p:nvSpPr>
              <p:spPr>
                <a:xfrm>
                  <a:off x="6928200" y="4916520"/>
                  <a:ext cx="16920" cy="37440"/>
                </a:xfrm>
                <a:custGeom>
                  <a:avLst/>
                  <a:gdLst/>
                  <a:ahLst/>
                  <a:rect l="l" t="t" r="r" b="b"/>
                  <a:pathLst>
                    <a:path w="23" h="50">
                      <a:moveTo>
                        <a:pt x="0" y="50"/>
                      </a:moveTo>
                      <a:lnTo>
                        <a:pt x="0" y="49"/>
                      </a:lnTo>
                      <a:lnTo>
                        <a:pt x="1" y="48"/>
                      </a:lnTo>
                      <a:lnTo>
                        <a:pt x="1" y="47"/>
                      </a:lnTo>
                      <a:lnTo>
                        <a:pt x="3" y="45"/>
                      </a:lnTo>
                      <a:lnTo>
                        <a:pt x="4" y="43"/>
                      </a:lnTo>
                      <a:lnTo>
                        <a:pt x="5" y="43"/>
                      </a:lnTo>
                      <a:lnTo>
                        <a:pt x="5" y="42"/>
                      </a:lnTo>
                      <a:lnTo>
                        <a:pt x="6" y="42"/>
                      </a:lnTo>
                      <a:lnTo>
                        <a:pt x="7" y="41"/>
                      </a:lnTo>
                      <a:lnTo>
                        <a:pt x="8" y="40"/>
                      </a:lnTo>
                      <a:lnTo>
                        <a:pt x="9" y="40"/>
                      </a:lnTo>
                      <a:lnTo>
                        <a:pt x="10" y="39"/>
                      </a:lnTo>
                      <a:lnTo>
                        <a:pt x="10" y="38"/>
                      </a:lnTo>
                      <a:lnTo>
                        <a:pt x="10" y="37"/>
                      </a:lnTo>
                      <a:lnTo>
                        <a:pt x="10" y="36"/>
                      </a:lnTo>
                      <a:lnTo>
                        <a:pt x="11" y="35"/>
                      </a:lnTo>
                      <a:lnTo>
                        <a:pt x="12" y="35"/>
                      </a:lnTo>
                      <a:lnTo>
                        <a:pt x="12" y="34"/>
                      </a:lnTo>
                      <a:lnTo>
                        <a:pt x="13" y="34"/>
                      </a:lnTo>
                      <a:lnTo>
                        <a:pt x="13" y="33"/>
                      </a:lnTo>
                      <a:lnTo>
                        <a:pt x="12" y="33"/>
                      </a:lnTo>
                      <a:lnTo>
                        <a:pt x="12" y="32"/>
                      </a:lnTo>
                      <a:lnTo>
                        <a:pt x="12" y="31"/>
                      </a:lnTo>
                      <a:lnTo>
                        <a:pt x="13" y="31"/>
                      </a:lnTo>
                      <a:lnTo>
                        <a:pt x="13" y="30"/>
                      </a:lnTo>
                      <a:lnTo>
                        <a:pt x="14" y="29"/>
                      </a:lnTo>
                      <a:lnTo>
                        <a:pt x="15" y="28"/>
                      </a:lnTo>
                      <a:lnTo>
                        <a:pt x="15" y="26"/>
                      </a:lnTo>
                      <a:lnTo>
                        <a:pt x="16" y="24"/>
                      </a:lnTo>
                      <a:lnTo>
                        <a:pt x="16" y="22"/>
                      </a:lnTo>
                      <a:lnTo>
                        <a:pt x="17" y="22"/>
                      </a:lnTo>
                      <a:lnTo>
                        <a:pt x="17" y="21"/>
                      </a:lnTo>
                      <a:lnTo>
                        <a:pt x="17" y="19"/>
                      </a:lnTo>
                      <a:lnTo>
                        <a:pt x="18" y="18"/>
                      </a:lnTo>
                      <a:lnTo>
                        <a:pt x="18" y="17"/>
                      </a:lnTo>
                      <a:lnTo>
                        <a:pt x="18" y="16"/>
                      </a:lnTo>
                      <a:lnTo>
                        <a:pt x="18" y="15"/>
                      </a:lnTo>
                      <a:lnTo>
                        <a:pt x="19" y="15"/>
                      </a:lnTo>
                      <a:lnTo>
                        <a:pt x="19" y="14"/>
                      </a:lnTo>
                      <a:lnTo>
                        <a:pt x="19" y="13"/>
                      </a:lnTo>
                      <a:lnTo>
                        <a:pt x="19" y="12"/>
                      </a:lnTo>
                      <a:lnTo>
                        <a:pt x="19" y="11"/>
                      </a:lnTo>
                      <a:lnTo>
                        <a:pt x="19" y="10"/>
                      </a:lnTo>
                      <a:lnTo>
                        <a:pt x="19" y="9"/>
                      </a:lnTo>
                      <a:lnTo>
                        <a:pt x="20" y="8"/>
                      </a:lnTo>
                      <a:lnTo>
                        <a:pt x="20" y="7"/>
                      </a:lnTo>
                      <a:lnTo>
                        <a:pt x="20" y="6"/>
                      </a:lnTo>
                      <a:lnTo>
                        <a:pt x="21" y="6"/>
                      </a:lnTo>
                      <a:lnTo>
                        <a:pt x="21" y="5"/>
                      </a:lnTo>
                      <a:lnTo>
                        <a:pt x="21" y="4"/>
                      </a:lnTo>
                      <a:lnTo>
                        <a:pt x="22" y="3"/>
                      </a:lnTo>
                      <a:lnTo>
                        <a:pt x="22" y="2"/>
                      </a:lnTo>
                      <a:lnTo>
                        <a:pt x="22" y="1"/>
                      </a:lnTo>
                      <a:lnTo>
                        <a:pt x="23" y="0"/>
                      </a:lnTo>
                      <a:lnTo>
                        <a:pt x="22" y="2"/>
                      </a:lnTo>
                    </a:path>
                  </a:pathLst>
                </a:custGeom>
                <a:noFill/>
                <a:ln w="23760">
                  <a:solidFill>
                    <a:srgbClr val="0000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264" name=""/>
                <p:cNvSpPr/>
                <p:nvPr/>
              </p:nvSpPr>
              <p:spPr>
                <a:xfrm>
                  <a:off x="6916680" y="4954320"/>
                  <a:ext cx="11160" cy="95040"/>
                </a:xfrm>
                <a:custGeom>
                  <a:avLst/>
                  <a:gdLst/>
                  <a:ahLst/>
                  <a:rect l="l" t="t" r="r" b="b"/>
                  <a:pathLst>
                    <a:path w="16" h="126">
                      <a:moveTo>
                        <a:pt x="10" y="126"/>
                      </a:moveTo>
                      <a:lnTo>
                        <a:pt x="10" y="125"/>
                      </a:lnTo>
                      <a:lnTo>
                        <a:pt x="10" y="124"/>
                      </a:lnTo>
                      <a:lnTo>
                        <a:pt x="10" y="123"/>
                      </a:lnTo>
                      <a:lnTo>
                        <a:pt x="9" y="120"/>
                      </a:lnTo>
                      <a:lnTo>
                        <a:pt x="9" y="118"/>
                      </a:lnTo>
                      <a:lnTo>
                        <a:pt x="8" y="117"/>
                      </a:lnTo>
                      <a:lnTo>
                        <a:pt x="8" y="115"/>
                      </a:lnTo>
                      <a:lnTo>
                        <a:pt x="8" y="113"/>
                      </a:lnTo>
                      <a:lnTo>
                        <a:pt x="7" y="111"/>
                      </a:lnTo>
                      <a:lnTo>
                        <a:pt x="7" y="110"/>
                      </a:lnTo>
                      <a:lnTo>
                        <a:pt x="6" y="109"/>
                      </a:lnTo>
                      <a:lnTo>
                        <a:pt x="6" y="108"/>
                      </a:lnTo>
                      <a:lnTo>
                        <a:pt x="5" y="107"/>
                      </a:lnTo>
                      <a:lnTo>
                        <a:pt x="5" y="105"/>
                      </a:lnTo>
                      <a:lnTo>
                        <a:pt x="4" y="103"/>
                      </a:lnTo>
                      <a:lnTo>
                        <a:pt x="4" y="100"/>
                      </a:lnTo>
                      <a:lnTo>
                        <a:pt x="3" y="100"/>
                      </a:lnTo>
                      <a:lnTo>
                        <a:pt x="3" y="98"/>
                      </a:lnTo>
                      <a:lnTo>
                        <a:pt x="2" y="95"/>
                      </a:lnTo>
                      <a:lnTo>
                        <a:pt x="1" y="92"/>
                      </a:lnTo>
                      <a:lnTo>
                        <a:pt x="1" y="90"/>
                      </a:lnTo>
                      <a:lnTo>
                        <a:pt x="1" y="89"/>
                      </a:lnTo>
                      <a:lnTo>
                        <a:pt x="1" y="87"/>
                      </a:lnTo>
                      <a:lnTo>
                        <a:pt x="1" y="85"/>
                      </a:lnTo>
                      <a:lnTo>
                        <a:pt x="1" y="82"/>
                      </a:lnTo>
                      <a:lnTo>
                        <a:pt x="1" y="79"/>
                      </a:lnTo>
                      <a:lnTo>
                        <a:pt x="1" y="77"/>
                      </a:lnTo>
                      <a:lnTo>
                        <a:pt x="1" y="75"/>
                      </a:lnTo>
                      <a:lnTo>
                        <a:pt x="0" y="74"/>
                      </a:lnTo>
                      <a:lnTo>
                        <a:pt x="0" y="72"/>
                      </a:lnTo>
                      <a:lnTo>
                        <a:pt x="0" y="70"/>
                      </a:lnTo>
                      <a:lnTo>
                        <a:pt x="0" y="68"/>
                      </a:lnTo>
                      <a:lnTo>
                        <a:pt x="0" y="65"/>
                      </a:lnTo>
                      <a:lnTo>
                        <a:pt x="0" y="64"/>
                      </a:lnTo>
                      <a:lnTo>
                        <a:pt x="0" y="63"/>
                      </a:lnTo>
                      <a:lnTo>
                        <a:pt x="0" y="61"/>
                      </a:lnTo>
                      <a:lnTo>
                        <a:pt x="0" y="60"/>
                      </a:lnTo>
                      <a:lnTo>
                        <a:pt x="0" y="57"/>
                      </a:lnTo>
                      <a:lnTo>
                        <a:pt x="0" y="56"/>
                      </a:lnTo>
                      <a:lnTo>
                        <a:pt x="1" y="55"/>
                      </a:lnTo>
                      <a:lnTo>
                        <a:pt x="1" y="53"/>
                      </a:lnTo>
                      <a:lnTo>
                        <a:pt x="2" y="50"/>
                      </a:lnTo>
                      <a:lnTo>
                        <a:pt x="2" y="49"/>
                      </a:lnTo>
                      <a:lnTo>
                        <a:pt x="2" y="47"/>
                      </a:lnTo>
                      <a:lnTo>
                        <a:pt x="3" y="46"/>
                      </a:lnTo>
                      <a:lnTo>
                        <a:pt x="3" y="45"/>
                      </a:lnTo>
                      <a:lnTo>
                        <a:pt x="3" y="43"/>
                      </a:lnTo>
                      <a:lnTo>
                        <a:pt x="4" y="41"/>
                      </a:lnTo>
                      <a:lnTo>
                        <a:pt x="4" y="38"/>
                      </a:lnTo>
                      <a:lnTo>
                        <a:pt x="5" y="37"/>
                      </a:lnTo>
                      <a:lnTo>
                        <a:pt x="5" y="36"/>
                      </a:lnTo>
                      <a:lnTo>
                        <a:pt x="5" y="35"/>
                      </a:lnTo>
                      <a:lnTo>
                        <a:pt x="6" y="33"/>
                      </a:lnTo>
                      <a:lnTo>
                        <a:pt x="6" y="32"/>
                      </a:lnTo>
                      <a:lnTo>
                        <a:pt x="6" y="31"/>
                      </a:lnTo>
                      <a:lnTo>
                        <a:pt x="7" y="30"/>
                      </a:lnTo>
                      <a:lnTo>
                        <a:pt x="7" y="27"/>
                      </a:lnTo>
                      <a:lnTo>
                        <a:pt x="8" y="25"/>
                      </a:lnTo>
                      <a:lnTo>
                        <a:pt x="8" y="23"/>
                      </a:lnTo>
                      <a:lnTo>
                        <a:pt x="8" y="22"/>
                      </a:lnTo>
                      <a:lnTo>
                        <a:pt x="9" y="21"/>
                      </a:lnTo>
                      <a:lnTo>
                        <a:pt x="9" y="20"/>
                      </a:lnTo>
                      <a:lnTo>
                        <a:pt x="10" y="20"/>
                      </a:lnTo>
                      <a:lnTo>
                        <a:pt x="10" y="19"/>
                      </a:lnTo>
                      <a:lnTo>
                        <a:pt x="10" y="18"/>
                      </a:lnTo>
                      <a:lnTo>
                        <a:pt x="10" y="17"/>
                      </a:lnTo>
                      <a:lnTo>
                        <a:pt x="11" y="15"/>
                      </a:lnTo>
                      <a:lnTo>
                        <a:pt x="12" y="13"/>
                      </a:lnTo>
                      <a:lnTo>
                        <a:pt x="12" y="12"/>
                      </a:lnTo>
                      <a:lnTo>
                        <a:pt x="12" y="11"/>
                      </a:lnTo>
                      <a:lnTo>
                        <a:pt x="13" y="11"/>
                      </a:lnTo>
                      <a:lnTo>
                        <a:pt x="13" y="10"/>
                      </a:lnTo>
                      <a:lnTo>
                        <a:pt x="14" y="9"/>
                      </a:lnTo>
                      <a:lnTo>
                        <a:pt x="15" y="9"/>
                      </a:lnTo>
                      <a:lnTo>
                        <a:pt x="15" y="8"/>
                      </a:lnTo>
                      <a:lnTo>
                        <a:pt x="16" y="8"/>
                      </a:lnTo>
                      <a:lnTo>
                        <a:pt x="16" y="7"/>
                      </a:lnTo>
                      <a:lnTo>
                        <a:pt x="16" y="6"/>
                      </a:lnTo>
                      <a:lnTo>
                        <a:pt x="16" y="5"/>
                      </a:lnTo>
                      <a:lnTo>
                        <a:pt x="16" y="4"/>
                      </a:lnTo>
                      <a:lnTo>
                        <a:pt x="15" y="4"/>
                      </a:lnTo>
                      <a:lnTo>
                        <a:pt x="15" y="3"/>
                      </a:lnTo>
                      <a:lnTo>
                        <a:pt x="15" y="2"/>
                      </a:lnTo>
                      <a:lnTo>
                        <a:pt x="15" y="1"/>
                      </a:lnTo>
                      <a:lnTo>
                        <a:pt x="16"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5" name=""/>
                <p:cNvSpPr/>
                <p:nvPr/>
              </p:nvSpPr>
              <p:spPr>
                <a:xfrm>
                  <a:off x="6923880" y="5049360"/>
                  <a:ext cx="46800" cy="140400"/>
                </a:xfrm>
                <a:custGeom>
                  <a:avLst/>
                  <a:gdLst/>
                  <a:ahLst/>
                  <a:rect l="l" t="t" r="r" b="b"/>
                  <a:pathLst>
                    <a:path w="66" h="185">
                      <a:moveTo>
                        <a:pt x="66" y="185"/>
                      </a:moveTo>
                      <a:lnTo>
                        <a:pt x="66" y="183"/>
                      </a:lnTo>
                      <a:lnTo>
                        <a:pt x="65" y="180"/>
                      </a:lnTo>
                      <a:lnTo>
                        <a:pt x="64" y="178"/>
                      </a:lnTo>
                      <a:lnTo>
                        <a:pt x="64" y="177"/>
                      </a:lnTo>
                      <a:lnTo>
                        <a:pt x="64" y="176"/>
                      </a:lnTo>
                      <a:lnTo>
                        <a:pt x="63" y="175"/>
                      </a:lnTo>
                      <a:lnTo>
                        <a:pt x="63" y="174"/>
                      </a:lnTo>
                      <a:lnTo>
                        <a:pt x="63" y="173"/>
                      </a:lnTo>
                      <a:lnTo>
                        <a:pt x="63" y="172"/>
                      </a:lnTo>
                      <a:lnTo>
                        <a:pt x="62" y="170"/>
                      </a:lnTo>
                      <a:lnTo>
                        <a:pt x="62" y="169"/>
                      </a:lnTo>
                      <a:lnTo>
                        <a:pt x="61" y="168"/>
                      </a:lnTo>
                      <a:lnTo>
                        <a:pt x="61" y="166"/>
                      </a:lnTo>
                      <a:lnTo>
                        <a:pt x="61" y="165"/>
                      </a:lnTo>
                      <a:lnTo>
                        <a:pt x="60" y="164"/>
                      </a:lnTo>
                      <a:lnTo>
                        <a:pt x="60" y="163"/>
                      </a:lnTo>
                      <a:lnTo>
                        <a:pt x="60" y="162"/>
                      </a:lnTo>
                      <a:lnTo>
                        <a:pt x="60" y="161"/>
                      </a:lnTo>
                      <a:lnTo>
                        <a:pt x="59" y="161"/>
                      </a:lnTo>
                      <a:lnTo>
                        <a:pt x="59" y="159"/>
                      </a:lnTo>
                      <a:lnTo>
                        <a:pt x="59" y="156"/>
                      </a:lnTo>
                      <a:lnTo>
                        <a:pt x="58" y="152"/>
                      </a:lnTo>
                      <a:lnTo>
                        <a:pt x="57" y="147"/>
                      </a:lnTo>
                      <a:lnTo>
                        <a:pt x="56" y="144"/>
                      </a:lnTo>
                      <a:lnTo>
                        <a:pt x="56" y="142"/>
                      </a:lnTo>
                      <a:lnTo>
                        <a:pt x="55" y="139"/>
                      </a:lnTo>
                      <a:lnTo>
                        <a:pt x="55" y="136"/>
                      </a:lnTo>
                      <a:lnTo>
                        <a:pt x="54" y="134"/>
                      </a:lnTo>
                      <a:lnTo>
                        <a:pt x="54" y="133"/>
                      </a:lnTo>
                      <a:lnTo>
                        <a:pt x="53" y="130"/>
                      </a:lnTo>
                      <a:lnTo>
                        <a:pt x="53" y="128"/>
                      </a:lnTo>
                      <a:lnTo>
                        <a:pt x="53" y="126"/>
                      </a:lnTo>
                      <a:lnTo>
                        <a:pt x="52" y="125"/>
                      </a:lnTo>
                      <a:lnTo>
                        <a:pt x="52" y="123"/>
                      </a:lnTo>
                      <a:lnTo>
                        <a:pt x="52" y="122"/>
                      </a:lnTo>
                      <a:lnTo>
                        <a:pt x="51" y="119"/>
                      </a:lnTo>
                      <a:lnTo>
                        <a:pt x="51" y="118"/>
                      </a:lnTo>
                      <a:lnTo>
                        <a:pt x="51" y="117"/>
                      </a:lnTo>
                      <a:lnTo>
                        <a:pt x="51" y="116"/>
                      </a:lnTo>
                      <a:lnTo>
                        <a:pt x="50" y="115"/>
                      </a:lnTo>
                      <a:lnTo>
                        <a:pt x="50" y="114"/>
                      </a:lnTo>
                      <a:lnTo>
                        <a:pt x="50" y="113"/>
                      </a:lnTo>
                      <a:lnTo>
                        <a:pt x="50" y="111"/>
                      </a:lnTo>
                      <a:lnTo>
                        <a:pt x="49" y="110"/>
                      </a:lnTo>
                      <a:lnTo>
                        <a:pt x="49" y="109"/>
                      </a:lnTo>
                      <a:lnTo>
                        <a:pt x="49" y="108"/>
                      </a:lnTo>
                      <a:lnTo>
                        <a:pt x="49" y="107"/>
                      </a:lnTo>
                      <a:lnTo>
                        <a:pt x="49" y="104"/>
                      </a:lnTo>
                      <a:lnTo>
                        <a:pt x="48" y="104"/>
                      </a:lnTo>
                      <a:lnTo>
                        <a:pt x="48" y="102"/>
                      </a:lnTo>
                      <a:lnTo>
                        <a:pt x="48" y="101"/>
                      </a:lnTo>
                      <a:lnTo>
                        <a:pt x="47" y="99"/>
                      </a:lnTo>
                      <a:lnTo>
                        <a:pt x="46" y="97"/>
                      </a:lnTo>
                      <a:lnTo>
                        <a:pt x="46" y="95"/>
                      </a:lnTo>
                      <a:lnTo>
                        <a:pt x="46" y="94"/>
                      </a:lnTo>
                      <a:lnTo>
                        <a:pt x="45" y="94"/>
                      </a:lnTo>
                      <a:lnTo>
                        <a:pt x="45" y="93"/>
                      </a:lnTo>
                      <a:lnTo>
                        <a:pt x="45" y="92"/>
                      </a:lnTo>
                      <a:lnTo>
                        <a:pt x="44" y="91"/>
                      </a:lnTo>
                      <a:lnTo>
                        <a:pt x="44" y="90"/>
                      </a:lnTo>
                      <a:lnTo>
                        <a:pt x="44" y="89"/>
                      </a:lnTo>
                      <a:lnTo>
                        <a:pt x="43" y="88"/>
                      </a:lnTo>
                      <a:lnTo>
                        <a:pt x="43" y="87"/>
                      </a:lnTo>
                      <a:lnTo>
                        <a:pt x="43" y="86"/>
                      </a:lnTo>
                      <a:lnTo>
                        <a:pt x="44" y="83"/>
                      </a:lnTo>
                      <a:lnTo>
                        <a:pt x="44" y="82"/>
                      </a:lnTo>
                      <a:lnTo>
                        <a:pt x="44" y="81"/>
                      </a:lnTo>
                      <a:lnTo>
                        <a:pt x="43" y="79"/>
                      </a:lnTo>
                      <a:lnTo>
                        <a:pt x="43" y="78"/>
                      </a:lnTo>
                      <a:lnTo>
                        <a:pt x="42" y="77"/>
                      </a:lnTo>
                      <a:lnTo>
                        <a:pt x="42" y="76"/>
                      </a:lnTo>
                      <a:lnTo>
                        <a:pt x="41" y="75"/>
                      </a:lnTo>
                      <a:lnTo>
                        <a:pt x="41" y="74"/>
                      </a:lnTo>
                      <a:lnTo>
                        <a:pt x="41" y="71"/>
                      </a:lnTo>
                      <a:lnTo>
                        <a:pt x="40" y="70"/>
                      </a:lnTo>
                      <a:lnTo>
                        <a:pt x="39" y="70"/>
                      </a:lnTo>
                      <a:lnTo>
                        <a:pt x="38" y="70"/>
                      </a:lnTo>
                      <a:lnTo>
                        <a:pt x="37" y="69"/>
                      </a:lnTo>
                      <a:lnTo>
                        <a:pt x="36" y="69"/>
                      </a:lnTo>
                      <a:lnTo>
                        <a:pt x="35" y="69"/>
                      </a:lnTo>
                      <a:lnTo>
                        <a:pt x="35" y="68"/>
                      </a:lnTo>
                      <a:lnTo>
                        <a:pt x="34" y="68"/>
                      </a:lnTo>
                      <a:lnTo>
                        <a:pt x="34" y="67"/>
                      </a:lnTo>
                      <a:lnTo>
                        <a:pt x="34" y="66"/>
                      </a:lnTo>
                      <a:lnTo>
                        <a:pt x="34" y="65"/>
                      </a:lnTo>
                      <a:lnTo>
                        <a:pt x="34" y="64"/>
                      </a:lnTo>
                      <a:lnTo>
                        <a:pt x="34" y="63"/>
                      </a:lnTo>
                      <a:lnTo>
                        <a:pt x="34" y="62"/>
                      </a:lnTo>
                      <a:lnTo>
                        <a:pt x="33" y="61"/>
                      </a:lnTo>
                      <a:lnTo>
                        <a:pt x="33" y="60"/>
                      </a:lnTo>
                      <a:lnTo>
                        <a:pt x="32" y="59"/>
                      </a:lnTo>
                      <a:lnTo>
                        <a:pt x="31" y="59"/>
                      </a:lnTo>
                      <a:lnTo>
                        <a:pt x="31" y="58"/>
                      </a:lnTo>
                      <a:lnTo>
                        <a:pt x="30" y="57"/>
                      </a:lnTo>
                      <a:lnTo>
                        <a:pt x="30" y="56"/>
                      </a:lnTo>
                      <a:lnTo>
                        <a:pt x="29" y="56"/>
                      </a:lnTo>
                      <a:lnTo>
                        <a:pt x="29" y="55"/>
                      </a:lnTo>
                      <a:lnTo>
                        <a:pt x="28" y="55"/>
                      </a:lnTo>
                      <a:lnTo>
                        <a:pt x="27" y="54"/>
                      </a:lnTo>
                      <a:lnTo>
                        <a:pt x="27" y="53"/>
                      </a:lnTo>
                      <a:lnTo>
                        <a:pt x="27" y="52"/>
                      </a:lnTo>
                      <a:lnTo>
                        <a:pt x="26" y="51"/>
                      </a:lnTo>
                      <a:lnTo>
                        <a:pt x="26" y="50"/>
                      </a:lnTo>
                      <a:lnTo>
                        <a:pt x="25" y="49"/>
                      </a:lnTo>
                      <a:lnTo>
                        <a:pt x="24" y="47"/>
                      </a:lnTo>
                      <a:lnTo>
                        <a:pt x="24" y="46"/>
                      </a:lnTo>
                      <a:lnTo>
                        <a:pt x="24" y="45"/>
                      </a:lnTo>
                      <a:lnTo>
                        <a:pt x="23" y="45"/>
                      </a:lnTo>
                      <a:lnTo>
                        <a:pt x="22" y="44"/>
                      </a:lnTo>
                      <a:lnTo>
                        <a:pt x="22" y="43"/>
                      </a:lnTo>
                      <a:lnTo>
                        <a:pt x="22" y="42"/>
                      </a:lnTo>
                      <a:lnTo>
                        <a:pt x="21" y="41"/>
                      </a:lnTo>
                      <a:lnTo>
                        <a:pt x="21" y="40"/>
                      </a:lnTo>
                      <a:lnTo>
                        <a:pt x="20" y="38"/>
                      </a:lnTo>
                      <a:lnTo>
                        <a:pt x="20" y="37"/>
                      </a:lnTo>
                      <a:lnTo>
                        <a:pt x="19" y="35"/>
                      </a:lnTo>
                      <a:lnTo>
                        <a:pt x="18" y="34"/>
                      </a:lnTo>
                      <a:lnTo>
                        <a:pt x="18" y="32"/>
                      </a:lnTo>
                      <a:lnTo>
                        <a:pt x="18" y="31"/>
                      </a:lnTo>
                      <a:lnTo>
                        <a:pt x="17" y="30"/>
                      </a:lnTo>
                      <a:lnTo>
                        <a:pt x="17" y="29"/>
                      </a:lnTo>
                      <a:lnTo>
                        <a:pt x="16" y="28"/>
                      </a:lnTo>
                      <a:lnTo>
                        <a:pt x="16" y="27"/>
                      </a:lnTo>
                      <a:lnTo>
                        <a:pt x="15" y="27"/>
                      </a:lnTo>
                      <a:lnTo>
                        <a:pt x="15" y="26"/>
                      </a:lnTo>
                      <a:lnTo>
                        <a:pt x="14" y="25"/>
                      </a:lnTo>
                      <a:lnTo>
                        <a:pt x="14" y="24"/>
                      </a:lnTo>
                      <a:lnTo>
                        <a:pt x="13" y="24"/>
                      </a:lnTo>
                      <a:lnTo>
                        <a:pt x="13" y="23"/>
                      </a:lnTo>
                      <a:lnTo>
                        <a:pt x="13" y="22"/>
                      </a:lnTo>
                      <a:lnTo>
                        <a:pt x="13" y="21"/>
                      </a:lnTo>
                      <a:lnTo>
                        <a:pt x="13" y="20"/>
                      </a:lnTo>
                      <a:lnTo>
                        <a:pt x="13" y="18"/>
                      </a:lnTo>
                      <a:lnTo>
                        <a:pt x="12" y="17"/>
                      </a:lnTo>
                      <a:lnTo>
                        <a:pt x="11" y="15"/>
                      </a:lnTo>
                      <a:lnTo>
                        <a:pt x="10" y="14"/>
                      </a:lnTo>
                      <a:lnTo>
                        <a:pt x="9" y="12"/>
                      </a:lnTo>
                      <a:lnTo>
                        <a:pt x="8" y="11"/>
                      </a:lnTo>
                      <a:lnTo>
                        <a:pt x="8" y="10"/>
                      </a:lnTo>
                      <a:lnTo>
                        <a:pt x="7" y="10"/>
                      </a:lnTo>
                      <a:lnTo>
                        <a:pt x="7" y="9"/>
                      </a:lnTo>
                      <a:lnTo>
                        <a:pt x="6" y="9"/>
                      </a:lnTo>
                      <a:lnTo>
                        <a:pt x="6" y="8"/>
                      </a:lnTo>
                      <a:lnTo>
                        <a:pt x="6" y="7"/>
                      </a:lnTo>
                      <a:lnTo>
                        <a:pt x="5" y="6"/>
                      </a:lnTo>
                      <a:lnTo>
                        <a:pt x="5" y="5"/>
                      </a:lnTo>
                      <a:lnTo>
                        <a:pt x="4" y="4"/>
                      </a:lnTo>
                      <a:lnTo>
                        <a:pt x="2" y="1"/>
                      </a:lnTo>
                      <a:lnTo>
                        <a:pt x="1" y="0"/>
                      </a:lnTo>
                      <a:lnTo>
                        <a:pt x="0"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6" name=""/>
                <p:cNvSpPr/>
                <p:nvPr/>
              </p:nvSpPr>
              <p:spPr>
                <a:xfrm>
                  <a:off x="6823800" y="4680720"/>
                  <a:ext cx="15840" cy="33120"/>
                </a:xfrm>
                <a:custGeom>
                  <a:avLst/>
                  <a:gdLst/>
                  <a:ahLst/>
                  <a:rect l="l" t="t" r="r" b="b"/>
                  <a:pathLst>
                    <a:path w="22" h="43">
                      <a:moveTo>
                        <a:pt x="20" y="43"/>
                      </a:moveTo>
                      <a:lnTo>
                        <a:pt x="21" y="42"/>
                      </a:lnTo>
                      <a:lnTo>
                        <a:pt x="21" y="41"/>
                      </a:lnTo>
                      <a:lnTo>
                        <a:pt x="21" y="40"/>
                      </a:lnTo>
                      <a:lnTo>
                        <a:pt x="22" y="39"/>
                      </a:lnTo>
                      <a:lnTo>
                        <a:pt x="21" y="39"/>
                      </a:lnTo>
                      <a:lnTo>
                        <a:pt x="21" y="38"/>
                      </a:lnTo>
                      <a:lnTo>
                        <a:pt x="21" y="37"/>
                      </a:lnTo>
                      <a:lnTo>
                        <a:pt x="20" y="36"/>
                      </a:lnTo>
                      <a:lnTo>
                        <a:pt x="19" y="36"/>
                      </a:lnTo>
                      <a:lnTo>
                        <a:pt x="18" y="35"/>
                      </a:lnTo>
                      <a:lnTo>
                        <a:pt x="17" y="35"/>
                      </a:lnTo>
                      <a:lnTo>
                        <a:pt x="16" y="35"/>
                      </a:lnTo>
                      <a:lnTo>
                        <a:pt x="14" y="34"/>
                      </a:lnTo>
                      <a:lnTo>
                        <a:pt x="13" y="34"/>
                      </a:lnTo>
                      <a:lnTo>
                        <a:pt x="12" y="34"/>
                      </a:lnTo>
                      <a:lnTo>
                        <a:pt x="11" y="33"/>
                      </a:lnTo>
                      <a:lnTo>
                        <a:pt x="11" y="32"/>
                      </a:lnTo>
                      <a:lnTo>
                        <a:pt x="10" y="31"/>
                      </a:lnTo>
                      <a:lnTo>
                        <a:pt x="10" y="30"/>
                      </a:lnTo>
                      <a:lnTo>
                        <a:pt x="10" y="29"/>
                      </a:lnTo>
                      <a:lnTo>
                        <a:pt x="10" y="28"/>
                      </a:lnTo>
                      <a:lnTo>
                        <a:pt x="10" y="27"/>
                      </a:lnTo>
                      <a:lnTo>
                        <a:pt x="9" y="27"/>
                      </a:lnTo>
                      <a:lnTo>
                        <a:pt x="9" y="26"/>
                      </a:lnTo>
                      <a:lnTo>
                        <a:pt x="8" y="26"/>
                      </a:lnTo>
                      <a:lnTo>
                        <a:pt x="7" y="26"/>
                      </a:lnTo>
                      <a:lnTo>
                        <a:pt x="7" y="25"/>
                      </a:lnTo>
                      <a:lnTo>
                        <a:pt x="6" y="25"/>
                      </a:lnTo>
                      <a:lnTo>
                        <a:pt x="5" y="24"/>
                      </a:lnTo>
                      <a:lnTo>
                        <a:pt x="4" y="23"/>
                      </a:lnTo>
                      <a:lnTo>
                        <a:pt x="2" y="23"/>
                      </a:lnTo>
                      <a:lnTo>
                        <a:pt x="1" y="22"/>
                      </a:lnTo>
                      <a:lnTo>
                        <a:pt x="0" y="21"/>
                      </a:lnTo>
                      <a:lnTo>
                        <a:pt x="0" y="20"/>
                      </a:lnTo>
                      <a:lnTo>
                        <a:pt x="0" y="19"/>
                      </a:lnTo>
                      <a:lnTo>
                        <a:pt x="0" y="18"/>
                      </a:lnTo>
                      <a:lnTo>
                        <a:pt x="0" y="17"/>
                      </a:lnTo>
                      <a:lnTo>
                        <a:pt x="1" y="16"/>
                      </a:lnTo>
                      <a:lnTo>
                        <a:pt x="2" y="16"/>
                      </a:lnTo>
                      <a:lnTo>
                        <a:pt x="2" y="15"/>
                      </a:lnTo>
                      <a:lnTo>
                        <a:pt x="2" y="14"/>
                      </a:lnTo>
                      <a:lnTo>
                        <a:pt x="2" y="13"/>
                      </a:lnTo>
                      <a:lnTo>
                        <a:pt x="2" y="12"/>
                      </a:lnTo>
                      <a:lnTo>
                        <a:pt x="2" y="11"/>
                      </a:lnTo>
                      <a:lnTo>
                        <a:pt x="3" y="11"/>
                      </a:lnTo>
                      <a:lnTo>
                        <a:pt x="3" y="10"/>
                      </a:lnTo>
                      <a:lnTo>
                        <a:pt x="3" y="9"/>
                      </a:lnTo>
                      <a:lnTo>
                        <a:pt x="3" y="8"/>
                      </a:lnTo>
                      <a:lnTo>
                        <a:pt x="4" y="8"/>
                      </a:lnTo>
                      <a:lnTo>
                        <a:pt x="5" y="7"/>
                      </a:lnTo>
                      <a:lnTo>
                        <a:pt x="5" y="6"/>
                      </a:lnTo>
                      <a:lnTo>
                        <a:pt x="5" y="5"/>
                      </a:lnTo>
                      <a:lnTo>
                        <a:pt x="5" y="4"/>
                      </a:lnTo>
                      <a:lnTo>
                        <a:pt x="6" y="4"/>
                      </a:lnTo>
                      <a:lnTo>
                        <a:pt x="6" y="3"/>
                      </a:lnTo>
                      <a:lnTo>
                        <a:pt x="7" y="3"/>
                      </a:lnTo>
                      <a:lnTo>
                        <a:pt x="8" y="3"/>
                      </a:lnTo>
                      <a:lnTo>
                        <a:pt x="8" y="2"/>
                      </a:lnTo>
                      <a:lnTo>
                        <a:pt x="8" y="1"/>
                      </a:lnTo>
                      <a:lnTo>
                        <a:pt x="9" y="1"/>
                      </a:lnTo>
                      <a:lnTo>
                        <a:pt x="9" y="0"/>
                      </a:lnTo>
                      <a:lnTo>
                        <a:pt x="10" y="0"/>
                      </a:lnTo>
                    </a:path>
                  </a:pathLst>
                </a:custGeom>
                <a:noFill/>
                <a:ln w="23760">
                  <a:solidFill>
                    <a:srgbClr val="0000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267" name=""/>
                <p:cNvSpPr/>
                <p:nvPr/>
              </p:nvSpPr>
              <p:spPr>
                <a:xfrm>
                  <a:off x="6902640" y="4883040"/>
                  <a:ext cx="31320" cy="28440"/>
                </a:xfrm>
                <a:custGeom>
                  <a:avLst/>
                  <a:gdLst/>
                  <a:ahLst/>
                  <a:rect l="l" t="t" r="r" b="b"/>
                  <a:pathLst>
                    <a:path w="44" h="38">
                      <a:moveTo>
                        <a:pt x="0" y="38"/>
                      </a:moveTo>
                      <a:lnTo>
                        <a:pt x="3" y="35"/>
                      </a:lnTo>
                      <a:lnTo>
                        <a:pt x="4" y="35"/>
                      </a:lnTo>
                      <a:lnTo>
                        <a:pt x="4" y="34"/>
                      </a:lnTo>
                      <a:lnTo>
                        <a:pt x="5" y="33"/>
                      </a:lnTo>
                      <a:lnTo>
                        <a:pt x="5" y="32"/>
                      </a:lnTo>
                      <a:lnTo>
                        <a:pt x="5" y="31"/>
                      </a:lnTo>
                      <a:lnTo>
                        <a:pt x="6" y="31"/>
                      </a:lnTo>
                      <a:lnTo>
                        <a:pt x="6" y="30"/>
                      </a:lnTo>
                      <a:lnTo>
                        <a:pt x="7" y="30"/>
                      </a:lnTo>
                      <a:lnTo>
                        <a:pt x="7" y="31"/>
                      </a:lnTo>
                      <a:lnTo>
                        <a:pt x="8" y="31"/>
                      </a:lnTo>
                      <a:lnTo>
                        <a:pt x="9" y="31"/>
                      </a:lnTo>
                      <a:lnTo>
                        <a:pt x="10" y="31"/>
                      </a:lnTo>
                      <a:lnTo>
                        <a:pt x="11" y="31"/>
                      </a:lnTo>
                      <a:lnTo>
                        <a:pt x="12" y="30"/>
                      </a:lnTo>
                      <a:lnTo>
                        <a:pt x="13" y="30"/>
                      </a:lnTo>
                      <a:lnTo>
                        <a:pt x="14" y="30"/>
                      </a:lnTo>
                      <a:lnTo>
                        <a:pt x="15" y="30"/>
                      </a:lnTo>
                      <a:lnTo>
                        <a:pt x="16" y="30"/>
                      </a:lnTo>
                      <a:lnTo>
                        <a:pt x="17" y="30"/>
                      </a:lnTo>
                      <a:lnTo>
                        <a:pt x="17" y="29"/>
                      </a:lnTo>
                      <a:lnTo>
                        <a:pt x="18" y="28"/>
                      </a:lnTo>
                      <a:lnTo>
                        <a:pt x="18" y="27"/>
                      </a:lnTo>
                      <a:lnTo>
                        <a:pt x="18" y="26"/>
                      </a:lnTo>
                      <a:lnTo>
                        <a:pt x="19" y="25"/>
                      </a:lnTo>
                      <a:lnTo>
                        <a:pt x="19" y="24"/>
                      </a:lnTo>
                      <a:lnTo>
                        <a:pt x="20" y="24"/>
                      </a:lnTo>
                      <a:lnTo>
                        <a:pt x="20" y="23"/>
                      </a:lnTo>
                      <a:lnTo>
                        <a:pt x="20" y="22"/>
                      </a:lnTo>
                      <a:lnTo>
                        <a:pt x="20" y="21"/>
                      </a:lnTo>
                      <a:lnTo>
                        <a:pt x="20" y="20"/>
                      </a:lnTo>
                      <a:lnTo>
                        <a:pt x="21" y="20"/>
                      </a:lnTo>
                      <a:lnTo>
                        <a:pt x="21" y="19"/>
                      </a:lnTo>
                      <a:lnTo>
                        <a:pt x="22" y="18"/>
                      </a:lnTo>
                      <a:lnTo>
                        <a:pt x="22" y="17"/>
                      </a:lnTo>
                      <a:lnTo>
                        <a:pt x="23" y="17"/>
                      </a:lnTo>
                      <a:lnTo>
                        <a:pt x="23" y="16"/>
                      </a:lnTo>
                      <a:lnTo>
                        <a:pt x="26" y="12"/>
                      </a:lnTo>
                      <a:lnTo>
                        <a:pt x="26" y="11"/>
                      </a:lnTo>
                      <a:lnTo>
                        <a:pt x="27" y="10"/>
                      </a:lnTo>
                      <a:lnTo>
                        <a:pt x="27" y="9"/>
                      </a:lnTo>
                      <a:lnTo>
                        <a:pt x="27" y="8"/>
                      </a:lnTo>
                      <a:lnTo>
                        <a:pt x="27" y="7"/>
                      </a:lnTo>
                      <a:lnTo>
                        <a:pt x="27" y="6"/>
                      </a:lnTo>
                      <a:lnTo>
                        <a:pt x="27" y="5"/>
                      </a:lnTo>
                      <a:lnTo>
                        <a:pt x="28" y="5"/>
                      </a:lnTo>
                      <a:lnTo>
                        <a:pt x="28" y="4"/>
                      </a:lnTo>
                      <a:lnTo>
                        <a:pt x="29" y="4"/>
                      </a:lnTo>
                      <a:lnTo>
                        <a:pt x="30" y="4"/>
                      </a:lnTo>
                      <a:lnTo>
                        <a:pt x="31" y="4"/>
                      </a:lnTo>
                      <a:lnTo>
                        <a:pt x="32" y="4"/>
                      </a:lnTo>
                      <a:lnTo>
                        <a:pt x="33" y="4"/>
                      </a:lnTo>
                      <a:lnTo>
                        <a:pt x="36" y="4"/>
                      </a:lnTo>
                      <a:lnTo>
                        <a:pt x="37" y="4"/>
                      </a:lnTo>
                      <a:lnTo>
                        <a:pt x="38" y="4"/>
                      </a:lnTo>
                      <a:lnTo>
                        <a:pt x="39" y="4"/>
                      </a:lnTo>
                      <a:lnTo>
                        <a:pt x="40" y="4"/>
                      </a:lnTo>
                      <a:lnTo>
                        <a:pt x="41" y="3"/>
                      </a:lnTo>
                      <a:lnTo>
                        <a:pt x="41" y="2"/>
                      </a:lnTo>
                      <a:lnTo>
                        <a:pt x="43" y="1"/>
                      </a:lnTo>
                      <a:lnTo>
                        <a:pt x="44" y="0"/>
                      </a:lnTo>
                    </a:path>
                  </a:pathLst>
                </a:custGeom>
                <a:noFill/>
                <a:ln w="23760">
                  <a:solidFill>
                    <a:srgbClr val="0000ff"/>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1268" name=""/>
                <p:cNvSpPr/>
                <p:nvPr/>
              </p:nvSpPr>
              <p:spPr>
                <a:xfrm>
                  <a:off x="6936480" y="4869720"/>
                  <a:ext cx="1440" cy="2880"/>
                </a:xfrm>
                <a:custGeom>
                  <a:avLst/>
                  <a:gdLst/>
                  <a:ahLst/>
                  <a:rect l="l" t="t" r="r" b="b"/>
                  <a:pathLst>
                    <a:path w="0" h="4">
                      <a:moveTo>
                        <a:pt x="0" y="4"/>
                      </a:moveTo>
                      <a:lnTo>
                        <a:pt x="0" y="1"/>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269" name=""/>
                <p:cNvSpPr/>
                <p:nvPr/>
              </p:nvSpPr>
              <p:spPr>
                <a:xfrm>
                  <a:off x="6933960" y="4872600"/>
                  <a:ext cx="2520" cy="10080"/>
                </a:xfrm>
                <a:custGeom>
                  <a:avLst/>
                  <a:gdLst/>
                  <a:ahLst/>
                  <a:rect l="l" t="t" r="r" b="b"/>
                  <a:pathLst>
                    <a:path w="4" h="14">
                      <a:moveTo>
                        <a:pt x="0" y="14"/>
                      </a:moveTo>
                      <a:lnTo>
                        <a:pt x="0" y="13"/>
                      </a:lnTo>
                      <a:lnTo>
                        <a:pt x="1" y="12"/>
                      </a:lnTo>
                      <a:lnTo>
                        <a:pt x="1" y="11"/>
                      </a:lnTo>
                      <a:lnTo>
                        <a:pt x="1" y="10"/>
                      </a:lnTo>
                      <a:lnTo>
                        <a:pt x="1" y="7"/>
                      </a:lnTo>
                      <a:lnTo>
                        <a:pt x="1" y="6"/>
                      </a:lnTo>
                      <a:lnTo>
                        <a:pt x="2" y="4"/>
                      </a:lnTo>
                      <a:lnTo>
                        <a:pt x="3" y="3"/>
                      </a:lnTo>
                      <a:lnTo>
                        <a:pt x="3" y="2"/>
                      </a:lnTo>
                      <a:lnTo>
                        <a:pt x="4" y="0"/>
                      </a:lnTo>
                    </a:path>
                  </a:pathLst>
                </a:custGeom>
                <a:noFill/>
                <a:ln w="23760">
                  <a:solidFill>
                    <a:srgbClr val="0000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Arial"/>
                  </a:endParaRPr>
                </a:p>
              </p:txBody>
            </p:sp>
            <p:sp>
              <p:nvSpPr>
                <p:cNvPr id="1270" name=""/>
                <p:cNvSpPr/>
                <p:nvPr/>
              </p:nvSpPr>
              <p:spPr>
                <a:xfrm>
                  <a:off x="6876720" y="4911840"/>
                  <a:ext cx="25560" cy="52920"/>
                </a:xfrm>
                <a:custGeom>
                  <a:avLst/>
                  <a:gdLst/>
                  <a:ahLst/>
                  <a:rect l="l" t="t" r="r" b="b"/>
                  <a:pathLst>
                    <a:path w="37" h="70">
                      <a:moveTo>
                        <a:pt x="37" y="0"/>
                      </a:moveTo>
                      <a:lnTo>
                        <a:pt x="36" y="1"/>
                      </a:lnTo>
                      <a:lnTo>
                        <a:pt x="33" y="4"/>
                      </a:lnTo>
                      <a:lnTo>
                        <a:pt x="32" y="5"/>
                      </a:lnTo>
                      <a:lnTo>
                        <a:pt x="31" y="6"/>
                      </a:lnTo>
                      <a:lnTo>
                        <a:pt x="31" y="7"/>
                      </a:lnTo>
                      <a:lnTo>
                        <a:pt x="30" y="8"/>
                      </a:lnTo>
                      <a:lnTo>
                        <a:pt x="30" y="9"/>
                      </a:lnTo>
                      <a:lnTo>
                        <a:pt x="30" y="10"/>
                      </a:lnTo>
                      <a:lnTo>
                        <a:pt x="30" y="11"/>
                      </a:lnTo>
                      <a:lnTo>
                        <a:pt x="30" y="12"/>
                      </a:lnTo>
                      <a:lnTo>
                        <a:pt x="30" y="13"/>
                      </a:lnTo>
                      <a:lnTo>
                        <a:pt x="29" y="13"/>
                      </a:lnTo>
                      <a:lnTo>
                        <a:pt x="29" y="15"/>
                      </a:lnTo>
                      <a:lnTo>
                        <a:pt x="27" y="21"/>
                      </a:lnTo>
                      <a:lnTo>
                        <a:pt x="27" y="23"/>
                      </a:lnTo>
                      <a:lnTo>
                        <a:pt x="22" y="35"/>
                      </a:lnTo>
                      <a:lnTo>
                        <a:pt x="22" y="36"/>
                      </a:lnTo>
                      <a:lnTo>
                        <a:pt x="21" y="38"/>
                      </a:lnTo>
                      <a:lnTo>
                        <a:pt x="20" y="39"/>
                      </a:lnTo>
                      <a:lnTo>
                        <a:pt x="20" y="40"/>
                      </a:lnTo>
                      <a:lnTo>
                        <a:pt x="19" y="40"/>
                      </a:lnTo>
                      <a:lnTo>
                        <a:pt x="18" y="40"/>
                      </a:lnTo>
                      <a:lnTo>
                        <a:pt x="18" y="41"/>
                      </a:lnTo>
                      <a:lnTo>
                        <a:pt x="17" y="42"/>
                      </a:lnTo>
                      <a:lnTo>
                        <a:pt x="16" y="42"/>
                      </a:lnTo>
                      <a:lnTo>
                        <a:pt x="15" y="44"/>
                      </a:lnTo>
                      <a:lnTo>
                        <a:pt x="15" y="45"/>
                      </a:lnTo>
                      <a:lnTo>
                        <a:pt x="15" y="47"/>
                      </a:lnTo>
                      <a:lnTo>
                        <a:pt x="15" y="48"/>
                      </a:lnTo>
                      <a:lnTo>
                        <a:pt x="15" y="49"/>
                      </a:lnTo>
                      <a:lnTo>
                        <a:pt x="14" y="49"/>
                      </a:lnTo>
                      <a:lnTo>
                        <a:pt x="14" y="50"/>
                      </a:lnTo>
                      <a:lnTo>
                        <a:pt x="14" y="51"/>
                      </a:lnTo>
                      <a:lnTo>
                        <a:pt x="14" y="53"/>
                      </a:lnTo>
                      <a:lnTo>
                        <a:pt x="14" y="54"/>
                      </a:lnTo>
                      <a:lnTo>
                        <a:pt x="14" y="56"/>
                      </a:lnTo>
                      <a:lnTo>
                        <a:pt x="13" y="57"/>
                      </a:lnTo>
                      <a:lnTo>
                        <a:pt x="13" y="58"/>
                      </a:lnTo>
                      <a:lnTo>
                        <a:pt x="12" y="60"/>
                      </a:lnTo>
                      <a:lnTo>
                        <a:pt x="12" y="61"/>
                      </a:lnTo>
                      <a:lnTo>
                        <a:pt x="11" y="61"/>
                      </a:lnTo>
                      <a:lnTo>
                        <a:pt x="9" y="63"/>
                      </a:lnTo>
                      <a:lnTo>
                        <a:pt x="8" y="63"/>
                      </a:lnTo>
                      <a:lnTo>
                        <a:pt x="7" y="64"/>
                      </a:lnTo>
                      <a:lnTo>
                        <a:pt x="6" y="64"/>
                      </a:lnTo>
                      <a:lnTo>
                        <a:pt x="5" y="64"/>
                      </a:lnTo>
                      <a:lnTo>
                        <a:pt x="4" y="64"/>
                      </a:lnTo>
                      <a:lnTo>
                        <a:pt x="2" y="66"/>
                      </a:lnTo>
                      <a:lnTo>
                        <a:pt x="0" y="70"/>
                      </a:lnTo>
                    </a:path>
                  </a:pathLst>
                </a:custGeom>
                <a:noFill/>
                <a:ln w="23760">
                  <a:solidFill>
                    <a:srgbClr val="0000ff"/>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Arial"/>
                  </a:endParaRPr>
                </a:p>
              </p:txBody>
            </p:sp>
            <p:sp>
              <p:nvSpPr>
                <p:cNvPr id="1271" name=""/>
                <p:cNvSpPr/>
                <p:nvPr/>
              </p:nvSpPr>
              <p:spPr>
                <a:xfrm>
                  <a:off x="6873840" y="4964760"/>
                  <a:ext cx="2880" cy="7200"/>
                </a:xfrm>
                <a:custGeom>
                  <a:avLst/>
                  <a:gdLst/>
                  <a:ahLst/>
                  <a:rect l="l" t="t" r="r" b="b"/>
                  <a:pathLst>
                    <a:path w="4" h="11">
                      <a:moveTo>
                        <a:pt x="0" y="11"/>
                      </a:moveTo>
                      <a:lnTo>
                        <a:pt x="1" y="11"/>
                      </a:lnTo>
                      <a:lnTo>
                        <a:pt x="1" y="10"/>
                      </a:lnTo>
                      <a:lnTo>
                        <a:pt x="2" y="9"/>
                      </a:lnTo>
                      <a:lnTo>
                        <a:pt x="3" y="6"/>
                      </a:lnTo>
                      <a:lnTo>
                        <a:pt x="4"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272" name=""/>
                <p:cNvSpPr/>
                <p:nvPr/>
              </p:nvSpPr>
              <p:spPr>
                <a:xfrm flipH="1">
                  <a:off x="6872040" y="49723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73" name=""/>
                <p:cNvSpPr/>
                <p:nvPr/>
              </p:nvSpPr>
              <p:spPr>
                <a:xfrm>
                  <a:off x="7116480" y="5787360"/>
                  <a:ext cx="1080" cy="8640"/>
                </a:xfrm>
                <a:custGeom>
                  <a:avLst/>
                  <a:gdLst/>
                  <a:ahLst/>
                  <a:rect l="l" t="t" r="r" b="b"/>
                  <a:pathLst>
                    <a:path w="1" h="13">
                      <a:moveTo>
                        <a:pt x="1" y="13"/>
                      </a:moveTo>
                      <a:lnTo>
                        <a:pt x="1" y="1"/>
                      </a:lnTo>
                      <a:lnTo>
                        <a:pt x="1" y="0"/>
                      </a:lnTo>
                      <a:lnTo>
                        <a:pt x="0" y="0"/>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1274" name=""/>
                <p:cNvSpPr/>
                <p:nvPr/>
              </p:nvSpPr>
              <p:spPr>
                <a:xfrm>
                  <a:off x="7112160" y="5787360"/>
                  <a:ext cx="3960" cy="1080"/>
                </a:xfrm>
                <a:custGeom>
                  <a:avLst/>
                  <a:gdLst/>
                  <a:ahLst/>
                  <a:rect l="l" t="t" r="r" b="b"/>
                  <a:pathLst>
                    <a:path w="6" h="0">
                      <a:moveTo>
                        <a:pt x="6" y="0"/>
                      </a:moveTo>
                      <a:lnTo>
                        <a:pt x="3"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75" name=""/>
                <p:cNvSpPr/>
                <p:nvPr/>
              </p:nvSpPr>
              <p:spPr>
                <a:xfrm>
                  <a:off x="7112160" y="5787360"/>
                  <a:ext cx="3960" cy="1080"/>
                </a:xfrm>
                <a:custGeom>
                  <a:avLst/>
                  <a:gdLst/>
                  <a:ahLst/>
                  <a:rect l="l" t="t" r="r" b="b"/>
                  <a:pathLst>
                    <a:path w="6" h="1">
                      <a:moveTo>
                        <a:pt x="0" y="0"/>
                      </a:moveTo>
                      <a:lnTo>
                        <a:pt x="0" y="1"/>
                      </a:lnTo>
                      <a:lnTo>
                        <a:pt x="4" y="1"/>
                      </a:lnTo>
                      <a:lnTo>
                        <a:pt x="6"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76" name=""/>
                <p:cNvSpPr/>
                <p:nvPr/>
              </p:nvSpPr>
              <p:spPr>
                <a:xfrm>
                  <a:off x="7116480" y="5787360"/>
                  <a:ext cx="21240" cy="2520"/>
                </a:xfrm>
                <a:custGeom>
                  <a:avLst/>
                  <a:gdLst/>
                  <a:ahLst/>
                  <a:rect l="l" t="t" r="r" b="b"/>
                  <a:pathLst>
                    <a:path w="30" h="3">
                      <a:moveTo>
                        <a:pt x="0" y="0"/>
                      </a:moveTo>
                      <a:lnTo>
                        <a:pt x="2" y="0"/>
                      </a:lnTo>
                      <a:lnTo>
                        <a:pt x="6" y="0"/>
                      </a:lnTo>
                      <a:lnTo>
                        <a:pt x="12" y="1"/>
                      </a:lnTo>
                      <a:lnTo>
                        <a:pt x="20" y="2"/>
                      </a:lnTo>
                      <a:lnTo>
                        <a:pt x="25" y="3"/>
                      </a:lnTo>
                      <a:lnTo>
                        <a:pt x="26" y="3"/>
                      </a:lnTo>
                      <a:lnTo>
                        <a:pt x="27" y="3"/>
                      </a:lnTo>
                      <a:lnTo>
                        <a:pt x="28" y="3"/>
                      </a:lnTo>
                      <a:lnTo>
                        <a:pt x="28" y="2"/>
                      </a:lnTo>
                      <a:lnTo>
                        <a:pt x="30" y="2"/>
                      </a:lnTo>
                    </a:path>
                  </a:pathLst>
                </a:custGeom>
                <a:noFill/>
                <a:ln w="23760">
                  <a:solidFill>
                    <a:srgbClr val="0000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1277" name=""/>
                <p:cNvSpPr/>
                <p:nvPr/>
              </p:nvSpPr>
              <p:spPr>
                <a:xfrm>
                  <a:off x="7137720" y="5776560"/>
                  <a:ext cx="16920" cy="11880"/>
                </a:xfrm>
                <a:custGeom>
                  <a:avLst/>
                  <a:gdLst/>
                  <a:ahLst/>
                  <a:rect l="l" t="t" r="r" b="b"/>
                  <a:pathLst>
                    <a:path w="23" h="16">
                      <a:moveTo>
                        <a:pt x="0" y="16"/>
                      </a:moveTo>
                      <a:lnTo>
                        <a:pt x="4" y="14"/>
                      </a:lnTo>
                      <a:lnTo>
                        <a:pt x="10" y="11"/>
                      </a:lnTo>
                      <a:lnTo>
                        <a:pt x="16" y="6"/>
                      </a:lnTo>
                      <a:lnTo>
                        <a:pt x="23" y="0"/>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278" name=""/>
                <p:cNvSpPr/>
                <p:nvPr/>
              </p:nvSpPr>
              <p:spPr>
                <a:xfrm>
                  <a:off x="7156080" y="5770440"/>
                  <a:ext cx="22680" cy="6120"/>
                </a:xfrm>
                <a:custGeom>
                  <a:avLst/>
                  <a:gdLst/>
                  <a:ahLst/>
                  <a:rect l="l" t="t" r="r" b="b"/>
                  <a:pathLst>
                    <a:path w="32" h="7">
                      <a:moveTo>
                        <a:pt x="0" y="7"/>
                      </a:moveTo>
                      <a:lnTo>
                        <a:pt x="19" y="3"/>
                      </a:lnTo>
                      <a:lnTo>
                        <a:pt x="32"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279" name=""/>
                <p:cNvSpPr/>
                <p:nvPr/>
              </p:nvSpPr>
              <p:spPr>
                <a:xfrm>
                  <a:off x="7134840" y="5823360"/>
                  <a:ext cx="1440" cy="1440"/>
                </a:xfrm>
                <a:custGeom>
                  <a:avLst/>
                  <a:gdLst/>
                  <a:ahLst/>
                  <a:rect l="l" t="t" r="r" b="b"/>
                  <a:pathLst>
                    <a:path w="1" h="1">
                      <a:moveTo>
                        <a:pt x="1" y="1"/>
                      </a:moveTo>
                      <a:lnTo>
                        <a:pt x="1"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80" name=""/>
                <p:cNvSpPr/>
                <p:nvPr/>
              </p:nvSpPr>
              <p:spPr>
                <a:xfrm>
                  <a:off x="7134840" y="5833800"/>
                  <a:ext cx="16920" cy="1440"/>
                </a:xfrm>
                <a:custGeom>
                  <a:avLst/>
                  <a:gdLst/>
                  <a:ahLst/>
                  <a:rect l="l" t="t" r="r" b="b"/>
                  <a:pathLst>
                    <a:path w="25" h="2">
                      <a:moveTo>
                        <a:pt x="25" y="2"/>
                      </a:moveTo>
                      <a:lnTo>
                        <a:pt x="10" y="2"/>
                      </a:lnTo>
                      <a:lnTo>
                        <a:pt x="3" y="2"/>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81" name=""/>
                <p:cNvSpPr/>
                <p:nvPr/>
              </p:nvSpPr>
              <p:spPr>
                <a:xfrm>
                  <a:off x="7134840" y="5824800"/>
                  <a:ext cx="1440" cy="8640"/>
                </a:xfrm>
                <a:custGeom>
                  <a:avLst/>
                  <a:gdLst/>
                  <a:ahLst/>
                  <a:rect l="l" t="t" r="r" b="b"/>
                  <a:pathLst>
                    <a:path w="2" h="12">
                      <a:moveTo>
                        <a:pt x="0" y="12"/>
                      </a:moveTo>
                      <a:lnTo>
                        <a:pt x="2" y="7"/>
                      </a:lnTo>
                      <a:lnTo>
                        <a:pt x="2" y="0"/>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1282" name=""/>
                <p:cNvSpPr/>
                <p:nvPr/>
              </p:nvSpPr>
              <p:spPr>
                <a:xfrm flipH="1">
                  <a:off x="7134840" y="582480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83" name=""/>
                <p:cNvSpPr/>
                <p:nvPr/>
              </p:nvSpPr>
              <p:spPr>
                <a:xfrm>
                  <a:off x="7130520" y="5812560"/>
                  <a:ext cx="3960" cy="10440"/>
                </a:xfrm>
                <a:custGeom>
                  <a:avLst/>
                  <a:gdLst/>
                  <a:ahLst/>
                  <a:rect l="l" t="t" r="r" b="b"/>
                  <a:pathLst>
                    <a:path w="5" h="14">
                      <a:moveTo>
                        <a:pt x="5" y="14"/>
                      </a:moveTo>
                      <a:lnTo>
                        <a:pt x="5" y="13"/>
                      </a:lnTo>
                      <a:lnTo>
                        <a:pt x="3" y="8"/>
                      </a:lnTo>
                      <a:lnTo>
                        <a:pt x="3" y="7"/>
                      </a:lnTo>
                      <a:lnTo>
                        <a:pt x="2" y="6"/>
                      </a:lnTo>
                      <a:lnTo>
                        <a:pt x="2" y="5"/>
                      </a:lnTo>
                      <a:lnTo>
                        <a:pt x="1" y="2"/>
                      </a:lnTo>
                      <a:lnTo>
                        <a:pt x="0" y="0"/>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1284" name=""/>
                <p:cNvSpPr/>
                <p:nvPr/>
              </p:nvSpPr>
              <p:spPr>
                <a:xfrm flipH="1">
                  <a:off x="7126200" y="5812560"/>
                  <a:ext cx="396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85" name=""/>
                <p:cNvSpPr/>
                <p:nvPr/>
              </p:nvSpPr>
              <p:spPr>
                <a:xfrm flipV="1">
                  <a:off x="7126560" y="5809320"/>
                  <a:ext cx="1080" cy="2520"/>
                </a:xfrm>
                <a:prstGeom prst="line">
                  <a:avLst/>
                </a:prstGeom>
                <a:ln w="23760">
                  <a:solidFill>
                    <a:srgbClr val="0000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1286" name=""/>
                <p:cNvSpPr/>
                <p:nvPr/>
              </p:nvSpPr>
              <p:spPr>
                <a:xfrm flipH="1">
                  <a:off x="7119000" y="5809680"/>
                  <a:ext cx="68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87" name=""/>
                <p:cNvSpPr/>
                <p:nvPr/>
              </p:nvSpPr>
              <p:spPr>
                <a:xfrm flipH="1" flipV="1">
                  <a:off x="7181640" y="5857920"/>
                  <a:ext cx="1080" cy="11880"/>
                </a:xfrm>
                <a:prstGeom prst="line">
                  <a:avLst/>
                </a:prstGeom>
                <a:ln w="23760">
                  <a:solidFill>
                    <a:srgbClr val="0000ff"/>
                  </a:solidFill>
                  <a:miter/>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288" name=""/>
                <p:cNvSpPr/>
                <p:nvPr/>
              </p:nvSpPr>
              <p:spPr>
                <a:xfrm>
                  <a:off x="7182000" y="5856480"/>
                  <a:ext cx="1080" cy="1440"/>
                </a:xfrm>
                <a:custGeom>
                  <a:avLst/>
                  <a:gdLst/>
                  <a:ahLst/>
                  <a:rect l="l" t="t" r="r" b="b"/>
                  <a:pathLst>
                    <a:path w="1" h="2">
                      <a:moveTo>
                        <a:pt x="1" y="2"/>
                      </a:moveTo>
                      <a:lnTo>
                        <a:pt x="1" y="1"/>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89" name=""/>
                <p:cNvSpPr/>
                <p:nvPr/>
              </p:nvSpPr>
              <p:spPr>
                <a:xfrm>
                  <a:off x="7156080" y="5856480"/>
                  <a:ext cx="14400" cy="1440"/>
                </a:xfrm>
                <a:custGeom>
                  <a:avLst/>
                  <a:gdLst/>
                  <a:ahLst/>
                  <a:rect l="l" t="t" r="r" b="b"/>
                  <a:pathLst>
                    <a:path w="20" h="2">
                      <a:moveTo>
                        <a:pt x="20" y="0"/>
                      </a:moveTo>
                      <a:lnTo>
                        <a:pt x="15" y="0"/>
                      </a:lnTo>
                      <a:lnTo>
                        <a:pt x="14" y="0"/>
                      </a:lnTo>
                      <a:lnTo>
                        <a:pt x="10" y="0"/>
                      </a:lnTo>
                      <a:lnTo>
                        <a:pt x="7" y="1"/>
                      </a:lnTo>
                      <a:lnTo>
                        <a:pt x="5" y="2"/>
                      </a:lnTo>
                      <a:lnTo>
                        <a:pt x="4" y="1"/>
                      </a:lnTo>
                      <a:lnTo>
                        <a:pt x="1" y="1"/>
                      </a:lnTo>
                      <a:lnTo>
                        <a:pt x="0" y="1"/>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90" name=""/>
                <p:cNvSpPr/>
                <p:nvPr/>
              </p:nvSpPr>
              <p:spPr>
                <a:xfrm>
                  <a:off x="7152120" y="5856480"/>
                  <a:ext cx="3960" cy="1440"/>
                </a:xfrm>
                <a:custGeom>
                  <a:avLst/>
                  <a:gdLst/>
                  <a:ahLst/>
                  <a:rect l="l" t="t" r="r" b="b"/>
                  <a:pathLst>
                    <a:path w="6" h="0">
                      <a:moveTo>
                        <a:pt x="6" y="0"/>
                      </a:moveTo>
                      <a:lnTo>
                        <a:pt x="2"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91" name=""/>
                <p:cNvSpPr/>
                <p:nvPr/>
              </p:nvSpPr>
              <p:spPr>
                <a:xfrm>
                  <a:off x="7152120" y="5835600"/>
                  <a:ext cx="1440" cy="20880"/>
                </a:xfrm>
                <a:custGeom>
                  <a:avLst/>
                  <a:gdLst/>
                  <a:ahLst/>
                  <a:rect l="l" t="t" r="r" b="b"/>
                  <a:pathLst>
                    <a:path w="1" h="29">
                      <a:moveTo>
                        <a:pt x="0" y="29"/>
                      </a:moveTo>
                      <a:lnTo>
                        <a:pt x="0" y="22"/>
                      </a:lnTo>
                      <a:lnTo>
                        <a:pt x="0" y="20"/>
                      </a:lnTo>
                      <a:lnTo>
                        <a:pt x="0" y="19"/>
                      </a:lnTo>
                      <a:lnTo>
                        <a:pt x="0" y="18"/>
                      </a:lnTo>
                      <a:lnTo>
                        <a:pt x="1" y="17"/>
                      </a:lnTo>
                      <a:lnTo>
                        <a:pt x="1" y="16"/>
                      </a:lnTo>
                      <a:lnTo>
                        <a:pt x="1" y="0"/>
                      </a:lnTo>
                    </a:path>
                  </a:pathLst>
                </a:custGeom>
                <a:noFill/>
                <a:ln w="23760">
                  <a:solidFill>
                    <a:srgbClr val="0000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1292" name=""/>
                <p:cNvSpPr/>
                <p:nvPr/>
              </p:nvSpPr>
              <p:spPr>
                <a:xfrm>
                  <a:off x="7187760" y="5900400"/>
                  <a:ext cx="2880" cy="19800"/>
                </a:xfrm>
                <a:custGeom>
                  <a:avLst/>
                  <a:gdLst/>
                  <a:ahLst/>
                  <a:rect l="l" t="t" r="r" b="b"/>
                  <a:pathLst>
                    <a:path w="3" h="26">
                      <a:moveTo>
                        <a:pt x="2" y="26"/>
                      </a:moveTo>
                      <a:lnTo>
                        <a:pt x="3" y="20"/>
                      </a:lnTo>
                      <a:lnTo>
                        <a:pt x="0" y="0"/>
                      </a:lnTo>
                    </a:path>
                  </a:pathLst>
                </a:custGeom>
                <a:noFill/>
                <a:ln w="23760">
                  <a:solidFill>
                    <a:srgbClr val="0000ff"/>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Arial"/>
                  </a:endParaRPr>
                </a:p>
              </p:txBody>
            </p:sp>
            <p:sp>
              <p:nvSpPr>
                <p:cNvPr id="1293" name=""/>
                <p:cNvSpPr/>
                <p:nvPr/>
              </p:nvSpPr>
              <p:spPr>
                <a:xfrm flipH="1" flipV="1">
                  <a:off x="7185960" y="58986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294" name=""/>
                <p:cNvSpPr/>
                <p:nvPr/>
              </p:nvSpPr>
              <p:spPr>
                <a:xfrm>
                  <a:off x="7186320" y="5882040"/>
                  <a:ext cx="1080" cy="16560"/>
                </a:xfrm>
                <a:custGeom>
                  <a:avLst/>
                  <a:gdLst/>
                  <a:ahLst/>
                  <a:rect l="l" t="t" r="r" b="b"/>
                  <a:pathLst>
                    <a:path w="0" h="23">
                      <a:moveTo>
                        <a:pt x="0" y="23"/>
                      </a:moveTo>
                      <a:lnTo>
                        <a:pt x="0" y="16"/>
                      </a:lnTo>
                      <a:lnTo>
                        <a:pt x="0" y="12"/>
                      </a:lnTo>
                      <a:lnTo>
                        <a:pt x="0" y="9"/>
                      </a:lnTo>
                      <a:lnTo>
                        <a:pt x="0" y="1"/>
                      </a:lnTo>
                      <a:lnTo>
                        <a:pt x="0" y="0"/>
                      </a:lnTo>
                    </a:path>
                  </a:pathLst>
                </a:custGeom>
                <a:noFill/>
                <a:ln w="23760">
                  <a:solidFill>
                    <a:srgbClr val="0000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295" name=""/>
                <p:cNvSpPr/>
                <p:nvPr/>
              </p:nvSpPr>
              <p:spPr>
                <a:xfrm>
                  <a:off x="7183440" y="5870160"/>
                  <a:ext cx="2880" cy="11880"/>
                </a:xfrm>
                <a:custGeom>
                  <a:avLst/>
                  <a:gdLst/>
                  <a:ahLst/>
                  <a:rect l="l" t="t" r="r" b="b"/>
                  <a:pathLst>
                    <a:path w="3" h="16">
                      <a:moveTo>
                        <a:pt x="3" y="16"/>
                      </a:moveTo>
                      <a:lnTo>
                        <a:pt x="2" y="10"/>
                      </a:lnTo>
                      <a:lnTo>
                        <a:pt x="0" y="0"/>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296" name=""/>
                <p:cNvSpPr/>
                <p:nvPr/>
              </p:nvSpPr>
              <p:spPr>
                <a:xfrm>
                  <a:off x="7189200" y="5920200"/>
                  <a:ext cx="3960" cy="8640"/>
                </a:xfrm>
                <a:custGeom>
                  <a:avLst/>
                  <a:gdLst/>
                  <a:ahLst/>
                  <a:rect l="l" t="t" r="r" b="b"/>
                  <a:pathLst>
                    <a:path w="5" h="13">
                      <a:moveTo>
                        <a:pt x="5" y="13"/>
                      </a:moveTo>
                      <a:lnTo>
                        <a:pt x="5" y="12"/>
                      </a:lnTo>
                      <a:lnTo>
                        <a:pt x="3" y="11"/>
                      </a:lnTo>
                      <a:lnTo>
                        <a:pt x="3" y="10"/>
                      </a:lnTo>
                      <a:lnTo>
                        <a:pt x="3" y="9"/>
                      </a:lnTo>
                      <a:lnTo>
                        <a:pt x="3" y="8"/>
                      </a:lnTo>
                      <a:lnTo>
                        <a:pt x="1" y="6"/>
                      </a:lnTo>
                      <a:lnTo>
                        <a:pt x="0" y="6"/>
                      </a:lnTo>
                      <a:lnTo>
                        <a:pt x="0" y="5"/>
                      </a:lnTo>
                      <a:lnTo>
                        <a:pt x="0" y="1"/>
                      </a:lnTo>
                      <a:lnTo>
                        <a:pt x="0" y="0"/>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1297" name=""/>
                <p:cNvSpPr/>
                <p:nvPr/>
              </p:nvSpPr>
              <p:spPr>
                <a:xfrm flipV="1">
                  <a:off x="7207560" y="5965200"/>
                  <a:ext cx="1440" cy="14760"/>
                </a:xfrm>
                <a:prstGeom prst="line">
                  <a:avLst/>
                </a:prstGeom>
                <a:ln w="23760">
                  <a:solidFill>
                    <a:srgbClr val="0000ff"/>
                  </a:solidFill>
                  <a:miter/>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298" name=""/>
                <p:cNvSpPr/>
                <p:nvPr/>
              </p:nvSpPr>
              <p:spPr>
                <a:xfrm>
                  <a:off x="7203600" y="5958000"/>
                  <a:ext cx="3960" cy="7200"/>
                </a:xfrm>
                <a:custGeom>
                  <a:avLst/>
                  <a:gdLst/>
                  <a:ahLst/>
                  <a:rect l="l" t="t" r="r" b="b"/>
                  <a:pathLst>
                    <a:path w="6" h="11">
                      <a:moveTo>
                        <a:pt x="6" y="11"/>
                      </a:moveTo>
                      <a:lnTo>
                        <a:pt x="1" y="2"/>
                      </a:lnTo>
                      <a:lnTo>
                        <a:pt x="0"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299" name=""/>
                <p:cNvSpPr/>
                <p:nvPr/>
              </p:nvSpPr>
              <p:spPr>
                <a:xfrm flipH="1">
                  <a:off x="7197840" y="5958000"/>
                  <a:ext cx="576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00" name=""/>
                <p:cNvSpPr/>
                <p:nvPr/>
              </p:nvSpPr>
              <p:spPr>
                <a:xfrm>
                  <a:off x="7261920" y="5675040"/>
                  <a:ext cx="1080" cy="2880"/>
                </a:xfrm>
                <a:custGeom>
                  <a:avLst/>
                  <a:gdLst/>
                  <a:ahLst/>
                  <a:rect l="l" t="t" r="r" b="b"/>
                  <a:pathLst>
                    <a:path w="0" h="4">
                      <a:moveTo>
                        <a:pt x="0" y="4"/>
                      </a:moveTo>
                      <a:lnTo>
                        <a:pt x="0" y="3"/>
                      </a:lnTo>
                      <a:lnTo>
                        <a:pt x="0" y="2"/>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301" name=""/>
                <p:cNvSpPr/>
                <p:nvPr/>
              </p:nvSpPr>
              <p:spPr>
                <a:xfrm>
                  <a:off x="7261920" y="5667480"/>
                  <a:ext cx="2880" cy="7200"/>
                </a:xfrm>
                <a:custGeom>
                  <a:avLst/>
                  <a:gdLst/>
                  <a:ahLst/>
                  <a:rect l="l" t="t" r="r" b="b"/>
                  <a:pathLst>
                    <a:path w="3" h="9">
                      <a:moveTo>
                        <a:pt x="0" y="9"/>
                      </a:moveTo>
                      <a:lnTo>
                        <a:pt x="0" y="7"/>
                      </a:lnTo>
                      <a:lnTo>
                        <a:pt x="0" y="6"/>
                      </a:lnTo>
                      <a:lnTo>
                        <a:pt x="1" y="6"/>
                      </a:lnTo>
                      <a:lnTo>
                        <a:pt x="2" y="5"/>
                      </a:lnTo>
                      <a:lnTo>
                        <a:pt x="2" y="4"/>
                      </a:lnTo>
                      <a:lnTo>
                        <a:pt x="2" y="3"/>
                      </a:lnTo>
                      <a:lnTo>
                        <a:pt x="2" y="2"/>
                      </a:lnTo>
                      <a:lnTo>
                        <a:pt x="2" y="1"/>
                      </a:lnTo>
                      <a:lnTo>
                        <a:pt x="2" y="0"/>
                      </a:lnTo>
                      <a:lnTo>
                        <a:pt x="3"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302" name=""/>
                <p:cNvSpPr/>
                <p:nvPr/>
              </p:nvSpPr>
              <p:spPr>
                <a:xfrm>
                  <a:off x="7265160" y="5659920"/>
                  <a:ext cx="1080" cy="7200"/>
                </a:xfrm>
                <a:custGeom>
                  <a:avLst/>
                  <a:gdLst/>
                  <a:ahLst/>
                  <a:rect l="l" t="t" r="r" b="b"/>
                  <a:pathLst>
                    <a:path w="3" h="10">
                      <a:moveTo>
                        <a:pt x="0" y="10"/>
                      </a:moveTo>
                      <a:lnTo>
                        <a:pt x="0" y="9"/>
                      </a:lnTo>
                      <a:lnTo>
                        <a:pt x="1" y="9"/>
                      </a:lnTo>
                      <a:lnTo>
                        <a:pt x="2" y="8"/>
                      </a:lnTo>
                      <a:lnTo>
                        <a:pt x="2" y="7"/>
                      </a:lnTo>
                      <a:lnTo>
                        <a:pt x="3" y="7"/>
                      </a:lnTo>
                      <a:lnTo>
                        <a:pt x="3" y="6"/>
                      </a:lnTo>
                      <a:lnTo>
                        <a:pt x="3" y="5"/>
                      </a:lnTo>
                      <a:lnTo>
                        <a:pt x="2" y="4"/>
                      </a:lnTo>
                      <a:lnTo>
                        <a:pt x="1" y="3"/>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303" name=""/>
                <p:cNvSpPr/>
                <p:nvPr/>
              </p:nvSpPr>
              <p:spPr>
                <a:xfrm>
                  <a:off x="7265160" y="5651280"/>
                  <a:ext cx="2520" cy="8640"/>
                </a:xfrm>
                <a:custGeom>
                  <a:avLst/>
                  <a:gdLst/>
                  <a:ahLst/>
                  <a:rect l="l" t="t" r="r" b="b"/>
                  <a:pathLst>
                    <a:path w="4" h="13">
                      <a:moveTo>
                        <a:pt x="0" y="13"/>
                      </a:moveTo>
                      <a:lnTo>
                        <a:pt x="0" y="12"/>
                      </a:lnTo>
                      <a:lnTo>
                        <a:pt x="0" y="11"/>
                      </a:lnTo>
                      <a:lnTo>
                        <a:pt x="1" y="11"/>
                      </a:lnTo>
                      <a:lnTo>
                        <a:pt x="1" y="9"/>
                      </a:lnTo>
                      <a:lnTo>
                        <a:pt x="2" y="9"/>
                      </a:lnTo>
                      <a:lnTo>
                        <a:pt x="2" y="8"/>
                      </a:lnTo>
                      <a:lnTo>
                        <a:pt x="2" y="6"/>
                      </a:lnTo>
                      <a:lnTo>
                        <a:pt x="2" y="4"/>
                      </a:lnTo>
                      <a:lnTo>
                        <a:pt x="2" y="3"/>
                      </a:lnTo>
                      <a:lnTo>
                        <a:pt x="3" y="1"/>
                      </a:lnTo>
                      <a:lnTo>
                        <a:pt x="3" y="0"/>
                      </a:lnTo>
                      <a:lnTo>
                        <a:pt x="4" y="0"/>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1304" name=""/>
                <p:cNvSpPr/>
                <p:nvPr/>
              </p:nvSpPr>
              <p:spPr>
                <a:xfrm>
                  <a:off x="7266240" y="5640480"/>
                  <a:ext cx="2880" cy="10440"/>
                </a:xfrm>
                <a:custGeom>
                  <a:avLst/>
                  <a:gdLst/>
                  <a:ahLst/>
                  <a:rect l="l" t="t" r="r" b="b"/>
                  <a:pathLst>
                    <a:path w="4" h="14">
                      <a:moveTo>
                        <a:pt x="1" y="14"/>
                      </a:moveTo>
                      <a:lnTo>
                        <a:pt x="1" y="13"/>
                      </a:lnTo>
                      <a:lnTo>
                        <a:pt x="1" y="11"/>
                      </a:lnTo>
                      <a:lnTo>
                        <a:pt x="0" y="10"/>
                      </a:lnTo>
                      <a:lnTo>
                        <a:pt x="0" y="9"/>
                      </a:lnTo>
                      <a:lnTo>
                        <a:pt x="1" y="8"/>
                      </a:lnTo>
                      <a:lnTo>
                        <a:pt x="2" y="6"/>
                      </a:lnTo>
                      <a:lnTo>
                        <a:pt x="2" y="5"/>
                      </a:lnTo>
                      <a:lnTo>
                        <a:pt x="3" y="4"/>
                      </a:lnTo>
                      <a:lnTo>
                        <a:pt x="3" y="3"/>
                      </a:lnTo>
                      <a:lnTo>
                        <a:pt x="3" y="1"/>
                      </a:lnTo>
                      <a:lnTo>
                        <a:pt x="3" y="0"/>
                      </a:lnTo>
                      <a:lnTo>
                        <a:pt x="4" y="0"/>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1305" name=""/>
                <p:cNvSpPr/>
                <p:nvPr/>
              </p:nvSpPr>
              <p:spPr>
                <a:xfrm>
                  <a:off x="7270560" y="5634360"/>
                  <a:ext cx="5760" cy="1440"/>
                </a:xfrm>
                <a:custGeom>
                  <a:avLst/>
                  <a:gdLst/>
                  <a:ahLst/>
                  <a:rect l="l" t="t" r="r" b="b"/>
                  <a:pathLst>
                    <a:path w="7" h="0">
                      <a:moveTo>
                        <a:pt x="0" y="0"/>
                      </a:moveTo>
                      <a:lnTo>
                        <a:pt x="2" y="0"/>
                      </a:lnTo>
                      <a:lnTo>
                        <a:pt x="4" y="0"/>
                      </a:lnTo>
                      <a:lnTo>
                        <a:pt x="5" y="0"/>
                      </a:lnTo>
                      <a:lnTo>
                        <a:pt x="6" y="0"/>
                      </a:lnTo>
                      <a:lnTo>
                        <a:pt x="7"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06" name=""/>
                <p:cNvSpPr/>
                <p:nvPr/>
              </p:nvSpPr>
              <p:spPr>
                <a:xfrm>
                  <a:off x="7179120" y="5766120"/>
                  <a:ext cx="24120" cy="4320"/>
                </a:xfrm>
                <a:custGeom>
                  <a:avLst/>
                  <a:gdLst/>
                  <a:ahLst/>
                  <a:rect l="l" t="t" r="r" b="b"/>
                  <a:pathLst>
                    <a:path w="35" h="6">
                      <a:moveTo>
                        <a:pt x="0" y="6"/>
                      </a:moveTo>
                      <a:lnTo>
                        <a:pt x="3" y="5"/>
                      </a:lnTo>
                      <a:lnTo>
                        <a:pt x="6" y="4"/>
                      </a:lnTo>
                      <a:lnTo>
                        <a:pt x="9" y="5"/>
                      </a:lnTo>
                      <a:lnTo>
                        <a:pt x="18" y="6"/>
                      </a:lnTo>
                      <a:lnTo>
                        <a:pt x="32" y="2"/>
                      </a:lnTo>
                      <a:lnTo>
                        <a:pt x="33" y="2"/>
                      </a:lnTo>
                      <a:lnTo>
                        <a:pt x="34" y="1"/>
                      </a:lnTo>
                      <a:lnTo>
                        <a:pt x="35"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307" name=""/>
                <p:cNvSpPr/>
                <p:nvPr/>
              </p:nvSpPr>
              <p:spPr>
                <a:xfrm>
                  <a:off x="7203600" y="5756760"/>
                  <a:ext cx="24120" cy="9000"/>
                </a:xfrm>
                <a:custGeom>
                  <a:avLst/>
                  <a:gdLst/>
                  <a:ahLst/>
                  <a:rect l="l" t="t" r="r" b="b"/>
                  <a:pathLst>
                    <a:path w="33" h="12">
                      <a:moveTo>
                        <a:pt x="0" y="12"/>
                      </a:moveTo>
                      <a:lnTo>
                        <a:pt x="5" y="7"/>
                      </a:lnTo>
                      <a:lnTo>
                        <a:pt x="6" y="7"/>
                      </a:lnTo>
                      <a:lnTo>
                        <a:pt x="8" y="7"/>
                      </a:lnTo>
                      <a:lnTo>
                        <a:pt x="10" y="6"/>
                      </a:lnTo>
                      <a:lnTo>
                        <a:pt x="18" y="2"/>
                      </a:lnTo>
                      <a:lnTo>
                        <a:pt x="23" y="1"/>
                      </a:lnTo>
                      <a:lnTo>
                        <a:pt x="26" y="0"/>
                      </a:lnTo>
                      <a:lnTo>
                        <a:pt x="27" y="0"/>
                      </a:lnTo>
                      <a:lnTo>
                        <a:pt x="30" y="1"/>
                      </a:lnTo>
                      <a:lnTo>
                        <a:pt x="31" y="2"/>
                      </a:lnTo>
                      <a:lnTo>
                        <a:pt x="32" y="2"/>
                      </a:lnTo>
                      <a:lnTo>
                        <a:pt x="33" y="1"/>
                      </a:lnTo>
                      <a:lnTo>
                        <a:pt x="33" y="0"/>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1308" name=""/>
                <p:cNvSpPr/>
                <p:nvPr/>
              </p:nvSpPr>
              <p:spPr>
                <a:xfrm>
                  <a:off x="7227720" y="5732640"/>
                  <a:ext cx="8280" cy="23760"/>
                </a:xfrm>
                <a:custGeom>
                  <a:avLst/>
                  <a:gdLst/>
                  <a:ahLst/>
                  <a:rect l="l" t="t" r="r" b="b"/>
                  <a:pathLst>
                    <a:path w="12" h="32">
                      <a:moveTo>
                        <a:pt x="0" y="32"/>
                      </a:moveTo>
                      <a:lnTo>
                        <a:pt x="2" y="29"/>
                      </a:lnTo>
                      <a:lnTo>
                        <a:pt x="2" y="28"/>
                      </a:lnTo>
                      <a:lnTo>
                        <a:pt x="2" y="27"/>
                      </a:lnTo>
                      <a:lnTo>
                        <a:pt x="3" y="24"/>
                      </a:lnTo>
                      <a:lnTo>
                        <a:pt x="3" y="23"/>
                      </a:lnTo>
                      <a:lnTo>
                        <a:pt x="4" y="21"/>
                      </a:lnTo>
                      <a:lnTo>
                        <a:pt x="5" y="20"/>
                      </a:lnTo>
                      <a:lnTo>
                        <a:pt x="6" y="14"/>
                      </a:lnTo>
                      <a:lnTo>
                        <a:pt x="7" y="13"/>
                      </a:lnTo>
                      <a:lnTo>
                        <a:pt x="10" y="5"/>
                      </a:lnTo>
                      <a:lnTo>
                        <a:pt x="11" y="1"/>
                      </a:lnTo>
                      <a:lnTo>
                        <a:pt x="12" y="0"/>
                      </a:lnTo>
                    </a:path>
                  </a:pathLst>
                </a:custGeom>
                <a:noFill/>
                <a:ln w="23760">
                  <a:solidFill>
                    <a:srgbClr val="0000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1309" name=""/>
                <p:cNvSpPr/>
                <p:nvPr/>
              </p:nvSpPr>
              <p:spPr>
                <a:xfrm>
                  <a:off x="7236360" y="5723280"/>
                  <a:ext cx="21600" cy="9000"/>
                </a:xfrm>
                <a:custGeom>
                  <a:avLst/>
                  <a:gdLst/>
                  <a:ahLst/>
                  <a:rect l="l" t="t" r="r" b="b"/>
                  <a:pathLst>
                    <a:path w="31" h="12">
                      <a:moveTo>
                        <a:pt x="0" y="12"/>
                      </a:moveTo>
                      <a:lnTo>
                        <a:pt x="1" y="10"/>
                      </a:lnTo>
                      <a:lnTo>
                        <a:pt x="2" y="9"/>
                      </a:lnTo>
                      <a:lnTo>
                        <a:pt x="3" y="8"/>
                      </a:lnTo>
                      <a:lnTo>
                        <a:pt x="6" y="6"/>
                      </a:lnTo>
                      <a:lnTo>
                        <a:pt x="7" y="6"/>
                      </a:lnTo>
                      <a:lnTo>
                        <a:pt x="8" y="5"/>
                      </a:lnTo>
                      <a:lnTo>
                        <a:pt x="9" y="5"/>
                      </a:lnTo>
                      <a:lnTo>
                        <a:pt x="12" y="6"/>
                      </a:lnTo>
                      <a:lnTo>
                        <a:pt x="15" y="7"/>
                      </a:lnTo>
                      <a:lnTo>
                        <a:pt x="18" y="8"/>
                      </a:lnTo>
                      <a:lnTo>
                        <a:pt x="20" y="8"/>
                      </a:lnTo>
                      <a:lnTo>
                        <a:pt x="21" y="7"/>
                      </a:lnTo>
                      <a:lnTo>
                        <a:pt x="28" y="3"/>
                      </a:lnTo>
                      <a:lnTo>
                        <a:pt x="31" y="0"/>
                      </a:lnTo>
                    </a:path>
                  </a:pathLst>
                </a:custGeom>
                <a:noFill/>
                <a:ln w="23760">
                  <a:solidFill>
                    <a:srgbClr val="0000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1310" name=""/>
                <p:cNvSpPr/>
                <p:nvPr/>
              </p:nvSpPr>
              <p:spPr>
                <a:xfrm>
                  <a:off x="7257960" y="5697720"/>
                  <a:ext cx="5400" cy="25560"/>
                </a:xfrm>
                <a:custGeom>
                  <a:avLst/>
                  <a:gdLst/>
                  <a:ahLst/>
                  <a:rect l="l" t="t" r="r" b="b"/>
                  <a:pathLst>
                    <a:path w="8" h="34">
                      <a:moveTo>
                        <a:pt x="0" y="34"/>
                      </a:moveTo>
                      <a:lnTo>
                        <a:pt x="1" y="33"/>
                      </a:lnTo>
                      <a:lnTo>
                        <a:pt x="2" y="32"/>
                      </a:lnTo>
                      <a:lnTo>
                        <a:pt x="3" y="27"/>
                      </a:lnTo>
                      <a:lnTo>
                        <a:pt x="5" y="19"/>
                      </a:lnTo>
                      <a:lnTo>
                        <a:pt x="5" y="18"/>
                      </a:lnTo>
                      <a:lnTo>
                        <a:pt x="6" y="16"/>
                      </a:lnTo>
                      <a:lnTo>
                        <a:pt x="8" y="14"/>
                      </a:lnTo>
                      <a:lnTo>
                        <a:pt x="8" y="13"/>
                      </a:lnTo>
                      <a:lnTo>
                        <a:pt x="7" y="4"/>
                      </a:lnTo>
                      <a:lnTo>
                        <a:pt x="7" y="3"/>
                      </a:lnTo>
                      <a:lnTo>
                        <a:pt x="8" y="2"/>
                      </a:lnTo>
                      <a:lnTo>
                        <a:pt x="8" y="0"/>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1311" name=""/>
                <p:cNvSpPr/>
                <p:nvPr/>
              </p:nvSpPr>
              <p:spPr>
                <a:xfrm flipV="1">
                  <a:off x="7155000" y="57762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12" name=""/>
                <p:cNvSpPr/>
                <p:nvPr/>
              </p:nvSpPr>
              <p:spPr>
                <a:xfrm>
                  <a:off x="7116480" y="5796000"/>
                  <a:ext cx="2880" cy="13680"/>
                </a:xfrm>
                <a:custGeom>
                  <a:avLst/>
                  <a:gdLst/>
                  <a:ahLst/>
                  <a:rect l="l" t="t" r="r" b="b"/>
                  <a:pathLst>
                    <a:path w="4" h="18">
                      <a:moveTo>
                        <a:pt x="4" y="18"/>
                      </a:moveTo>
                      <a:lnTo>
                        <a:pt x="3" y="12"/>
                      </a:lnTo>
                      <a:lnTo>
                        <a:pt x="2" y="11"/>
                      </a:lnTo>
                      <a:lnTo>
                        <a:pt x="0" y="5"/>
                      </a:lnTo>
                      <a:lnTo>
                        <a:pt x="0" y="4"/>
                      </a:lnTo>
                      <a:lnTo>
                        <a:pt x="0" y="0"/>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1313" name=""/>
                <p:cNvSpPr/>
                <p:nvPr/>
              </p:nvSpPr>
              <p:spPr>
                <a:xfrm>
                  <a:off x="7220520" y="6024240"/>
                  <a:ext cx="24120" cy="1080"/>
                </a:xfrm>
                <a:custGeom>
                  <a:avLst/>
                  <a:gdLst/>
                  <a:ahLst/>
                  <a:rect l="l" t="t" r="r" b="b"/>
                  <a:pathLst>
                    <a:path w="33" h="1">
                      <a:moveTo>
                        <a:pt x="33" y="1"/>
                      </a:moveTo>
                      <a:lnTo>
                        <a:pt x="23" y="1"/>
                      </a:lnTo>
                      <a:lnTo>
                        <a:pt x="13" y="1"/>
                      </a:lnTo>
                      <a:lnTo>
                        <a:pt x="12" y="1"/>
                      </a:lnTo>
                      <a:lnTo>
                        <a:pt x="9"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14" name=""/>
                <p:cNvSpPr/>
                <p:nvPr/>
              </p:nvSpPr>
              <p:spPr>
                <a:xfrm>
                  <a:off x="7200720" y="6030360"/>
                  <a:ext cx="1440" cy="1440"/>
                </a:xfrm>
                <a:custGeom>
                  <a:avLst/>
                  <a:gdLst/>
                  <a:ahLst/>
                  <a:rect l="l" t="t" r="r" b="b"/>
                  <a:pathLst>
                    <a:path w="3" h="2">
                      <a:moveTo>
                        <a:pt x="0" y="2"/>
                      </a:moveTo>
                      <a:lnTo>
                        <a:pt x="1" y="1"/>
                      </a:lnTo>
                      <a:lnTo>
                        <a:pt x="3"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15" name=""/>
                <p:cNvSpPr/>
                <p:nvPr/>
              </p:nvSpPr>
              <p:spPr>
                <a:xfrm>
                  <a:off x="7200720" y="603504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16" name=""/>
                <p:cNvSpPr/>
                <p:nvPr/>
              </p:nvSpPr>
              <p:spPr>
                <a:xfrm>
                  <a:off x="7206480" y="60303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17" name=""/>
                <p:cNvSpPr/>
                <p:nvPr/>
              </p:nvSpPr>
              <p:spPr>
                <a:xfrm flipH="1">
                  <a:off x="7203600" y="6031800"/>
                  <a:ext cx="28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18" name=""/>
                <p:cNvSpPr/>
                <p:nvPr/>
              </p:nvSpPr>
              <p:spPr>
                <a:xfrm>
                  <a:off x="7203600" y="6031800"/>
                  <a:ext cx="1080" cy="2880"/>
                </a:xfrm>
                <a:custGeom>
                  <a:avLst/>
                  <a:gdLst/>
                  <a:ahLst/>
                  <a:rect l="l" t="t" r="r" b="b"/>
                  <a:pathLst>
                    <a:path w="0" h="4">
                      <a:moveTo>
                        <a:pt x="0" y="0"/>
                      </a:moveTo>
                      <a:lnTo>
                        <a:pt x="0" y="2"/>
                      </a:lnTo>
                      <a:lnTo>
                        <a:pt x="0"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319" name=""/>
                <p:cNvSpPr/>
                <p:nvPr/>
              </p:nvSpPr>
              <p:spPr>
                <a:xfrm flipH="1">
                  <a:off x="7200720" y="6035040"/>
                  <a:ext cx="28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20" name=""/>
                <p:cNvSpPr/>
                <p:nvPr/>
              </p:nvSpPr>
              <p:spPr>
                <a:xfrm flipH="1">
                  <a:off x="7198920" y="60364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21" name=""/>
                <p:cNvSpPr/>
                <p:nvPr/>
              </p:nvSpPr>
              <p:spPr>
                <a:xfrm flipH="1">
                  <a:off x="7196400" y="6036480"/>
                  <a:ext cx="28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22" name=""/>
                <p:cNvSpPr/>
                <p:nvPr/>
              </p:nvSpPr>
              <p:spPr>
                <a:xfrm flipH="1">
                  <a:off x="7194600" y="60364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23" name=""/>
                <p:cNvSpPr/>
                <p:nvPr/>
              </p:nvSpPr>
              <p:spPr>
                <a:xfrm>
                  <a:off x="7194960" y="6030360"/>
                  <a:ext cx="5400" cy="6120"/>
                </a:xfrm>
                <a:custGeom>
                  <a:avLst/>
                  <a:gdLst/>
                  <a:ahLst/>
                  <a:rect l="l" t="t" r="r" b="b"/>
                  <a:pathLst>
                    <a:path w="8" h="8">
                      <a:moveTo>
                        <a:pt x="0" y="8"/>
                      </a:moveTo>
                      <a:lnTo>
                        <a:pt x="2" y="5"/>
                      </a:lnTo>
                      <a:lnTo>
                        <a:pt x="8"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324" name=""/>
                <p:cNvSpPr/>
                <p:nvPr/>
              </p:nvSpPr>
              <p:spPr>
                <a:xfrm>
                  <a:off x="7200720" y="603036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25" name=""/>
                <p:cNvSpPr/>
                <p:nvPr/>
              </p:nvSpPr>
              <p:spPr>
                <a:xfrm>
                  <a:off x="7170840" y="5856480"/>
                  <a:ext cx="11160" cy="1440"/>
                </a:xfrm>
                <a:custGeom>
                  <a:avLst/>
                  <a:gdLst/>
                  <a:ahLst/>
                  <a:rect l="l" t="t" r="r" b="b"/>
                  <a:pathLst>
                    <a:path w="16" h="0">
                      <a:moveTo>
                        <a:pt x="16" y="0"/>
                      </a:moveTo>
                      <a:lnTo>
                        <a:pt x="11" y="0"/>
                      </a:lnTo>
                      <a:lnTo>
                        <a:pt x="3"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26" name=""/>
                <p:cNvSpPr/>
                <p:nvPr/>
              </p:nvSpPr>
              <p:spPr>
                <a:xfrm>
                  <a:off x="7343280" y="6027480"/>
                  <a:ext cx="14040" cy="5760"/>
                </a:xfrm>
                <a:custGeom>
                  <a:avLst/>
                  <a:gdLst/>
                  <a:ahLst/>
                  <a:rect l="l" t="t" r="r" b="b"/>
                  <a:pathLst>
                    <a:path w="21" h="8">
                      <a:moveTo>
                        <a:pt x="21" y="8"/>
                      </a:moveTo>
                      <a:lnTo>
                        <a:pt x="20" y="7"/>
                      </a:lnTo>
                      <a:lnTo>
                        <a:pt x="20" y="6"/>
                      </a:lnTo>
                      <a:lnTo>
                        <a:pt x="19" y="5"/>
                      </a:lnTo>
                      <a:lnTo>
                        <a:pt x="18" y="5"/>
                      </a:lnTo>
                      <a:lnTo>
                        <a:pt x="17" y="4"/>
                      </a:lnTo>
                      <a:lnTo>
                        <a:pt x="16" y="4"/>
                      </a:lnTo>
                      <a:lnTo>
                        <a:pt x="14" y="4"/>
                      </a:lnTo>
                      <a:lnTo>
                        <a:pt x="13" y="4"/>
                      </a:lnTo>
                      <a:lnTo>
                        <a:pt x="7" y="0"/>
                      </a:lnTo>
                      <a:lnTo>
                        <a:pt x="5" y="0"/>
                      </a:lnTo>
                      <a:lnTo>
                        <a:pt x="4" y="0"/>
                      </a:lnTo>
                      <a:lnTo>
                        <a:pt x="3" y="0"/>
                      </a:lnTo>
                      <a:lnTo>
                        <a:pt x="2" y="0"/>
                      </a:lnTo>
                      <a:lnTo>
                        <a:pt x="2" y="1"/>
                      </a:lnTo>
                      <a:lnTo>
                        <a:pt x="0" y="1"/>
                      </a:lnTo>
                    </a:path>
                  </a:pathLst>
                </a:custGeom>
                <a:noFill/>
                <a:ln w="23760">
                  <a:solidFill>
                    <a:srgbClr val="0000ff"/>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Arial"/>
                  </a:endParaRPr>
                </a:p>
              </p:txBody>
            </p:sp>
            <p:sp>
              <p:nvSpPr>
                <p:cNvPr id="1327" name=""/>
                <p:cNvSpPr/>
                <p:nvPr/>
              </p:nvSpPr>
              <p:spPr>
                <a:xfrm>
                  <a:off x="7329240" y="6017040"/>
                  <a:ext cx="14040" cy="10440"/>
                </a:xfrm>
                <a:custGeom>
                  <a:avLst/>
                  <a:gdLst/>
                  <a:ahLst/>
                  <a:rect l="l" t="t" r="r" b="b"/>
                  <a:pathLst>
                    <a:path w="21" h="15">
                      <a:moveTo>
                        <a:pt x="21" y="15"/>
                      </a:moveTo>
                      <a:lnTo>
                        <a:pt x="20" y="14"/>
                      </a:lnTo>
                      <a:lnTo>
                        <a:pt x="19" y="13"/>
                      </a:lnTo>
                      <a:lnTo>
                        <a:pt x="17" y="10"/>
                      </a:lnTo>
                      <a:lnTo>
                        <a:pt x="15" y="7"/>
                      </a:lnTo>
                      <a:lnTo>
                        <a:pt x="14" y="7"/>
                      </a:lnTo>
                      <a:lnTo>
                        <a:pt x="10" y="4"/>
                      </a:lnTo>
                      <a:lnTo>
                        <a:pt x="4" y="1"/>
                      </a:lnTo>
                      <a:lnTo>
                        <a:pt x="2" y="0"/>
                      </a:lnTo>
                      <a:lnTo>
                        <a:pt x="0" y="0"/>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1328" name=""/>
                <p:cNvSpPr/>
                <p:nvPr/>
              </p:nvSpPr>
              <p:spPr>
                <a:xfrm>
                  <a:off x="7323120" y="6017040"/>
                  <a:ext cx="5760" cy="1080"/>
                </a:xfrm>
                <a:custGeom>
                  <a:avLst/>
                  <a:gdLst/>
                  <a:ahLst/>
                  <a:rect l="l" t="t" r="r" b="b"/>
                  <a:pathLst>
                    <a:path w="8" h="2">
                      <a:moveTo>
                        <a:pt x="8" y="0"/>
                      </a:moveTo>
                      <a:lnTo>
                        <a:pt x="8" y="1"/>
                      </a:lnTo>
                      <a:lnTo>
                        <a:pt x="8" y="2"/>
                      </a:lnTo>
                      <a:lnTo>
                        <a:pt x="2" y="2"/>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29" name=""/>
                <p:cNvSpPr/>
                <p:nvPr/>
              </p:nvSpPr>
              <p:spPr>
                <a:xfrm>
                  <a:off x="7310520" y="6017040"/>
                  <a:ext cx="12600" cy="1080"/>
                </a:xfrm>
                <a:custGeom>
                  <a:avLst/>
                  <a:gdLst/>
                  <a:ahLst/>
                  <a:rect l="l" t="t" r="r" b="b"/>
                  <a:pathLst>
                    <a:path w="18" h="0">
                      <a:moveTo>
                        <a:pt x="18" y="0"/>
                      </a:moveTo>
                      <a:lnTo>
                        <a:pt x="14" y="0"/>
                      </a:lnTo>
                      <a:lnTo>
                        <a:pt x="1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30" name=""/>
                <p:cNvSpPr/>
                <p:nvPr/>
              </p:nvSpPr>
              <p:spPr>
                <a:xfrm flipH="1">
                  <a:off x="7306200" y="6017040"/>
                  <a:ext cx="432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31" name=""/>
                <p:cNvSpPr/>
                <p:nvPr/>
              </p:nvSpPr>
              <p:spPr>
                <a:xfrm>
                  <a:off x="7279200" y="6013800"/>
                  <a:ext cx="26640" cy="2880"/>
                </a:xfrm>
                <a:custGeom>
                  <a:avLst/>
                  <a:gdLst/>
                  <a:ahLst/>
                  <a:rect l="l" t="t" r="r" b="b"/>
                  <a:pathLst>
                    <a:path w="37" h="4">
                      <a:moveTo>
                        <a:pt x="37" y="4"/>
                      </a:moveTo>
                      <a:lnTo>
                        <a:pt x="24" y="4"/>
                      </a:lnTo>
                      <a:lnTo>
                        <a:pt x="18" y="0"/>
                      </a:lnTo>
                      <a:lnTo>
                        <a:pt x="7" y="0"/>
                      </a:lnTo>
                      <a:lnTo>
                        <a:pt x="0"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332" name=""/>
                <p:cNvSpPr/>
                <p:nvPr/>
              </p:nvSpPr>
              <p:spPr>
                <a:xfrm flipH="1">
                  <a:off x="7263360" y="6013800"/>
                  <a:ext cx="158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33" name=""/>
                <p:cNvSpPr/>
                <p:nvPr/>
              </p:nvSpPr>
              <p:spPr>
                <a:xfrm>
                  <a:off x="7248960" y="6015240"/>
                  <a:ext cx="3960" cy="4680"/>
                </a:xfrm>
                <a:custGeom>
                  <a:avLst/>
                  <a:gdLst/>
                  <a:ahLst/>
                  <a:rect l="l" t="t" r="r" b="b"/>
                  <a:pathLst>
                    <a:path w="5" h="6">
                      <a:moveTo>
                        <a:pt x="5" y="0"/>
                      </a:moveTo>
                      <a:lnTo>
                        <a:pt x="4" y="0"/>
                      </a:lnTo>
                      <a:lnTo>
                        <a:pt x="3" y="1"/>
                      </a:lnTo>
                      <a:lnTo>
                        <a:pt x="2" y="4"/>
                      </a:lnTo>
                      <a:lnTo>
                        <a:pt x="0" y="6"/>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334" name=""/>
                <p:cNvSpPr/>
                <p:nvPr/>
              </p:nvSpPr>
              <p:spPr>
                <a:xfrm>
                  <a:off x="7260480" y="6013800"/>
                  <a:ext cx="2880" cy="1080"/>
                </a:xfrm>
                <a:custGeom>
                  <a:avLst/>
                  <a:gdLst/>
                  <a:ahLst/>
                  <a:rect l="l" t="t" r="r" b="b"/>
                  <a:pathLst>
                    <a:path w="3" h="1">
                      <a:moveTo>
                        <a:pt x="3" y="0"/>
                      </a:moveTo>
                      <a:lnTo>
                        <a:pt x="2" y="1"/>
                      </a:lnTo>
                      <a:lnTo>
                        <a:pt x="0"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35" name=""/>
                <p:cNvSpPr/>
                <p:nvPr/>
              </p:nvSpPr>
              <p:spPr>
                <a:xfrm flipH="1">
                  <a:off x="7258680" y="601380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36" name=""/>
                <p:cNvSpPr/>
                <p:nvPr/>
              </p:nvSpPr>
              <p:spPr>
                <a:xfrm flipH="1">
                  <a:off x="7254720" y="6015240"/>
                  <a:ext cx="396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37" name=""/>
                <p:cNvSpPr/>
                <p:nvPr/>
              </p:nvSpPr>
              <p:spPr>
                <a:xfrm flipH="1">
                  <a:off x="7253280" y="6015240"/>
                  <a:ext cx="144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38" name=""/>
                <p:cNvSpPr/>
                <p:nvPr/>
              </p:nvSpPr>
              <p:spPr>
                <a:xfrm>
                  <a:off x="7243200" y="6019920"/>
                  <a:ext cx="5760" cy="4320"/>
                </a:xfrm>
                <a:custGeom>
                  <a:avLst/>
                  <a:gdLst/>
                  <a:ahLst/>
                  <a:rect l="l" t="t" r="r" b="b"/>
                  <a:pathLst>
                    <a:path w="8" h="7">
                      <a:moveTo>
                        <a:pt x="8" y="0"/>
                      </a:moveTo>
                      <a:lnTo>
                        <a:pt x="1" y="6"/>
                      </a:lnTo>
                      <a:lnTo>
                        <a:pt x="0" y="7"/>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339" name=""/>
                <p:cNvSpPr/>
                <p:nvPr/>
              </p:nvSpPr>
              <p:spPr>
                <a:xfrm>
                  <a:off x="7322040" y="4586760"/>
                  <a:ext cx="1080" cy="4320"/>
                </a:xfrm>
                <a:custGeom>
                  <a:avLst/>
                  <a:gdLst/>
                  <a:ahLst/>
                  <a:rect l="l" t="t" r="r" b="b"/>
                  <a:pathLst>
                    <a:path w="1" h="7">
                      <a:moveTo>
                        <a:pt x="1" y="0"/>
                      </a:moveTo>
                      <a:lnTo>
                        <a:pt x="1" y="1"/>
                      </a:lnTo>
                      <a:lnTo>
                        <a:pt x="0" y="3"/>
                      </a:lnTo>
                      <a:lnTo>
                        <a:pt x="0" y="5"/>
                      </a:lnTo>
                      <a:lnTo>
                        <a:pt x="0" y="6"/>
                      </a:lnTo>
                      <a:lnTo>
                        <a:pt x="0" y="7"/>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340" name=""/>
                <p:cNvSpPr/>
                <p:nvPr/>
              </p:nvSpPr>
              <p:spPr>
                <a:xfrm>
                  <a:off x="7320600" y="4591080"/>
                  <a:ext cx="1080" cy="2880"/>
                </a:xfrm>
                <a:custGeom>
                  <a:avLst/>
                  <a:gdLst/>
                  <a:ahLst/>
                  <a:rect l="l" t="t" r="r" b="b"/>
                  <a:pathLst>
                    <a:path w="2" h="3">
                      <a:moveTo>
                        <a:pt x="0" y="3"/>
                      </a:moveTo>
                      <a:lnTo>
                        <a:pt x="0" y="2"/>
                      </a:lnTo>
                      <a:lnTo>
                        <a:pt x="1" y="1"/>
                      </a:lnTo>
                      <a:lnTo>
                        <a:pt x="2" y="0"/>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341" name=""/>
                <p:cNvSpPr/>
                <p:nvPr/>
              </p:nvSpPr>
              <p:spPr>
                <a:xfrm>
                  <a:off x="7324920" y="4429800"/>
                  <a:ext cx="5400" cy="16200"/>
                </a:xfrm>
                <a:custGeom>
                  <a:avLst/>
                  <a:gdLst/>
                  <a:ahLst/>
                  <a:rect l="l" t="t" r="r" b="b"/>
                  <a:pathLst>
                    <a:path w="9" h="23">
                      <a:moveTo>
                        <a:pt x="9" y="0"/>
                      </a:moveTo>
                      <a:lnTo>
                        <a:pt x="8" y="1"/>
                      </a:lnTo>
                      <a:lnTo>
                        <a:pt x="8" y="2"/>
                      </a:lnTo>
                      <a:lnTo>
                        <a:pt x="7" y="3"/>
                      </a:lnTo>
                      <a:lnTo>
                        <a:pt x="7" y="4"/>
                      </a:lnTo>
                      <a:lnTo>
                        <a:pt x="7" y="5"/>
                      </a:lnTo>
                      <a:lnTo>
                        <a:pt x="6" y="6"/>
                      </a:lnTo>
                      <a:lnTo>
                        <a:pt x="6" y="7"/>
                      </a:lnTo>
                      <a:lnTo>
                        <a:pt x="6" y="8"/>
                      </a:lnTo>
                      <a:lnTo>
                        <a:pt x="5" y="9"/>
                      </a:lnTo>
                      <a:lnTo>
                        <a:pt x="5" y="11"/>
                      </a:lnTo>
                      <a:lnTo>
                        <a:pt x="5" y="12"/>
                      </a:lnTo>
                      <a:lnTo>
                        <a:pt x="4" y="13"/>
                      </a:lnTo>
                      <a:lnTo>
                        <a:pt x="3" y="14"/>
                      </a:lnTo>
                      <a:lnTo>
                        <a:pt x="2" y="15"/>
                      </a:lnTo>
                      <a:lnTo>
                        <a:pt x="1" y="15"/>
                      </a:lnTo>
                      <a:lnTo>
                        <a:pt x="1" y="16"/>
                      </a:lnTo>
                      <a:lnTo>
                        <a:pt x="1" y="17"/>
                      </a:lnTo>
                      <a:lnTo>
                        <a:pt x="1" y="18"/>
                      </a:lnTo>
                      <a:lnTo>
                        <a:pt x="1" y="19"/>
                      </a:lnTo>
                      <a:lnTo>
                        <a:pt x="0" y="21"/>
                      </a:lnTo>
                      <a:lnTo>
                        <a:pt x="0" y="22"/>
                      </a:lnTo>
                      <a:lnTo>
                        <a:pt x="0" y="23"/>
                      </a:lnTo>
                    </a:path>
                  </a:pathLst>
                </a:custGeom>
                <a:noFill/>
                <a:ln w="23760">
                  <a:solidFill>
                    <a:srgbClr val="0000ff"/>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1342" name=""/>
                <p:cNvSpPr/>
                <p:nvPr/>
              </p:nvSpPr>
              <p:spPr>
                <a:xfrm>
                  <a:off x="7299000" y="4550400"/>
                  <a:ext cx="5760" cy="13680"/>
                </a:xfrm>
                <a:custGeom>
                  <a:avLst/>
                  <a:gdLst/>
                  <a:ahLst/>
                  <a:rect l="l" t="t" r="r" b="b"/>
                  <a:pathLst>
                    <a:path w="8" h="17">
                      <a:moveTo>
                        <a:pt x="0" y="0"/>
                      </a:moveTo>
                      <a:lnTo>
                        <a:pt x="0" y="2"/>
                      </a:lnTo>
                      <a:lnTo>
                        <a:pt x="0" y="3"/>
                      </a:lnTo>
                      <a:lnTo>
                        <a:pt x="1" y="3"/>
                      </a:lnTo>
                      <a:lnTo>
                        <a:pt x="4" y="4"/>
                      </a:lnTo>
                      <a:lnTo>
                        <a:pt x="5" y="4"/>
                      </a:lnTo>
                      <a:lnTo>
                        <a:pt x="5" y="5"/>
                      </a:lnTo>
                      <a:lnTo>
                        <a:pt x="6" y="6"/>
                      </a:lnTo>
                      <a:lnTo>
                        <a:pt x="6" y="7"/>
                      </a:lnTo>
                      <a:lnTo>
                        <a:pt x="5" y="8"/>
                      </a:lnTo>
                      <a:lnTo>
                        <a:pt x="5" y="9"/>
                      </a:lnTo>
                      <a:lnTo>
                        <a:pt x="6" y="10"/>
                      </a:lnTo>
                      <a:lnTo>
                        <a:pt x="7" y="11"/>
                      </a:lnTo>
                      <a:lnTo>
                        <a:pt x="7" y="12"/>
                      </a:lnTo>
                      <a:lnTo>
                        <a:pt x="7" y="13"/>
                      </a:lnTo>
                      <a:lnTo>
                        <a:pt x="7" y="14"/>
                      </a:lnTo>
                      <a:lnTo>
                        <a:pt x="8" y="14"/>
                      </a:lnTo>
                      <a:lnTo>
                        <a:pt x="8" y="15"/>
                      </a:lnTo>
                      <a:lnTo>
                        <a:pt x="8" y="17"/>
                      </a:lnTo>
                    </a:path>
                  </a:pathLst>
                </a:custGeom>
                <a:noFill/>
                <a:ln w="23760">
                  <a:solidFill>
                    <a:srgbClr val="0000ff"/>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1343" name=""/>
                <p:cNvSpPr/>
                <p:nvPr/>
              </p:nvSpPr>
              <p:spPr>
                <a:xfrm>
                  <a:off x="7304760" y="4564080"/>
                  <a:ext cx="1080" cy="4320"/>
                </a:xfrm>
                <a:custGeom>
                  <a:avLst/>
                  <a:gdLst/>
                  <a:ahLst/>
                  <a:rect l="l" t="t" r="r" b="b"/>
                  <a:pathLst>
                    <a:path w="1" h="7">
                      <a:moveTo>
                        <a:pt x="0" y="0"/>
                      </a:moveTo>
                      <a:lnTo>
                        <a:pt x="1" y="0"/>
                      </a:lnTo>
                      <a:lnTo>
                        <a:pt x="1" y="1"/>
                      </a:lnTo>
                      <a:lnTo>
                        <a:pt x="1" y="2"/>
                      </a:lnTo>
                      <a:lnTo>
                        <a:pt x="1" y="3"/>
                      </a:lnTo>
                      <a:lnTo>
                        <a:pt x="1" y="4"/>
                      </a:lnTo>
                      <a:lnTo>
                        <a:pt x="0" y="5"/>
                      </a:lnTo>
                      <a:lnTo>
                        <a:pt x="0" y="6"/>
                      </a:lnTo>
                      <a:lnTo>
                        <a:pt x="0" y="7"/>
                      </a:lnTo>
                      <a:lnTo>
                        <a:pt x="1" y="7"/>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344" name=""/>
                <p:cNvSpPr/>
                <p:nvPr/>
              </p:nvSpPr>
              <p:spPr>
                <a:xfrm>
                  <a:off x="7306200" y="4568760"/>
                  <a:ext cx="4320" cy="6120"/>
                </a:xfrm>
                <a:custGeom>
                  <a:avLst/>
                  <a:gdLst/>
                  <a:ahLst/>
                  <a:rect l="l" t="t" r="r" b="b"/>
                  <a:pathLst>
                    <a:path w="6" h="7">
                      <a:moveTo>
                        <a:pt x="0" y="0"/>
                      </a:moveTo>
                      <a:lnTo>
                        <a:pt x="2" y="2"/>
                      </a:lnTo>
                      <a:lnTo>
                        <a:pt x="5" y="4"/>
                      </a:lnTo>
                      <a:lnTo>
                        <a:pt x="6" y="5"/>
                      </a:lnTo>
                      <a:lnTo>
                        <a:pt x="6" y="6"/>
                      </a:lnTo>
                      <a:lnTo>
                        <a:pt x="6" y="7"/>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345" name=""/>
                <p:cNvSpPr/>
                <p:nvPr/>
              </p:nvSpPr>
              <p:spPr>
                <a:xfrm>
                  <a:off x="7310520" y="4574880"/>
                  <a:ext cx="2880" cy="1080"/>
                </a:xfrm>
                <a:custGeom>
                  <a:avLst/>
                  <a:gdLst/>
                  <a:ahLst/>
                  <a:rect l="l" t="t" r="r" b="b"/>
                  <a:pathLst>
                    <a:path w="4" h="2">
                      <a:moveTo>
                        <a:pt x="0" y="0"/>
                      </a:moveTo>
                      <a:lnTo>
                        <a:pt x="1" y="1"/>
                      </a:lnTo>
                      <a:lnTo>
                        <a:pt x="1" y="2"/>
                      </a:lnTo>
                      <a:lnTo>
                        <a:pt x="2" y="2"/>
                      </a:lnTo>
                      <a:lnTo>
                        <a:pt x="3" y="2"/>
                      </a:lnTo>
                      <a:lnTo>
                        <a:pt x="4" y="2"/>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46" name=""/>
                <p:cNvSpPr/>
                <p:nvPr/>
              </p:nvSpPr>
              <p:spPr>
                <a:xfrm>
                  <a:off x="7313400" y="4574880"/>
                  <a:ext cx="11160" cy="11880"/>
                </a:xfrm>
                <a:custGeom>
                  <a:avLst/>
                  <a:gdLst/>
                  <a:ahLst/>
                  <a:rect l="l" t="t" r="r" b="b"/>
                  <a:pathLst>
                    <a:path w="16" h="15">
                      <a:moveTo>
                        <a:pt x="0" y="1"/>
                      </a:moveTo>
                      <a:lnTo>
                        <a:pt x="1" y="1"/>
                      </a:lnTo>
                      <a:lnTo>
                        <a:pt x="2" y="1"/>
                      </a:lnTo>
                      <a:lnTo>
                        <a:pt x="4" y="1"/>
                      </a:lnTo>
                      <a:lnTo>
                        <a:pt x="4" y="0"/>
                      </a:lnTo>
                      <a:lnTo>
                        <a:pt x="5" y="0"/>
                      </a:lnTo>
                      <a:lnTo>
                        <a:pt x="6" y="0"/>
                      </a:lnTo>
                      <a:lnTo>
                        <a:pt x="7" y="0"/>
                      </a:lnTo>
                      <a:lnTo>
                        <a:pt x="8" y="0"/>
                      </a:lnTo>
                      <a:lnTo>
                        <a:pt x="8" y="1"/>
                      </a:lnTo>
                      <a:lnTo>
                        <a:pt x="9" y="1"/>
                      </a:lnTo>
                      <a:lnTo>
                        <a:pt x="10" y="1"/>
                      </a:lnTo>
                      <a:lnTo>
                        <a:pt x="11" y="0"/>
                      </a:lnTo>
                      <a:lnTo>
                        <a:pt x="12" y="0"/>
                      </a:lnTo>
                      <a:lnTo>
                        <a:pt x="13" y="1"/>
                      </a:lnTo>
                      <a:lnTo>
                        <a:pt x="14" y="1"/>
                      </a:lnTo>
                      <a:lnTo>
                        <a:pt x="14" y="2"/>
                      </a:lnTo>
                      <a:lnTo>
                        <a:pt x="15" y="2"/>
                      </a:lnTo>
                      <a:lnTo>
                        <a:pt x="16" y="3"/>
                      </a:lnTo>
                      <a:lnTo>
                        <a:pt x="16" y="4"/>
                      </a:lnTo>
                      <a:lnTo>
                        <a:pt x="16" y="5"/>
                      </a:lnTo>
                      <a:lnTo>
                        <a:pt x="16" y="6"/>
                      </a:lnTo>
                      <a:lnTo>
                        <a:pt x="16" y="7"/>
                      </a:lnTo>
                      <a:lnTo>
                        <a:pt x="16" y="8"/>
                      </a:lnTo>
                      <a:lnTo>
                        <a:pt x="16" y="10"/>
                      </a:lnTo>
                      <a:lnTo>
                        <a:pt x="15" y="11"/>
                      </a:lnTo>
                      <a:lnTo>
                        <a:pt x="14" y="12"/>
                      </a:lnTo>
                      <a:lnTo>
                        <a:pt x="14" y="13"/>
                      </a:lnTo>
                      <a:lnTo>
                        <a:pt x="14" y="14"/>
                      </a:lnTo>
                      <a:lnTo>
                        <a:pt x="14" y="15"/>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347" name=""/>
                <p:cNvSpPr/>
                <p:nvPr/>
              </p:nvSpPr>
              <p:spPr>
                <a:xfrm>
                  <a:off x="7320600" y="4594320"/>
                  <a:ext cx="3960" cy="22320"/>
                </a:xfrm>
                <a:custGeom>
                  <a:avLst/>
                  <a:gdLst/>
                  <a:ahLst/>
                  <a:rect l="l" t="t" r="r" b="b"/>
                  <a:pathLst>
                    <a:path w="6" h="31">
                      <a:moveTo>
                        <a:pt x="0" y="31"/>
                      </a:moveTo>
                      <a:lnTo>
                        <a:pt x="1" y="31"/>
                      </a:lnTo>
                      <a:lnTo>
                        <a:pt x="1" y="30"/>
                      </a:lnTo>
                      <a:lnTo>
                        <a:pt x="2" y="30"/>
                      </a:lnTo>
                      <a:lnTo>
                        <a:pt x="3" y="30"/>
                      </a:lnTo>
                      <a:lnTo>
                        <a:pt x="3" y="29"/>
                      </a:lnTo>
                      <a:lnTo>
                        <a:pt x="4" y="28"/>
                      </a:lnTo>
                      <a:lnTo>
                        <a:pt x="5" y="27"/>
                      </a:lnTo>
                      <a:lnTo>
                        <a:pt x="6" y="26"/>
                      </a:lnTo>
                      <a:lnTo>
                        <a:pt x="6" y="25"/>
                      </a:lnTo>
                      <a:lnTo>
                        <a:pt x="6" y="24"/>
                      </a:lnTo>
                      <a:lnTo>
                        <a:pt x="6" y="23"/>
                      </a:lnTo>
                      <a:lnTo>
                        <a:pt x="6" y="22"/>
                      </a:lnTo>
                      <a:lnTo>
                        <a:pt x="6" y="21"/>
                      </a:lnTo>
                      <a:lnTo>
                        <a:pt x="6" y="20"/>
                      </a:lnTo>
                      <a:lnTo>
                        <a:pt x="6" y="18"/>
                      </a:lnTo>
                      <a:lnTo>
                        <a:pt x="6" y="17"/>
                      </a:lnTo>
                      <a:lnTo>
                        <a:pt x="5" y="17"/>
                      </a:lnTo>
                      <a:lnTo>
                        <a:pt x="5" y="15"/>
                      </a:lnTo>
                      <a:lnTo>
                        <a:pt x="5" y="14"/>
                      </a:lnTo>
                      <a:lnTo>
                        <a:pt x="6" y="11"/>
                      </a:lnTo>
                      <a:lnTo>
                        <a:pt x="5" y="11"/>
                      </a:lnTo>
                      <a:lnTo>
                        <a:pt x="4" y="8"/>
                      </a:lnTo>
                      <a:lnTo>
                        <a:pt x="3" y="8"/>
                      </a:lnTo>
                      <a:lnTo>
                        <a:pt x="2" y="7"/>
                      </a:lnTo>
                      <a:lnTo>
                        <a:pt x="2" y="6"/>
                      </a:lnTo>
                      <a:lnTo>
                        <a:pt x="0" y="1"/>
                      </a:lnTo>
                      <a:lnTo>
                        <a:pt x="0" y="0"/>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348" name=""/>
                <p:cNvSpPr/>
                <p:nvPr/>
              </p:nvSpPr>
              <p:spPr>
                <a:xfrm>
                  <a:off x="7287480" y="4497480"/>
                  <a:ext cx="12600" cy="52560"/>
                </a:xfrm>
                <a:custGeom>
                  <a:avLst/>
                  <a:gdLst/>
                  <a:ahLst/>
                  <a:rect l="l" t="t" r="r" b="b"/>
                  <a:pathLst>
                    <a:path w="17" h="71">
                      <a:moveTo>
                        <a:pt x="0" y="0"/>
                      </a:moveTo>
                      <a:lnTo>
                        <a:pt x="0" y="5"/>
                      </a:lnTo>
                      <a:lnTo>
                        <a:pt x="0" y="6"/>
                      </a:lnTo>
                      <a:lnTo>
                        <a:pt x="1" y="7"/>
                      </a:lnTo>
                      <a:lnTo>
                        <a:pt x="2" y="8"/>
                      </a:lnTo>
                      <a:lnTo>
                        <a:pt x="3" y="9"/>
                      </a:lnTo>
                      <a:lnTo>
                        <a:pt x="3" y="10"/>
                      </a:lnTo>
                      <a:lnTo>
                        <a:pt x="3" y="12"/>
                      </a:lnTo>
                      <a:lnTo>
                        <a:pt x="3" y="13"/>
                      </a:lnTo>
                      <a:lnTo>
                        <a:pt x="2" y="14"/>
                      </a:lnTo>
                      <a:lnTo>
                        <a:pt x="2" y="15"/>
                      </a:lnTo>
                      <a:lnTo>
                        <a:pt x="2" y="16"/>
                      </a:lnTo>
                      <a:lnTo>
                        <a:pt x="2" y="17"/>
                      </a:lnTo>
                      <a:lnTo>
                        <a:pt x="2" y="18"/>
                      </a:lnTo>
                      <a:lnTo>
                        <a:pt x="4" y="19"/>
                      </a:lnTo>
                      <a:lnTo>
                        <a:pt x="5" y="20"/>
                      </a:lnTo>
                      <a:lnTo>
                        <a:pt x="5" y="21"/>
                      </a:lnTo>
                      <a:lnTo>
                        <a:pt x="5" y="22"/>
                      </a:lnTo>
                      <a:lnTo>
                        <a:pt x="5" y="24"/>
                      </a:lnTo>
                      <a:lnTo>
                        <a:pt x="4" y="24"/>
                      </a:lnTo>
                      <a:lnTo>
                        <a:pt x="4" y="25"/>
                      </a:lnTo>
                      <a:lnTo>
                        <a:pt x="5" y="27"/>
                      </a:lnTo>
                      <a:lnTo>
                        <a:pt x="5" y="28"/>
                      </a:lnTo>
                      <a:lnTo>
                        <a:pt x="5" y="29"/>
                      </a:lnTo>
                      <a:lnTo>
                        <a:pt x="6" y="29"/>
                      </a:lnTo>
                      <a:lnTo>
                        <a:pt x="6" y="30"/>
                      </a:lnTo>
                      <a:lnTo>
                        <a:pt x="6" y="31"/>
                      </a:lnTo>
                      <a:lnTo>
                        <a:pt x="6" y="33"/>
                      </a:lnTo>
                      <a:lnTo>
                        <a:pt x="6" y="35"/>
                      </a:lnTo>
                      <a:lnTo>
                        <a:pt x="6" y="36"/>
                      </a:lnTo>
                      <a:lnTo>
                        <a:pt x="7" y="37"/>
                      </a:lnTo>
                      <a:lnTo>
                        <a:pt x="7" y="38"/>
                      </a:lnTo>
                      <a:lnTo>
                        <a:pt x="8" y="38"/>
                      </a:lnTo>
                      <a:lnTo>
                        <a:pt x="9" y="39"/>
                      </a:lnTo>
                      <a:lnTo>
                        <a:pt x="10" y="40"/>
                      </a:lnTo>
                      <a:lnTo>
                        <a:pt x="10" y="41"/>
                      </a:lnTo>
                      <a:lnTo>
                        <a:pt x="10" y="42"/>
                      </a:lnTo>
                      <a:lnTo>
                        <a:pt x="10" y="43"/>
                      </a:lnTo>
                      <a:lnTo>
                        <a:pt x="9" y="44"/>
                      </a:lnTo>
                      <a:lnTo>
                        <a:pt x="9" y="45"/>
                      </a:lnTo>
                      <a:lnTo>
                        <a:pt x="8" y="45"/>
                      </a:lnTo>
                      <a:lnTo>
                        <a:pt x="7" y="46"/>
                      </a:lnTo>
                      <a:lnTo>
                        <a:pt x="7" y="47"/>
                      </a:lnTo>
                      <a:lnTo>
                        <a:pt x="7" y="49"/>
                      </a:lnTo>
                      <a:lnTo>
                        <a:pt x="7" y="50"/>
                      </a:lnTo>
                      <a:lnTo>
                        <a:pt x="9" y="50"/>
                      </a:lnTo>
                      <a:lnTo>
                        <a:pt x="9" y="51"/>
                      </a:lnTo>
                      <a:lnTo>
                        <a:pt x="10" y="52"/>
                      </a:lnTo>
                      <a:lnTo>
                        <a:pt x="11" y="52"/>
                      </a:lnTo>
                      <a:lnTo>
                        <a:pt x="11" y="53"/>
                      </a:lnTo>
                      <a:lnTo>
                        <a:pt x="12" y="54"/>
                      </a:lnTo>
                      <a:lnTo>
                        <a:pt x="12" y="55"/>
                      </a:lnTo>
                      <a:lnTo>
                        <a:pt x="13" y="55"/>
                      </a:lnTo>
                      <a:lnTo>
                        <a:pt x="12" y="56"/>
                      </a:lnTo>
                      <a:lnTo>
                        <a:pt x="13" y="57"/>
                      </a:lnTo>
                      <a:lnTo>
                        <a:pt x="13" y="58"/>
                      </a:lnTo>
                      <a:lnTo>
                        <a:pt x="13" y="59"/>
                      </a:lnTo>
                      <a:lnTo>
                        <a:pt x="14" y="59"/>
                      </a:lnTo>
                      <a:lnTo>
                        <a:pt x="15" y="60"/>
                      </a:lnTo>
                      <a:lnTo>
                        <a:pt x="16" y="61"/>
                      </a:lnTo>
                      <a:lnTo>
                        <a:pt x="17" y="61"/>
                      </a:lnTo>
                      <a:lnTo>
                        <a:pt x="17" y="62"/>
                      </a:lnTo>
                      <a:lnTo>
                        <a:pt x="17" y="65"/>
                      </a:lnTo>
                      <a:lnTo>
                        <a:pt x="17" y="66"/>
                      </a:lnTo>
                      <a:lnTo>
                        <a:pt x="17" y="67"/>
                      </a:lnTo>
                      <a:lnTo>
                        <a:pt x="17" y="69"/>
                      </a:lnTo>
                      <a:lnTo>
                        <a:pt x="17" y="70"/>
                      </a:lnTo>
                      <a:lnTo>
                        <a:pt x="16" y="71"/>
                      </a:lnTo>
                    </a:path>
                  </a:pathLst>
                </a:custGeom>
                <a:noFill/>
                <a:ln w="23760">
                  <a:solidFill>
                    <a:srgbClr val="0000ff"/>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1349" name=""/>
                <p:cNvSpPr/>
                <p:nvPr/>
              </p:nvSpPr>
              <p:spPr>
                <a:xfrm>
                  <a:off x="7287480" y="4456800"/>
                  <a:ext cx="25560" cy="40680"/>
                </a:xfrm>
                <a:custGeom>
                  <a:avLst/>
                  <a:gdLst/>
                  <a:ahLst/>
                  <a:rect l="l" t="t" r="r" b="b"/>
                  <a:pathLst>
                    <a:path w="36" h="53">
                      <a:moveTo>
                        <a:pt x="0" y="53"/>
                      </a:moveTo>
                      <a:lnTo>
                        <a:pt x="1" y="51"/>
                      </a:lnTo>
                      <a:lnTo>
                        <a:pt x="3" y="49"/>
                      </a:lnTo>
                      <a:lnTo>
                        <a:pt x="5" y="48"/>
                      </a:lnTo>
                      <a:lnTo>
                        <a:pt x="6" y="47"/>
                      </a:lnTo>
                      <a:lnTo>
                        <a:pt x="7" y="47"/>
                      </a:lnTo>
                      <a:lnTo>
                        <a:pt x="8" y="47"/>
                      </a:lnTo>
                      <a:lnTo>
                        <a:pt x="10" y="45"/>
                      </a:lnTo>
                      <a:lnTo>
                        <a:pt x="11" y="45"/>
                      </a:lnTo>
                      <a:lnTo>
                        <a:pt x="12" y="44"/>
                      </a:lnTo>
                      <a:lnTo>
                        <a:pt x="12" y="43"/>
                      </a:lnTo>
                      <a:lnTo>
                        <a:pt x="14" y="40"/>
                      </a:lnTo>
                      <a:lnTo>
                        <a:pt x="14" y="39"/>
                      </a:lnTo>
                      <a:lnTo>
                        <a:pt x="14" y="36"/>
                      </a:lnTo>
                      <a:lnTo>
                        <a:pt x="14" y="35"/>
                      </a:lnTo>
                      <a:lnTo>
                        <a:pt x="18" y="28"/>
                      </a:lnTo>
                      <a:lnTo>
                        <a:pt x="21" y="18"/>
                      </a:lnTo>
                      <a:lnTo>
                        <a:pt x="22" y="16"/>
                      </a:lnTo>
                      <a:lnTo>
                        <a:pt x="23" y="16"/>
                      </a:lnTo>
                      <a:lnTo>
                        <a:pt x="24" y="13"/>
                      </a:lnTo>
                      <a:lnTo>
                        <a:pt x="27" y="9"/>
                      </a:lnTo>
                      <a:lnTo>
                        <a:pt x="27" y="8"/>
                      </a:lnTo>
                      <a:lnTo>
                        <a:pt x="28" y="8"/>
                      </a:lnTo>
                      <a:lnTo>
                        <a:pt x="29" y="6"/>
                      </a:lnTo>
                      <a:lnTo>
                        <a:pt x="33" y="3"/>
                      </a:lnTo>
                      <a:lnTo>
                        <a:pt x="33" y="2"/>
                      </a:lnTo>
                      <a:lnTo>
                        <a:pt x="34" y="2"/>
                      </a:lnTo>
                      <a:lnTo>
                        <a:pt x="34" y="1"/>
                      </a:lnTo>
                      <a:lnTo>
                        <a:pt x="35" y="1"/>
                      </a:lnTo>
                      <a:lnTo>
                        <a:pt x="36" y="0"/>
                      </a:lnTo>
                    </a:path>
                  </a:pathLst>
                </a:custGeom>
                <a:noFill/>
                <a:ln w="23760">
                  <a:solidFill>
                    <a:srgbClr val="0000ff"/>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Arial"/>
                  </a:endParaRPr>
                </a:p>
              </p:txBody>
            </p:sp>
            <p:sp>
              <p:nvSpPr>
                <p:cNvPr id="1350" name=""/>
                <p:cNvSpPr/>
                <p:nvPr/>
              </p:nvSpPr>
              <p:spPr>
                <a:xfrm>
                  <a:off x="7322040" y="4446360"/>
                  <a:ext cx="2880" cy="6120"/>
                </a:xfrm>
                <a:custGeom>
                  <a:avLst/>
                  <a:gdLst/>
                  <a:ahLst/>
                  <a:rect l="l" t="t" r="r" b="b"/>
                  <a:pathLst>
                    <a:path w="4" h="8">
                      <a:moveTo>
                        <a:pt x="4" y="0"/>
                      </a:moveTo>
                      <a:lnTo>
                        <a:pt x="4" y="3"/>
                      </a:lnTo>
                      <a:lnTo>
                        <a:pt x="3" y="3"/>
                      </a:lnTo>
                      <a:lnTo>
                        <a:pt x="3" y="5"/>
                      </a:lnTo>
                      <a:lnTo>
                        <a:pt x="2" y="5"/>
                      </a:lnTo>
                      <a:lnTo>
                        <a:pt x="0" y="8"/>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351" name=""/>
                <p:cNvSpPr/>
                <p:nvPr/>
              </p:nvSpPr>
              <p:spPr>
                <a:xfrm>
                  <a:off x="7313400" y="4452480"/>
                  <a:ext cx="8280" cy="4320"/>
                </a:xfrm>
                <a:custGeom>
                  <a:avLst/>
                  <a:gdLst/>
                  <a:ahLst/>
                  <a:rect l="l" t="t" r="r" b="b"/>
                  <a:pathLst>
                    <a:path w="11" h="6">
                      <a:moveTo>
                        <a:pt x="11" y="0"/>
                      </a:moveTo>
                      <a:lnTo>
                        <a:pt x="11" y="1"/>
                      </a:lnTo>
                      <a:lnTo>
                        <a:pt x="10" y="1"/>
                      </a:lnTo>
                      <a:lnTo>
                        <a:pt x="9" y="1"/>
                      </a:lnTo>
                      <a:lnTo>
                        <a:pt x="7" y="1"/>
                      </a:lnTo>
                      <a:lnTo>
                        <a:pt x="7" y="2"/>
                      </a:lnTo>
                      <a:lnTo>
                        <a:pt x="6" y="2"/>
                      </a:lnTo>
                      <a:lnTo>
                        <a:pt x="6" y="3"/>
                      </a:lnTo>
                      <a:lnTo>
                        <a:pt x="5" y="3"/>
                      </a:lnTo>
                      <a:lnTo>
                        <a:pt x="4" y="4"/>
                      </a:lnTo>
                      <a:lnTo>
                        <a:pt x="2" y="4"/>
                      </a:lnTo>
                      <a:lnTo>
                        <a:pt x="2" y="5"/>
                      </a:lnTo>
                      <a:lnTo>
                        <a:pt x="1" y="6"/>
                      </a:lnTo>
                      <a:lnTo>
                        <a:pt x="0" y="6"/>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352" name=""/>
                <p:cNvSpPr/>
                <p:nvPr/>
              </p:nvSpPr>
              <p:spPr>
                <a:xfrm flipV="1">
                  <a:off x="7197840" y="5941080"/>
                  <a:ext cx="1440" cy="16560"/>
                </a:xfrm>
                <a:prstGeom prst="line">
                  <a:avLst/>
                </a:prstGeom>
                <a:ln w="23760">
                  <a:solidFill>
                    <a:srgbClr val="0000ff"/>
                  </a:solidFill>
                  <a:miter/>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353" name=""/>
                <p:cNvSpPr/>
                <p:nvPr/>
              </p:nvSpPr>
              <p:spPr>
                <a:xfrm>
                  <a:off x="7189200" y="5941080"/>
                  <a:ext cx="8280" cy="1440"/>
                </a:xfrm>
                <a:custGeom>
                  <a:avLst/>
                  <a:gdLst/>
                  <a:ahLst/>
                  <a:rect l="l" t="t" r="r" b="b"/>
                  <a:pathLst>
                    <a:path w="12" h="0">
                      <a:moveTo>
                        <a:pt x="12" y="0"/>
                      </a:moveTo>
                      <a:lnTo>
                        <a:pt x="9" y="0"/>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54" name=""/>
                <p:cNvSpPr/>
                <p:nvPr/>
              </p:nvSpPr>
              <p:spPr>
                <a:xfrm flipV="1">
                  <a:off x="7189200" y="5938200"/>
                  <a:ext cx="1080" cy="2880"/>
                </a:xfrm>
                <a:prstGeom prst="line">
                  <a:avLst/>
                </a:prstGeom>
                <a:ln w="23760">
                  <a:solidFill>
                    <a:srgbClr val="0000ff"/>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355" name=""/>
                <p:cNvSpPr/>
                <p:nvPr/>
              </p:nvSpPr>
              <p:spPr>
                <a:xfrm>
                  <a:off x="7190640" y="5929200"/>
                  <a:ext cx="2880" cy="8640"/>
                </a:xfrm>
                <a:custGeom>
                  <a:avLst/>
                  <a:gdLst/>
                  <a:ahLst/>
                  <a:rect l="l" t="t" r="r" b="b"/>
                  <a:pathLst>
                    <a:path w="4" h="12">
                      <a:moveTo>
                        <a:pt x="0" y="12"/>
                      </a:moveTo>
                      <a:lnTo>
                        <a:pt x="2" y="6"/>
                      </a:lnTo>
                      <a:lnTo>
                        <a:pt x="4" y="0"/>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1356" name=""/>
                <p:cNvSpPr/>
                <p:nvPr/>
              </p:nvSpPr>
              <p:spPr>
                <a:xfrm>
                  <a:off x="7213680" y="6024240"/>
                  <a:ext cx="6840" cy="1080"/>
                </a:xfrm>
                <a:custGeom>
                  <a:avLst/>
                  <a:gdLst/>
                  <a:ahLst/>
                  <a:rect l="l" t="t" r="r" b="b"/>
                  <a:pathLst>
                    <a:path w="10" h="1">
                      <a:moveTo>
                        <a:pt x="10" y="0"/>
                      </a:moveTo>
                      <a:lnTo>
                        <a:pt x="5" y="0"/>
                      </a:lnTo>
                      <a:lnTo>
                        <a:pt x="0" y="1"/>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357" name=""/>
                <p:cNvSpPr/>
                <p:nvPr/>
              </p:nvSpPr>
              <p:spPr>
                <a:xfrm>
                  <a:off x="7211880" y="6024240"/>
                  <a:ext cx="1440" cy="7200"/>
                </a:xfrm>
                <a:custGeom>
                  <a:avLst/>
                  <a:gdLst/>
                  <a:ahLst/>
                  <a:rect l="l" t="t" r="r" b="b"/>
                  <a:pathLst>
                    <a:path w="2" h="9">
                      <a:moveTo>
                        <a:pt x="2" y="0"/>
                      </a:moveTo>
                      <a:lnTo>
                        <a:pt x="0" y="6"/>
                      </a:lnTo>
                      <a:lnTo>
                        <a:pt x="0" y="9"/>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358" name=""/>
                <p:cNvSpPr/>
                <p:nvPr/>
              </p:nvSpPr>
              <p:spPr>
                <a:xfrm>
                  <a:off x="7206480" y="6030360"/>
                  <a:ext cx="5400" cy="1440"/>
                </a:xfrm>
                <a:custGeom>
                  <a:avLst/>
                  <a:gdLst/>
                  <a:ahLst/>
                  <a:rect l="l" t="t" r="r" b="b"/>
                  <a:pathLst>
                    <a:path w="9" h="1">
                      <a:moveTo>
                        <a:pt x="9" y="1"/>
                      </a:moveTo>
                      <a:lnTo>
                        <a:pt x="5" y="1"/>
                      </a:lnTo>
                      <a:lnTo>
                        <a:pt x="0" y="0"/>
                      </a:lnTo>
                    </a:path>
                  </a:pathLst>
                </a:custGeom>
                <a:noFill/>
                <a:ln w="237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59" name=""/>
                <p:cNvSpPr/>
                <p:nvPr/>
              </p:nvSpPr>
              <p:spPr>
                <a:xfrm>
                  <a:off x="7202160" y="6027480"/>
                  <a:ext cx="3960" cy="2520"/>
                </a:xfrm>
                <a:custGeom>
                  <a:avLst/>
                  <a:gdLst/>
                  <a:ahLst/>
                  <a:rect l="l" t="t" r="r" b="b"/>
                  <a:pathLst>
                    <a:path w="5" h="4">
                      <a:moveTo>
                        <a:pt x="0" y="4"/>
                      </a:moveTo>
                      <a:lnTo>
                        <a:pt x="2" y="2"/>
                      </a:lnTo>
                      <a:lnTo>
                        <a:pt x="4" y="1"/>
                      </a:lnTo>
                      <a:lnTo>
                        <a:pt x="5" y="0"/>
                      </a:lnTo>
                    </a:path>
                  </a:pathLst>
                </a:custGeom>
                <a:noFill/>
                <a:ln w="23760">
                  <a:solidFill>
                    <a:srgbClr val="0000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1360" name=""/>
                <p:cNvSpPr/>
                <p:nvPr/>
              </p:nvSpPr>
              <p:spPr>
                <a:xfrm flipV="1">
                  <a:off x="7206480" y="602568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61" name=""/>
                <p:cNvSpPr/>
                <p:nvPr/>
              </p:nvSpPr>
              <p:spPr>
                <a:xfrm>
                  <a:off x="7207560" y="6013800"/>
                  <a:ext cx="1440" cy="11880"/>
                </a:xfrm>
                <a:custGeom>
                  <a:avLst/>
                  <a:gdLst/>
                  <a:ahLst/>
                  <a:rect l="l" t="t" r="r" b="b"/>
                  <a:pathLst>
                    <a:path w="0" h="17">
                      <a:moveTo>
                        <a:pt x="0" y="17"/>
                      </a:moveTo>
                      <a:lnTo>
                        <a:pt x="0" y="14"/>
                      </a:lnTo>
                      <a:lnTo>
                        <a:pt x="0" y="12"/>
                      </a:lnTo>
                      <a:lnTo>
                        <a:pt x="0" y="7"/>
                      </a:lnTo>
                      <a:lnTo>
                        <a:pt x="0" y="0"/>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362" name=""/>
                <p:cNvSpPr/>
                <p:nvPr/>
              </p:nvSpPr>
              <p:spPr>
                <a:xfrm>
                  <a:off x="7207560" y="5980680"/>
                  <a:ext cx="1440" cy="33120"/>
                </a:xfrm>
                <a:custGeom>
                  <a:avLst/>
                  <a:gdLst/>
                  <a:ahLst/>
                  <a:rect l="l" t="t" r="r" b="b"/>
                  <a:pathLst>
                    <a:path w="0" h="44">
                      <a:moveTo>
                        <a:pt x="0" y="44"/>
                      </a:moveTo>
                      <a:lnTo>
                        <a:pt x="0" y="38"/>
                      </a:lnTo>
                      <a:lnTo>
                        <a:pt x="0" y="20"/>
                      </a:lnTo>
                      <a:lnTo>
                        <a:pt x="0" y="11"/>
                      </a:lnTo>
                      <a:lnTo>
                        <a:pt x="0" y="0"/>
                      </a:lnTo>
                    </a:path>
                  </a:pathLst>
                </a:custGeom>
                <a:noFill/>
                <a:ln w="23760">
                  <a:solidFill>
                    <a:srgbClr val="0000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363" name=""/>
                <p:cNvSpPr/>
                <p:nvPr/>
              </p:nvSpPr>
              <p:spPr>
                <a:xfrm>
                  <a:off x="7451640" y="6013800"/>
                  <a:ext cx="1440" cy="6120"/>
                </a:xfrm>
                <a:custGeom>
                  <a:avLst/>
                  <a:gdLst/>
                  <a:ahLst/>
                  <a:rect l="l" t="t" r="r" b="b"/>
                  <a:pathLst>
                    <a:path w="0" h="8">
                      <a:moveTo>
                        <a:pt x="0" y="8"/>
                      </a:moveTo>
                      <a:lnTo>
                        <a:pt x="0" y="6"/>
                      </a:lnTo>
                      <a:lnTo>
                        <a:pt x="0" y="5"/>
                      </a:lnTo>
                      <a:lnTo>
                        <a:pt x="0" y="2"/>
                      </a:lnTo>
                      <a:lnTo>
                        <a:pt x="0" y="1"/>
                      </a:lnTo>
                      <a:lnTo>
                        <a:pt x="0"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364" name=""/>
                <p:cNvSpPr/>
                <p:nvPr/>
              </p:nvSpPr>
              <p:spPr>
                <a:xfrm>
                  <a:off x="7403040" y="5845680"/>
                  <a:ext cx="9720" cy="36000"/>
                </a:xfrm>
                <a:custGeom>
                  <a:avLst/>
                  <a:gdLst/>
                  <a:ahLst/>
                  <a:rect l="l" t="t" r="r" b="b"/>
                  <a:pathLst>
                    <a:path w="15" h="49">
                      <a:moveTo>
                        <a:pt x="0" y="0"/>
                      </a:moveTo>
                      <a:lnTo>
                        <a:pt x="1" y="1"/>
                      </a:lnTo>
                      <a:lnTo>
                        <a:pt x="1" y="2"/>
                      </a:lnTo>
                      <a:lnTo>
                        <a:pt x="1" y="3"/>
                      </a:lnTo>
                      <a:lnTo>
                        <a:pt x="2" y="5"/>
                      </a:lnTo>
                      <a:lnTo>
                        <a:pt x="2" y="6"/>
                      </a:lnTo>
                      <a:lnTo>
                        <a:pt x="3" y="8"/>
                      </a:lnTo>
                      <a:lnTo>
                        <a:pt x="3" y="9"/>
                      </a:lnTo>
                      <a:lnTo>
                        <a:pt x="4" y="10"/>
                      </a:lnTo>
                      <a:lnTo>
                        <a:pt x="4" y="11"/>
                      </a:lnTo>
                      <a:lnTo>
                        <a:pt x="5" y="14"/>
                      </a:lnTo>
                      <a:lnTo>
                        <a:pt x="5" y="15"/>
                      </a:lnTo>
                      <a:lnTo>
                        <a:pt x="5" y="16"/>
                      </a:lnTo>
                      <a:lnTo>
                        <a:pt x="5" y="17"/>
                      </a:lnTo>
                      <a:lnTo>
                        <a:pt x="6" y="18"/>
                      </a:lnTo>
                      <a:lnTo>
                        <a:pt x="6" y="19"/>
                      </a:lnTo>
                      <a:lnTo>
                        <a:pt x="7" y="23"/>
                      </a:lnTo>
                      <a:lnTo>
                        <a:pt x="15" y="49"/>
                      </a:lnTo>
                    </a:path>
                  </a:pathLst>
                </a:custGeom>
                <a:noFill/>
                <a:ln w="23760">
                  <a:solidFill>
                    <a:srgbClr val="0000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365" name=""/>
                <p:cNvSpPr/>
                <p:nvPr/>
              </p:nvSpPr>
              <p:spPr>
                <a:xfrm>
                  <a:off x="7413120" y="5882040"/>
                  <a:ext cx="2880" cy="6120"/>
                </a:xfrm>
                <a:custGeom>
                  <a:avLst/>
                  <a:gdLst/>
                  <a:ahLst/>
                  <a:rect l="l" t="t" r="r" b="b"/>
                  <a:pathLst>
                    <a:path w="3" h="8">
                      <a:moveTo>
                        <a:pt x="0" y="0"/>
                      </a:moveTo>
                      <a:lnTo>
                        <a:pt x="2" y="6"/>
                      </a:lnTo>
                      <a:lnTo>
                        <a:pt x="3" y="8"/>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366" name=""/>
                <p:cNvSpPr/>
                <p:nvPr/>
              </p:nvSpPr>
              <p:spPr>
                <a:xfrm>
                  <a:off x="6806880" y="3648240"/>
                  <a:ext cx="34200" cy="37440"/>
                </a:xfrm>
                <a:custGeom>
                  <a:avLst/>
                  <a:gdLst/>
                  <a:ahLst/>
                  <a:rect l="l" t="t" r="r" b="b"/>
                  <a:pathLst>
                    <a:path w="49" h="49">
                      <a:moveTo>
                        <a:pt x="14" y="2"/>
                      </a:moveTo>
                      <a:lnTo>
                        <a:pt x="29" y="0"/>
                      </a:lnTo>
                      <a:lnTo>
                        <a:pt x="47" y="14"/>
                      </a:lnTo>
                      <a:lnTo>
                        <a:pt x="49" y="30"/>
                      </a:lnTo>
                      <a:lnTo>
                        <a:pt x="36" y="47"/>
                      </a:lnTo>
                      <a:lnTo>
                        <a:pt x="20" y="49"/>
                      </a:lnTo>
                      <a:lnTo>
                        <a:pt x="2" y="35"/>
                      </a:lnTo>
                      <a:lnTo>
                        <a:pt x="0" y="20"/>
                      </a:lnTo>
                      <a:lnTo>
                        <a:pt x="14" y="2"/>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367" name=""/>
                <p:cNvSpPr/>
                <p:nvPr/>
              </p:nvSpPr>
              <p:spPr>
                <a:xfrm>
                  <a:off x="6863760" y="3694680"/>
                  <a:ext cx="34200" cy="36000"/>
                </a:xfrm>
                <a:custGeom>
                  <a:avLst/>
                  <a:gdLst/>
                  <a:ahLst/>
                  <a:rect l="l" t="t" r="r" b="b"/>
                  <a:pathLst>
                    <a:path w="49" h="48">
                      <a:moveTo>
                        <a:pt x="14" y="2"/>
                      </a:moveTo>
                      <a:lnTo>
                        <a:pt x="29" y="0"/>
                      </a:lnTo>
                      <a:lnTo>
                        <a:pt x="47" y="13"/>
                      </a:lnTo>
                      <a:lnTo>
                        <a:pt x="49" y="29"/>
                      </a:lnTo>
                      <a:lnTo>
                        <a:pt x="36" y="46"/>
                      </a:lnTo>
                      <a:lnTo>
                        <a:pt x="20" y="48"/>
                      </a:lnTo>
                      <a:lnTo>
                        <a:pt x="2" y="35"/>
                      </a:lnTo>
                      <a:lnTo>
                        <a:pt x="0" y="19"/>
                      </a:lnTo>
                      <a:lnTo>
                        <a:pt x="14" y="2"/>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368" name=""/>
                <p:cNvSpPr/>
                <p:nvPr/>
              </p:nvSpPr>
              <p:spPr>
                <a:xfrm>
                  <a:off x="6923880" y="3734280"/>
                  <a:ext cx="34200" cy="36000"/>
                </a:xfrm>
                <a:custGeom>
                  <a:avLst/>
                  <a:gdLst/>
                  <a:ahLst/>
                  <a:rect l="l" t="t" r="r" b="b"/>
                  <a:pathLst>
                    <a:path w="48" h="48">
                      <a:moveTo>
                        <a:pt x="4" y="8"/>
                      </a:moveTo>
                      <a:lnTo>
                        <a:pt x="18" y="0"/>
                      </a:lnTo>
                      <a:lnTo>
                        <a:pt x="40" y="5"/>
                      </a:lnTo>
                      <a:lnTo>
                        <a:pt x="48" y="18"/>
                      </a:lnTo>
                      <a:lnTo>
                        <a:pt x="44" y="39"/>
                      </a:lnTo>
                      <a:lnTo>
                        <a:pt x="31" y="48"/>
                      </a:lnTo>
                      <a:lnTo>
                        <a:pt x="9" y="43"/>
                      </a:lnTo>
                      <a:lnTo>
                        <a:pt x="0" y="30"/>
                      </a:lnTo>
                      <a:lnTo>
                        <a:pt x="4" y="8"/>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369" name=""/>
                <p:cNvSpPr/>
                <p:nvPr/>
              </p:nvSpPr>
              <p:spPr>
                <a:xfrm>
                  <a:off x="6995160" y="3751200"/>
                  <a:ext cx="34200" cy="34560"/>
                </a:xfrm>
                <a:custGeom>
                  <a:avLst/>
                  <a:gdLst/>
                  <a:ahLst/>
                  <a:rect l="l" t="t" r="r" b="b"/>
                  <a:pathLst>
                    <a:path w="48" h="47">
                      <a:moveTo>
                        <a:pt x="4" y="8"/>
                      </a:moveTo>
                      <a:lnTo>
                        <a:pt x="17" y="0"/>
                      </a:lnTo>
                      <a:lnTo>
                        <a:pt x="39" y="4"/>
                      </a:lnTo>
                      <a:lnTo>
                        <a:pt x="48" y="17"/>
                      </a:lnTo>
                      <a:lnTo>
                        <a:pt x="43" y="39"/>
                      </a:lnTo>
                      <a:lnTo>
                        <a:pt x="30" y="47"/>
                      </a:lnTo>
                      <a:lnTo>
                        <a:pt x="8" y="43"/>
                      </a:lnTo>
                      <a:lnTo>
                        <a:pt x="0" y="30"/>
                      </a:lnTo>
                      <a:lnTo>
                        <a:pt x="4" y="8"/>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370" name=""/>
                <p:cNvSpPr/>
                <p:nvPr/>
              </p:nvSpPr>
              <p:spPr>
                <a:xfrm>
                  <a:off x="7065000" y="3766320"/>
                  <a:ext cx="34200" cy="34560"/>
                </a:xfrm>
                <a:custGeom>
                  <a:avLst/>
                  <a:gdLst/>
                  <a:ahLst/>
                  <a:rect l="l" t="t" r="r" b="b"/>
                  <a:pathLst>
                    <a:path w="48" h="47">
                      <a:moveTo>
                        <a:pt x="5" y="9"/>
                      </a:moveTo>
                      <a:lnTo>
                        <a:pt x="18" y="0"/>
                      </a:lnTo>
                      <a:lnTo>
                        <a:pt x="18" y="0"/>
                      </a:lnTo>
                      <a:lnTo>
                        <a:pt x="38" y="3"/>
                      </a:lnTo>
                      <a:lnTo>
                        <a:pt x="48" y="15"/>
                      </a:lnTo>
                      <a:lnTo>
                        <a:pt x="45" y="37"/>
                      </a:lnTo>
                      <a:lnTo>
                        <a:pt x="33" y="47"/>
                      </a:lnTo>
                      <a:lnTo>
                        <a:pt x="10" y="44"/>
                      </a:lnTo>
                      <a:lnTo>
                        <a:pt x="9" y="43"/>
                      </a:lnTo>
                      <a:lnTo>
                        <a:pt x="0" y="30"/>
                      </a:lnTo>
                      <a:lnTo>
                        <a:pt x="5" y="9"/>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371" name=""/>
                <p:cNvSpPr/>
                <p:nvPr/>
              </p:nvSpPr>
              <p:spPr>
                <a:xfrm>
                  <a:off x="7136640" y="3774960"/>
                  <a:ext cx="34200" cy="34920"/>
                </a:xfrm>
                <a:custGeom>
                  <a:avLst/>
                  <a:gdLst/>
                  <a:ahLst/>
                  <a:rect l="l" t="t" r="r" b="b"/>
                  <a:pathLst>
                    <a:path w="47" h="46">
                      <a:moveTo>
                        <a:pt x="3" y="9"/>
                      </a:moveTo>
                      <a:lnTo>
                        <a:pt x="15" y="0"/>
                      </a:lnTo>
                      <a:lnTo>
                        <a:pt x="37" y="3"/>
                      </a:lnTo>
                      <a:lnTo>
                        <a:pt x="47" y="15"/>
                      </a:lnTo>
                      <a:lnTo>
                        <a:pt x="44" y="37"/>
                      </a:lnTo>
                      <a:lnTo>
                        <a:pt x="32" y="46"/>
                      </a:lnTo>
                      <a:lnTo>
                        <a:pt x="10" y="44"/>
                      </a:lnTo>
                      <a:lnTo>
                        <a:pt x="0" y="31"/>
                      </a:lnTo>
                      <a:lnTo>
                        <a:pt x="3" y="9"/>
                      </a:lnTo>
                      <a:close/>
                    </a:path>
                  </a:pathLst>
                </a:custGeom>
                <a:solidFill>
                  <a:srgbClr val="808080"/>
                </a:solidFill>
                <a:ln w="1440">
                  <a:solidFill>
                    <a:srgbClr val="80808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372" name=""/>
                <p:cNvSpPr/>
                <p:nvPr/>
              </p:nvSpPr>
              <p:spPr>
                <a:xfrm>
                  <a:off x="7207560" y="3785760"/>
                  <a:ext cx="35280" cy="34560"/>
                </a:xfrm>
                <a:custGeom>
                  <a:avLst/>
                  <a:gdLst/>
                  <a:ahLst/>
                  <a:rect l="l" t="t" r="r" b="b"/>
                  <a:pathLst>
                    <a:path w="49" h="46">
                      <a:moveTo>
                        <a:pt x="3" y="9"/>
                      </a:moveTo>
                      <a:lnTo>
                        <a:pt x="15" y="0"/>
                      </a:lnTo>
                      <a:lnTo>
                        <a:pt x="28" y="2"/>
                      </a:lnTo>
                      <a:lnTo>
                        <a:pt x="27" y="2"/>
                      </a:lnTo>
                      <a:lnTo>
                        <a:pt x="41" y="8"/>
                      </a:lnTo>
                      <a:lnTo>
                        <a:pt x="49" y="29"/>
                      </a:lnTo>
                      <a:lnTo>
                        <a:pt x="42" y="43"/>
                      </a:lnTo>
                      <a:lnTo>
                        <a:pt x="34" y="46"/>
                      </a:lnTo>
                      <a:lnTo>
                        <a:pt x="10" y="43"/>
                      </a:lnTo>
                      <a:lnTo>
                        <a:pt x="0" y="31"/>
                      </a:lnTo>
                      <a:lnTo>
                        <a:pt x="3" y="9"/>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373" name=""/>
                <p:cNvSpPr/>
                <p:nvPr/>
              </p:nvSpPr>
              <p:spPr>
                <a:xfrm>
                  <a:off x="7274880" y="3759840"/>
                  <a:ext cx="35640" cy="36000"/>
                </a:xfrm>
                <a:custGeom>
                  <a:avLst/>
                  <a:gdLst/>
                  <a:ahLst/>
                  <a:rect l="l" t="t" r="r" b="b"/>
                  <a:pathLst>
                    <a:path w="50" h="49">
                      <a:moveTo>
                        <a:pt x="0" y="22"/>
                      </a:moveTo>
                      <a:lnTo>
                        <a:pt x="7" y="8"/>
                      </a:lnTo>
                      <a:lnTo>
                        <a:pt x="28" y="0"/>
                      </a:lnTo>
                      <a:lnTo>
                        <a:pt x="42" y="6"/>
                      </a:lnTo>
                      <a:lnTo>
                        <a:pt x="50" y="27"/>
                      </a:lnTo>
                      <a:lnTo>
                        <a:pt x="43" y="41"/>
                      </a:lnTo>
                      <a:lnTo>
                        <a:pt x="22" y="49"/>
                      </a:lnTo>
                      <a:lnTo>
                        <a:pt x="8" y="43"/>
                      </a:lnTo>
                      <a:lnTo>
                        <a:pt x="0" y="22"/>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374" name=""/>
                <p:cNvSpPr/>
                <p:nvPr/>
              </p:nvSpPr>
              <p:spPr>
                <a:xfrm>
                  <a:off x="7341840" y="3732840"/>
                  <a:ext cx="35280" cy="36000"/>
                </a:xfrm>
                <a:custGeom>
                  <a:avLst/>
                  <a:gdLst/>
                  <a:ahLst/>
                  <a:rect l="l" t="t" r="r" b="b"/>
                  <a:pathLst>
                    <a:path w="52" h="48">
                      <a:moveTo>
                        <a:pt x="0" y="21"/>
                      </a:moveTo>
                      <a:lnTo>
                        <a:pt x="7" y="7"/>
                      </a:lnTo>
                      <a:lnTo>
                        <a:pt x="13" y="6"/>
                      </a:lnTo>
                      <a:lnTo>
                        <a:pt x="13" y="4"/>
                      </a:lnTo>
                      <a:lnTo>
                        <a:pt x="29" y="0"/>
                      </a:lnTo>
                      <a:lnTo>
                        <a:pt x="48" y="11"/>
                      </a:lnTo>
                      <a:lnTo>
                        <a:pt x="52" y="26"/>
                      </a:lnTo>
                      <a:lnTo>
                        <a:pt x="42" y="40"/>
                      </a:lnTo>
                      <a:lnTo>
                        <a:pt x="24" y="48"/>
                      </a:lnTo>
                      <a:lnTo>
                        <a:pt x="8" y="42"/>
                      </a:lnTo>
                      <a:lnTo>
                        <a:pt x="0" y="21"/>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375" name=""/>
                <p:cNvSpPr/>
                <p:nvPr/>
              </p:nvSpPr>
              <p:spPr>
                <a:xfrm>
                  <a:off x="7378920" y="3666240"/>
                  <a:ext cx="31320" cy="37440"/>
                </a:xfrm>
                <a:custGeom>
                  <a:avLst/>
                  <a:gdLst/>
                  <a:ahLst/>
                  <a:rect l="l" t="t" r="r" b="b"/>
                  <a:pathLst>
                    <a:path w="44" h="51">
                      <a:moveTo>
                        <a:pt x="4" y="40"/>
                      </a:moveTo>
                      <a:lnTo>
                        <a:pt x="0" y="25"/>
                      </a:lnTo>
                      <a:lnTo>
                        <a:pt x="16" y="3"/>
                      </a:lnTo>
                      <a:lnTo>
                        <a:pt x="33" y="0"/>
                      </a:lnTo>
                      <a:lnTo>
                        <a:pt x="44" y="11"/>
                      </a:lnTo>
                      <a:lnTo>
                        <a:pt x="44" y="33"/>
                      </a:lnTo>
                      <a:lnTo>
                        <a:pt x="33" y="44"/>
                      </a:lnTo>
                      <a:lnTo>
                        <a:pt x="38" y="41"/>
                      </a:lnTo>
                      <a:lnTo>
                        <a:pt x="38" y="47"/>
                      </a:lnTo>
                      <a:lnTo>
                        <a:pt x="23" y="51"/>
                      </a:lnTo>
                      <a:lnTo>
                        <a:pt x="4" y="40"/>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376" name=""/>
                <p:cNvSpPr/>
                <p:nvPr/>
              </p:nvSpPr>
              <p:spPr>
                <a:xfrm>
                  <a:off x="7450560" y="3666240"/>
                  <a:ext cx="31320" cy="33120"/>
                </a:xfrm>
                <a:custGeom>
                  <a:avLst/>
                  <a:gdLst/>
                  <a:ahLst/>
                  <a:rect l="l" t="t" r="r" b="b"/>
                  <a:pathLst>
                    <a:path w="45" h="44">
                      <a:moveTo>
                        <a:pt x="0" y="11"/>
                      </a:moveTo>
                      <a:lnTo>
                        <a:pt x="12" y="0"/>
                      </a:lnTo>
                      <a:lnTo>
                        <a:pt x="34" y="0"/>
                      </a:lnTo>
                      <a:lnTo>
                        <a:pt x="45" y="11"/>
                      </a:lnTo>
                      <a:lnTo>
                        <a:pt x="45" y="33"/>
                      </a:lnTo>
                      <a:lnTo>
                        <a:pt x="34" y="44"/>
                      </a:lnTo>
                      <a:lnTo>
                        <a:pt x="12" y="44"/>
                      </a:lnTo>
                      <a:lnTo>
                        <a:pt x="0" y="33"/>
                      </a:lnTo>
                      <a:lnTo>
                        <a:pt x="0" y="11"/>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377" name=""/>
                <p:cNvSpPr/>
                <p:nvPr/>
              </p:nvSpPr>
              <p:spPr>
                <a:xfrm>
                  <a:off x="7521480" y="3666240"/>
                  <a:ext cx="32760" cy="33120"/>
                </a:xfrm>
                <a:custGeom>
                  <a:avLst/>
                  <a:gdLst/>
                  <a:ahLst/>
                  <a:rect l="l" t="t" r="r" b="b"/>
                  <a:pathLst>
                    <a:path w="45" h="44">
                      <a:moveTo>
                        <a:pt x="0" y="11"/>
                      </a:moveTo>
                      <a:lnTo>
                        <a:pt x="11" y="0"/>
                      </a:lnTo>
                      <a:lnTo>
                        <a:pt x="34" y="0"/>
                      </a:lnTo>
                      <a:lnTo>
                        <a:pt x="45" y="10"/>
                      </a:lnTo>
                      <a:lnTo>
                        <a:pt x="45" y="32"/>
                      </a:lnTo>
                      <a:lnTo>
                        <a:pt x="34" y="44"/>
                      </a:lnTo>
                      <a:lnTo>
                        <a:pt x="11" y="44"/>
                      </a:lnTo>
                      <a:lnTo>
                        <a:pt x="0" y="33"/>
                      </a:lnTo>
                      <a:lnTo>
                        <a:pt x="0" y="11"/>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378" name=""/>
                <p:cNvSpPr/>
                <p:nvPr/>
              </p:nvSpPr>
              <p:spPr>
                <a:xfrm>
                  <a:off x="7594560" y="3664800"/>
                  <a:ext cx="31320" cy="33120"/>
                </a:xfrm>
                <a:custGeom>
                  <a:avLst/>
                  <a:gdLst/>
                  <a:ahLst/>
                  <a:rect l="l" t="t" r="r" b="b"/>
                  <a:pathLst>
                    <a:path w="45" h="44">
                      <a:moveTo>
                        <a:pt x="0" y="11"/>
                      </a:moveTo>
                      <a:lnTo>
                        <a:pt x="11" y="0"/>
                      </a:lnTo>
                      <a:lnTo>
                        <a:pt x="34" y="0"/>
                      </a:lnTo>
                      <a:lnTo>
                        <a:pt x="45" y="11"/>
                      </a:lnTo>
                      <a:lnTo>
                        <a:pt x="45" y="33"/>
                      </a:lnTo>
                      <a:lnTo>
                        <a:pt x="34" y="44"/>
                      </a:lnTo>
                      <a:lnTo>
                        <a:pt x="11" y="44"/>
                      </a:lnTo>
                      <a:lnTo>
                        <a:pt x="0" y="33"/>
                      </a:lnTo>
                      <a:lnTo>
                        <a:pt x="0" y="11"/>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379" name=""/>
                <p:cNvSpPr/>
                <p:nvPr/>
              </p:nvSpPr>
              <p:spPr>
                <a:xfrm>
                  <a:off x="7665840" y="3664800"/>
                  <a:ext cx="32400" cy="33120"/>
                </a:xfrm>
                <a:custGeom>
                  <a:avLst/>
                  <a:gdLst/>
                  <a:ahLst/>
                  <a:rect l="l" t="t" r="r" b="b"/>
                  <a:pathLst>
                    <a:path w="45" h="44">
                      <a:moveTo>
                        <a:pt x="0" y="11"/>
                      </a:moveTo>
                      <a:lnTo>
                        <a:pt x="11" y="0"/>
                      </a:lnTo>
                      <a:lnTo>
                        <a:pt x="33" y="0"/>
                      </a:lnTo>
                      <a:lnTo>
                        <a:pt x="45" y="11"/>
                      </a:lnTo>
                      <a:lnTo>
                        <a:pt x="45" y="33"/>
                      </a:lnTo>
                      <a:lnTo>
                        <a:pt x="33" y="44"/>
                      </a:lnTo>
                      <a:lnTo>
                        <a:pt x="11" y="44"/>
                      </a:lnTo>
                      <a:lnTo>
                        <a:pt x="0" y="33"/>
                      </a:lnTo>
                      <a:lnTo>
                        <a:pt x="0" y="11"/>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380" name=""/>
                <p:cNvSpPr/>
                <p:nvPr/>
              </p:nvSpPr>
              <p:spPr>
                <a:xfrm>
                  <a:off x="7737120" y="3669120"/>
                  <a:ext cx="32760" cy="34920"/>
                </a:xfrm>
                <a:custGeom>
                  <a:avLst/>
                  <a:gdLst/>
                  <a:ahLst/>
                  <a:rect l="l" t="t" r="r" b="b"/>
                  <a:pathLst>
                    <a:path w="47" h="46">
                      <a:moveTo>
                        <a:pt x="2" y="10"/>
                      </a:moveTo>
                      <a:lnTo>
                        <a:pt x="15" y="0"/>
                      </a:lnTo>
                      <a:lnTo>
                        <a:pt x="37" y="2"/>
                      </a:lnTo>
                      <a:lnTo>
                        <a:pt x="47" y="14"/>
                      </a:lnTo>
                      <a:lnTo>
                        <a:pt x="45" y="36"/>
                      </a:lnTo>
                      <a:lnTo>
                        <a:pt x="33" y="46"/>
                      </a:lnTo>
                      <a:lnTo>
                        <a:pt x="10" y="44"/>
                      </a:lnTo>
                      <a:lnTo>
                        <a:pt x="0" y="32"/>
                      </a:lnTo>
                      <a:lnTo>
                        <a:pt x="2" y="10"/>
                      </a:lnTo>
                      <a:close/>
                    </a:path>
                  </a:pathLst>
                </a:custGeom>
                <a:solidFill>
                  <a:srgbClr val="808080"/>
                </a:solidFill>
                <a:ln w="1440">
                  <a:solidFill>
                    <a:srgbClr val="80808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381" name=""/>
                <p:cNvSpPr/>
                <p:nvPr/>
              </p:nvSpPr>
              <p:spPr>
                <a:xfrm>
                  <a:off x="7808760" y="3677040"/>
                  <a:ext cx="32400" cy="33120"/>
                </a:xfrm>
                <a:custGeom>
                  <a:avLst/>
                  <a:gdLst/>
                  <a:ahLst/>
                  <a:rect l="l" t="t" r="r" b="b"/>
                  <a:pathLst>
                    <a:path w="46" h="45">
                      <a:moveTo>
                        <a:pt x="2" y="9"/>
                      </a:moveTo>
                      <a:lnTo>
                        <a:pt x="14" y="0"/>
                      </a:lnTo>
                      <a:lnTo>
                        <a:pt x="36" y="2"/>
                      </a:lnTo>
                      <a:lnTo>
                        <a:pt x="46" y="14"/>
                      </a:lnTo>
                      <a:lnTo>
                        <a:pt x="44" y="35"/>
                      </a:lnTo>
                      <a:lnTo>
                        <a:pt x="32" y="45"/>
                      </a:lnTo>
                      <a:lnTo>
                        <a:pt x="10" y="43"/>
                      </a:lnTo>
                      <a:lnTo>
                        <a:pt x="0" y="31"/>
                      </a:lnTo>
                      <a:lnTo>
                        <a:pt x="2" y="9"/>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382" name=""/>
                <p:cNvSpPr/>
                <p:nvPr/>
              </p:nvSpPr>
              <p:spPr>
                <a:xfrm>
                  <a:off x="7880040" y="3682800"/>
                  <a:ext cx="12600" cy="33120"/>
                </a:xfrm>
                <a:custGeom>
                  <a:avLst/>
                  <a:gdLst/>
                  <a:ahLst/>
                  <a:rect l="l" t="t" r="r" b="b"/>
                  <a:pathLst>
                    <a:path w="17" h="44">
                      <a:moveTo>
                        <a:pt x="2" y="10"/>
                      </a:moveTo>
                      <a:lnTo>
                        <a:pt x="14" y="0"/>
                      </a:lnTo>
                      <a:lnTo>
                        <a:pt x="17" y="0"/>
                      </a:lnTo>
                      <a:lnTo>
                        <a:pt x="13" y="44"/>
                      </a:lnTo>
                      <a:lnTo>
                        <a:pt x="10" y="44"/>
                      </a:lnTo>
                      <a:lnTo>
                        <a:pt x="0" y="32"/>
                      </a:lnTo>
                      <a:lnTo>
                        <a:pt x="2" y="10"/>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383" name=""/>
                <p:cNvSpPr/>
                <p:nvPr/>
              </p:nvSpPr>
              <p:spPr>
                <a:xfrm>
                  <a:off x="7329240" y="4401000"/>
                  <a:ext cx="5760" cy="11880"/>
                </a:xfrm>
                <a:custGeom>
                  <a:avLst/>
                  <a:gdLst/>
                  <a:ahLst/>
                  <a:rect l="l" t="t" r="r" b="b"/>
                  <a:pathLst>
                    <a:path w="8" h="16">
                      <a:moveTo>
                        <a:pt x="3" y="0"/>
                      </a:moveTo>
                      <a:lnTo>
                        <a:pt x="2" y="0"/>
                      </a:lnTo>
                      <a:lnTo>
                        <a:pt x="2" y="1"/>
                      </a:lnTo>
                      <a:lnTo>
                        <a:pt x="1" y="1"/>
                      </a:lnTo>
                      <a:lnTo>
                        <a:pt x="1" y="2"/>
                      </a:lnTo>
                      <a:lnTo>
                        <a:pt x="0" y="2"/>
                      </a:lnTo>
                      <a:lnTo>
                        <a:pt x="0" y="3"/>
                      </a:lnTo>
                      <a:lnTo>
                        <a:pt x="1" y="4"/>
                      </a:lnTo>
                      <a:lnTo>
                        <a:pt x="1" y="5"/>
                      </a:lnTo>
                      <a:lnTo>
                        <a:pt x="1" y="8"/>
                      </a:lnTo>
                      <a:lnTo>
                        <a:pt x="2" y="8"/>
                      </a:lnTo>
                      <a:lnTo>
                        <a:pt x="2" y="9"/>
                      </a:lnTo>
                      <a:lnTo>
                        <a:pt x="3" y="9"/>
                      </a:lnTo>
                      <a:lnTo>
                        <a:pt x="4" y="9"/>
                      </a:lnTo>
                      <a:lnTo>
                        <a:pt x="4" y="10"/>
                      </a:lnTo>
                      <a:lnTo>
                        <a:pt x="5" y="10"/>
                      </a:lnTo>
                      <a:lnTo>
                        <a:pt x="5" y="11"/>
                      </a:lnTo>
                      <a:lnTo>
                        <a:pt x="7" y="15"/>
                      </a:lnTo>
                      <a:lnTo>
                        <a:pt x="7" y="16"/>
                      </a:lnTo>
                      <a:lnTo>
                        <a:pt x="8" y="16"/>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384" name=""/>
                <p:cNvSpPr/>
                <p:nvPr/>
              </p:nvSpPr>
              <p:spPr>
                <a:xfrm>
                  <a:off x="7460640" y="4231800"/>
                  <a:ext cx="36720" cy="36000"/>
                </a:xfrm>
                <a:custGeom>
                  <a:avLst/>
                  <a:gdLst/>
                  <a:ahLst/>
                  <a:rect l="l" t="t" r="r" b="b"/>
                  <a:pathLst>
                    <a:path w="52" h="47">
                      <a:moveTo>
                        <a:pt x="49" y="12"/>
                      </a:moveTo>
                      <a:lnTo>
                        <a:pt x="52" y="27"/>
                      </a:lnTo>
                      <a:lnTo>
                        <a:pt x="48" y="33"/>
                      </a:lnTo>
                      <a:lnTo>
                        <a:pt x="33" y="43"/>
                      </a:lnTo>
                      <a:lnTo>
                        <a:pt x="28" y="47"/>
                      </a:lnTo>
                      <a:lnTo>
                        <a:pt x="27" y="46"/>
                      </a:lnTo>
                      <a:lnTo>
                        <a:pt x="15" y="44"/>
                      </a:lnTo>
                      <a:lnTo>
                        <a:pt x="0" y="28"/>
                      </a:lnTo>
                      <a:lnTo>
                        <a:pt x="1" y="14"/>
                      </a:lnTo>
                      <a:lnTo>
                        <a:pt x="3" y="11"/>
                      </a:lnTo>
                      <a:lnTo>
                        <a:pt x="9" y="7"/>
                      </a:lnTo>
                      <a:lnTo>
                        <a:pt x="16" y="3"/>
                      </a:lnTo>
                      <a:lnTo>
                        <a:pt x="14" y="5"/>
                      </a:lnTo>
                      <a:lnTo>
                        <a:pt x="29" y="0"/>
                      </a:lnTo>
                      <a:lnTo>
                        <a:pt x="49" y="12"/>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385" name=""/>
                <p:cNvSpPr/>
                <p:nvPr/>
              </p:nvSpPr>
              <p:spPr>
                <a:xfrm>
                  <a:off x="7403040" y="4275360"/>
                  <a:ext cx="34200" cy="36000"/>
                </a:xfrm>
                <a:custGeom>
                  <a:avLst/>
                  <a:gdLst/>
                  <a:ahLst/>
                  <a:rect l="l" t="t" r="r" b="b"/>
                  <a:pathLst>
                    <a:path w="48" h="48">
                      <a:moveTo>
                        <a:pt x="48" y="17"/>
                      </a:moveTo>
                      <a:lnTo>
                        <a:pt x="47" y="32"/>
                      </a:lnTo>
                      <a:lnTo>
                        <a:pt x="34" y="44"/>
                      </a:lnTo>
                      <a:lnTo>
                        <a:pt x="29" y="48"/>
                      </a:lnTo>
                      <a:lnTo>
                        <a:pt x="13" y="46"/>
                      </a:lnTo>
                      <a:lnTo>
                        <a:pt x="0" y="29"/>
                      </a:lnTo>
                      <a:lnTo>
                        <a:pt x="2" y="13"/>
                      </a:lnTo>
                      <a:lnTo>
                        <a:pt x="6" y="10"/>
                      </a:lnTo>
                      <a:lnTo>
                        <a:pt x="17" y="0"/>
                      </a:lnTo>
                      <a:lnTo>
                        <a:pt x="33" y="0"/>
                      </a:lnTo>
                      <a:lnTo>
                        <a:pt x="48" y="17"/>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386" name=""/>
                <p:cNvSpPr/>
                <p:nvPr/>
              </p:nvSpPr>
              <p:spPr>
                <a:xfrm>
                  <a:off x="7354800" y="4328280"/>
                  <a:ext cx="34200" cy="40680"/>
                </a:xfrm>
                <a:custGeom>
                  <a:avLst/>
                  <a:gdLst/>
                  <a:ahLst/>
                  <a:rect l="l" t="t" r="r" b="b"/>
                  <a:pathLst>
                    <a:path w="47" h="55">
                      <a:moveTo>
                        <a:pt x="44" y="13"/>
                      </a:moveTo>
                      <a:lnTo>
                        <a:pt x="46" y="29"/>
                      </a:lnTo>
                      <a:lnTo>
                        <a:pt x="47" y="27"/>
                      </a:lnTo>
                      <a:lnTo>
                        <a:pt x="44" y="35"/>
                      </a:lnTo>
                      <a:lnTo>
                        <a:pt x="44" y="37"/>
                      </a:lnTo>
                      <a:lnTo>
                        <a:pt x="37" y="50"/>
                      </a:lnTo>
                      <a:lnTo>
                        <a:pt x="22" y="55"/>
                      </a:lnTo>
                      <a:lnTo>
                        <a:pt x="11" y="36"/>
                      </a:lnTo>
                      <a:lnTo>
                        <a:pt x="6" y="33"/>
                      </a:lnTo>
                      <a:lnTo>
                        <a:pt x="0" y="37"/>
                      </a:lnTo>
                      <a:lnTo>
                        <a:pt x="0" y="27"/>
                      </a:lnTo>
                      <a:lnTo>
                        <a:pt x="9" y="5"/>
                      </a:lnTo>
                      <a:lnTo>
                        <a:pt x="10" y="3"/>
                      </a:lnTo>
                      <a:lnTo>
                        <a:pt x="26" y="0"/>
                      </a:lnTo>
                      <a:lnTo>
                        <a:pt x="44" y="13"/>
                      </a:lnTo>
                      <a:close/>
                    </a:path>
                  </a:pathLst>
                </a:custGeom>
                <a:solidFill>
                  <a:srgbClr val="808080"/>
                </a:solidFill>
                <a:ln w="1440">
                  <a:solidFill>
                    <a:srgbClr val="80808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Arial"/>
                  </a:endParaRPr>
                </a:p>
              </p:txBody>
            </p:sp>
            <p:sp>
              <p:nvSpPr>
                <p:cNvPr id="1387" name=""/>
                <p:cNvSpPr/>
                <p:nvPr/>
              </p:nvSpPr>
              <p:spPr>
                <a:xfrm>
                  <a:off x="7324920" y="4385880"/>
                  <a:ext cx="28440" cy="18000"/>
                </a:xfrm>
                <a:custGeom>
                  <a:avLst/>
                  <a:gdLst/>
                  <a:ahLst/>
                  <a:rect l="l" t="t" r="r" b="b"/>
                  <a:pathLst>
                    <a:path w="40" h="24">
                      <a:moveTo>
                        <a:pt x="30" y="19"/>
                      </a:moveTo>
                      <a:lnTo>
                        <a:pt x="32" y="19"/>
                      </a:lnTo>
                      <a:lnTo>
                        <a:pt x="40" y="24"/>
                      </a:lnTo>
                      <a:lnTo>
                        <a:pt x="0" y="12"/>
                      </a:lnTo>
                      <a:lnTo>
                        <a:pt x="11" y="2"/>
                      </a:lnTo>
                      <a:lnTo>
                        <a:pt x="19" y="0"/>
                      </a:lnTo>
                      <a:lnTo>
                        <a:pt x="30" y="19"/>
                      </a:lnTo>
                      <a:close/>
                    </a:path>
                  </a:pathLst>
                </a:custGeom>
                <a:solidFill>
                  <a:srgbClr val="808080"/>
                </a:solidFill>
                <a:ln w="1440">
                  <a:solidFill>
                    <a:srgbClr val="808080"/>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1388" name=""/>
                <p:cNvSpPr/>
                <p:nvPr/>
              </p:nvSpPr>
              <p:spPr>
                <a:xfrm>
                  <a:off x="7333200" y="4412880"/>
                  <a:ext cx="1440" cy="11880"/>
                </a:xfrm>
                <a:custGeom>
                  <a:avLst/>
                  <a:gdLst/>
                  <a:ahLst/>
                  <a:rect l="l" t="t" r="r" b="b"/>
                  <a:pathLst>
                    <a:path w="2" h="15">
                      <a:moveTo>
                        <a:pt x="2" y="0"/>
                      </a:moveTo>
                      <a:lnTo>
                        <a:pt x="2" y="1"/>
                      </a:lnTo>
                      <a:lnTo>
                        <a:pt x="2" y="2"/>
                      </a:lnTo>
                      <a:lnTo>
                        <a:pt x="1" y="3"/>
                      </a:lnTo>
                      <a:lnTo>
                        <a:pt x="1" y="4"/>
                      </a:lnTo>
                      <a:lnTo>
                        <a:pt x="2" y="5"/>
                      </a:lnTo>
                      <a:lnTo>
                        <a:pt x="2" y="7"/>
                      </a:lnTo>
                      <a:lnTo>
                        <a:pt x="2" y="8"/>
                      </a:lnTo>
                      <a:lnTo>
                        <a:pt x="1" y="8"/>
                      </a:lnTo>
                      <a:lnTo>
                        <a:pt x="1" y="10"/>
                      </a:lnTo>
                      <a:lnTo>
                        <a:pt x="0" y="11"/>
                      </a:lnTo>
                      <a:lnTo>
                        <a:pt x="0" y="12"/>
                      </a:lnTo>
                      <a:lnTo>
                        <a:pt x="0" y="13"/>
                      </a:lnTo>
                      <a:lnTo>
                        <a:pt x="1" y="13"/>
                      </a:lnTo>
                      <a:lnTo>
                        <a:pt x="1" y="14"/>
                      </a:lnTo>
                      <a:lnTo>
                        <a:pt x="1" y="15"/>
                      </a:lnTo>
                      <a:lnTo>
                        <a:pt x="0" y="15"/>
                      </a:lnTo>
                    </a:path>
                  </a:pathLst>
                </a:custGeom>
                <a:noFill/>
                <a:ln w="23760">
                  <a:solidFill>
                    <a:srgbClr val="0000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389" name=""/>
                <p:cNvSpPr/>
                <p:nvPr/>
              </p:nvSpPr>
              <p:spPr>
                <a:xfrm>
                  <a:off x="7330320" y="4425120"/>
                  <a:ext cx="2880" cy="4680"/>
                </a:xfrm>
                <a:custGeom>
                  <a:avLst/>
                  <a:gdLst/>
                  <a:ahLst/>
                  <a:rect l="l" t="t" r="r" b="b"/>
                  <a:pathLst>
                    <a:path w="4" h="6">
                      <a:moveTo>
                        <a:pt x="4" y="0"/>
                      </a:moveTo>
                      <a:lnTo>
                        <a:pt x="3" y="3"/>
                      </a:lnTo>
                      <a:lnTo>
                        <a:pt x="3" y="4"/>
                      </a:lnTo>
                      <a:lnTo>
                        <a:pt x="2" y="4"/>
                      </a:lnTo>
                      <a:lnTo>
                        <a:pt x="1" y="4"/>
                      </a:lnTo>
                      <a:lnTo>
                        <a:pt x="1" y="5"/>
                      </a:lnTo>
                      <a:lnTo>
                        <a:pt x="0" y="5"/>
                      </a:lnTo>
                      <a:lnTo>
                        <a:pt x="0" y="6"/>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grpSp>
          <p:sp>
            <p:nvSpPr>
              <p:cNvPr id="1390" name=""/>
              <p:cNvSpPr/>
              <p:nvPr/>
            </p:nvSpPr>
            <p:spPr>
              <a:xfrm>
                <a:off x="5737680" y="1770840"/>
                <a:ext cx="1101960" cy="483480"/>
              </a:xfrm>
              <a:custGeom>
                <a:avLst/>
                <a:gdLst/>
                <a:ahLst/>
                <a:rect l="l" t="t" r="r" b="b"/>
                <a:pathLst>
                  <a:path w="772" h="320">
                    <a:moveTo>
                      <a:pt x="772" y="318"/>
                    </a:moveTo>
                    <a:lnTo>
                      <a:pt x="750" y="286"/>
                    </a:lnTo>
                    <a:lnTo>
                      <a:pt x="740" y="258"/>
                    </a:lnTo>
                    <a:lnTo>
                      <a:pt x="724" y="240"/>
                    </a:lnTo>
                    <a:lnTo>
                      <a:pt x="738" y="214"/>
                    </a:lnTo>
                    <a:lnTo>
                      <a:pt x="720" y="184"/>
                    </a:lnTo>
                    <a:lnTo>
                      <a:pt x="708" y="146"/>
                    </a:lnTo>
                    <a:lnTo>
                      <a:pt x="684" y="130"/>
                    </a:lnTo>
                    <a:lnTo>
                      <a:pt x="644" y="126"/>
                    </a:lnTo>
                    <a:lnTo>
                      <a:pt x="618" y="114"/>
                    </a:lnTo>
                    <a:lnTo>
                      <a:pt x="600" y="102"/>
                    </a:lnTo>
                    <a:lnTo>
                      <a:pt x="576" y="68"/>
                    </a:lnTo>
                    <a:lnTo>
                      <a:pt x="568" y="44"/>
                    </a:lnTo>
                    <a:lnTo>
                      <a:pt x="528" y="26"/>
                    </a:lnTo>
                    <a:lnTo>
                      <a:pt x="508" y="22"/>
                    </a:lnTo>
                    <a:lnTo>
                      <a:pt x="468" y="16"/>
                    </a:lnTo>
                    <a:lnTo>
                      <a:pt x="434" y="16"/>
                    </a:lnTo>
                    <a:lnTo>
                      <a:pt x="416" y="12"/>
                    </a:lnTo>
                    <a:lnTo>
                      <a:pt x="390" y="0"/>
                    </a:lnTo>
                    <a:lnTo>
                      <a:pt x="368" y="10"/>
                    </a:lnTo>
                    <a:lnTo>
                      <a:pt x="392" y="26"/>
                    </a:lnTo>
                    <a:lnTo>
                      <a:pt x="382" y="42"/>
                    </a:lnTo>
                    <a:lnTo>
                      <a:pt x="340" y="58"/>
                    </a:lnTo>
                    <a:cubicBezTo>
                      <a:pt x="330" y="65"/>
                      <a:pt x="318" y="80"/>
                      <a:pt x="306" y="84"/>
                    </a:cubicBezTo>
                    <a:cubicBezTo>
                      <a:pt x="296" y="88"/>
                      <a:pt x="274" y="94"/>
                      <a:pt x="274" y="94"/>
                    </a:cubicBezTo>
                    <a:lnTo>
                      <a:pt x="262" y="104"/>
                    </a:lnTo>
                    <a:lnTo>
                      <a:pt x="246" y="126"/>
                    </a:lnTo>
                    <a:lnTo>
                      <a:pt x="190" y="158"/>
                    </a:lnTo>
                    <a:lnTo>
                      <a:pt x="146" y="172"/>
                    </a:lnTo>
                    <a:lnTo>
                      <a:pt x="98" y="198"/>
                    </a:lnTo>
                    <a:lnTo>
                      <a:pt x="90" y="208"/>
                    </a:lnTo>
                    <a:lnTo>
                      <a:pt x="80" y="220"/>
                    </a:lnTo>
                    <a:lnTo>
                      <a:pt x="50" y="246"/>
                    </a:lnTo>
                    <a:lnTo>
                      <a:pt x="36" y="256"/>
                    </a:lnTo>
                    <a:lnTo>
                      <a:pt x="16" y="274"/>
                    </a:lnTo>
                    <a:lnTo>
                      <a:pt x="0" y="282"/>
                    </a:lnTo>
                    <a:lnTo>
                      <a:pt x="0" y="296"/>
                    </a:lnTo>
                    <a:lnTo>
                      <a:pt x="18" y="292"/>
                    </a:lnTo>
                    <a:lnTo>
                      <a:pt x="36" y="286"/>
                    </a:lnTo>
                    <a:lnTo>
                      <a:pt x="66" y="280"/>
                    </a:lnTo>
                    <a:lnTo>
                      <a:pt x="86" y="274"/>
                    </a:lnTo>
                    <a:lnTo>
                      <a:pt x="100" y="268"/>
                    </a:lnTo>
                    <a:lnTo>
                      <a:pt x="118" y="264"/>
                    </a:lnTo>
                    <a:lnTo>
                      <a:pt x="118" y="284"/>
                    </a:lnTo>
                    <a:lnTo>
                      <a:pt x="108" y="300"/>
                    </a:lnTo>
                    <a:lnTo>
                      <a:pt x="122" y="298"/>
                    </a:lnTo>
                    <a:lnTo>
                      <a:pt x="142" y="304"/>
                    </a:lnTo>
                    <a:lnTo>
                      <a:pt x="162" y="308"/>
                    </a:lnTo>
                    <a:lnTo>
                      <a:pt x="188" y="300"/>
                    </a:lnTo>
                    <a:lnTo>
                      <a:pt x="210" y="288"/>
                    </a:lnTo>
                    <a:lnTo>
                      <a:pt x="226" y="286"/>
                    </a:lnTo>
                    <a:lnTo>
                      <a:pt x="248" y="278"/>
                    </a:lnTo>
                    <a:lnTo>
                      <a:pt x="266" y="276"/>
                    </a:lnTo>
                    <a:lnTo>
                      <a:pt x="302" y="256"/>
                    </a:lnTo>
                    <a:lnTo>
                      <a:pt x="320" y="248"/>
                    </a:lnTo>
                    <a:lnTo>
                      <a:pt x="342" y="228"/>
                    </a:lnTo>
                    <a:lnTo>
                      <a:pt x="358" y="216"/>
                    </a:lnTo>
                    <a:lnTo>
                      <a:pt x="384" y="206"/>
                    </a:lnTo>
                    <a:lnTo>
                      <a:pt x="396" y="200"/>
                    </a:lnTo>
                    <a:lnTo>
                      <a:pt x="412" y="196"/>
                    </a:lnTo>
                    <a:lnTo>
                      <a:pt x="426" y="200"/>
                    </a:lnTo>
                    <a:lnTo>
                      <a:pt x="408" y="220"/>
                    </a:lnTo>
                    <a:lnTo>
                      <a:pt x="392" y="226"/>
                    </a:lnTo>
                    <a:lnTo>
                      <a:pt x="376" y="240"/>
                    </a:lnTo>
                    <a:lnTo>
                      <a:pt x="370" y="250"/>
                    </a:lnTo>
                    <a:lnTo>
                      <a:pt x="364" y="260"/>
                    </a:lnTo>
                    <a:lnTo>
                      <a:pt x="400" y="272"/>
                    </a:lnTo>
                    <a:lnTo>
                      <a:pt x="422" y="276"/>
                    </a:lnTo>
                    <a:lnTo>
                      <a:pt x="438" y="282"/>
                    </a:lnTo>
                    <a:lnTo>
                      <a:pt x="468" y="312"/>
                    </a:lnTo>
                    <a:lnTo>
                      <a:pt x="508" y="320"/>
                    </a:lnTo>
                    <a:lnTo>
                      <a:pt x="530" y="318"/>
                    </a:lnTo>
                    <a:lnTo>
                      <a:pt x="554" y="312"/>
                    </a:lnTo>
                    <a:lnTo>
                      <a:pt x="568" y="310"/>
                    </a:lnTo>
                    <a:lnTo>
                      <a:pt x="588" y="306"/>
                    </a:lnTo>
                    <a:lnTo>
                      <a:pt x="602" y="300"/>
                    </a:lnTo>
                    <a:lnTo>
                      <a:pt x="616" y="294"/>
                    </a:lnTo>
                    <a:lnTo>
                      <a:pt x="650" y="294"/>
                    </a:lnTo>
                    <a:lnTo>
                      <a:pt x="676" y="302"/>
                    </a:lnTo>
                    <a:lnTo>
                      <a:pt x="704" y="280"/>
                    </a:lnTo>
                    <a:lnTo>
                      <a:pt x="708" y="298"/>
                    </a:lnTo>
                    <a:lnTo>
                      <a:pt x="706" y="314"/>
                    </a:lnTo>
                    <a:lnTo>
                      <a:pt x="724" y="318"/>
                    </a:lnTo>
                    <a:lnTo>
                      <a:pt x="738" y="318"/>
                    </a:lnTo>
                    <a:lnTo>
                      <a:pt x="754" y="316"/>
                    </a:lnTo>
                    <a:lnTo>
                      <a:pt x="772" y="318"/>
                    </a:lnTo>
                    <a:close/>
                  </a:path>
                </a:pathLst>
              </a:custGeom>
              <a:solidFill>
                <a:srgbClr val="80c9ff"/>
              </a:solidFill>
              <a:ln w="3240">
                <a:solidFill>
                  <a:srgbClr val="919191"/>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91" name=""/>
              <p:cNvSpPr/>
              <p:nvPr/>
            </p:nvSpPr>
            <p:spPr>
              <a:xfrm>
                <a:off x="6320160" y="2260800"/>
                <a:ext cx="1136160" cy="918720"/>
              </a:xfrm>
              <a:custGeom>
                <a:avLst/>
                <a:gdLst/>
                <a:ahLst/>
                <a:rect l="l" t="t" r="r" b="b"/>
                <a:pathLst>
                  <a:path w="796" h="608">
                    <a:moveTo>
                      <a:pt x="0" y="232"/>
                    </a:moveTo>
                    <a:lnTo>
                      <a:pt x="2" y="210"/>
                    </a:lnTo>
                    <a:lnTo>
                      <a:pt x="14" y="190"/>
                    </a:lnTo>
                    <a:lnTo>
                      <a:pt x="28" y="182"/>
                    </a:lnTo>
                    <a:lnTo>
                      <a:pt x="38" y="174"/>
                    </a:lnTo>
                    <a:lnTo>
                      <a:pt x="58" y="142"/>
                    </a:lnTo>
                    <a:lnTo>
                      <a:pt x="76" y="110"/>
                    </a:lnTo>
                    <a:lnTo>
                      <a:pt x="86" y="84"/>
                    </a:lnTo>
                    <a:lnTo>
                      <a:pt x="100" y="86"/>
                    </a:lnTo>
                    <a:lnTo>
                      <a:pt x="112" y="84"/>
                    </a:lnTo>
                    <a:lnTo>
                      <a:pt x="126" y="74"/>
                    </a:lnTo>
                    <a:lnTo>
                      <a:pt x="138" y="90"/>
                    </a:lnTo>
                    <a:lnTo>
                      <a:pt x="150" y="88"/>
                    </a:lnTo>
                    <a:lnTo>
                      <a:pt x="162" y="72"/>
                    </a:lnTo>
                    <a:lnTo>
                      <a:pt x="180" y="62"/>
                    </a:lnTo>
                    <a:lnTo>
                      <a:pt x="196" y="62"/>
                    </a:lnTo>
                    <a:lnTo>
                      <a:pt x="210" y="60"/>
                    </a:lnTo>
                    <a:lnTo>
                      <a:pt x="236" y="46"/>
                    </a:lnTo>
                    <a:lnTo>
                      <a:pt x="250" y="44"/>
                    </a:lnTo>
                    <a:lnTo>
                      <a:pt x="302" y="58"/>
                    </a:lnTo>
                    <a:lnTo>
                      <a:pt x="318" y="72"/>
                    </a:lnTo>
                    <a:lnTo>
                      <a:pt x="336" y="58"/>
                    </a:lnTo>
                    <a:lnTo>
                      <a:pt x="354" y="62"/>
                    </a:lnTo>
                    <a:lnTo>
                      <a:pt x="378" y="60"/>
                    </a:lnTo>
                    <a:lnTo>
                      <a:pt x="394" y="62"/>
                    </a:lnTo>
                    <a:lnTo>
                      <a:pt x="412" y="64"/>
                    </a:lnTo>
                    <a:lnTo>
                      <a:pt x="430" y="62"/>
                    </a:lnTo>
                    <a:lnTo>
                      <a:pt x="444" y="50"/>
                    </a:lnTo>
                    <a:lnTo>
                      <a:pt x="422" y="44"/>
                    </a:lnTo>
                    <a:lnTo>
                      <a:pt x="398" y="46"/>
                    </a:lnTo>
                    <a:lnTo>
                      <a:pt x="392" y="34"/>
                    </a:lnTo>
                    <a:lnTo>
                      <a:pt x="386" y="20"/>
                    </a:lnTo>
                    <a:lnTo>
                      <a:pt x="386" y="0"/>
                    </a:lnTo>
                    <a:lnTo>
                      <a:pt x="406" y="12"/>
                    </a:lnTo>
                    <a:lnTo>
                      <a:pt x="426" y="18"/>
                    </a:lnTo>
                    <a:lnTo>
                      <a:pt x="488" y="18"/>
                    </a:lnTo>
                    <a:lnTo>
                      <a:pt x="522" y="26"/>
                    </a:lnTo>
                    <a:lnTo>
                      <a:pt x="558" y="30"/>
                    </a:lnTo>
                    <a:lnTo>
                      <a:pt x="600" y="44"/>
                    </a:lnTo>
                    <a:lnTo>
                      <a:pt x="644" y="52"/>
                    </a:lnTo>
                    <a:lnTo>
                      <a:pt x="676" y="56"/>
                    </a:lnTo>
                    <a:lnTo>
                      <a:pt x="710" y="58"/>
                    </a:lnTo>
                    <a:lnTo>
                      <a:pt x="738" y="86"/>
                    </a:lnTo>
                    <a:lnTo>
                      <a:pt x="762" y="124"/>
                    </a:lnTo>
                    <a:lnTo>
                      <a:pt x="782" y="160"/>
                    </a:lnTo>
                    <a:lnTo>
                      <a:pt x="794" y="182"/>
                    </a:lnTo>
                    <a:lnTo>
                      <a:pt x="796" y="218"/>
                    </a:lnTo>
                    <a:lnTo>
                      <a:pt x="796" y="230"/>
                    </a:lnTo>
                    <a:lnTo>
                      <a:pt x="782" y="242"/>
                    </a:lnTo>
                    <a:lnTo>
                      <a:pt x="760" y="234"/>
                    </a:lnTo>
                    <a:lnTo>
                      <a:pt x="730" y="216"/>
                    </a:lnTo>
                    <a:lnTo>
                      <a:pt x="708" y="200"/>
                    </a:lnTo>
                    <a:lnTo>
                      <a:pt x="680" y="162"/>
                    </a:lnTo>
                    <a:lnTo>
                      <a:pt x="666" y="150"/>
                    </a:lnTo>
                    <a:lnTo>
                      <a:pt x="642" y="150"/>
                    </a:lnTo>
                    <a:lnTo>
                      <a:pt x="648" y="162"/>
                    </a:lnTo>
                    <a:lnTo>
                      <a:pt x="668" y="178"/>
                    </a:lnTo>
                    <a:lnTo>
                      <a:pt x="664" y="206"/>
                    </a:lnTo>
                    <a:lnTo>
                      <a:pt x="664" y="222"/>
                    </a:lnTo>
                    <a:lnTo>
                      <a:pt x="658" y="244"/>
                    </a:lnTo>
                    <a:lnTo>
                      <a:pt x="644" y="268"/>
                    </a:lnTo>
                    <a:lnTo>
                      <a:pt x="624" y="302"/>
                    </a:lnTo>
                    <a:lnTo>
                      <a:pt x="624" y="346"/>
                    </a:lnTo>
                    <a:lnTo>
                      <a:pt x="614" y="374"/>
                    </a:lnTo>
                    <a:lnTo>
                      <a:pt x="604" y="400"/>
                    </a:lnTo>
                    <a:lnTo>
                      <a:pt x="588" y="420"/>
                    </a:lnTo>
                    <a:lnTo>
                      <a:pt x="576" y="432"/>
                    </a:lnTo>
                    <a:lnTo>
                      <a:pt x="562" y="442"/>
                    </a:lnTo>
                    <a:lnTo>
                      <a:pt x="546" y="436"/>
                    </a:lnTo>
                    <a:lnTo>
                      <a:pt x="548" y="404"/>
                    </a:lnTo>
                    <a:lnTo>
                      <a:pt x="542" y="376"/>
                    </a:lnTo>
                    <a:lnTo>
                      <a:pt x="534" y="352"/>
                    </a:lnTo>
                    <a:lnTo>
                      <a:pt x="522" y="324"/>
                    </a:lnTo>
                    <a:lnTo>
                      <a:pt x="504" y="306"/>
                    </a:lnTo>
                    <a:lnTo>
                      <a:pt x="486" y="306"/>
                    </a:lnTo>
                    <a:lnTo>
                      <a:pt x="470" y="316"/>
                    </a:lnTo>
                    <a:lnTo>
                      <a:pt x="460" y="328"/>
                    </a:lnTo>
                    <a:lnTo>
                      <a:pt x="438" y="350"/>
                    </a:lnTo>
                    <a:lnTo>
                      <a:pt x="418" y="354"/>
                    </a:lnTo>
                    <a:lnTo>
                      <a:pt x="406" y="340"/>
                    </a:lnTo>
                    <a:lnTo>
                      <a:pt x="404" y="320"/>
                    </a:lnTo>
                    <a:lnTo>
                      <a:pt x="416" y="308"/>
                    </a:lnTo>
                    <a:lnTo>
                      <a:pt x="432" y="288"/>
                    </a:lnTo>
                    <a:lnTo>
                      <a:pt x="442" y="268"/>
                    </a:lnTo>
                    <a:lnTo>
                      <a:pt x="456" y="256"/>
                    </a:lnTo>
                    <a:lnTo>
                      <a:pt x="472" y="222"/>
                    </a:lnTo>
                    <a:lnTo>
                      <a:pt x="462" y="194"/>
                    </a:lnTo>
                    <a:lnTo>
                      <a:pt x="456" y="178"/>
                    </a:lnTo>
                    <a:lnTo>
                      <a:pt x="472" y="178"/>
                    </a:lnTo>
                    <a:lnTo>
                      <a:pt x="462" y="148"/>
                    </a:lnTo>
                    <a:lnTo>
                      <a:pt x="444" y="136"/>
                    </a:lnTo>
                    <a:lnTo>
                      <a:pt x="408" y="126"/>
                    </a:lnTo>
                    <a:lnTo>
                      <a:pt x="388" y="114"/>
                    </a:lnTo>
                    <a:lnTo>
                      <a:pt x="370" y="106"/>
                    </a:lnTo>
                    <a:lnTo>
                      <a:pt x="338" y="98"/>
                    </a:lnTo>
                    <a:lnTo>
                      <a:pt x="308" y="84"/>
                    </a:lnTo>
                    <a:lnTo>
                      <a:pt x="292" y="94"/>
                    </a:lnTo>
                    <a:lnTo>
                      <a:pt x="292" y="106"/>
                    </a:lnTo>
                    <a:lnTo>
                      <a:pt x="298" y="126"/>
                    </a:lnTo>
                    <a:lnTo>
                      <a:pt x="286" y="138"/>
                    </a:lnTo>
                    <a:lnTo>
                      <a:pt x="266" y="148"/>
                    </a:lnTo>
                    <a:lnTo>
                      <a:pt x="256" y="162"/>
                    </a:lnTo>
                    <a:lnTo>
                      <a:pt x="256" y="190"/>
                    </a:lnTo>
                    <a:lnTo>
                      <a:pt x="246" y="210"/>
                    </a:lnTo>
                    <a:lnTo>
                      <a:pt x="242" y="184"/>
                    </a:lnTo>
                    <a:lnTo>
                      <a:pt x="234" y="208"/>
                    </a:lnTo>
                    <a:lnTo>
                      <a:pt x="232" y="176"/>
                    </a:lnTo>
                    <a:lnTo>
                      <a:pt x="208" y="192"/>
                    </a:lnTo>
                    <a:lnTo>
                      <a:pt x="194" y="204"/>
                    </a:lnTo>
                    <a:lnTo>
                      <a:pt x="190" y="220"/>
                    </a:lnTo>
                    <a:lnTo>
                      <a:pt x="174" y="222"/>
                    </a:lnTo>
                    <a:lnTo>
                      <a:pt x="174" y="238"/>
                    </a:lnTo>
                    <a:lnTo>
                      <a:pt x="174" y="258"/>
                    </a:lnTo>
                    <a:lnTo>
                      <a:pt x="162" y="278"/>
                    </a:lnTo>
                    <a:lnTo>
                      <a:pt x="154" y="296"/>
                    </a:lnTo>
                    <a:lnTo>
                      <a:pt x="146" y="312"/>
                    </a:lnTo>
                    <a:lnTo>
                      <a:pt x="154" y="334"/>
                    </a:lnTo>
                    <a:lnTo>
                      <a:pt x="154" y="366"/>
                    </a:lnTo>
                    <a:lnTo>
                      <a:pt x="154" y="384"/>
                    </a:lnTo>
                    <a:lnTo>
                      <a:pt x="158" y="404"/>
                    </a:lnTo>
                    <a:lnTo>
                      <a:pt x="166" y="418"/>
                    </a:lnTo>
                    <a:lnTo>
                      <a:pt x="170" y="446"/>
                    </a:lnTo>
                    <a:lnTo>
                      <a:pt x="172" y="468"/>
                    </a:lnTo>
                    <a:lnTo>
                      <a:pt x="164" y="506"/>
                    </a:lnTo>
                    <a:lnTo>
                      <a:pt x="162" y="520"/>
                    </a:lnTo>
                    <a:lnTo>
                      <a:pt x="156" y="544"/>
                    </a:lnTo>
                    <a:lnTo>
                      <a:pt x="148" y="558"/>
                    </a:lnTo>
                    <a:lnTo>
                      <a:pt x="136" y="576"/>
                    </a:lnTo>
                    <a:lnTo>
                      <a:pt x="126" y="590"/>
                    </a:lnTo>
                    <a:lnTo>
                      <a:pt x="110" y="598"/>
                    </a:lnTo>
                    <a:lnTo>
                      <a:pt x="90" y="604"/>
                    </a:lnTo>
                    <a:lnTo>
                      <a:pt x="74" y="608"/>
                    </a:lnTo>
                    <a:lnTo>
                      <a:pt x="60" y="608"/>
                    </a:lnTo>
                    <a:lnTo>
                      <a:pt x="48" y="604"/>
                    </a:lnTo>
                    <a:lnTo>
                      <a:pt x="40" y="582"/>
                    </a:lnTo>
                    <a:lnTo>
                      <a:pt x="22" y="564"/>
                    </a:lnTo>
                    <a:lnTo>
                      <a:pt x="12" y="542"/>
                    </a:lnTo>
                    <a:lnTo>
                      <a:pt x="8" y="514"/>
                    </a:lnTo>
                    <a:lnTo>
                      <a:pt x="8" y="500"/>
                    </a:lnTo>
                    <a:lnTo>
                      <a:pt x="6" y="474"/>
                    </a:lnTo>
                    <a:lnTo>
                      <a:pt x="8" y="450"/>
                    </a:lnTo>
                    <a:lnTo>
                      <a:pt x="8" y="424"/>
                    </a:lnTo>
                    <a:lnTo>
                      <a:pt x="6" y="392"/>
                    </a:lnTo>
                    <a:lnTo>
                      <a:pt x="16" y="376"/>
                    </a:lnTo>
                    <a:lnTo>
                      <a:pt x="24" y="354"/>
                    </a:lnTo>
                    <a:lnTo>
                      <a:pt x="26" y="334"/>
                    </a:lnTo>
                    <a:lnTo>
                      <a:pt x="28" y="314"/>
                    </a:lnTo>
                    <a:lnTo>
                      <a:pt x="40" y="288"/>
                    </a:lnTo>
                    <a:lnTo>
                      <a:pt x="46" y="252"/>
                    </a:lnTo>
                    <a:lnTo>
                      <a:pt x="52" y="232"/>
                    </a:lnTo>
                    <a:lnTo>
                      <a:pt x="68" y="212"/>
                    </a:lnTo>
                    <a:lnTo>
                      <a:pt x="80" y="190"/>
                    </a:lnTo>
                    <a:lnTo>
                      <a:pt x="86" y="168"/>
                    </a:lnTo>
                    <a:lnTo>
                      <a:pt x="98" y="150"/>
                    </a:lnTo>
                    <a:lnTo>
                      <a:pt x="88" y="144"/>
                    </a:lnTo>
                    <a:lnTo>
                      <a:pt x="76" y="158"/>
                    </a:lnTo>
                    <a:lnTo>
                      <a:pt x="58" y="182"/>
                    </a:lnTo>
                    <a:lnTo>
                      <a:pt x="38" y="204"/>
                    </a:lnTo>
                    <a:lnTo>
                      <a:pt x="28" y="216"/>
                    </a:lnTo>
                    <a:lnTo>
                      <a:pt x="20" y="230"/>
                    </a:lnTo>
                    <a:lnTo>
                      <a:pt x="10" y="238"/>
                    </a:lnTo>
                    <a:lnTo>
                      <a:pt x="0" y="232"/>
                    </a:lnTo>
                    <a:close/>
                  </a:path>
                </a:pathLst>
              </a:custGeom>
              <a:solidFill>
                <a:srgbClr val="80c9ff"/>
              </a:solidFill>
              <a:ln w="3240">
                <a:solidFill>
                  <a:srgbClr val="919191"/>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92" name=""/>
              <p:cNvSpPr/>
              <p:nvPr/>
            </p:nvSpPr>
            <p:spPr>
              <a:xfrm>
                <a:off x="7496280" y="2686680"/>
                <a:ext cx="516240" cy="193680"/>
              </a:xfrm>
              <a:custGeom>
                <a:avLst/>
                <a:gdLst/>
                <a:ahLst/>
                <a:rect l="l" t="t" r="r" b="b"/>
                <a:pathLst>
                  <a:path w="362" h="128">
                    <a:moveTo>
                      <a:pt x="348" y="0"/>
                    </a:moveTo>
                    <a:lnTo>
                      <a:pt x="316" y="8"/>
                    </a:lnTo>
                    <a:lnTo>
                      <a:pt x="294" y="14"/>
                    </a:lnTo>
                    <a:lnTo>
                      <a:pt x="284" y="34"/>
                    </a:lnTo>
                    <a:lnTo>
                      <a:pt x="266" y="44"/>
                    </a:lnTo>
                    <a:lnTo>
                      <a:pt x="232" y="32"/>
                    </a:lnTo>
                    <a:lnTo>
                      <a:pt x="202" y="30"/>
                    </a:lnTo>
                    <a:lnTo>
                      <a:pt x="130" y="50"/>
                    </a:lnTo>
                    <a:lnTo>
                      <a:pt x="74" y="60"/>
                    </a:lnTo>
                    <a:lnTo>
                      <a:pt x="48" y="70"/>
                    </a:lnTo>
                    <a:lnTo>
                      <a:pt x="28" y="78"/>
                    </a:lnTo>
                    <a:lnTo>
                      <a:pt x="2" y="96"/>
                    </a:lnTo>
                    <a:lnTo>
                      <a:pt x="0" y="114"/>
                    </a:lnTo>
                    <a:lnTo>
                      <a:pt x="20" y="126"/>
                    </a:lnTo>
                    <a:lnTo>
                      <a:pt x="46" y="128"/>
                    </a:lnTo>
                    <a:lnTo>
                      <a:pt x="70" y="126"/>
                    </a:lnTo>
                    <a:lnTo>
                      <a:pt x="92" y="116"/>
                    </a:lnTo>
                    <a:lnTo>
                      <a:pt x="106" y="110"/>
                    </a:lnTo>
                    <a:lnTo>
                      <a:pt x="142" y="106"/>
                    </a:lnTo>
                    <a:lnTo>
                      <a:pt x="174" y="106"/>
                    </a:lnTo>
                    <a:lnTo>
                      <a:pt x="196" y="110"/>
                    </a:lnTo>
                    <a:lnTo>
                      <a:pt x="224" y="122"/>
                    </a:lnTo>
                    <a:lnTo>
                      <a:pt x="244" y="120"/>
                    </a:lnTo>
                    <a:lnTo>
                      <a:pt x="266" y="118"/>
                    </a:lnTo>
                    <a:lnTo>
                      <a:pt x="278" y="118"/>
                    </a:lnTo>
                    <a:lnTo>
                      <a:pt x="292" y="118"/>
                    </a:lnTo>
                    <a:lnTo>
                      <a:pt x="306" y="106"/>
                    </a:lnTo>
                    <a:lnTo>
                      <a:pt x="324" y="98"/>
                    </a:lnTo>
                    <a:lnTo>
                      <a:pt x="338" y="92"/>
                    </a:lnTo>
                    <a:lnTo>
                      <a:pt x="356" y="84"/>
                    </a:lnTo>
                    <a:lnTo>
                      <a:pt x="352" y="66"/>
                    </a:lnTo>
                    <a:lnTo>
                      <a:pt x="348" y="50"/>
                    </a:lnTo>
                    <a:lnTo>
                      <a:pt x="356" y="44"/>
                    </a:lnTo>
                    <a:lnTo>
                      <a:pt x="362" y="36"/>
                    </a:lnTo>
                    <a:lnTo>
                      <a:pt x="348" y="24"/>
                    </a:lnTo>
                    <a:lnTo>
                      <a:pt x="338" y="16"/>
                    </a:lnTo>
                    <a:lnTo>
                      <a:pt x="348" y="0"/>
                    </a:lnTo>
                    <a:close/>
                  </a:path>
                </a:pathLst>
              </a:custGeom>
              <a:solidFill>
                <a:srgbClr val="80c9ff"/>
              </a:solidFill>
              <a:ln w="3240">
                <a:solidFill>
                  <a:srgbClr val="919191"/>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93" name=""/>
              <p:cNvSpPr/>
              <p:nvPr/>
            </p:nvSpPr>
            <p:spPr>
              <a:xfrm>
                <a:off x="6976800" y="2892600"/>
                <a:ext cx="650880" cy="335520"/>
              </a:xfrm>
              <a:custGeom>
                <a:avLst/>
                <a:gdLst/>
                <a:ahLst/>
                <a:rect l="l" t="t" r="r" b="b"/>
                <a:pathLst>
                  <a:path w="456" h="222">
                    <a:moveTo>
                      <a:pt x="456" y="32"/>
                    </a:moveTo>
                    <a:lnTo>
                      <a:pt x="410" y="0"/>
                    </a:lnTo>
                    <a:lnTo>
                      <a:pt x="384" y="2"/>
                    </a:lnTo>
                    <a:lnTo>
                      <a:pt x="360" y="0"/>
                    </a:lnTo>
                    <a:lnTo>
                      <a:pt x="344" y="10"/>
                    </a:lnTo>
                    <a:lnTo>
                      <a:pt x="290" y="24"/>
                    </a:lnTo>
                    <a:lnTo>
                      <a:pt x="270" y="34"/>
                    </a:lnTo>
                    <a:lnTo>
                      <a:pt x="234" y="60"/>
                    </a:lnTo>
                    <a:lnTo>
                      <a:pt x="210" y="76"/>
                    </a:lnTo>
                    <a:lnTo>
                      <a:pt x="172" y="106"/>
                    </a:lnTo>
                    <a:lnTo>
                      <a:pt x="134" y="114"/>
                    </a:lnTo>
                    <a:lnTo>
                      <a:pt x="106" y="118"/>
                    </a:lnTo>
                    <a:lnTo>
                      <a:pt x="80" y="116"/>
                    </a:lnTo>
                    <a:lnTo>
                      <a:pt x="46" y="116"/>
                    </a:lnTo>
                    <a:lnTo>
                      <a:pt x="24" y="116"/>
                    </a:lnTo>
                    <a:lnTo>
                      <a:pt x="20" y="134"/>
                    </a:lnTo>
                    <a:lnTo>
                      <a:pt x="6" y="158"/>
                    </a:lnTo>
                    <a:lnTo>
                      <a:pt x="0" y="182"/>
                    </a:lnTo>
                    <a:lnTo>
                      <a:pt x="16" y="194"/>
                    </a:lnTo>
                    <a:lnTo>
                      <a:pt x="40" y="196"/>
                    </a:lnTo>
                    <a:lnTo>
                      <a:pt x="58" y="198"/>
                    </a:lnTo>
                    <a:lnTo>
                      <a:pt x="68" y="204"/>
                    </a:lnTo>
                    <a:lnTo>
                      <a:pt x="82" y="222"/>
                    </a:lnTo>
                    <a:lnTo>
                      <a:pt x="104" y="220"/>
                    </a:lnTo>
                    <a:lnTo>
                      <a:pt x="126" y="216"/>
                    </a:lnTo>
                    <a:lnTo>
                      <a:pt x="144" y="210"/>
                    </a:lnTo>
                    <a:lnTo>
                      <a:pt x="166" y="208"/>
                    </a:lnTo>
                    <a:lnTo>
                      <a:pt x="186" y="202"/>
                    </a:lnTo>
                    <a:lnTo>
                      <a:pt x="192" y="188"/>
                    </a:lnTo>
                    <a:lnTo>
                      <a:pt x="210" y="178"/>
                    </a:lnTo>
                    <a:lnTo>
                      <a:pt x="234" y="164"/>
                    </a:lnTo>
                    <a:lnTo>
                      <a:pt x="258" y="156"/>
                    </a:lnTo>
                    <a:lnTo>
                      <a:pt x="288" y="148"/>
                    </a:lnTo>
                    <a:lnTo>
                      <a:pt x="320" y="134"/>
                    </a:lnTo>
                    <a:lnTo>
                      <a:pt x="344" y="124"/>
                    </a:lnTo>
                    <a:lnTo>
                      <a:pt x="372" y="112"/>
                    </a:lnTo>
                    <a:lnTo>
                      <a:pt x="402" y="88"/>
                    </a:lnTo>
                    <a:lnTo>
                      <a:pt x="422" y="74"/>
                    </a:lnTo>
                    <a:lnTo>
                      <a:pt x="440" y="58"/>
                    </a:lnTo>
                    <a:lnTo>
                      <a:pt x="456" y="32"/>
                    </a:lnTo>
                    <a:close/>
                  </a:path>
                </a:pathLst>
              </a:custGeom>
              <a:solidFill>
                <a:srgbClr val="80c9ff"/>
              </a:solidFill>
              <a:ln w="3240">
                <a:solidFill>
                  <a:srgbClr val="919191"/>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1394" name=""/>
              <p:cNvGrpSpPr/>
              <p:nvPr/>
            </p:nvGrpSpPr>
            <p:grpSpPr>
              <a:xfrm>
                <a:off x="808200" y="1473120"/>
                <a:ext cx="8555040" cy="5150160"/>
                <a:chOff x="808200" y="1473120"/>
                <a:chExt cx="8555040" cy="5150160"/>
              </a:xfrm>
            </p:grpSpPr>
            <p:sp>
              <p:nvSpPr>
                <p:cNvPr id="1395" name=""/>
                <p:cNvSpPr/>
                <p:nvPr/>
              </p:nvSpPr>
              <p:spPr>
                <a:xfrm>
                  <a:off x="7416360" y="5888520"/>
                  <a:ext cx="12600" cy="43560"/>
                </a:xfrm>
                <a:custGeom>
                  <a:avLst/>
                  <a:gdLst/>
                  <a:ahLst/>
                  <a:rect l="l" t="t" r="r" b="b"/>
                  <a:pathLst>
                    <a:path w="18" h="57">
                      <a:moveTo>
                        <a:pt x="13" y="57"/>
                      </a:moveTo>
                      <a:lnTo>
                        <a:pt x="11" y="56"/>
                      </a:lnTo>
                      <a:lnTo>
                        <a:pt x="11" y="55"/>
                      </a:lnTo>
                      <a:lnTo>
                        <a:pt x="11" y="54"/>
                      </a:lnTo>
                      <a:lnTo>
                        <a:pt x="11" y="53"/>
                      </a:lnTo>
                      <a:lnTo>
                        <a:pt x="11" y="52"/>
                      </a:lnTo>
                      <a:lnTo>
                        <a:pt x="12" y="52"/>
                      </a:lnTo>
                      <a:lnTo>
                        <a:pt x="13" y="52"/>
                      </a:lnTo>
                      <a:lnTo>
                        <a:pt x="17" y="50"/>
                      </a:lnTo>
                      <a:lnTo>
                        <a:pt x="18" y="50"/>
                      </a:lnTo>
                      <a:lnTo>
                        <a:pt x="18" y="49"/>
                      </a:lnTo>
                      <a:lnTo>
                        <a:pt x="18" y="48"/>
                      </a:lnTo>
                      <a:lnTo>
                        <a:pt x="18" y="47"/>
                      </a:lnTo>
                      <a:lnTo>
                        <a:pt x="18" y="46"/>
                      </a:lnTo>
                      <a:lnTo>
                        <a:pt x="17" y="45"/>
                      </a:lnTo>
                      <a:lnTo>
                        <a:pt x="17" y="44"/>
                      </a:lnTo>
                      <a:lnTo>
                        <a:pt x="17" y="43"/>
                      </a:lnTo>
                      <a:lnTo>
                        <a:pt x="17" y="42"/>
                      </a:lnTo>
                      <a:lnTo>
                        <a:pt x="16" y="42"/>
                      </a:lnTo>
                      <a:lnTo>
                        <a:pt x="16" y="41"/>
                      </a:lnTo>
                      <a:lnTo>
                        <a:pt x="15" y="40"/>
                      </a:lnTo>
                      <a:lnTo>
                        <a:pt x="15" y="39"/>
                      </a:lnTo>
                      <a:lnTo>
                        <a:pt x="14" y="38"/>
                      </a:lnTo>
                      <a:lnTo>
                        <a:pt x="13" y="36"/>
                      </a:lnTo>
                      <a:lnTo>
                        <a:pt x="13" y="35"/>
                      </a:lnTo>
                      <a:lnTo>
                        <a:pt x="12" y="34"/>
                      </a:lnTo>
                      <a:lnTo>
                        <a:pt x="11" y="31"/>
                      </a:lnTo>
                      <a:lnTo>
                        <a:pt x="11" y="30"/>
                      </a:lnTo>
                      <a:lnTo>
                        <a:pt x="10" y="29"/>
                      </a:lnTo>
                      <a:lnTo>
                        <a:pt x="10" y="27"/>
                      </a:lnTo>
                      <a:lnTo>
                        <a:pt x="9" y="26"/>
                      </a:lnTo>
                      <a:lnTo>
                        <a:pt x="9" y="24"/>
                      </a:lnTo>
                      <a:lnTo>
                        <a:pt x="8" y="23"/>
                      </a:lnTo>
                      <a:lnTo>
                        <a:pt x="7" y="20"/>
                      </a:lnTo>
                      <a:lnTo>
                        <a:pt x="7" y="19"/>
                      </a:lnTo>
                      <a:lnTo>
                        <a:pt x="6" y="18"/>
                      </a:lnTo>
                      <a:lnTo>
                        <a:pt x="5" y="16"/>
                      </a:lnTo>
                      <a:lnTo>
                        <a:pt x="5" y="15"/>
                      </a:lnTo>
                      <a:lnTo>
                        <a:pt x="5" y="14"/>
                      </a:lnTo>
                      <a:lnTo>
                        <a:pt x="4" y="13"/>
                      </a:lnTo>
                      <a:lnTo>
                        <a:pt x="4" y="12"/>
                      </a:lnTo>
                      <a:lnTo>
                        <a:pt x="3" y="11"/>
                      </a:lnTo>
                      <a:lnTo>
                        <a:pt x="3" y="10"/>
                      </a:lnTo>
                      <a:lnTo>
                        <a:pt x="3" y="8"/>
                      </a:lnTo>
                      <a:lnTo>
                        <a:pt x="2" y="7"/>
                      </a:lnTo>
                      <a:lnTo>
                        <a:pt x="1" y="5"/>
                      </a:lnTo>
                      <a:lnTo>
                        <a:pt x="1" y="4"/>
                      </a:lnTo>
                      <a:lnTo>
                        <a:pt x="0" y="3"/>
                      </a:lnTo>
                      <a:lnTo>
                        <a:pt x="0" y="2"/>
                      </a:lnTo>
                      <a:lnTo>
                        <a:pt x="0" y="0"/>
                      </a:lnTo>
                    </a:path>
                  </a:pathLst>
                </a:custGeom>
                <a:noFill/>
                <a:ln w="2376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396" name=""/>
                <p:cNvSpPr/>
                <p:nvPr/>
              </p:nvSpPr>
              <p:spPr>
                <a:xfrm>
                  <a:off x="7424640" y="5932440"/>
                  <a:ext cx="5760" cy="7200"/>
                </a:xfrm>
                <a:custGeom>
                  <a:avLst/>
                  <a:gdLst/>
                  <a:ahLst/>
                  <a:rect l="l" t="t" r="r" b="b"/>
                  <a:pathLst>
                    <a:path w="7" h="10">
                      <a:moveTo>
                        <a:pt x="0" y="0"/>
                      </a:moveTo>
                      <a:lnTo>
                        <a:pt x="3" y="5"/>
                      </a:lnTo>
                      <a:lnTo>
                        <a:pt x="4" y="6"/>
                      </a:lnTo>
                      <a:lnTo>
                        <a:pt x="5" y="7"/>
                      </a:lnTo>
                      <a:lnTo>
                        <a:pt x="7" y="1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397" name=""/>
                <p:cNvSpPr/>
                <p:nvPr/>
              </p:nvSpPr>
              <p:spPr>
                <a:xfrm>
                  <a:off x="7430400" y="5940000"/>
                  <a:ext cx="16920" cy="37440"/>
                </a:xfrm>
                <a:custGeom>
                  <a:avLst/>
                  <a:gdLst/>
                  <a:ahLst/>
                  <a:rect l="l" t="t" r="r" b="b"/>
                  <a:pathLst>
                    <a:path w="25" h="51">
                      <a:moveTo>
                        <a:pt x="0" y="0"/>
                      </a:moveTo>
                      <a:lnTo>
                        <a:pt x="1" y="1"/>
                      </a:lnTo>
                      <a:lnTo>
                        <a:pt x="4" y="3"/>
                      </a:lnTo>
                      <a:lnTo>
                        <a:pt x="4" y="4"/>
                      </a:lnTo>
                      <a:lnTo>
                        <a:pt x="5" y="5"/>
                      </a:lnTo>
                      <a:lnTo>
                        <a:pt x="6" y="5"/>
                      </a:lnTo>
                      <a:lnTo>
                        <a:pt x="8" y="6"/>
                      </a:lnTo>
                      <a:lnTo>
                        <a:pt x="9" y="7"/>
                      </a:lnTo>
                      <a:lnTo>
                        <a:pt x="9" y="8"/>
                      </a:lnTo>
                      <a:lnTo>
                        <a:pt x="10" y="8"/>
                      </a:lnTo>
                      <a:lnTo>
                        <a:pt x="11" y="10"/>
                      </a:lnTo>
                      <a:lnTo>
                        <a:pt x="12" y="13"/>
                      </a:lnTo>
                      <a:lnTo>
                        <a:pt x="13" y="14"/>
                      </a:lnTo>
                      <a:lnTo>
                        <a:pt x="13" y="15"/>
                      </a:lnTo>
                      <a:lnTo>
                        <a:pt x="14" y="16"/>
                      </a:lnTo>
                      <a:lnTo>
                        <a:pt x="14" y="18"/>
                      </a:lnTo>
                      <a:lnTo>
                        <a:pt x="16" y="22"/>
                      </a:lnTo>
                      <a:lnTo>
                        <a:pt x="16" y="23"/>
                      </a:lnTo>
                      <a:lnTo>
                        <a:pt x="17" y="24"/>
                      </a:lnTo>
                      <a:lnTo>
                        <a:pt x="17" y="25"/>
                      </a:lnTo>
                      <a:lnTo>
                        <a:pt x="18" y="26"/>
                      </a:lnTo>
                      <a:lnTo>
                        <a:pt x="19" y="27"/>
                      </a:lnTo>
                      <a:lnTo>
                        <a:pt x="19" y="28"/>
                      </a:lnTo>
                      <a:lnTo>
                        <a:pt x="19" y="29"/>
                      </a:lnTo>
                      <a:lnTo>
                        <a:pt x="19" y="30"/>
                      </a:lnTo>
                      <a:lnTo>
                        <a:pt x="19" y="32"/>
                      </a:lnTo>
                      <a:lnTo>
                        <a:pt x="19" y="34"/>
                      </a:lnTo>
                      <a:lnTo>
                        <a:pt x="20" y="36"/>
                      </a:lnTo>
                      <a:lnTo>
                        <a:pt x="21" y="38"/>
                      </a:lnTo>
                      <a:lnTo>
                        <a:pt x="21" y="39"/>
                      </a:lnTo>
                      <a:lnTo>
                        <a:pt x="21" y="40"/>
                      </a:lnTo>
                      <a:lnTo>
                        <a:pt x="22" y="42"/>
                      </a:lnTo>
                      <a:lnTo>
                        <a:pt x="22" y="43"/>
                      </a:lnTo>
                      <a:lnTo>
                        <a:pt x="23" y="44"/>
                      </a:lnTo>
                      <a:lnTo>
                        <a:pt x="24" y="47"/>
                      </a:lnTo>
                      <a:lnTo>
                        <a:pt x="25" y="51"/>
                      </a:lnTo>
                    </a:path>
                  </a:pathLst>
                </a:custGeom>
                <a:noFill/>
                <a:ln w="23760">
                  <a:solidFill>
                    <a:srgbClr val="0000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398" name=""/>
                <p:cNvSpPr/>
                <p:nvPr/>
              </p:nvSpPr>
              <p:spPr>
                <a:xfrm>
                  <a:off x="7447680" y="5977800"/>
                  <a:ext cx="3960" cy="36000"/>
                </a:xfrm>
                <a:custGeom>
                  <a:avLst/>
                  <a:gdLst/>
                  <a:ahLst/>
                  <a:rect l="l" t="t" r="r" b="b"/>
                  <a:pathLst>
                    <a:path w="7" h="47">
                      <a:moveTo>
                        <a:pt x="1" y="0"/>
                      </a:moveTo>
                      <a:lnTo>
                        <a:pt x="2" y="0"/>
                      </a:lnTo>
                      <a:lnTo>
                        <a:pt x="2" y="1"/>
                      </a:lnTo>
                      <a:lnTo>
                        <a:pt x="1" y="1"/>
                      </a:lnTo>
                      <a:lnTo>
                        <a:pt x="0" y="3"/>
                      </a:lnTo>
                      <a:lnTo>
                        <a:pt x="0" y="4"/>
                      </a:lnTo>
                      <a:lnTo>
                        <a:pt x="0" y="5"/>
                      </a:lnTo>
                      <a:lnTo>
                        <a:pt x="0" y="11"/>
                      </a:lnTo>
                      <a:lnTo>
                        <a:pt x="0" y="14"/>
                      </a:lnTo>
                      <a:lnTo>
                        <a:pt x="0" y="16"/>
                      </a:lnTo>
                      <a:lnTo>
                        <a:pt x="0" y="17"/>
                      </a:lnTo>
                      <a:lnTo>
                        <a:pt x="0" y="24"/>
                      </a:lnTo>
                      <a:lnTo>
                        <a:pt x="0" y="27"/>
                      </a:lnTo>
                      <a:lnTo>
                        <a:pt x="0" y="28"/>
                      </a:lnTo>
                      <a:lnTo>
                        <a:pt x="1" y="32"/>
                      </a:lnTo>
                      <a:lnTo>
                        <a:pt x="1" y="33"/>
                      </a:lnTo>
                      <a:lnTo>
                        <a:pt x="2" y="34"/>
                      </a:lnTo>
                      <a:lnTo>
                        <a:pt x="3" y="35"/>
                      </a:lnTo>
                      <a:lnTo>
                        <a:pt x="3" y="36"/>
                      </a:lnTo>
                      <a:lnTo>
                        <a:pt x="4" y="38"/>
                      </a:lnTo>
                      <a:lnTo>
                        <a:pt x="4" y="40"/>
                      </a:lnTo>
                      <a:lnTo>
                        <a:pt x="5" y="41"/>
                      </a:lnTo>
                      <a:lnTo>
                        <a:pt x="6" y="44"/>
                      </a:lnTo>
                      <a:lnTo>
                        <a:pt x="6" y="45"/>
                      </a:lnTo>
                      <a:lnTo>
                        <a:pt x="6" y="46"/>
                      </a:lnTo>
                      <a:lnTo>
                        <a:pt x="7" y="47"/>
                      </a:lnTo>
                    </a:path>
                  </a:pathLst>
                </a:custGeom>
                <a:noFill/>
                <a:ln w="23760">
                  <a:solidFill>
                    <a:srgbClr val="0000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399" name=""/>
                <p:cNvSpPr/>
                <p:nvPr/>
              </p:nvSpPr>
              <p:spPr>
                <a:xfrm>
                  <a:off x="7373520" y="5762880"/>
                  <a:ext cx="19440" cy="51120"/>
                </a:xfrm>
                <a:custGeom>
                  <a:avLst/>
                  <a:gdLst/>
                  <a:ahLst/>
                  <a:rect l="l" t="t" r="r" b="b"/>
                  <a:pathLst>
                    <a:path w="27" h="67">
                      <a:moveTo>
                        <a:pt x="0" y="0"/>
                      </a:moveTo>
                      <a:lnTo>
                        <a:pt x="4" y="10"/>
                      </a:lnTo>
                      <a:lnTo>
                        <a:pt x="6" y="15"/>
                      </a:lnTo>
                      <a:lnTo>
                        <a:pt x="7" y="17"/>
                      </a:lnTo>
                      <a:lnTo>
                        <a:pt x="8" y="19"/>
                      </a:lnTo>
                      <a:lnTo>
                        <a:pt x="9" y="21"/>
                      </a:lnTo>
                      <a:lnTo>
                        <a:pt x="10" y="24"/>
                      </a:lnTo>
                      <a:lnTo>
                        <a:pt x="12" y="28"/>
                      </a:lnTo>
                      <a:lnTo>
                        <a:pt x="12" y="29"/>
                      </a:lnTo>
                      <a:lnTo>
                        <a:pt x="13" y="30"/>
                      </a:lnTo>
                      <a:lnTo>
                        <a:pt x="16" y="39"/>
                      </a:lnTo>
                      <a:lnTo>
                        <a:pt x="18" y="45"/>
                      </a:lnTo>
                      <a:lnTo>
                        <a:pt x="21" y="51"/>
                      </a:lnTo>
                      <a:lnTo>
                        <a:pt x="21" y="52"/>
                      </a:lnTo>
                      <a:lnTo>
                        <a:pt x="21" y="53"/>
                      </a:lnTo>
                      <a:lnTo>
                        <a:pt x="21" y="59"/>
                      </a:lnTo>
                      <a:lnTo>
                        <a:pt x="21" y="60"/>
                      </a:lnTo>
                      <a:lnTo>
                        <a:pt x="21" y="61"/>
                      </a:lnTo>
                      <a:lnTo>
                        <a:pt x="22" y="61"/>
                      </a:lnTo>
                      <a:lnTo>
                        <a:pt x="22" y="62"/>
                      </a:lnTo>
                      <a:lnTo>
                        <a:pt x="23" y="62"/>
                      </a:lnTo>
                      <a:lnTo>
                        <a:pt x="24" y="63"/>
                      </a:lnTo>
                      <a:lnTo>
                        <a:pt x="26" y="65"/>
                      </a:lnTo>
                      <a:lnTo>
                        <a:pt x="27" y="65"/>
                      </a:lnTo>
                      <a:lnTo>
                        <a:pt x="27" y="66"/>
                      </a:lnTo>
                      <a:lnTo>
                        <a:pt x="27" y="67"/>
                      </a:lnTo>
                    </a:path>
                  </a:pathLst>
                </a:custGeom>
                <a:noFill/>
                <a:ln w="23760">
                  <a:solidFill>
                    <a:srgbClr val="0000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400" name=""/>
                <p:cNvSpPr/>
                <p:nvPr/>
              </p:nvSpPr>
              <p:spPr>
                <a:xfrm>
                  <a:off x="7393320" y="5815800"/>
                  <a:ext cx="2880" cy="7200"/>
                </a:xfrm>
                <a:custGeom>
                  <a:avLst/>
                  <a:gdLst/>
                  <a:ahLst/>
                  <a:rect l="l" t="t" r="r" b="b"/>
                  <a:pathLst>
                    <a:path w="4" h="10">
                      <a:moveTo>
                        <a:pt x="0" y="0"/>
                      </a:moveTo>
                      <a:lnTo>
                        <a:pt x="3" y="7"/>
                      </a:lnTo>
                      <a:lnTo>
                        <a:pt x="4" y="1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401" name=""/>
                <p:cNvSpPr/>
                <p:nvPr/>
              </p:nvSpPr>
              <p:spPr>
                <a:xfrm>
                  <a:off x="7345080" y="5662080"/>
                  <a:ext cx="11160" cy="49680"/>
                </a:xfrm>
                <a:custGeom>
                  <a:avLst/>
                  <a:gdLst/>
                  <a:ahLst/>
                  <a:rect l="l" t="t" r="r" b="b"/>
                  <a:pathLst>
                    <a:path w="17" h="66">
                      <a:moveTo>
                        <a:pt x="0" y="0"/>
                      </a:moveTo>
                      <a:lnTo>
                        <a:pt x="0" y="1"/>
                      </a:lnTo>
                      <a:lnTo>
                        <a:pt x="0" y="2"/>
                      </a:lnTo>
                      <a:lnTo>
                        <a:pt x="0" y="3"/>
                      </a:lnTo>
                      <a:lnTo>
                        <a:pt x="1" y="6"/>
                      </a:lnTo>
                      <a:lnTo>
                        <a:pt x="1" y="7"/>
                      </a:lnTo>
                      <a:lnTo>
                        <a:pt x="1" y="9"/>
                      </a:lnTo>
                      <a:lnTo>
                        <a:pt x="2" y="13"/>
                      </a:lnTo>
                      <a:lnTo>
                        <a:pt x="2" y="14"/>
                      </a:lnTo>
                      <a:lnTo>
                        <a:pt x="3" y="16"/>
                      </a:lnTo>
                      <a:lnTo>
                        <a:pt x="3" y="17"/>
                      </a:lnTo>
                      <a:lnTo>
                        <a:pt x="3" y="18"/>
                      </a:lnTo>
                      <a:lnTo>
                        <a:pt x="4" y="21"/>
                      </a:lnTo>
                      <a:lnTo>
                        <a:pt x="4" y="22"/>
                      </a:lnTo>
                      <a:lnTo>
                        <a:pt x="5" y="26"/>
                      </a:lnTo>
                      <a:lnTo>
                        <a:pt x="5" y="27"/>
                      </a:lnTo>
                      <a:lnTo>
                        <a:pt x="5" y="28"/>
                      </a:lnTo>
                      <a:lnTo>
                        <a:pt x="5" y="29"/>
                      </a:lnTo>
                      <a:lnTo>
                        <a:pt x="5" y="30"/>
                      </a:lnTo>
                      <a:lnTo>
                        <a:pt x="5" y="31"/>
                      </a:lnTo>
                      <a:lnTo>
                        <a:pt x="6" y="31"/>
                      </a:lnTo>
                      <a:lnTo>
                        <a:pt x="6" y="33"/>
                      </a:lnTo>
                      <a:lnTo>
                        <a:pt x="7" y="35"/>
                      </a:lnTo>
                      <a:lnTo>
                        <a:pt x="8" y="39"/>
                      </a:lnTo>
                      <a:lnTo>
                        <a:pt x="8" y="40"/>
                      </a:lnTo>
                      <a:lnTo>
                        <a:pt x="8" y="42"/>
                      </a:lnTo>
                      <a:lnTo>
                        <a:pt x="8" y="43"/>
                      </a:lnTo>
                      <a:lnTo>
                        <a:pt x="9" y="46"/>
                      </a:lnTo>
                      <a:lnTo>
                        <a:pt x="11" y="51"/>
                      </a:lnTo>
                      <a:lnTo>
                        <a:pt x="11" y="53"/>
                      </a:lnTo>
                      <a:lnTo>
                        <a:pt x="12" y="54"/>
                      </a:lnTo>
                      <a:lnTo>
                        <a:pt x="12" y="55"/>
                      </a:lnTo>
                      <a:lnTo>
                        <a:pt x="13" y="57"/>
                      </a:lnTo>
                      <a:lnTo>
                        <a:pt x="15" y="59"/>
                      </a:lnTo>
                      <a:lnTo>
                        <a:pt x="16" y="60"/>
                      </a:lnTo>
                      <a:lnTo>
                        <a:pt x="16" y="61"/>
                      </a:lnTo>
                      <a:lnTo>
                        <a:pt x="16" y="62"/>
                      </a:lnTo>
                      <a:lnTo>
                        <a:pt x="16" y="65"/>
                      </a:lnTo>
                      <a:lnTo>
                        <a:pt x="17" y="65"/>
                      </a:lnTo>
                      <a:lnTo>
                        <a:pt x="17" y="66"/>
                      </a:lnTo>
                    </a:path>
                  </a:pathLst>
                </a:custGeom>
                <a:noFill/>
                <a:ln w="23760">
                  <a:solidFill>
                    <a:srgbClr val="0000ff"/>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1402" name=""/>
                <p:cNvSpPr/>
                <p:nvPr/>
              </p:nvSpPr>
              <p:spPr>
                <a:xfrm>
                  <a:off x="7356240" y="5711760"/>
                  <a:ext cx="16920" cy="51120"/>
                </a:xfrm>
                <a:custGeom>
                  <a:avLst/>
                  <a:gdLst/>
                  <a:ahLst/>
                  <a:rect l="l" t="t" r="r" b="b"/>
                  <a:pathLst>
                    <a:path w="25" h="68">
                      <a:moveTo>
                        <a:pt x="25" y="68"/>
                      </a:moveTo>
                      <a:lnTo>
                        <a:pt x="25" y="67"/>
                      </a:lnTo>
                      <a:lnTo>
                        <a:pt x="24" y="66"/>
                      </a:lnTo>
                      <a:lnTo>
                        <a:pt x="22" y="64"/>
                      </a:lnTo>
                      <a:lnTo>
                        <a:pt x="22" y="63"/>
                      </a:lnTo>
                      <a:lnTo>
                        <a:pt x="20" y="61"/>
                      </a:lnTo>
                      <a:lnTo>
                        <a:pt x="20" y="60"/>
                      </a:lnTo>
                      <a:lnTo>
                        <a:pt x="20" y="57"/>
                      </a:lnTo>
                      <a:lnTo>
                        <a:pt x="20" y="56"/>
                      </a:lnTo>
                      <a:lnTo>
                        <a:pt x="19" y="53"/>
                      </a:lnTo>
                      <a:lnTo>
                        <a:pt x="19" y="52"/>
                      </a:lnTo>
                      <a:lnTo>
                        <a:pt x="19" y="51"/>
                      </a:lnTo>
                      <a:lnTo>
                        <a:pt x="18" y="50"/>
                      </a:lnTo>
                      <a:lnTo>
                        <a:pt x="16" y="45"/>
                      </a:lnTo>
                      <a:lnTo>
                        <a:pt x="16" y="44"/>
                      </a:lnTo>
                      <a:lnTo>
                        <a:pt x="15" y="43"/>
                      </a:lnTo>
                      <a:lnTo>
                        <a:pt x="15" y="42"/>
                      </a:lnTo>
                      <a:lnTo>
                        <a:pt x="13" y="39"/>
                      </a:lnTo>
                      <a:lnTo>
                        <a:pt x="13" y="37"/>
                      </a:lnTo>
                      <a:lnTo>
                        <a:pt x="11" y="30"/>
                      </a:lnTo>
                      <a:lnTo>
                        <a:pt x="10" y="27"/>
                      </a:lnTo>
                      <a:lnTo>
                        <a:pt x="10" y="26"/>
                      </a:lnTo>
                      <a:lnTo>
                        <a:pt x="9" y="25"/>
                      </a:lnTo>
                      <a:lnTo>
                        <a:pt x="9" y="24"/>
                      </a:lnTo>
                      <a:lnTo>
                        <a:pt x="8" y="21"/>
                      </a:lnTo>
                      <a:lnTo>
                        <a:pt x="8" y="19"/>
                      </a:lnTo>
                      <a:lnTo>
                        <a:pt x="6" y="15"/>
                      </a:lnTo>
                      <a:lnTo>
                        <a:pt x="6" y="13"/>
                      </a:lnTo>
                      <a:lnTo>
                        <a:pt x="5" y="11"/>
                      </a:lnTo>
                      <a:lnTo>
                        <a:pt x="4" y="10"/>
                      </a:lnTo>
                      <a:lnTo>
                        <a:pt x="4" y="9"/>
                      </a:lnTo>
                      <a:lnTo>
                        <a:pt x="3" y="8"/>
                      </a:lnTo>
                      <a:lnTo>
                        <a:pt x="3" y="7"/>
                      </a:lnTo>
                      <a:lnTo>
                        <a:pt x="1" y="5"/>
                      </a:lnTo>
                      <a:lnTo>
                        <a:pt x="1" y="2"/>
                      </a:lnTo>
                      <a:lnTo>
                        <a:pt x="0" y="0"/>
                      </a:lnTo>
                    </a:path>
                  </a:pathLst>
                </a:custGeom>
                <a:noFill/>
                <a:ln w="23760">
                  <a:solidFill>
                    <a:srgbClr val="0000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403" name=""/>
                <p:cNvSpPr/>
                <p:nvPr/>
              </p:nvSpPr>
              <p:spPr>
                <a:xfrm>
                  <a:off x="7396200" y="5823360"/>
                  <a:ext cx="6840" cy="22320"/>
                </a:xfrm>
                <a:custGeom>
                  <a:avLst/>
                  <a:gdLst/>
                  <a:ahLst/>
                  <a:rect l="l" t="t" r="r" b="b"/>
                  <a:pathLst>
                    <a:path w="9" h="30">
                      <a:moveTo>
                        <a:pt x="9" y="30"/>
                      </a:moveTo>
                      <a:lnTo>
                        <a:pt x="9" y="29"/>
                      </a:lnTo>
                      <a:lnTo>
                        <a:pt x="9" y="28"/>
                      </a:lnTo>
                      <a:lnTo>
                        <a:pt x="9" y="27"/>
                      </a:lnTo>
                      <a:lnTo>
                        <a:pt x="8" y="26"/>
                      </a:lnTo>
                      <a:lnTo>
                        <a:pt x="8" y="25"/>
                      </a:lnTo>
                      <a:lnTo>
                        <a:pt x="8" y="22"/>
                      </a:lnTo>
                      <a:lnTo>
                        <a:pt x="7" y="21"/>
                      </a:lnTo>
                      <a:lnTo>
                        <a:pt x="7" y="20"/>
                      </a:lnTo>
                      <a:lnTo>
                        <a:pt x="6" y="15"/>
                      </a:lnTo>
                      <a:lnTo>
                        <a:pt x="5" y="14"/>
                      </a:lnTo>
                      <a:lnTo>
                        <a:pt x="5" y="12"/>
                      </a:lnTo>
                      <a:lnTo>
                        <a:pt x="5" y="11"/>
                      </a:lnTo>
                      <a:lnTo>
                        <a:pt x="4" y="10"/>
                      </a:lnTo>
                      <a:lnTo>
                        <a:pt x="2" y="5"/>
                      </a:lnTo>
                      <a:lnTo>
                        <a:pt x="0" y="0"/>
                      </a:lnTo>
                    </a:path>
                  </a:pathLst>
                </a:custGeom>
                <a:noFill/>
                <a:ln w="23760">
                  <a:solidFill>
                    <a:srgbClr val="0000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404" name=""/>
                <p:cNvSpPr/>
                <p:nvPr/>
              </p:nvSpPr>
              <p:spPr>
                <a:xfrm>
                  <a:off x="7269480" y="5634360"/>
                  <a:ext cx="1080" cy="6120"/>
                </a:xfrm>
                <a:custGeom>
                  <a:avLst/>
                  <a:gdLst/>
                  <a:ahLst/>
                  <a:rect l="l" t="t" r="r" b="b"/>
                  <a:pathLst>
                    <a:path w="2" h="7">
                      <a:moveTo>
                        <a:pt x="0" y="7"/>
                      </a:moveTo>
                      <a:lnTo>
                        <a:pt x="0" y="6"/>
                      </a:lnTo>
                      <a:lnTo>
                        <a:pt x="1" y="4"/>
                      </a:lnTo>
                      <a:lnTo>
                        <a:pt x="2" y="3"/>
                      </a:lnTo>
                      <a:lnTo>
                        <a:pt x="2" y="2"/>
                      </a:lnTo>
                      <a:lnTo>
                        <a:pt x="2" y="1"/>
                      </a:lnTo>
                      <a:lnTo>
                        <a:pt x="2"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405" name=""/>
                <p:cNvSpPr/>
                <p:nvPr/>
              </p:nvSpPr>
              <p:spPr>
                <a:xfrm>
                  <a:off x="7263360" y="5682960"/>
                  <a:ext cx="1440" cy="14760"/>
                </a:xfrm>
                <a:custGeom>
                  <a:avLst/>
                  <a:gdLst/>
                  <a:ahLst/>
                  <a:rect l="l" t="t" r="r" b="b"/>
                  <a:pathLst>
                    <a:path w="2" h="20">
                      <a:moveTo>
                        <a:pt x="1" y="20"/>
                      </a:moveTo>
                      <a:lnTo>
                        <a:pt x="2" y="16"/>
                      </a:lnTo>
                      <a:lnTo>
                        <a:pt x="2" y="14"/>
                      </a:lnTo>
                      <a:lnTo>
                        <a:pt x="2" y="10"/>
                      </a:lnTo>
                      <a:lnTo>
                        <a:pt x="2" y="9"/>
                      </a:lnTo>
                      <a:lnTo>
                        <a:pt x="1" y="4"/>
                      </a:lnTo>
                      <a:lnTo>
                        <a:pt x="0" y="0"/>
                      </a:lnTo>
                    </a:path>
                  </a:pathLst>
                </a:custGeom>
                <a:noFill/>
                <a:ln w="23760">
                  <a:solidFill>
                    <a:srgbClr val="0000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406" name=""/>
                <p:cNvSpPr/>
                <p:nvPr/>
              </p:nvSpPr>
              <p:spPr>
                <a:xfrm>
                  <a:off x="7262280" y="5678280"/>
                  <a:ext cx="1080" cy="4320"/>
                </a:xfrm>
                <a:custGeom>
                  <a:avLst/>
                  <a:gdLst/>
                  <a:ahLst/>
                  <a:rect l="l" t="t" r="r" b="b"/>
                  <a:pathLst>
                    <a:path w="1" h="6">
                      <a:moveTo>
                        <a:pt x="1" y="6"/>
                      </a:moveTo>
                      <a:lnTo>
                        <a:pt x="0" y="3"/>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407" name=""/>
                <p:cNvSpPr/>
                <p:nvPr/>
              </p:nvSpPr>
              <p:spPr>
                <a:xfrm flipV="1">
                  <a:off x="7262280" y="567792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08" name=""/>
                <p:cNvSpPr/>
                <p:nvPr/>
              </p:nvSpPr>
              <p:spPr>
                <a:xfrm>
                  <a:off x="7427520" y="6192360"/>
                  <a:ext cx="1440" cy="2880"/>
                </a:xfrm>
                <a:custGeom>
                  <a:avLst/>
                  <a:gdLst/>
                  <a:ahLst/>
                  <a:rect l="l" t="t" r="r" b="b"/>
                  <a:pathLst>
                    <a:path w="0" h="4">
                      <a:moveTo>
                        <a:pt x="0" y="0"/>
                      </a:moveTo>
                      <a:lnTo>
                        <a:pt x="0" y="3"/>
                      </a:lnTo>
                      <a:lnTo>
                        <a:pt x="0" y="4"/>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409" name=""/>
                <p:cNvSpPr/>
                <p:nvPr/>
              </p:nvSpPr>
              <p:spPr>
                <a:xfrm>
                  <a:off x="7427520" y="6195240"/>
                  <a:ext cx="1440" cy="2880"/>
                </a:xfrm>
                <a:prstGeom prst="line">
                  <a:avLst/>
                </a:prstGeom>
                <a:ln w="23760">
                  <a:solidFill>
                    <a:srgbClr val="0000ff"/>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410" name=""/>
                <p:cNvSpPr/>
                <p:nvPr/>
              </p:nvSpPr>
              <p:spPr>
                <a:xfrm flipH="1">
                  <a:off x="7426080" y="6198480"/>
                  <a:ext cx="10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11" name=""/>
                <p:cNvSpPr/>
                <p:nvPr/>
              </p:nvSpPr>
              <p:spPr>
                <a:xfrm>
                  <a:off x="7409160" y="6183360"/>
                  <a:ext cx="6840" cy="7200"/>
                </a:xfrm>
                <a:custGeom>
                  <a:avLst/>
                  <a:gdLst/>
                  <a:ahLst/>
                  <a:rect l="l" t="t" r="r" b="b"/>
                  <a:pathLst>
                    <a:path w="11" h="9">
                      <a:moveTo>
                        <a:pt x="11" y="9"/>
                      </a:moveTo>
                      <a:lnTo>
                        <a:pt x="8" y="8"/>
                      </a:lnTo>
                      <a:lnTo>
                        <a:pt x="7" y="6"/>
                      </a:lnTo>
                      <a:lnTo>
                        <a:pt x="4" y="3"/>
                      </a:lnTo>
                      <a:lnTo>
                        <a:pt x="0" y="0"/>
                      </a:lnTo>
                    </a:path>
                  </a:pathLst>
                </a:custGeom>
                <a:noFill/>
                <a:ln w="23760">
                  <a:solidFill>
                    <a:srgbClr val="0000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1412" name=""/>
                <p:cNvSpPr/>
                <p:nvPr/>
              </p:nvSpPr>
              <p:spPr>
                <a:xfrm>
                  <a:off x="7416360" y="6190920"/>
                  <a:ext cx="2880" cy="1080"/>
                </a:xfrm>
                <a:custGeom>
                  <a:avLst/>
                  <a:gdLst/>
                  <a:ahLst/>
                  <a:rect l="l" t="t" r="r" b="b"/>
                  <a:pathLst>
                    <a:path w="4" h="1">
                      <a:moveTo>
                        <a:pt x="4" y="0"/>
                      </a:moveTo>
                      <a:lnTo>
                        <a:pt x="2" y="0"/>
                      </a:lnTo>
                      <a:lnTo>
                        <a:pt x="1" y="0"/>
                      </a:lnTo>
                      <a:lnTo>
                        <a:pt x="1" y="1"/>
                      </a:lnTo>
                      <a:lnTo>
                        <a:pt x="0" y="1"/>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13" name=""/>
                <p:cNvSpPr/>
                <p:nvPr/>
              </p:nvSpPr>
              <p:spPr>
                <a:xfrm flipH="1" flipV="1">
                  <a:off x="7407360" y="61815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414" name=""/>
                <p:cNvSpPr/>
                <p:nvPr/>
              </p:nvSpPr>
              <p:spPr>
                <a:xfrm flipV="1">
                  <a:off x="7407720" y="6181560"/>
                  <a:ext cx="10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415" name=""/>
                <p:cNvSpPr/>
                <p:nvPr/>
              </p:nvSpPr>
              <p:spPr>
                <a:xfrm flipH="1" flipV="1">
                  <a:off x="7406280" y="6178320"/>
                  <a:ext cx="1440" cy="2520"/>
                </a:xfrm>
                <a:prstGeom prst="line">
                  <a:avLst/>
                </a:prstGeom>
                <a:ln w="23760">
                  <a:solidFill>
                    <a:srgbClr val="0000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1416" name=""/>
                <p:cNvSpPr/>
                <p:nvPr/>
              </p:nvSpPr>
              <p:spPr>
                <a:xfrm>
                  <a:off x="7399080" y="6168240"/>
                  <a:ext cx="6840" cy="10440"/>
                </a:xfrm>
                <a:custGeom>
                  <a:avLst/>
                  <a:gdLst/>
                  <a:ahLst/>
                  <a:rect l="l" t="t" r="r" b="b"/>
                  <a:pathLst>
                    <a:path w="10" h="14">
                      <a:moveTo>
                        <a:pt x="10" y="14"/>
                      </a:moveTo>
                      <a:lnTo>
                        <a:pt x="2" y="7"/>
                      </a:lnTo>
                      <a:lnTo>
                        <a:pt x="1" y="6"/>
                      </a:lnTo>
                      <a:lnTo>
                        <a:pt x="1" y="5"/>
                      </a:lnTo>
                      <a:lnTo>
                        <a:pt x="0" y="0"/>
                      </a:lnTo>
                    </a:path>
                  </a:pathLst>
                </a:custGeom>
                <a:noFill/>
                <a:ln w="23760">
                  <a:solidFill>
                    <a:srgbClr val="0000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Arial"/>
                  </a:endParaRPr>
                </a:p>
              </p:txBody>
            </p:sp>
            <p:sp>
              <p:nvSpPr>
                <p:cNvPr id="1417" name=""/>
                <p:cNvSpPr/>
                <p:nvPr/>
              </p:nvSpPr>
              <p:spPr>
                <a:xfrm>
                  <a:off x="7399080" y="6143760"/>
                  <a:ext cx="2880" cy="1440"/>
                </a:xfrm>
                <a:prstGeom prst="line">
                  <a:avLst/>
                </a:prstGeom>
                <a:ln w="2376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418" name=""/>
                <p:cNvSpPr/>
                <p:nvPr/>
              </p:nvSpPr>
              <p:spPr>
                <a:xfrm>
                  <a:off x="7399080" y="6143760"/>
                  <a:ext cx="1440" cy="24120"/>
                </a:xfrm>
                <a:prstGeom prst="line">
                  <a:avLst/>
                </a:prstGeom>
                <a:ln w="23760">
                  <a:solidFill>
                    <a:srgbClr val="0000ff"/>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1419" name=""/>
                <p:cNvSpPr/>
                <p:nvPr/>
              </p:nvSpPr>
              <p:spPr>
                <a:xfrm>
                  <a:off x="7359120" y="6053400"/>
                  <a:ext cx="39600" cy="90360"/>
                </a:xfrm>
                <a:custGeom>
                  <a:avLst/>
                  <a:gdLst/>
                  <a:ahLst/>
                  <a:rect l="l" t="t" r="r" b="b"/>
                  <a:pathLst>
                    <a:path w="56" h="119">
                      <a:moveTo>
                        <a:pt x="56" y="119"/>
                      </a:moveTo>
                      <a:lnTo>
                        <a:pt x="56" y="113"/>
                      </a:lnTo>
                      <a:lnTo>
                        <a:pt x="50" y="81"/>
                      </a:lnTo>
                      <a:lnTo>
                        <a:pt x="10" y="16"/>
                      </a:lnTo>
                      <a:lnTo>
                        <a:pt x="0" y="0"/>
                      </a:lnTo>
                    </a:path>
                  </a:pathLst>
                </a:custGeom>
                <a:noFill/>
                <a:ln w="23760">
                  <a:solidFill>
                    <a:srgbClr val="0000ff"/>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1420" name=""/>
                <p:cNvSpPr/>
                <p:nvPr/>
              </p:nvSpPr>
              <p:spPr>
                <a:xfrm>
                  <a:off x="7357680" y="6033600"/>
                  <a:ext cx="1440" cy="19800"/>
                </a:xfrm>
                <a:custGeom>
                  <a:avLst/>
                  <a:gdLst/>
                  <a:ahLst/>
                  <a:rect l="l" t="t" r="r" b="b"/>
                  <a:pathLst>
                    <a:path w="1" h="27">
                      <a:moveTo>
                        <a:pt x="1" y="27"/>
                      </a:moveTo>
                      <a:lnTo>
                        <a:pt x="1" y="3"/>
                      </a:lnTo>
                      <a:lnTo>
                        <a:pt x="0" y="0"/>
                      </a:lnTo>
                    </a:path>
                  </a:pathLst>
                </a:custGeom>
                <a:noFill/>
                <a:ln w="23760">
                  <a:solidFill>
                    <a:srgbClr val="0000ff"/>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Arial"/>
                  </a:endParaRPr>
                </a:p>
              </p:txBody>
            </p:sp>
            <p:sp>
              <p:nvSpPr>
                <p:cNvPr id="1421" name=""/>
                <p:cNvSpPr/>
                <p:nvPr/>
              </p:nvSpPr>
              <p:spPr>
                <a:xfrm>
                  <a:off x="7452000" y="6020280"/>
                  <a:ext cx="1440" cy="2520"/>
                </a:xfrm>
                <a:custGeom>
                  <a:avLst/>
                  <a:gdLst/>
                  <a:ahLst/>
                  <a:rect l="l" t="t" r="r" b="b"/>
                  <a:pathLst>
                    <a:path w="1" h="5">
                      <a:moveTo>
                        <a:pt x="0" y="0"/>
                      </a:moveTo>
                      <a:lnTo>
                        <a:pt x="1" y="2"/>
                      </a:lnTo>
                      <a:lnTo>
                        <a:pt x="1" y="5"/>
                      </a:lnTo>
                    </a:path>
                  </a:pathLst>
                </a:custGeom>
                <a:noFill/>
                <a:ln w="23760">
                  <a:solidFill>
                    <a:srgbClr val="0000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1422" name=""/>
                <p:cNvSpPr/>
                <p:nvPr/>
              </p:nvSpPr>
              <p:spPr>
                <a:xfrm>
                  <a:off x="7452000" y="6022800"/>
                  <a:ext cx="1440" cy="28440"/>
                </a:xfrm>
                <a:custGeom>
                  <a:avLst/>
                  <a:gdLst/>
                  <a:ahLst/>
                  <a:rect l="l" t="t" r="r" b="b"/>
                  <a:pathLst>
                    <a:path w="2" h="37">
                      <a:moveTo>
                        <a:pt x="1" y="0"/>
                      </a:moveTo>
                      <a:lnTo>
                        <a:pt x="1" y="1"/>
                      </a:lnTo>
                      <a:lnTo>
                        <a:pt x="1" y="5"/>
                      </a:lnTo>
                      <a:lnTo>
                        <a:pt x="1" y="7"/>
                      </a:lnTo>
                      <a:lnTo>
                        <a:pt x="1" y="9"/>
                      </a:lnTo>
                      <a:lnTo>
                        <a:pt x="1" y="10"/>
                      </a:lnTo>
                      <a:lnTo>
                        <a:pt x="0" y="10"/>
                      </a:lnTo>
                      <a:lnTo>
                        <a:pt x="0" y="11"/>
                      </a:lnTo>
                      <a:lnTo>
                        <a:pt x="0" y="14"/>
                      </a:lnTo>
                      <a:lnTo>
                        <a:pt x="0" y="16"/>
                      </a:lnTo>
                      <a:lnTo>
                        <a:pt x="0" y="17"/>
                      </a:lnTo>
                      <a:lnTo>
                        <a:pt x="0" y="18"/>
                      </a:lnTo>
                      <a:lnTo>
                        <a:pt x="0" y="20"/>
                      </a:lnTo>
                      <a:lnTo>
                        <a:pt x="0" y="25"/>
                      </a:lnTo>
                      <a:lnTo>
                        <a:pt x="0" y="28"/>
                      </a:lnTo>
                      <a:lnTo>
                        <a:pt x="0" y="29"/>
                      </a:lnTo>
                      <a:lnTo>
                        <a:pt x="1" y="29"/>
                      </a:lnTo>
                      <a:lnTo>
                        <a:pt x="1" y="30"/>
                      </a:lnTo>
                      <a:lnTo>
                        <a:pt x="1" y="31"/>
                      </a:lnTo>
                      <a:lnTo>
                        <a:pt x="1" y="32"/>
                      </a:lnTo>
                      <a:lnTo>
                        <a:pt x="2" y="32"/>
                      </a:lnTo>
                      <a:lnTo>
                        <a:pt x="2" y="33"/>
                      </a:lnTo>
                      <a:lnTo>
                        <a:pt x="2" y="34"/>
                      </a:lnTo>
                      <a:lnTo>
                        <a:pt x="1" y="35"/>
                      </a:lnTo>
                      <a:lnTo>
                        <a:pt x="1" y="36"/>
                      </a:lnTo>
                      <a:lnTo>
                        <a:pt x="1" y="37"/>
                      </a:lnTo>
                    </a:path>
                  </a:pathLst>
                </a:custGeom>
                <a:noFill/>
                <a:ln w="23760">
                  <a:solidFill>
                    <a:srgbClr val="0000ff"/>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1423" name=""/>
                <p:cNvSpPr/>
                <p:nvPr/>
              </p:nvSpPr>
              <p:spPr>
                <a:xfrm>
                  <a:off x="7443360" y="6051600"/>
                  <a:ext cx="9720" cy="61920"/>
                </a:xfrm>
                <a:custGeom>
                  <a:avLst/>
                  <a:gdLst/>
                  <a:ahLst/>
                  <a:rect l="l" t="t" r="r" b="b"/>
                  <a:pathLst>
                    <a:path w="13" h="82">
                      <a:moveTo>
                        <a:pt x="0" y="82"/>
                      </a:moveTo>
                      <a:lnTo>
                        <a:pt x="0" y="81"/>
                      </a:lnTo>
                      <a:lnTo>
                        <a:pt x="0" y="79"/>
                      </a:lnTo>
                      <a:lnTo>
                        <a:pt x="2" y="71"/>
                      </a:lnTo>
                      <a:lnTo>
                        <a:pt x="2" y="70"/>
                      </a:lnTo>
                      <a:lnTo>
                        <a:pt x="3" y="69"/>
                      </a:lnTo>
                      <a:lnTo>
                        <a:pt x="3" y="67"/>
                      </a:lnTo>
                      <a:lnTo>
                        <a:pt x="3" y="65"/>
                      </a:lnTo>
                      <a:lnTo>
                        <a:pt x="4" y="64"/>
                      </a:lnTo>
                      <a:lnTo>
                        <a:pt x="4" y="63"/>
                      </a:lnTo>
                      <a:lnTo>
                        <a:pt x="5" y="62"/>
                      </a:lnTo>
                      <a:lnTo>
                        <a:pt x="5" y="61"/>
                      </a:lnTo>
                      <a:lnTo>
                        <a:pt x="5" y="60"/>
                      </a:lnTo>
                      <a:lnTo>
                        <a:pt x="6" y="60"/>
                      </a:lnTo>
                      <a:lnTo>
                        <a:pt x="6" y="58"/>
                      </a:lnTo>
                      <a:lnTo>
                        <a:pt x="6" y="57"/>
                      </a:lnTo>
                      <a:lnTo>
                        <a:pt x="6" y="56"/>
                      </a:lnTo>
                      <a:lnTo>
                        <a:pt x="7" y="54"/>
                      </a:lnTo>
                      <a:lnTo>
                        <a:pt x="7" y="51"/>
                      </a:lnTo>
                      <a:lnTo>
                        <a:pt x="7" y="50"/>
                      </a:lnTo>
                      <a:lnTo>
                        <a:pt x="8" y="44"/>
                      </a:lnTo>
                      <a:lnTo>
                        <a:pt x="9" y="39"/>
                      </a:lnTo>
                      <a:lnTo>
                        <a:pt x="9" y="38"/>
                      </a:lnTo>
                      <a:lnTo>
                        <a:pt x="9" y="34"/>
                      </a:lnTo>
                      <a:lnTo>
                        <a:pt x="9" y="33"/>
                      </a:lnTo>
                      <a:lnTo>
                        <a:pt x="9" y="32"/>
                      </a:lnTo>
                      <a:lnTo>
                        <a:pt x="10" y="32"/>
                      </a:lnTo>
                      <a:lnTo>
                        <a:pt x="10" y="30"/>
                      </a:lnTo>
                      <a:lnTo>
                        <a:pt x="10" y="29"/>
                      </a:lnTo>
                      <a:lnTo>
                        <a:pt x="10" y="27"/>
                      </a:lnTo>
                      <a:lnTo>
                        <a:pt x="10" y="26"/>
                      </a:lnTo>
                      <a:lnTo>
                        <a:pt x="10" y="25"/>
                      </a:lnTo>
                      <a:lnTo>
                        <a:pt x="11" y="24"/>
                      </a:lnTo>
                      <a:lnTo>
                        <a:pt x="11" y="23"/>
                      </a:lnTo>
                      <a:lnTo>
                        <a:pt x="11" y="21"/>
                      </a:lnTo>
                      <a:lnTo>
                        <a:pt x="11" y="19"/>
                      </a:lnTo>
                      <a:lnTo>
                        <a:pt x="11" y="18"/>
                      </a:lnTo>
                      <a:lnTo>
                        <a:pt x="12" y="12"/>
                      </a:lnTo>
                      <a:lnTo>
                        <a:pt x="12" y="11"/>
                      </a:lnTo>
                      <a:lnTo>
                        <a:pt x="12" y="10"/>
                      </a:lnTo>
                      <a:lnTo>
                        <a:pt x="12" y="9"/>
                      </a:lnTo>
                      <a:lnTo>
                        <a:pt x="13" y="0"/>
                      </a:lnTo>
                    </a:path>
                  </a:pathLst>
                </a:custGeom>
                <a:noFill/>
                <a:ln w="2376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1424" name=""/>
                <p:cNvSpPr/>
                <p:nvPr/>
              </p:nvSpPr>
              <p:spPr>
                <a:xfrm>
                  <a:off x="7440480" y="6113880"/>
                  <a:ext cx="2880" cy="29880"/>
                </a:xfrm>
                <a:custGeom>
                  <a:avLst/>
                  <a:gdLst/>
                  <a:ahLst/>
                  <a:rect l="l" t="t" r="r" b="b"/>
                  <a:pathLst>
                    <a:path w="5" h="41">
                      <a:moveTo>
                        <a:pt x="5" y="0"/>
                      </a:moveTo>
                      <a:lnTo>
                        <a:pt x="4" y="1"/>
                      </a:lnTo>
                      <a:lnTo>
                        <a:pt x="4" y="2"/>
                      </a:lnTo>
                      <a:lnTo>
                        <a:pt x="4" y="3"/>
                      </a:lnTo>
                      <a:lnTo>
                        <a:pt x="3" y="9"/>
                      </a:lnTo>
                      <a:lnTo>
                        <a:pt x="3" y="14"/>
                      </a:lnTo>
                      <a:lnTo>
                        <a:pt x="3" y="15"/>
                      </a:lnTo>
                      <a:lnTo>
                        <a:pt x="3" y="17"/>
                      </a:lnTo>
                      <a:lnTo>
                        <a:pt x="3" y="18"/>
                      </a:lnTo>
                      <a:lnTo>
                        <a:pt x="3" y="23"/>
                      </a:lnTo>
                      <a:lnTo>
                        <a:pt x="3" y="25"/>
                      </a:lnTo>
                      <a:lnTo>
                        <a:pt x="3" y="26"/>
                      </a:lnTo>
                      <a:lnTo>
                        <a:pt x="2" y="26"/>
                      </a:lnTo>
                      <a:lnTo>
                        <a:pt x="2" y="27"/>
                      </a:lnTo>
                      <a:lnTo>
                        <a:pt x="1" y="27"/>
                      </a:lnTo>
                      <a:lnTo>
                        <a:pt x="0" y="29"/>
                      </a:lnTo>
                      <a:lnTo>
                        <a:pt x="0" y="30"/>
                      </a:lnTo>
                      <a:lnTo>
                        <a:pt x="0" y="31"/>
                      </a:lnTo>
                      <a:lnTo>
                        <a:pt x="0" y="35"/>
                      </a:lnTo>
                      <a:lnTo>
                        <a:pt x="0" y="37"/>
                      </a:lnTo>
                      <a:lnTo>
                        <a:pt x="1" y="41"/>
                      </a:lnTo>
                    </a:path>
                  </a:pathLst>
                </a:custGeom>
                <a:noFill/>
                <a:ln w="2376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425" name=""/>
                <p:cNvSpPr/>
                <p:nvPr/>
              </p:nvSpPr>
              <p:spPr>
                <a:xfrm>
                  <a:off x="7433280" y="6145560"/>
                  <a:ext cx="6840" cy="45000"/>
                </a:xfrm>
                <a:custGeom>
                  <a:avLst/>
                  <a:gdLst/>
                  <a:ahLst/>
                  <a:rect l="l" t="t" r="r" b="b"/>
                  <a:pathLst>
                    <a:path w="10" h="60">
                      <a:moveTo>
                        <a:pt x="10" y="0"/>
                      </a:moveTo>
                      <a:lnTo>
                        <a:pt x="10" y="1"/>
                      </a:lnTo>
                      <a:lnTo>
                        <a:pt x="10" y="2"/>
                      </a:lnTo>
                      <a:lnTo>
                        <a:pt x="10" y="3"/>
                      </a:lnTo>
                      <a:lnTo>
                        <a:pt x="9" y="4"/>
                      </a:lnTo>
                      <a:lnTo>
                        <a:pt x="9" y="5"/>
                      </a:lnTo>
                      <a:lnTo>
                        <a:pt x="9" y="6"/>
                      </a:lnTo>
                      <a:lnTo>
                        <a:pt x="8" y="10"/>
                      </a:lnTo>
                      <a:lnTo>
                        <a:pt x="8" y="11"/>
                      </a:lnTo>
                      <a:lnTo>
                        <a:pt x="8" y="12"/>
                      </a:lnTo>
                      <a:lnTo>
                        <a:pt x="8" y="17"/>
                      </a:lnTo>
                      <a:lnTo>
                        <a:pt x="8" y="20"/>
                      </a:lnTo>
                      <a:lnTo>
                        <a:pt x="9" y="29"/>
                      </a:lnTo>
                      <a:lnTo>
                        <a:pt x="9" y="30"/>
                      </a:lnTo>
                      <a:lnTo>
                        <a:pt x="9" y="31"/>
                      </a:lnTo>
                      <a:lnTo>
                        <a:pt x="9" y="33"/>
                      </a:lnTo>
                      <a:lnTo>
                        <a:pt x="8" y="34"/>
                      </a:lnTo>
                      <a:lnTo>
                        <a:pt x="8" y="36"/>
                      </a:lnTo>
                      <a:lnTo>
                        <a:pt x="7" y="39"/>
                      </a:lnTo>
                      <a:lnTo>
                        <a:pt x="7" y="40"/>
                      </a:lnTo>
                      <a:lnTo>
                        <a:pt x="7" y="41"/>
                      </a:lnTo>
                      <a:lnTo>
                        <a:pt x="6" y="42"/>
                      </a:lnTo>
                      <a:lnTo>
                        <a:pt x="6" y="43"/>
                      </a:lnTo>
                      <a:lnTo>
                        <a:pt x="6" y="44"/>
                      </a:lnTo>
                      <a:lnTo>
                        <a:pt x="5" y="45"/>
                      </a:lnTo>
                      <a:lnTo>
                        <a:pt x="5" y="46"/>
                      </a:lnTo>
                      <a:lnTo>
                        <a:pt x="4" y="47"/>
                      </a:lnTo>
                      <a:lnTo>
                        <a:pt x="4" y="48"/>
                      </a:lnTo>
                      <a:lnTo>
                        <a:pt x="3" y="49"/>
                      </a:lnTo>
                      <a:lnTo>
                        <a:pt x="3" y="50"/>
                      </a:lnTo>
                      <a:lnTo>
                        <a:pt x="2" y="53"/>
                      </a:lnTo>
                      <a:lnTo>
                        <a:pt x="2" y="54"/>
                      </a:lnTo>
                      <a:lnTo>
                        <a:pt x="1" y="56"/>
                      </a:lnTo>
                      <a:lnTo>
                        <a:pt x="0" y="57"/>
                      </a:lnTo>
                      <a:lnTo>
                        <a:pt x="0" y="58"/>
                      </a:lnTo>
                      <a:lnTo>
                        <a:pt x="0" y="59"/>
                      </a:lnTo>
                      <a:lnTo>
                        <a:pt x="0" y="60"/>
                      </a:lnTo>
                    </a:path>
                  </a:pathLst>
                </a:custGeom>
                <a:noFill/>
                <a:ln w="23760">
                  <a:solidFill>
                    <a:srgbClr val="0000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1426" name=""/>
                <p:cNvSpPr/>
                <p:nvPr/>
              </p:nvSpPr>
              <p:spPr>
                <a:xfrm>
                  <a:off x="7423560" y="6190920"/>
                  <a:ext cx="1080" cy="6120"/>
                </a:xfrm>
                <a:custGeom>
                  <a:avLst/>
                  <a:gdLst/>
                  <a:ahLst/>
                  <a:rect l="l" t="t" r="r" b="b"/>
                  <a:pathLst>
                    <a:path w="0" h="9">
                      <a:moveTo>
                        <a:pt x="0" y="9"/>
                      </a:moveTo>
                      <a:lnTo>
                        <a:pt x="0" y="7"/>
                      </a:lnTo>
                      <a:lnTo>
                        <a:pt x="0" y="6"/>
                      </a:lnTo>
                      <a:lnTo>
                        <a:pt x="0" y="5"/>
                      </a:lnTo>
                      <a:lnTo>
                        <a:pt x="0" y="3"/>
                      </a:lnTo>
                      <a:lnTo>
                        <a:pt x="0" y="0"/>
                      </a:lnTo>
                    </a:path>
                  </a:pathLst>
                </a:custGeom>
                <a:noFill/>
                <a:ln w="2376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427" name=""/>
                <p:cNvSpPr/>
                <p:nvPr/>
              </p:nvSpPr>
              <p:spPr>
                <a:xfrm flipH="1" flipV="1">
                  <a:off x="7423560" y="6196680"/>
                  <a:ext cx="28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28" name=""/>
                <p:cNvSpPr/>
                <p:nvPr/>
              </p:nvSpPr>
              <p:spPr>
                <a:xfrm flipH="1">
                  <a:off x="7427520" y="619848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29" name=""/>
                <p:cNvSpPr/>
                <p:nvPr/>
              </p:nvSpPr>
              <p:spPr>
                <a:xfrm>
                  <a:off x="7430400" y="6190920"/>
                  <a:ext cx="2880" cy="1080"/>
                </a:xfrm>
                <a:custGeom>
                  <a:avLst/>
                  <a:gdLst/>
                  <a:ahLst/>
                  <a:rect l="l" t="t" r="r" b="b"/>
                  <a:pathLst>
                    <a:path w="5" h="0">
                      <a:moveTo>
                        <a:pt x="5" y="0"/>
                      </a:moveTo>
                      <a:lnTo>
                        <a:pt x="4" y="0"/>
                      </a:lnTo>
                      <a:lnTo>
                        <a:pt x="2"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30" name=""/>
                <p:cNvSpPr/>
                <p:nvPr/>
              </p:nvSpPr>
              <p:spPr>
                <a:xfrm flipH="1">
                  <a:off x="7418880" y="6190920"/>
                  <a:ext cx="396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31" name=""/>
                <p:cNvSpPr/>
                <p:nvPr/>
              </p:nvSpPr>
              <p:spPr>
                <a:xfrm flipH="1">
                  <a:off x="7423560" y="6190920"/>
                  <a:ext cx="288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32" name=""/>
                <p:cNvSpPr/>
                <p:nvPr/>
              </p:nvSpPr>
              <p:spPr>
                <a:xfrm>
                  <a:off x="7426440" y="6190920"/>
                  <a:ext cx="3960" cy="1080"/>
                </a:xfrm>
                <a:custGeom>
                  <a:avLst/>
                  <a:gdLst/>
                  <a:ahLst/>
                  <a:rect l="l" t="t" r="r" b="b"/>
                  <a:pathLst>
                    <a:path w="5" h="0">
                      <a:moveTo>
                        <a:pt x="5" y="0"/>
                      </a:moveTo>
                      <a:lnTo>
                        <a:pt x="2" y="0"/>
                      </a:lnTo>
                      <a:lnTo>
                        <a:pt x="1" y="0"/>
                      </a:lnTo>
                      <a:lnTo>
                        <a:pt x="0"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33" name=""/>
                <p:cNvSpPr/>
                <p:nvPr/>
              </p:nvSpPr>
              <p:spPr>
                <a:xfrm>
                  <a:off x="7427520" y="6190920"/>
                  <a:ext cx="144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34" name=""/>
                <p:cNvSpPr/>
                <p:nvPr/>
              </p:nvSpPr>
              <p:spPr>
                <a:xfrm>
                  <a:off x="7620480" y="4266360"/>
                  <a:ext cx="33840" cy="39240"/>
                </a:xfrm>
                <a:custGeom>
                  <a:avLst/>
                  <a:gdLst/>
                  <a:ahLst/>
                  <a:rect l="l" t="t" r="r" b="b"/>
                  <a:pathLst>
                    <a:path w="47" h="52">
                      <a:moveTo>
                        <a:pt x="43" y="44"/>
                      </a:moveTo>
                      <a:lnTo>
                        <a:pt x="29" y="52"/>
                      </a:lnTo>
                      <a:lnTo>
                        <a:pt x="23" y="50"/>
                      </a:lnTo>
                      <a:lnTo>
                        <a:pt x="7" y="40"/>
                      </a:lnTo>
                      <a:lnTo>
                        <a:pt x="0" y="33"/>
                      </a:lnTo>
                      <a:lnTo>
                        <a:pt x="3" y="21"/>
                      </a:lnTo>
                      <a:lnTo>
                        <a:pt x="4" y="21"/>
                      </a:lnTo>
                      <a:lnTo>
                        <a:pt x="11" y="0"/>
                      </a:lnTo>
                      <a:lnTo>
                        <a:pt x="16" y="0"/>
                      </a:lnTo>
                      <a:lnTo>
                        <a:pt x="31" y="2"/>
                      </a:lnTo>
                      <a:lnTo>
                        <a:pt x="35" y="6"/>
                      </a:lnTo>
                      <a:lnTo>
                        <a:pt x="41" y="10"/>
                      </a:lnTo>
                      <a:lnTo>
                        <a:pt x="39" y="9"/>
                      </a:lnTo>
                      <a:lnTo>
                        <a:pt x="47" y="22"/>
                      </a:lnTo>
                      <a:lnTo>
                        <a:pt x="43" y="44"/>
                      </a:lnTo>
                      <a:close/>
                    </a:path>
                  </a:pathLst>
                </a:custGeom>
                <a:solidFill>
                  <a:srgbClr val="808080"/>
                </a:solidFill>
                <a:ln w="1440">
                  <a:solidFill>
                    <a:srgbClr val="808080"/>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Arial"/>
                  </a:endParaRPr>
                </a:p>
              </p:txBody>
            </p:sp>
            <p:sp>
              <p:nvSpPr>
                <p:cNvPr id="1435" name=""/>
                <p:cNvSpPr/>
                <p:nvPr/>
              </p:nvSpPr>
              <p:spPr>
                <a:xfrm>
                  <a:off x="7570440" y="4224240"/>
                  <a:ext cx="34200" cy="36000"/>
                </a:xfrm>
                <a:custGeom>
                  <a:avLst/>
                  <a:gdLst/>
                  <a:ahLst/>
                  <a:rect l="l" t="t" r="r" b="b"/>
                  <a:pathLst>
                    <a:path w="47" h="49">
                      <a:moveTo>
                        <a:pt x="23" y="49"/>
                      </a:moveTo>
                      <a:lnTo>
                        <a:pt x="23" y="49"/>
                      </a:lnTo>
                      <a:lnTo>
                        <a:pt x="11" y="46"/>
                      </a:lnTo>
                      <a:lnTo>
                        <a:pt x="11" y="48"/>
                      </a:lnTo>
                      <a:lnTo>
                        <a:pt x="7" y="42"/>
                      </a:lnTo>
                      <a:lnTo>
                        <a:pt x="8" y="43"/>
                      </a:lnTo>
                      <a:lnTo>
                        <a:pt x="5" y="42"/>
                      </a:lnTo>
                      <a:lnTo>
                        <a:pt x="5" y="37"/>
                      </a:lnTo>
                      <a:lnTo>
                        <a:pt x="0" y="31"/>
                      </a:lnTo>
                      <a:lnTo>
                        <a:pt x="0" y="9"/>
                      </a:lnTo>
                      <a:lnTo>
                        <a:pt x="10" y="1"/>
                      </a:lnTo>
                      <a:lnTo>
                        <a:pt x="17" y="0"/>
                      </a:lnTo>
                      <a:lnTo>
                        <a:pt x="28" y="3"/>
                      </a:lnTo>
                      <a:lnTo>
                        <a:pt x="37" y="10"/>
                      </a:lnTo>
                      <a:lnTo>
                        <a:pt x="46" y="21"/>
                      </a:lnTo>
                      <a:lnTo>
                        <a:pt x="47" y="24"/>
                      </a:lnTo>
                      <a:lnTo>
                        <a:pt x="43" y="39"/>
                      </a:lnTo>
                      <a:lnTo>
                        <a:pt x="43" y="39"/>
                      </a:lnTo>
                      <a:lnTo>
                        <a:pt x="23" y="49"/>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436" name=""/>
                <p:cNvSpPr/>
                <p:nvPr/>
              </p:nvSpPr>
              <p:spPr>
                <a:xfrm>
                  <a:off x="7499160" y="4219920"/>
                  <a:ext cx="32400" cy="35640"/>
                </a:xfrm>
                <a:custGeom>
                  <a:avLst/>
                  <a:gdLst/>
                  <a:ahLst/>
                  <a:rect l="l" t="t" r="r" b="b"/>
                  <a:pathLst>
                    <a:path w="46" h="47">
                      <a:moveTo>
                        <a:pt x="43" y="38"/>
                      </a:moveTo>
                      <a:lnTo>
                        <a:pt x="31" y="46"/>
                      </a:lnTo>
                      <a:lnTo>
                        <a:pt x="30" y="47"/>
                      </a:lnTo>
                      <a:lnTo>
                        <a:pt x="24" y="46"/>
                      </a:lnTo>
                      <a:lnTo>
                        <a:pt x="13" y="45"/>
                      </a:lnTo>
                      <a:lnTo>
                        <a:pt x="8" y="44"/>
                      </a:lnTo>
                      <a:lnTo>
                        <a:pt x="8" y="42"/>
                      </a:lnTo>
                      <a:lnTo>
                        <a:pt x="0" y="33"/>
                      </a:lnTo>
                      <a:lnTo>
                        <a:pt x="0" y="11"/>
                      </a:lnTo>
                      <a:lnTo>
                        <a:pt x="12" y="0"/>
                      </a:lnTo>
                      <a:lnTo>
                        <a:pt x="15" y="1"/>
                      </a:lnTo>
                      <a:lnTo>
                        <a:pt x="19" y="1"/>
                      </a:lnTo>
                      <a:lnTo>
                        <a:pt x="30" y="2"/>
                      </a:lnTo>
                      <a:lnTo>
                        <a:pt x="37" y="3"/>
                      </a:lnTo>
                      <a:lnTo>
                        <a:pt x="37" y="3"/>
                      </a:lnTo>
                      <a:lnTo>
                        <a:pt x="46" y="16"/>
                      </a:lnTo>
                      <a:lnTo>
                        <a:pt x="43" y="38"/>
                      </a:lnTo>
                      <a:close/>
                    </a:path>
                  </a:pathLst>
                </a:custGeom>
                <a:solidFill>
                  <a:srgbClr val="808080"/>
                </a:solidFill>
                <a:ln w="1440">
                  <a:solidFill>
                    <a:srgbClr val="808080"/>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1437" name=""/>
                <p:cNvSpPr/>
                <p:nvPr/>
              </p:nvSpPr>
              <p:spPr>
                <a:xfrm>
                  <a:off x="7857360" y="3692160"/>
                  <a:ext cx="36720" cy="40680"/>
                </a:xfrm>
                <a:custGeom>
                  <a:avLst/>
                  <a:gdLst/>
                  <a:ahLst/>
                  <a:rect l="l" t="t" r="r" b="b"/>
                  <a:pathLst>
                    <a:path w="51" h="54">
                      <a:moveTo>
                        <a:pt x="50" y="26"/>
                      </a:moveTo>
                      <a:lnTo>
                        <a:pt x="46" y="35"/>
                      </a:lnTo>
                      <a:lnTo>
                        <a:pt x="43" y="41"/>
                      </a:lnTo>
                      <a:lnTo>
                        <a:pt x="49" y="37"/>
                      </a:lnTo>
                      <a:lnTo>
                        <a:pt x="51" y="36"/>
                      </a:lnTo>
                      <a:lnTo>
                        <a:pt x="41" y="46"/>
                      </a:lnTo>
                      <a:lnTo>
                        <a:pt x="32" y="52"/>
                      </a:lnTo>
                      <a:lnTo>
                        <a:pt x="28" y="54"/>
                      </a:lnTo>
                      <a:lnTo>
                        <a:pt x="28" y="49"/>
                      </a:lnTo>
                      <a:lnTo>
                        <a:pt x="23" y="46"/>
                      </a:lnTo>
                      <a:lnTo>
                        <a:pt x="22" y="46"/>
                      </a:lnTo>
                      <a:lnTo>
                        <a:pt x="1" y="40"/>
                      </a:lnTo>
                      <a:lnTo>
                        <a:pt x="0" y="37"/>
                      </a:lnTo>
                      <a:lnTo>
                        <a:pt x="1" y="22"/>
                      </a:lnTo>
                      <a:lnTo>
                        <a:pt x="8" y="15"/>
                      </a:lnTo>
                      <a:lnTo>
                        <a:pt x="10" y="14"/>
                      </a:lnTo>
                      <a:lnTo>
                        <a:pt x="13" y="12"/>
                      </a:lnTo>
                      <a:lnTo>
                        <a:pt x="15" y="10"/>
                      </a:lnTo>
                      <a:lnTo>
                        <a:pt x="19" y="5"/>
                      </a:lnTo>
                      <a:lnTo>
                        <a:pt x="27" y="0"/>
                      </a:lnTo>
                      <a:lnTo>
                        <a:pt x="32" y="3"/>
                      </a:lnTo>
                      <a:lnTo>
                        <a:pt x="40" y="6"/>
                      </a:lnTo>
                      <a:lnTo>
                        <a:pt x="50" y="26"/>
                      </a:lnTo>
                      <a:close/>
                    </a:path>
                  </a:pathLst>
                </a:custGeom>
                <a:solidFill>
                  <a:srgbClr val="808080"/>
                </a:solidFill>
                <a:ln w="1440">
                  <a:solidFill>
                    <a:srgbClr val="80808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Arial"/>
                  </a:endParaRPr>
                </a:p>
              </p:txBody>
            </p:sp>
            <p:sp>
              <p:nvSpPr>
                <p:cNvPr id="1438" name=""/>
                <p:cNvSpPr/>
                <p:nvPr/>
              </p:nvSpPr>
              <p:spPr>
                <a:xfrm>
                  <a:off x="7821360" y="3754080"/>
                  <a:ext cx="34200" cy="36000"/>
                </a:xfrm>
                <a:custGeom>
                  <a:avLst/>
                  <a:gdLst/>
                  <a:ahLst/>
                  <a:rect l="l" t="t" r="r" b="b"/>
                  <a:pathLst>
                    <a:path w="49" h="47">
                      <a:moveTo>
                        <a:pt x="45" y="10"/>
                      </a:moveTo>
                      <a:lnTo>
                        <a:pt x="49" y="24"/>
                      </a:lnTo>
                      <a:lnTo>
                        <a:pt x="49" y="27"/>
                      </a:lnTo>
                      <a:lnTo>
                        <a:pt x="43" y="35"/>
                      </a:lnTo>
                      <a:lnTo>
                        <a:pt x="40" y="43"/>
                      </a:lnTo>
                      <a:lnTo>
                        <a:pt x="37" y="47"/>
                      </a:lnTo>
                      <a:lnTo>
                        <a:pt x="35" y="45"/>
                      </a:lnTo>
                      <a:lnTo>
                        <a:pt x="29" y="45"/>
                      </a:lnTo>
                      <a:lnTo>
                        <a:pt x="26" y="47"/>
                      </a:lnTo>
                      <a:lnTo>
                        <a:pt x="5" y="42"/>
                      </a:lnTo>
                      <a:lnTo>
                        <a:pt x="1" y="36"/>
                      </a:lnTo>
                      <a:lnTo>
                        <a:pt x="0" y="26"/>
                      </a:lnTo>
                      <a:lnTo>
                        <a:pt x="2" y="21"/>
                      </a:lnTo>
                      <a:lnTo>
                        <a:pt x="2" y="21"/>
                      </a:lnTo>
                      <a:lnTo>
                        <a:pt x="5" y="15"/>
                      </a:lnTo>
                      <a:lnTo>
                        <a:pt x="12" y="3"/>
                      </a:lnTo>
                      <a:lnTo>
                        <a:pt x="12" y="3"/>
                      </a:lnTo>
                      <a:lnTo>
                        <a:pt x="26" y="0"/>
                      </a:lnTo>
                      <a:lnTo>
                        <a:pt x="45" y="10"/>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439" name=""/>
                <p:cNvSpPr/>
                <p:nvPr/>
              </p:nvSpPr>
              <p:spPr>
                <a:xfrm>
                  <a:off x="7801920" y="3823560"/>
                  <a:ext cx="33840" cy="36000"/>
                </a:xfrm>
                <a:custGeom>
                  <a:avLst/>
                  <a:gdLst/>
                  <a:ahLst/>
                  <a:rect l="l" t="t" r="r" b="b"/>
                  <a:pathLst>
                    <a:path w="48" h="49">
                      <a:moveTo>
                        <a:pt x="34" y="0"/>
                      </a:moveTo>
                      <a:lnTo>
                        <a:pt x="46" y="10"/>
                      </a:lnTo>
                      <a:lnTo>
                        <a:pt x="48" y="18"/>
                      </a:lnTo>
                      <a:lnTo>
                        <a:pt x="48" y="22"/>
                      </a:lnTo>
                      <a:lnTo>
                        <a:pt x="45" y="31"/>
                      </a:lnTo>
                      <a:lnTo>
                        <a:pt x="44" y="36"/>
                      </a:lnTo>
                      <a:lnTo>
                        <a:pt x="44" y="32"/>
                      </a:lnTo>
                      <a:lnTo>
                        <a:pt x="35" y="45"/>
                      </a:lnTo>
                      <a:lnTo>
                        <a:pt x="13" y="49"/>
                      </a:lnTo>
                      <a:lnTo>
                        <a:pt x="0" y="40"/>
                      </a:lnTo>
                      <a:lnTo>
                        <a:pt x="0" y="36"/>
                      </a:lnTo>
                      <a:lnTo>
                        <a:pt x="3" y="21"/>
                      </a:lnTo>
                      <a:lnTo>
                        <a:pt x="4" y="14"/>
                      </a:lnTo>
                      <a:lnTo>
                        <a:pt x="5" y="11"/>
                      </a:lnTo>
                      <a:lnTo>
                        <a:pt x="7" y="14"/>
                      </a:lnTo>
                      <a:lnTo>
                        <a:pt x="14" y="7"/>
                      </a:lnTo>
                      <a:lnTo>
                        <a:pt x="34" y="0"/>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440" name=""/>
                <p:cNvSpPr/>
                <p:nvPr/>
              </p:nvSpPr>
              <p:spPr>
                <a:xfrm>
                  <a:off x="7810200" y="3900600"/>
                  <a:ext cx="34200" cy="33120"/>
                </a:xfrm>
                <a:custGeom>
                  <a:avLst/>
                  <a:gdLst/>
                  <a:ahLst/>
                  <a:rect l="l" t="t" r="r" b="b"/>
                  <a:pathLst>
                    <a:path w="49" h="45">
                      <a:moveTo>
                        <a:pt x="34" y="0"/>
                      </a:moveTo>
                      <a:lnTo>
                        <a:pt x="41" y="8"/>
                      </a:lnTo>
                      <a:lnTo>
                        <a:pt x="44" y="14"/>
                      </a:lnTo>
                      <a:lnTo>
                        <a:pt x="44" y="16"/>
                      </a:lnTo>
                      <a:lnTo>
                        <a:pt x="43" y="14"/>
                      </a:lnTo>
                      <a:lnTo>
                        <a:pt x="49" y="23"/>
                      </a:lnTo>
                      <a:lnTo>
                        <a:pt x="48" y="36"/>
                      </a:lnTo>
                      <a:lnTo>
                        <a:pt x="35" y="45"/>
                      </a:lnTo>
                      <a:lnTo>
                        <a:pt x="13" y="41"/>
                      </a:lnTo>
                      <a:lnTo>
                        <a:pt x="5" y="27"/>
                      </a:lnTo>
                      <a:lnTo>
                        <a:pt x="5" y="33"/>
                      </a:lnTo>
                      <a:lnTo>
                        <a:pt x="1" y="28"/>
                      </a:lnTo>
                      <a:lnTo>
                        <a:pt x="0" y="12"/>
                      </a:lnTo>
                      <a:lnTo>
                        <a:pt x="1" y="8"/>
                      </a:lnTo>
                      <a:lnTo>
                        <a:pt x="5" y="6"/>
                      </a:lnTo>
                      <a:lnTo>
                        <a:pt x="12" y="0"/>
                      </a:lnTo>
                      <a:lnTo>
                        <a:pt x="34" y="0"/>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441" name=""/>
                <p:cNvSpPr/>
                <p:nvPr/>
              </p:nvSpPr>
              <p:spPr>
                <a:xfrm>
                  <a:off x="7813080" y="3958200"/>
                  <a:ext cx="32400" cy="36000"/>
                </a:xfrm>
                <a:custGeom>
                  <a:avLst/>
                  <a:gdLst/>
                  <a:ahLst/>
                  <a:rect l="l" t="t" r="r" b="b"/>
                  <a:pathLst>
                    <a:path w="46" h="49">
                      <a:moveTo>
                        <a:pt x="32" y="0"/>
                      </a:moveTo>
                      <a:lnTo>
                        <a:pt x="44" y="10"/>
                      </a:lnTo>
                      <a:lnTo>
                        <a:pt x="46" y="28"/>
                      </a:lnTo>
                      <a:lnTo>
                        <a:pt x="45" y="33"/>
                      </a:lnTo>
                      <a:lnTo>
                        <a:pt x="45" y="31"/>
                      </a:lnTo>
                      <a:lnTo>
                        <a:pt x="36" y="42"/>
                      </a:lnTo>
                      <a:lnTo>
                        <a:pt x="35" y="41"/>
                      </a:lnTo>
                      <a:lnTo>
                        <a:pt x="15" y="49"/>
                      </a:lnTo>
                      <a:lnTo>
                        <a:pt x="13" y="48"/>
                      </a:lnTo>
                      <a:lnTo>
                        <a:pt x="2" y="38"/>
                      </a:lnTo>
                      <a:lnTo>
                        <a:pt x="1" y="33"/>
                      </a:lnTo>
                      <a:lnTo>
                        <a:pt x="2" y="26"/>
                      </a:lnTo>
                      <a:lnTo>
                        <a:pt x="0" y="15"/>
                      </a:lnTo>
                      <a:lnTo>
                        <a:pt x="10" y="2"/>
                      </a:lnTo>
                      <a:lnTo>
                        <a:pt x="32" y="0"/>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442" name=""/>
                <p:cNvSpPr/>
                <p:nvPr/>
              </p:nvSpPr>
              <p:spPr>
                <a:xfrm>
                  <a:off x="7795800" y="4021560"/>
                  <a:ext cx="34200" cy="36000"/>
                </a:xfrm>
                <a:custGeom>
                  <a:avLst/>
                  <a:gdLst/>
                  <a:ahLst/>
                  <a:rect l="l" t="t" r="r" b="b"/>
                  <a:pathLst>
                    <a:path w="48" h="49">
                      <a:moveTo>
                        <a:pt x="47" y="14"/>
                      </a:moveTo>
                      <a:lnTo>
                        <a:pt x="48" y="30"/>
                      </a:lnTo>
                      <a:lnTo>
                        <a:pt x="47" y="31"/>
                      </a:lnTo>
                      <a:lnTo>
                        <a:pt x="38" y="42"/>
                      </a:lnTo>
                      <a:lnTo>
                        <a:pt x="35" y="47"/>
                      </a:lnTo>
                      <a:lnTo>
                        <a:pt x="19" y="49"/>
                      </a:lnTo>
                      <a:lnTo>
                        <a:pt x="1" y="35"/>
                      </a:lnTo>
                      <a:lnTo>
                        <a:pt x="0" y="20"/>
                      </a:lnTo>
                      <a:lnTo>
                        <a:pt x="4" y="14"/>
                      </a:lnTo>
                      <a:lnTo>
                        <a:pt x="13" y="3"/>
                      </a:lnTo>
                      <a:lnTo>
                        <a:pt x="14" y="2"/>
                      </a:lnTo>
                      <a:lnTo>
                        <a:pt x="30" y="0"/>
                      </a:lnTo>
                      <a:lnTo>
                        <a:pt x="47" y="14"/>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443" name=""/>
                <p:cNvSpPr/>
                <p:nvPr/>
              </p:nvSpPr>
              <p:spPr>
                <a:xfrm>
                  <a:off x="7743240" y="4073040"/>
                  <a:ext cx="37080" cy="34560"/>
                </a:xfrm>
                <a:custGeom>
                  <a:avLst/>
                  <a:gdLst/>
                  <a:ahLst/>
                  <a:rect l="l" t="t" r="r" b="b"/>
                  <a:pathLst>
                    <a:path w="52" h="46">
                      <a:moveTo>
                        <a:pt x="52" y="22"/>
                      </a:moveTo>
                      <a:lnTo>
                        <a:pt x="48" y="37"/>
                      </a:lnTo>
                      <a:lnTo>
                        <a:pt x="40" y="42"/>
                      </a:lnTo>
                      <a:lnTo>
                        <a:pt x="34" y="45"/>
                      </a:lnTo>
                      <a:lnTo>
                        <a:pt x="36" y="43"/>
                      </a:lnTo>
                      <a:lnTo>
                        <a:pt x="20" y="46"/>
                      </a:lnTo>
                      <a:lnTo>
                        <a:pt x="2" y="33"/>
                      </a:lnTo>
                      <a:lnTo>
                        <a:pt x="0" y="18"/>
                      </a:lnTo>
                      <a:lnTo>
                        <a:pt x="4" y="13"/>
                      </a:lnTo>
                      <a:lnTo>
                        <a:pt x="18" y="4"/>
                      </a:lnTo>
                      <a:lnTo>
                        <a:pt x="25" y="0"/>
                      </a:lnTo>
                      <a:lnTo>
                        <a:pt x="41" y="3"/>
                      </a:lnTo>
                      <a:lnTo>
                        <a:pt x="52" y="22"/>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444" name=""/>
                <p:cNvSpPr/>
                <p:nvPr/>
              </p:nvSpPr>
              <p:spPr>
                <a:xfrm>
                  <a:off x="7701840" y="4124520"/>
                  <a:ext cx="34200" cy="36000"/>
                </a:xfrm>
                <a:custGeom>
                  <a:avLst/>
                  <a:gdLst/>
                  <a:ahLst/>
                  <a:rect l="l" t="t" r="r" b="b"/>
                  <a:pathLst>
                    <a:path w="48" h="48">
                      <a:moveTo>
                        <a:pt x="34" y="5"/>
                      </a:moveTo>
                      <a:lnTo>
                        <a:pt x="39" y="11"/>
                      </a:lnTo>
                      <a:lnTo>
                        <a:pt x="43" y="9"/>
                      </a:lnTo>
                      <a:lnTo>
                        <a:pt x="46" y="22"/>
                      </a:lnTo>
                      <a:lnTo>
                        <a:pt x="48" y="30"/>
                      </a:lnTo>
                      <a:lnTo>
                        <a:pt x="41" y="41"/>
                      </a:lnTo>
                      <a:lnTo>
                        <a:pt x="39" y="44"/>
                      </a:lnTo>
                      <a:lnTo>
                        <a:pt x="18" y="48"/>
                      </a:lnTo>
                      <a:lnTo>
                        <a:pt x="14" y="47"/>
                      </a:lnTo>
                      <a:lnTo>
                        <a:pt x="5" y="40"/>
                      </a:lnTo>
                      <a:lnTo>
                        <a:pt x="2" y="30"/>
                      </a:lnTo>
                      <a:lnTo>
                        <a:pt x="0" y="17"/>
                      </a:lnTo>
                      <a:lnTo>
                        <a:pt x="2" y="9"/>
                      </a:lnTo>
                      <a:lnTo>
                        <a:pt x="12" y="0"/>
                      </a:lnTo>
                      <a:lnTo>
                        <a:pt x="34" y="5"/>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445" name=""/>
                <p:cNvSpPr/>
                <p:nvPr/>
              </p:nvSpPr>
              <p:spPr>
                <a:xfrm>
                  <a:off x="7670160" y="4180320"/>
                  <a:ext cx="34200" cy="37440"/>
                </a:xfrm>
                <a:custGeom>
                  <a:avLst/>
                  <a:gdLst/>
                  <a:ahLst/>
                  <a:rect l="l" t="t" r="r" b="b"/>
                  <a:pathLst>
                    <a:path w="48" h="50">
                      <a:moveTo>
                        <a:pt x="44" y="13"/>
                      </a:moveTo>
                      <a:lnTo>
                        <a:pt x="47" y="26"/>
                      </a:lnTo>
                      <a:lnTo>
                        <a:pt x="48" y="27"/>
                      </a:lnTo>
                      <a:lnTo>
                        <a:pt x="43" y="33"/>
                      </a:lnTo>
                      <a:lnTo>
                        <a:pt x="44" y="36"/>
                      </a:lnTo>
                      <a:lnTo>
                        <a:pt x="43" y="41"/>
                      </a:lnTo>
                      <a:lnTo>
                        <a:pt x="30" y="50"/>
                      </a:lnTo>
                      <a:lnTo>
                        <a:pt x="8" y="45"/>
                      </a:lnTo>
                      <a:lnTo>
                        <a:pt x="0" y="32"/>
                      </a:lnTo>
                      <a:lnTo>
                        <a:pt x="0" y="32"/>
                      </a:lnTo>
                      <a:lnTo>
                        <a:pt x="1" y="21"/>
                      </a:lnTo>
                      <a:lnTo>
                        <a:pt x="9" y="5"/>
                      </a:lnTo>
                      <a:lnTo>
                        <a:pt x="10" y="3"/>
                      </a:lnTo>
                      <a:lnTo>
                        <a:pt x="26" y="0"/>
                      </a:lnTo>
                      <a:lnTo>
                        <a:pt x="44" y="13"/>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446" name=""/>
                <p:cNvSpPr/>
                <p:nvPr/>
              </p:nvSpPr>
              <p:spPr>
                <a:xfrm>
                  <a:off x="7647480" y="4254480"/>
                  <a:ext cx="38160" cy="33120"/>
                </a:xfrm>
                <a:custGeom>
                  <a:avLst/>
                  <a:gdLst/>
                  <a:ahLst/>
                  <a:rect l="l" t="t" r="r" b="b"/>
                  <a:pathLst>
                    <a:path w="54" h="45">
                      <a:moveTo>
                        <a:pt x="45" y="3"/>
                      </a:moveTo>
                      <a:lnTo>
                        <a:pt x="54" y="16"/>
                      </a:lnTo>
                      <a:lnTo>
                        <a:pt x="52" y="22"/>
                      </a:lnTo>
                      <a:lnTo>
                        <a:pt x="44" y="32"/>
                      </a:lnTo>
                      <a:lnTo>
                        <a:pt x="44" y="27"/>
                      </a:lnTo>
                      <a:lnTo>
                        <a:pt x="40" y="37"/>
                      </a:lnTo>
                      <a:lnTo>
                        <a:pt x="33" y="45"/>
                      </a:lnTo>
                      <a:lnTo>
                        <a:pt x="12" y="40"/>
                      </a:lnTo>
                      <a:lnTo>
                        <a:pt x="6" y="37"/>
                      </a:lnTo>
                      <a:lnTo>
                        <a:pt x="1" y="37"/>
                      </a:lnTo>
                      <a:lnTo>
                        <a:pt x="0" y="24"/>
                      </a:lnTo>
                      <a:lnTo>
                        <a:pt x="12" y="6"/>
                      </a:lnTo>
                      <a:lnTo>
                        <a:pt x="10" y="9"/>
                      </a:lnTo>
                      <a:lnTo>
                        <a:pt x="23" y="0"/>
                      </a:lnTo>
                      <a:lnTo>
                        <a:pt x="45" y="3"/>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447" name=""/>
                <p:cNvSpPr/>
                <p:nvPr/>
              </p:nvSpPr>
              <p:spPr>
                <a:xfrm>
                  <a:off x="7888680" y="3696840"/>
                  <a:ext cx="12600" cy="8640"/>
                </a:xfrm>
                <a:custGeom>
                  <a:avLst/>
                  <a:gdLst/>
                  <a:ahLst/>
                  <a:rect l="l" t="t" r="r" b="b"/>
                  <a:pathLst>
                    <a:path w="18" h="11">
                      <a:moveTo>
                        <a:pt x="0" y="9"/>
                      </a:moveTo>
                      <a:lnTo>
                        <a:pt x="2" y="9"/>
                      </a:lnTo>
                      <a:lnTo>
                        <a:pt x="3" y="10"/>
                      </a:lnTo>
                      <a:lnTo>
                        <a:pt x="5" y="10"/>
                      </a:lnTo>
                      <a:lnTo>
                        <a:pt x="6" y="10"/>
                      </a:lnTo>
                      <a:lnTo>
                        <a:pt x="8" y="11"/>
                      </a:lnTo>
                      <a:lnTo>
                        <a:pt x="11" y="9"/>
                      </a:lnTo>
                      <a:lnTo>
                        <a:pt x="13" y="8"/>
                      </a:lnTo>
                      <a:lnTo>
                        <a:pt x="14" y="6"/>
                      </a:lnTo>
                      <a:lnTo>
                        <a:pt x="17" y="3"/>
                      </a:lnTo>
                      <a:lnTo>
                        <a:pt x="18" y="1"/>
                      </a:lnTo>
                      <a:lnTo>
                        <a:pt x="18" y="0"/>
                      </a:lnTo>
                    </a:path>
                  </a:pathLst>
                </a:custGeom>
                <a:noFill/>
                <a:ln w="23760">
                  <a:solidFill>
                    <a:srgbClr val="0000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1448" name=""/>
                <p:cNvSpPr/>
                <p:nvPr/>
              </p:nvSpPr>
              <p:spPr>
                <a:xfrm>
                  <a:off x="7900200" y="3627000"/>
                  <a:ext cx="45360" cy="69480"/>
                </a:xfrm>
                <a:custGeom>
                  <a:avLst/>
                  <a:gdLst/>
                  <a:ahLst/>
                  <a:rect l="l" t="t" r="r" b="b"/>
                  <a:pathLst>
                    <a:path w="64" h="92">
                      <a:moveTo>
                        <a:pt x="2" y="92"/>
                      </a:moveTo>
                      <a:lnTo>
                        <a:pt x="3" y="90"/>
                      </a:lnTo>
                      <a:lnTo>
                        <a:pt x="2" y="88"/>
                      </a:lnTo>
                      <a:lnTo>
                        <a:pt x="1" y="87"/>
                      </a:lnTo>
                      <a:lnTo>
                        <a:pt x="0" y="85"/>
                      </a:lnTo>
                      <a:lnTo>
                        <a:pt x="1" y="82"/>
                      </a:lnTo>
                      <a:lnTo>
                        <a:pt x="6" y="70"/>
                      </a:lnTo>
                      <a:lnTo>
                        <a:pt x="7" y="68"/>
                      </a:lnTo>
                      <a:lnTo>
                        <a:pt x="7" y="67"/>
                      </a:lnTo>
                      <a:lnTo>
                        <a:pt x="8" y="62"/>
                      </a:lnTo>
                      <a:lnTo>
                        <a:pt x="8" y="60"/>
                      </a:lnTo>
                      <a:lnTo>
                        <a:pt x="12" y="55"/>
                      </a:lnTo>
                      <a:lnTo>
                        <a:pt x="16" y="51"/>
                      </a:lnTo>
                      <a:lnTo>
                        <a:pt x="19" y="47"/>
                      </a:lnTo>
                      <a:lnTo>
                        <a:pt x="21" y="45"/>
                      </a:lnTo>
                      <a:lnTo>
                        <a:pt x="23" y="44"/>
                      </a:lnTo>
                      <a:lnTo>
                        <a:pt x="24" y="42"/>
                      </a:lnTo>
                      <a:lnTo>
                        <a:pt x="26" y="41"/>
                      </a:lnTo>
                      <a:lnTo>
                        <a:pt x="29" y="41"/>
                      </a:lnTo>
                      <a:lnTo>
                        <a:pt x="32" y="39"/>
                      </a:lnTo>
                      <a:lnTo>
                        <a:pt x="32" y="36"/>
                      </a:lnTo>
                      <a:lnTo>
                        <a:pt x="35" y="32"/>
                      </a:lnTo>
                      <a:lnTo>
                        <a:pt x="37" y="29"/>
                      </a:lnTo>
                      <a:lnTo>
                        <a:pt x="39" y="27"/>
                      </a:lnTo>
                      <a:lnTo>
                        <a:pt x="41" y="26"/>
                      </a:lnTo>
                      <a:lnTo>
                        <a:pt x="42" y="26"/>
                      </a:lnTo>
                      <a:lnTo>
                        <a:pt x="48" y="17"/>
                      </a:lnTo>
                      <a:lnTo>
                        <a:pt x="47" y="15"/>
                      </a:lnTo>
                      <a:lnTo>
                        <a:pt x="48" y="13"/>
                      </a:lnTo>
                      <a:lnTo>
                        <a:pt x="48" y="12"/>
                      </a:lnTo>
                      <a:lnTo>
                        <a:pt x="50" y="12"/>
                      </a:lnTo>
                      <a:lnTo>
                        <a:pt x="54" y="10"/>
                      </a:lnTo>
                      <a:lnTo>
                        <a:pt x="56" y="7"/>
                      </a:lnTo>
                      <a:lnTo>
                        <a:pt x="56" y="6"/>
                      </a:lnTo>
                      <a:lnTo>
                        <a:pt x="59" y="3"/>
                      </a:lnTo>
                      <a:lnTo>
                        <a:pt x="61" y="2"/>
                      </a:lnTo>
                      <a:lnTo>
                        <a:pt x="64" y="0"/>
                      </a:lnTo>
                    </a:path>
                  </a:pathLst>
                </a:custGeom>
                <a:noFill/>
                <a:ln w="23760">
                  <a:solidFill>
                    <a:srgbClr val="0000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1449" name=""/>
                <p:cNvSpPr/>
                <p:nvPr/>
              </p:nvSpPr>
              <p:spPr>
                <a:xfrm>
                  <a:off x="7945920" y="3622680"/>
                  <a:ext cx="1080" cy="4320"/>
                </a:xfrm>
                <a:custGeom>
                  <a:avLst/>
                  <a:gdLst/>
                  <a:ahLst/>
                  <a:rect l="l" t="t" r="r" b="b"/>
                  <a:pathLst>
                    <a:path w="3" h="7">
                      <a:moveTo>
                        <a:pt x="0" y="7"/>
                      </a:moveTo>
                      <a:lnTo>
                        <a:pt x="2" y="6"/>
                      </a:lnTo>
                      <a:lnTo>
                        <a:pt x="3" y="5"/>
                      </a:lnTo>
                      <a:lnTo>
                        <a:pt x="2" y="2"/>
                      </a:lnTo>
                      <a:lnTo>
                        <a:pt x="2"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450" name=""/>
                <p:cNvSpPr/>
                <p:nvPr/>
              </p:nvSpPr>
              <p:spPr>
                <a:xfrm>
                  <a:off x="7947000" y="3563640"/>
                  <a:ext cx="92880" cy="60120"/>
                </a:xfrm>
                <a:custGeom>
                  <a:avLst/>
                  <a:gdLst/>
                  <a:ahLst/>
                  <a:rect l="l" t="t" r="r" b="b"/>
                  <a:pathLst>
                    <a:path w="130" h="80">
                      <a:moveTo>
                        <a:pt x="0" y="77"/>
                      </a:moveTo>
                      <a:lnTo>
                        <a:pt x="0" y="75"/>
                      </a:lnTo>
                      <a:lnTo>
                        <a:pt x="0" y="73"/>
                      </a:lnTo>
                      <a:lnTo>
                        <a:pt x="4" y="73"/>
                      </a:lnTo>
                      <a:lnTo>
                        <a:pt x="7" y="74"/>
                      </a:lnTo>
                      <a:lnTo>
                        <a:pt x="9" y="75"/>
                      </a:lnTo>
                      <a:lnTo>
                        <a:pt x="10" y="77"/>
                      </a:lnTo>
                      <a:lnTo>
                        <a:pt x="13" y="80"/>
                      </a:lnTo>
                      <a:lnTo>
                        <a:pt x="18" y="77"/>
                      </a:lnTo>
                      <a:lnTo>
                        <a:pt x="24" y="73"/>
                      </a:lnTo>
                      <a:lnTo>
                        <a:pt x="26" y="72"/>
                      </a:lnTo>
                      <a:lnTo>
                        <a:pt x="28" y="70"/>
                      </a:lnTo>
                      <a:lnTo>
                        <a:pt x="31" y="68"/>
                      </a:lnTo>
                      <a:lnTo>
                        <a:pt x="34" y="65"/>
                      </a:lnTo>
                      <a:lnTo>
                        <a:pt x="37" y="62"/>
                      </a:lnTo>
                      <a:lnTo>
                        <a:pt x="38" y="59"/>
                      </a:lnTo>
                      <a:lnTo>
                        <a:pt x="47" y="51"/>
                      </a:lnTo>
                      <a:lnTo>
                        <a:pt x="50" y="48"/>
                      </a:lnTo>
                      <a:lnTo>
                        <a:pt x="55" y="47"/>
                      </a:lnTo>
                      <a:lnTo>
                        <a:pt x="64" y="45"/>
                      </a:lnTo>
                      <a:lnTo>
                        <a:pt x="68" y="42"/>
                      </a:lnTo>
                      <a:lnTo>
                        <a:pt x="75" y="38"/>
                      </a:lnTo>
                      <a:lnTo>
                        <a:pt x="87" y="31"/>
                      </a:lnTo>
                      <a:lnTo>
                        <a:pt x="90" y="29"/>
                      </a:lnTo>
                      <a:lnTo>
                        <a:pt x="92" y="26"/>
                      </a:lnTo>
                      <a:lnTo>
                        <a:pt x="101" y="20"/>
                      </a:lnTo>
                      <a:lnTo>
                        <a:pt x="104" y="15"/>
                      </a:lnTo>
                      <a:lnTo>
                        <a:pt x="110" y="12"/>
                      </a:lnTo>
                      <a:lnTo>
                        <a:pt x="114" y="8"/>
                      </a:lnTo>
                      <a:lnTo>
                        <a:pt x="118" y="6"/>
                      </a:lnTo>
                      <a:lnTo>
                        <a:pt x="121" y="5"/>
                      </a:lnTo>
                      <a:lnTo>
                        <a:pt x="125" y="3"/>
                      </a:lnTo>
                      <a:lnTo>
                        <a:pt x="130" y="0"/>
                      </a:lnTo>
                    </a:path>
                  </a:pathLst>
                </a:custGeom>
                <a:noFill/>
                <a:ln w="23760">
                  <a:solidFill>
                    <a:srgbClr val="0000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Arial"/>
                  </a:endParaRPr>
                </a:p>
              </p:txBody>
            </p:sp>
            <p:sp>
              <p:nvSpPr>
                <p:cNvPr id="1451" name=""/>
                <p:cNvSpPr/>
                <p:nvPr/>
              </p:nvSpPr>
              <p:spPr>
                <a:xfrm>
                  <a:off x="8039880" y="3538080"/>
                  <a:ext cx="56880" cy="25560"/>
                </a:xfrm>
                <a:custGeom>
                  <a:avLst/>
                  <a:gdLst/>
                  <a:ahLst/>
                  <a:rect l="l" t="t" r="r" b="b"/>
                  <a:pathLst>
                    <a:path w="81" h="35">
                      <a:moveTo>
                        <a:pt x="0" y="35"/>
                      </a:moveTo>
                      <a:lnTo>
                        <a:pt x="6" y="35"/>
                      </a:lnTo>
                      <a:lnTo>
                        <a:pt x="10" y="33"/>
                      </a:lnTo>
                      <a:lnTo>
                        <a:pt x="15" y="31"/>
                      </a:lnTo>
                      <a:lnTo>
                        <a:pt x="22" y="28"/>
                      </a:lnTo>
                      <a:lnTo>
                        <a:pt x="30" y="24"/>
                      </a:lnTo>
                      <a:lnTo>
                        <a:pt x="32" y="23"/>
                      </a:lnTo>
                      <a:lnTo>
                        <a:pt x="34" y="21"/>
                      </a:lnTo>
                      <a:lnTo>
                        <a:pt x="38" y="20"/>
                      </a:lnTo>
                      <a:lnTo>
                        <a:pt x="40" y="18"/>
                      </a:lnTo>
                      <a:lnTo>
                        <a:pt x="50" y="15"/>
                      </a:lnTo>
                      <a:lnTo>
                        <a:pt x="52" y="15"/>
                      </a:lnTo>
                      <a:lnTo>
                        <a:pt x="55" y="14"/>
                      </a:lnTo>
                      <a:lnTo>
                        <a:pt x="59" y="11"/>
                      </a:lnTo>
                      <a:lnTo>
                        <a:pt x="62" y="9"/>
                      </a:lnTo>
                      <a:lnTo>
                        <a:pt x="66" y="6"/>
                      </a:lnTo>
                      <a:lnTo>
                        <a:pt x="70" y="5"/>
                      </a:lnTo>
                      <a:lnTo>
                        <a:pt x="72" y="5"/>
                      </a:lnTo>
                      <a:lnTo>
                        <a:pt x="76" y="4"/>
                      </a:lnTo>
                      <a:lnTo>
                        <a:pt x="78" y="4"/>
                      </a:lnTo>
                      <a:lnTo>
                        <a:pt x="80" y="3"/>
                      </a:lnTo>
                      <a:lnTo>
                        <a:pt x="81" y="1"/>
                      </a:lnTo>
                      <a:lnTo>
                        <a:pt x="81" y="0"/>
                      </a:lnTo>
                    </a:path>
                  </a:pathLst>
                </a:custGeom>
                <a:noFill/>
                <a:ln w="23760">
                  <a:solidFill>
                    <a:srgbClr val="0000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1452" name=""/>
                <p:cNvSpPr/>
                <p:nvPr/>
              </p:nvSpPr>
              <p:spPr>
                <a:xfrm>
                  <a:off x="8096760" y="3498480"/>
                  <a:ext cx="55440" cy="39240"/>
                </a:xfrm>
                <a:custGeom>
                  <a:avLst/>
                  <a:gdLst/>
                  <a:ahLst/>
                  <a:rect l="l" t="t" r="r" b="b"/>
                  <a:pathLst>
                    <a:path w="78" h="51">
                      <a:moveTo>
                        <a:pt x="0" y="51"/>
                      </a:moveTo>
                      <a:lnTo>
                        <a:pt x="3" y="50"/>
                      </a:lnTo>
                      <a:lnTo>
                        <a:pt x="4" y="49"/>
                      </a:lnTo>
                      <a:lnTo>
                        <a:pt x="6" y="48"/>
                      </a:lnTo>
                      <a:lnTo>
                        <a:pt x="8" y="47"/>
                      </a:lnTo>
                      <a:lnTo>
                        <a:pt x="10" y="46"/>
                      </a:lnTo>
                      <a:lnTo>
                        <a:pt x="12" y="45"/>
                      </a:lnTo>
                      <a:lnTo>
                        <a:pt x="17" y="40"/>
                      </a:lnTo>
                      <a:lnTo>
                        <a:pt x="19" y="39"/>
                      </a:lnTo>
                      <a:lnTo>
                        <a:pt x="20" y="39"/>
                      </a:lnTo>
                      <a:lnTo>
                        <a:pt x="22" y="37"/>
                      </a:lnTo>
                      <a:lnTo>
                        <a:pt x="24" y="35"/>
                      </a:lnTo>
                      <a:lnTo>
                        <a:pt x="30" y="31"/>
                      </a:lnTo>
                      <a:lnTo>
                        <a:pt x="36" y="28"/>
                      </a:lnTo>
                      <a:lnTo>
                        <a:pt x="41" y="26"/>
                      </a:lnTo>
                      <a:lnTo>
                        <a:pt x="45" y="23"/>
                      </a:lnTo>
                      <a:lnTo>
                        <a:pt x="49" y="16"/>
                      </a:lnTo>
                      <a:lnTo>
                        <a:pt x="52" y="15"/>
                      </a:lnTo>
                      <a:lnTo>
                        <a:pt x="59" y="12"/>
                      </a:lnTo>
                      <a:lnTo>
                        <a:pt x="65" y="8"/>
                      </a:lnTo>
                      <a:lnTo>
                        <a:pt x="73" y="5"/>
                      </a:lnTo>
                      <a:lnTo>
                        <a:pt x="75" y="4"/>
                      </a:lnTo>
                      <a:lnTo>
                        <a:pt x="78" y="2"/>
                      </a:lnTo>
                      <a:lnTo>
                        <a:pt x="78" y="0"/>
                      </a:lnTo>
                    </a:path>
                  </a:pathLst>
                </a:custGeom>
                <a:noFill/>
                <a:ln w="23760">
                  <a:solidFill>
                    <a:srgbClr val="0000ff"/>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Arial"/>
                  </a:endParaRPr>
                </a:p>
              </p:txBody>
            </p:sp>
            <p:sp>
              <p:nvSpPr>
                <p:cNvPr id="1453" name=""/>
                <p:cNvSpPr/>
                <p:nvPr/>
              </p:nvSpPr>
              <p:spPr>
                <a:xfrm>
                  <a:off x="8098560" y="3536280"/>
                  <a:ext cx="1080" cy="2880"/>
                </a:xfrm>
                <a:custGeom>
                  <a:avLst/>
                  <a:gdLst/>
                  <a:ahLst/>
                  <a:rect l="l" t="t" r="r" b="b"/>
                  <a:pathLst>
                    <a:path w="1" h="3">
                      <a:moveTo>
                        <a:pt x="0" y="0"/>
                      </a:moveTo>
                      <a:lnTo>
                        <a:pt x="1" y="2"/>
                      </a:lnTo>
                      <a:lnTo>
                        <a:pt x="0" y="2"/>
                      </a:lnTo>
                      <a:lnTo>
                        <a:pt x="0" y="3"/>
                      </a:lnTo>
                      <a:lnTo>
                        <a:pt x="1" y="3"/>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454" name=""/>
                <p:cNvSpPr/>
                <p:nvPr/>
              </p:nvSpPr>
              <p:spPr>
                <a:xfrm>
                  <a:off x="7945920" y="3627000"/>
                  <a:ext cx="2880" cy="1080"/>
                </a:xfrm>
                <a:custGeom>
                  <a:avLst/>
                  <a:gdLst/>
                  <a:ahLst/>
                  <a:rect l="l" t="t" r="r" b="b"/>
                  <a:pathLst>
                    <a:path w="3" h="3">
                      <a:moveTo>
                        <a:pt x="0" y="3"/>
                      </a:moveTo>
                      <a:lnTo>
                        <a:pt x="1" y="3"/>
                      </a:lnTo>
                      <a:lnTo>
                        <a:pt x="1" y="1"/>
                      </a:lnTo>
                      <a:lnTo>
                        <a:pt x="1" y="0"/>
                      </a:lnTo>
                      <a:lnTo>
                        <a:pt x="3" y="0"/>
                      </a:lnTo>
                    </a:path>
                  </a:pathLst>
                </a:custGeom>
                <a:noFill/>
                <a:ln w="23760">
                  <a:solidFill>
                    <a:srgbClr val="0000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455" name=""/>
                <p:cNvSpPr/>
                <p:nvPr/>
              </p:nvSpPr>
              <p:spPr>
                <a:xfrm>
                  <a:off x="7885800" y="3699720"/>
                  <a:ext cx="2880" cy="4320"/>
                </a:xfrm>
                <a:custGeom>
                  <a:avLst/>
                  <a:gdLst/>
                  <a:ahLst/>
                  <a:rect l="l" t="t" r="r" b="b"/>
                  <a:pathLst>
                    <a:path w="4" h="5">
                      <a:moveTo>
                        <a:pt x="4" y="5"/>
                      </a:moveTo>
                      <a:lnTo>
                        <a:pt x="3" y="5"/>
                      </a:lnTo>
                      <a:lnTo>
                        <a:pt x="3" y="1"/>
                      </a:lnTo>
                      <a:lnTo>
                        <a:pt x="0" y="1"/>
                      </a:lnTo>
                      <a:lnTo>
                        <a:pt x="0" y="0"/>
                      </a:lnTo>
                    </a:path>
                  </a:pathLst>
                </a:custGeom>
                <a:noFill/>
                <a:ln w="23760">
                  <a:solidFill>
                    <a:srgbClr val="0000ff"/>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sp>
              <p:nvSpPr>
                <p:cNvPr id="1456" name=""/>
                <p:cNvSpPr/>
                <p:nvPr/>
              </p:nvSpPr>
              <p:spPr>
                <a:xfrm>
                  <a:off x="8669520" y="3040560"/>
                  <a:ext cx="69840" cy="169200"/>
                </a:xfrm>
                <a:custGeom>
                  <a:avLst/>
                  <a:gdLst/>
                  <a:ahLst/>
                  <a:rect l="l" t="t" r="r" b="b"/>
                  <a:pathLst>
                    <a:path w="97" h="225">
                      <a:moveTo>
                        <a:pt x="97" y="0"/>
                      </a:moveTo>
                      <a:lnTo>
                        <a:pt x="84" y="44"/>
                      </a:lnTo>
                      <a:lnTo>
                        <a:pt x="35" y="51"/>
                      </a:lnTo>
                      <a:lnTo>
                        <a:pt x="40" y="141"/>
                      </a:lnTo>
                      <a:lnTo>
                        <a:pt x="39" y="173"/>
                      </a:lnTo>
                      <a:lnTo>
                        <a:pt x="39" y="202"/>
                      </a:lnTo>
                      <a:lnTo>
                        <a:pt x="0" y="225"/>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57" name=""/>
                <p:cNvSpPr/>
                <p:nvPr/>
              </p:nvSpPr>
              <p:spPr>
                <a:xfrm>
                  <a:off x="8307000" y="3318480"/>
                  <a:ext cx="31320" cy="34920"/>
                </a:xfrm>
                <a:custGeom>
                  <a:avLst/>
                  <a:gdLst/>
                  <a:ahLst/>
                  <a:rect l="l" t="t" r="r" b="b"/>
                  <a:pathLst>
                    <a:path w="45" h="46">
                      <a:moveTo>
                        <a:pt x="10" y="44"/>
                      </a:moveTo>
                      <a:lnTo>
                        <a:pt x="0" y="33"/>
                      </a:lnTo>
                      <a:lnTo>
                        <a:pt x="1" y="10"/>
                      </a:lnTo>
                      <a:lnTo>
                        <a:pt x="12" y="0"/>
                      </a:lnTo>
                      <a:lnTo>
                        <a:pt x="34" y="1"/>
                      </a:lnTo>
                      <a:lnTo>
                        <a:pt x="45" y="13"/>
                      </a:lnTo>
                      <a:lnTo>
                        <a:pt x="44" y="35"/>
                      </a:lnTo>
                      <a:lnTo>
                        <a:pt x="32" y="46"/>
                      </a:lnTo>
                      <a:lnTo>
                        <a:pt x="10" y="44"/>
                      </a:lnTo>
                      <a:close/>
                    </a:path>
                  </a:pathLst>
                </a:custGeom>
                <a:solidFill>
                  <a:srgbClr val="808080"/>
                </a:solidFill>
                <a:ln w="1440">
                  <a:solidFill>
                    <a:srgbClr val="80808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458" name=""/>
                <p:cNvSpPr/>
                <p:nvPr/>
              </p:nvSpPr>
              <p:spPr>
                <a:xfrm>
                  <a:off x="8311320" y="3241800"/>
                  <a:ext cx="32400" cy="35640"/>
                </a:xfrm>
                <a:custGeom>
                  <a:avLst/>
                  <a:gdLst/>
                  <a:ahLst/>
                  <a:rect l="l" t="t" r="r" b="b"/>
                  <a:pathLst>
                    <a:path w="46" h="47">
                      <a:moveTo>
                        <a:pt x="9" y="44"/>
                      </a:moveTo>
                      <a:lnTo>
                        <a:pt x="0" y="32"/>
                      </a:lnTo>
                      <a:lnTo>
                        <a:pt x="2" y="10"/>
                      </a:lnTo>
                      <a:lnTo>
                        <a:pt x="14" y="0"/>
                      </a:lnTo>
                      <a:lnTo>
                        <a:pt x="36" y="2"/>
                      </a:lnTo>
                      <a:lnTo>
                        <a:pt x="46" y="15"/>
                      </a:lnTo>
                      <a:lnTo>
                        <a:pt x="43" y="37"/>
                      </a:lnTo>
                      <a:lnTo>
                        <a:pt x="31" y="47"/>
                      </a:lnTo>
                      <a:lnTo>
                        <a:pt x="9" y="44"/>
                      </a:lnTo>
                      <a:close/>
                    </a:path>
                  </a:pathLst>
                </a:custGeom>
                <a:solidFill>
                  <a:srgbClr val="808080"/>
                </a:solidFill>
                <a:ln w="1440">
                  <a:solidFill>
                    <a:srgbClr val="808080"/>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1459" name=""/>
                <p:cNvSpPr/>
                <p:nvPr/>
              </p:nvSpPr>
              <p:spPr>
                <a:xfrm>
                  <a:off x="8319600" y="3165840"/>
                  <a:ext cx="32760" cy="36000"/>
                </a:xfrm>
                <a:custGeom>
                  <a:avLst/>
                  <a:gdLst/>
                  <a:ahLst/>
                  <a:rect l="l" t="t" r="r" b="b"/>
                  <a:pathLst>
                    <a:path w="46" h="47">
                      <a:moveTo>
                        <a:pt x="10" y="44"/>
                      </a:moveTo>
                      <a:lnTo>
                        <a:pt x="0" y="32"/>
                      </a:lnTo>
                      <a:lnTo>
                        <a:pt x="1" y="23"/>
                      </a:lnTo>
                      <a:lnTo>
                        <a:pt x="2" y="10"/>
                      </a:lnTo>
                      <a:lnTo>
                        <a:pt x="14" y="0"/>
                      </a:lnTo>
                      <a:lnTo>
                        <a:pt x="36" y="1"/>
                      </a:lnTo>
                      <a:lnTo>
                        <a:pt x="46" y="13"/>
                      </a:lnTo>
                      <a:lnTo>
                        <a:pt x="45" y="27"/>
                      </a:lnTo>
                      <a:lnTo>
                        <a:pt x="44" y="37"/>
                      </a:lnTo>
                      <a:lnTo>
                        <a:pt x="32" y="47"/>
                      </a:lnTo>
                      <a:lnTo>
                        <a:pt x="10" y="44"/>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460" name=""/>
                <p:cNvSpPr/>
                <p:nvPr/>
              </p:nvSpPr>
              <p:spPr>
                <a:xfrm>
                  <a:off x="8325360" y="3090600"/>
                  <a:ext cx="31320" cy="34560"/>
                </a:xfrm>
                <a:custGeom>
                  <a:avLst/>
                  <a:gdLst/>
                  <a:ahLst/>
                  <a:rect l="l" t="t" r="r" b="b"/>
                  <a:pathLst>
                    <a:path w="45" h="47">
                      <a:moveTo>
                        <a:pt x="10" y="45"/>
                      </a:moveTo>
                      <a:lnTo>
                        <a:pt x="0" y="33"/>
                      </a:lnTo>
                      <a:lnTo>
                        <a:pt x="1" y="11"/>
                      </a:lnTo>
                      <a:lnTo>
                        <a:pt x="13" y="0"/>
                      </a:lnTo>
                      <a:lnTo>
                        <a:pt x="35" y="2"/>
                      </a:lnTo>
                      <a:lnTo>
                        <a:pt x="45" y="14"/>
                      </a:lnTo>
                      <a:lnTo>
                        <a:pt x="44" y="36"/>
                      </a:lnTo>
                      <a:lnTo>
                        <a:pt x="32" y="47"/>
                      </a:lnTo>
                      <a:lnTo>
                        <a:pt x="10" y="45"/>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461" name=""/>
                <p:cNvSpPr/>
                <p:nvPr/>
              </p:nvSpPr>
              <p:spPr>
                <a:xfrm>
                  <a:off x="8329680" y="3015000"/>
                  <a:ext cx="32760" cy="34920"/>
                </a:xfrm>
                <a:custGeom>
                  <a:avLst/>
                  <a:gdLst/>
                  <a:ahLst/>
                  <a:rect l="l" t="t" r="r" b="b"/>
                  <a:pathLst>
                    <a:path w="46" h="46">
                      <a:moveTo>
                        <a:pt x="10" y="44"/>
                      </a:moveTo>
                      <a:lnTo>
                        <a:pt x="0" y="33"/>
                      </a:lnTo>
                      <a:lnTo>
                        <a:pt x="2" y="10"/>
                      </a:lnTo>
                      <a:lnTo>
                        <a:pt x="14" y="0"/>
                      </a:lnTo>
                      <a:lnTo>
                        <a:pt x="36" y="1"/>
                      </a:lnTo>
                      <a:lnTo>
                        <a:pt x="46" y="13"/>
                      </a:lnTo>
                      <a:lnTo>
                        <a:pt x="44" y="36"/>
                      </a:lnTo>
                      <a:lnTo>
                        <a:pt x="32" y="46"/>
                      </a:lnTo>
                      <a:lnTo>
                        <a:pt x="10" y="44"/>
                      </a:lnTo>
                      <a:close/>
                    </a:path>
                  </a:pathLst>
                </a:custGeom>
                <a:solidFill>
                  <a:srgbClr val="808080"/>
                </a:solidFill>
                <a:ln w="1440">
                  <a:solidFill>
                    <a:srgbClr val="80808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462" name=""/>
                <p:cNvSpPr/>
                <p:nvPr/>
              </p:nvSpPr>
              <p:spPr>
                <a:xfrm>
                  <a:off x="8339760" y="2967840"/>
                  <a:ext cx="22680" cy="6120"/>
                </a:xfrm>
                <a:custGeom>
                  <a:avLst/>
                  <a:gdLst/>
                  <a:ahLst/>
                  <a:rect l="l" t="t" r="r" b="b"/>
                  <a:pathLst>
                    <a:path w="31" h="7">
                      <a:moveTo>
                        <a:pt x="4" y="5"/>
                      </a:moveTo>
                      <a:lnTo>
                        <a:pt x="0" y="0"/>
                      </a:lnTo>
                      <a:lnTo>
                        <a:pt x="31" y="2"/>
                      </a:lnTo>
                      <a:lnTo>
                        <a:pt x="26" y="7"/>
                      </a:lnTo>
                      <a:lnTo>
                        <a:pt x="4" y="5"/>
                      </a:lnTo>
                      <a:close/>
                    </a:path>
                  </a:pathLst>
                </a:custGeom>
                <a:solidFill>
                  <a:srgbClr val="808080"/>
                </a:solidFill>
                <a:ln w="1440">
                  <a:solidFill>
                    <a:srgbClr val="80808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463" name=""/>
                <p:cNvSpPr/>
                <p:nvPr/>
              </p:nvSpPr>
              <p:spPr>
                <a:xfrm>
                  <a:off x="8350920" y="2969640"/>
                  <a:ext cx="388080" cy="117720"/>
                </a:xfrm>
                <a:custGeom>
                  <a:avLst/>
                  <a:gdLst/>
                  <a:ahLst/>
                  <a:rect l="l" t="t" r="r" b="b"/>
                  <a:pathLst>
                    <a:path w="544" h="156">
                      <a:moveTo>
                        <a:pt x="0" y="0"/>
                      </a:moveTo>
                      <a:lnTo>
                        <a:pt x="36" y="49"/>
                      </a:lnTo>
                      <a:lnTo>
                        <a:pt x="106" y="74"/>
                      </a:lnTo>
                      <a:lnTo>
                        <a:pt x="141" y="109"/>
                      </a:lnTo>
                      <a:lnTo>
                        <a:pt x="211" y="153"/>
                      </a:lnTo>
                      <a:lnTo>
                        <a:pt x="247" y="156"/>
                      </a:lnTo>
                      <a:lnTo>
                        <a:pt x="288" y="122"/>
                      </a:lnTo>
                      <a:lnTo>
                        <a:pt x="326" y="118"/>
                      </a:lnTo>
                      <a:lnTo>
                        <a:pt x="370" y="109"/>
                      </a:lnTo>
                      <a:lnTo>
                        <a:pt x="420" y="88"/>
                      </a:lnTo>
                      <a:lnTo>
                        <a:pt x="512" y="85"/>
                      </a:lnTo>
                      <a:lnTo>
                        <a:pt x="544" y="94"/>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4" name=""/>
                <p:cNvSpPr/>
                <p:nvPr/>
              </p:nvSpPr>
              <p:spPr>
                <a:xfrm>
                  <a:off x="8321400" y="3209760"/>
                  <a:ext cx="348120" cy="143280"/>
                </a:xfrm>
                <a:custGeom>
                  <a:avLst/>
                  <a:gdLst/>
                  <a:ahLst/>
                  <a:rect l="l" t="t" r="r" b="b"/>
                  <a:pathLst>
                    <a:path w="488" h="190">
                      <a:moveTo>
                        <a:pt x="488" y="0"/>
                      </a:moveTo>
                      <a:lnTo>
                        <a:pt x="385" y="21"/>
                      </a:lnTo>
                      <a:lnTo>
                        <a:pt x="252" y="23"/>
                      </a:lnTo>
                      <a:lnTo>
                        <a:pt x="181" y="50"/>
                      </a:lnTo>
                      <a:lnTo>
                        <a:pt x="133" y="74"/>
                      </a:lnTo>
                      <a:lnTo>
                        <a:pt x="78" y="97"/>
                      </a:lnTo>
                      <a:lnTo>
                        <a:pt x="36" y="121"/>
                      </a:lnTo>
                      <a:lnTo>
                        <a:pt x="0" y="19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5" name=""/>
                <p:cNvSpPr/>
                <p:nvPr/>
              </p:nvSpPr>
              <p:spPr>
                <a:xfrm>
                  <a:off x="8148240" y="3385080"/>
                  <a:ext cx="98280" cy="113400"/>
                </a:xfrm>
                <a:custGeom>
                  <a:avLst/>
                  <a:gdLst/>
                  <a:ahLst/>
                  <a:rect l="l" t="t" r="r" b="b"/>
                  <a:pathLst>
                    <a:path w="137" h="151">
                      <a:moveTo>
                        <a:pt x="6" y="151"/>
                      </a:moveTo>
                      <a:lnTo>
                        <a:pt x="4" y="149"/>
                      </a:lnTo>
                      <a:lnTo>
                        <a:pt x="4" y="148"/>
                      </a:lnTo>
                      <a:lnTo>
                        <a:pt x="2" y="147"/>
                      </a:lnTo>
                      <a:lnTo>
                        <a:pt x="2" y="146"/>
                      </a:lnTo>
                      <a:lnTo>
                        <a:pt x="1" y="146"/>
                      </a:lnTo>
                      <a:lnTo>
                        <a:pt x="0" y="144"/>
                      </a:lnTo>
                      <a:lnTo>
                        <a:pt x="0" y="143"/>
                      </a:lnTo>
                      <a:lnTo>
                        <a:pt x="1" y="143"/>
                      </a:lnTo>
                      <a:lnTo>
                        <a:pt x="3" y="142"/>
                      </a:lnTo>
                      <a:lnTo>
                        <a:pt x="3" y="141"/>
                      </a:lnTo>
                      <a:lnTo>
                        <a:pt x="3" y="139"/>
                      </a:lnTo>
                      <a:lnTo>
                        <a:pt x="5" y="138"/>
                      </a:lnTo>
                      <a:lnTo>
                        <a:pt x="7" y="137"/>
                      </a:lnTo>
                      <a:lnTo>
                        <a:pt x="8" y="136"/>
                      </a:lnTo>
                      <a:lnTo>
                        <a:pt x="10" y="135"/>
                      </a:lnTo>
                      <a:lnTo>
                        <a:pt x="10" y="133"/>
                      </a:lnTo>
                      <a:lnTo>
                        <a:pt x="12" y="131"/>
                      </a:lnTo>
                      <a:lnTo>
                        <a:pt x="14" y="130"/>
                      </a:lnTo>
                      <a:lnTo>
                        <a:pt x="16" y="130"/>
                      </a:lnTo>
                      <a:lnTo>
                        <a:pt x="18" y="130"/>
                      </a:lnTo>
                      <a:lnTo>
                        <a:pt x="20" y="129"/>
                      </a:lnTo>
                      <a:lnTo>
                        <a:pt x="21" y="127"/>
                      </a:lnTo>
                      <a:lnTo>
                        <a:pt x="23" y="126"/>
                      </a:lnTo>
                      <a:lnTo>
                        <a:pt x="25" y="124"/>
                      </a:lnTo>
                      <a:lnTo>
                        <a:pt x="26" y="123"/>
                      </a:lnTo>
                      <a:lnTo>
                        <a:pt x="31" y="121"/>
                      </a:lnTo>
                      <a:lnTo>
                        <a:pt x="44" y="108"/>
                      </a:lnTo>
                      <a:lnTo>
                        <a:pt x="50" y="103"/>
                      </a:lnTo>
                      <a:lnTo>
                        <a:pt x="54" y="102"/>
                      </a:lnTo>
                      <a:lnTo>
                        <a:pt x="58" y="101"/>
                      </a:lnTo>
                      <a:lnTo>
                        <a:pt x="60" y="100"/>
                      </a:lnTo>
                      <a:lnTo>
                        <a:pt x="63" y="96"/>
                      </a:lnTo>
                      <a:lnTo>
                        <a:pt x="64" y="94"/>
                      </a:lnTo>
                      <a:lnTo>
                        <a:pt x="66" y="92"/>
                      </a:lnTo>
                      <a:lnTo>
                        <a:pt x="67" y="92"/>
                      </a:lnTo>
                      <a:lnTo>
                        <a:pt x="80" y="80"/>
                      </a:lnTo>
                      <a:lnTo>
                        <a:pt x="85" y="68"/>
                      </a:lnTo>
                      <a:lnTo>
                        <a:pt x="86" y="66"/>
                      </a:lnTo>
                      <a:lnTo>
                        <a:pt x="87" y="45"/>
                      </a:lnTo>
                      <a:lnTo>
                        <a:pt x="98" y="36"/>
                      </a:lnTo>
                      <a:lnTo>
                        <a:pt x="127" y="2"/>
                      </a:lnTo>
                      <a:lnTo>
                        <a:pt x="137" y="0"/>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6" name=""/>
                <p:cNvSpPr/>
                <p:nvPr/>
              </p:nvSpPr>
              <p:spPr>
                <a:xfrm>
                  <a:off x="8246880" y="3354840"/>
                  <a:ext cx="67320" cy="29880"/>
                </a:xfrm>
                <a:custGeom>
                  <a:avLst/>
                  <a:gdLst/>
                  <a:ahLst/>
                  <a:rect l="l" t="t" r="r" b="b"/>
                  <a:pathLst>
                    <a:path w="95" h="39">
                      <a:moveTo>
                        <a:pt x="0" y="39"/>
                      </a:moveTo>
                      <a:lnTo>
                        <a:pt x="1" y="38"/>
                      </a:lnTo>
                      <a:lnTo>
                        <a:pt x="3" y="39"/>
                      </a:lnTo>
                      <a:lnTo>
                        <a:pt x="8" y="36"/>
                      </a:lnTo>
                      <a:lnTo>
                        <a:pt x="11" y="34"/>
                      </a:lnTo>
                      <a:lnTo>
                        <a:pt x="12" y="34"/>
                      </a:lnTo>
                      <a:lnTo>
                        <a:pt x="13" y="34"/>
                      </a:lnTo>
                      <a:lnTo>
                        <a:pt x="19" y="34"/>
                      </a:lnTo>
                      <a:lnTo>
                        <a:pt x="25" y="33"/>
                      </a:lnTo>
                      <a:lnTo>
                        <a:pt x="26" y="33"/>
                      </a:lnTo>
                      <a:lnTo>
                        <a:pt x="30" y="35"/>
                      </a:lnTo>
                      <a:lnTo>
                        <a:pt x="34" y="36"/>
                      </a:lnTo>
                      <a:lnTo>
                        <a:pt x="35" y="35"/>
                      </a:lnTo>
                      <a:lnTo>
                        <a:pt x="35" y="34"/>
                      </a:lnTo>
                      <a:lnTo>
                        <a:pt x="36" y="33"/>
                      </a:lnTo>
                      <a:lnTo>
                        <a:pt x="64" y="3"/>
                      </a:lnTo>
                      <a:lnTo>
                        <a:pt x="67" y="1"/>
                      </a:lnTo>
                      <a:lnTo>
                        <a:pt x="70" y="0"/>
                      </a:lnTo>
                      <a:lnTo>
                        <a:pt x="73" y="0"/>
                      </a:lnTo>
                      <a:lnTo>
                        <a:pt x="76" y="1"/>
                      </a:lnTo>
                      <a:lnTo>
                        <a:pt x="82" y="3"/>
                      </a:lnTo>
                      <a:lnTo>
                        <a:pt x="85" y="5"/>
                      </a:lnTo>
                      <a:lnTo>
                        <a:pt x="86" y="6"/>
                      </a:lnTo>
                      <a:lnTo>
                        <a:pt x="87" y="6"/>
                      </a:lnTo>
                      <a:lnTo>
                        <a:pt x="88" y="6"/>
                      </a:lnTo>
                      <a:lnTo>
                        <a:pt x="90" y="5"/>
                      </a:lnTo>
                      <a:lnTo>
                        <a:pt x="90" y="4"/>
                      </a:lnTo>
                      <a:lnTo>
                        <a:pt x="92" y="3"/>
                      </a:lnTo>
                      <a:lnTo>
                        <a:pt x="94" y="1"/>
                      </a:lnTo>
                      <a:lnTo>
                        <a:pt x="95" y="1"/>
                      </a:lnTo>
                    </a:path>
                  </a:pathLst>
                </a:custGeom>
                <a:noFill/>
                <a:ln w="2376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467" name=""/>
                <p:cNvSpPr/>
                <p:nvPr/>
              </p:nvSpPr>
              <p:spPr>
                <a:xfrm>
                  <a:off x="8314200" y="3351960"/>
                  <a:ext cx="2880" cy="4680"/>
                </a:xfrm>
                <a:custGeom>
                  <a:avLst/>
                  <a:gdLst/>
                  <a:ahLst/>
                  <a:rect l="l" t="t" r="r" b="b"/>
                  <a:pathLst>
                    <a:path w="4" h="6">
                      <a:moveTo>
                        <a:pt x="0" y="6"/>
                      </a:moveTo>
                      <a:lnTo>
                        <a:pt x="0" y="5"/>
                      </a:lnTo>
                      <a:lnTo>
                        <a:pt x="0" y="4"/>
                      </a:lnTo>
                      <a:lnTo>
                        <a:pt x="0" y="3"/>
                      </a:lnTo>
                      <a:lnTo>
                        <a:pt x="0" y="2"/>
                      </a:lnTo>
                      <a:lnTo>
                        <a:pt x="1" y="2"/>
                      </a:lnTo>
                      <a:lnTo>
                        <a:pt x="1" y="1"/>
                      </a:lnTo>
                      <a:lnTo>
                        <a:pt x="4" y="2"/>
                      </a:lnTo>
                      <a:lnTo>
                        <a:pt x="4" y="1"/>
                      </a:lnTo>
                      <a:lnTo>
                        <a:pt x="4" y="0"/>
                      </a:lnTo>
                    </a:path>
                  </a:pathLst>
                </a:custGeom>
                <a:noFill/>
                <a:ln w="23760">
                  <a:solidFill>
                    <a:srgbClr val="0000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468" name=""/>
                <p:cNvSpPr/>
                <p:nvPr/>
              </p:nvSpPr>
              <p:spPr>
                <a:xfrm>
                  <a:off x="8317080" y="3351960"/>
                  <a:ext cx="3960" cy="2880"/>
                </a:xfrm>
                <a:custGeom>
                  <a:avLst/>
                  <a:gdLst/>
                  <a:ahLst/>
                  <a:rect l="l" t="t" r="r" b="b"/>
                  <a:pathLst>
                    <a:path w="6" h="4">
                      <a:moveTo>
                        <a:pt x="0" y="0"/>
                      </a:moveTo>
                      <a:lnTo>
                        <a:pt x="3" y="1"/>
                      </a:lnTo>
                      <a:lnTo>
                        <a:pt x="5" y="1"/>
                      </a:lnTo>
                      <a:lnTo>
                        <a:pt x="6" y="1"/>
                      </a:lnTo>
                      <a:lnTo>
                        <a:pt x="6" y="2"/>
                      </a:lnTo>
                      <a:lnTo>
                        <a:pt x="6" y="3"/>
                      </a:lnTo>
                      <a:lnTo>
                        <a:pt x="6" y="4"/>
                      </a:lnTo>
                      <a:lnTo>
                        <a:pt x="6" y="3"/>
                      </a:lnTo>
                      <a:lnTo>
                        <a:pt x="6" y="2"/>
                      </a:lnTo>
                      <a:lnTo>
                        <a:pt x="5" y="2"/>
                      </a:lnTo>
                      <a:lnTo>
                        <a:pt x="5" y="1"/>
                      </a:lnTo>
                      <a:lnTo>
                        <a:pt x="3" y="1"/>
                      </a:lnTo>
                      <a:lnTo>
                        <a:pt x="0" y="1"/>
                      </a:lnTo>
                    </a:path>
                  </a:pathLst>
                </a:custGeom>
                <a:noFill/>
                <a:ln w="23760">
                  <a:solidFill>
                    <a:srgbClr val="0000ff"/>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469" name=""/>
                <p:cNvSpPr/>
                <p:nvPr/>
              </p:nvSpPr>
              <p:spPr>
                <a:xfrm>
                  <a:off x="7480440" y="2791080"/>
                  <a:ext cx="870480" cy="178560"/>
                </a:xfrm>
                <a:custGeom>
                  <a:avLst/>
                  <a:gdLst/>
                  <a:ahLst/>
                  <a:rect l="l" t="t" r="r" b="b"/>
                  <a:pathLst>
                    <a:path w="1219" h="237">
                      <a:moveTo>
                        <a:pt x="91" y="0"/>
                      </a:moveTo>
                      <a:lnTo>
                        <a:pt x="43" y="32"/>
                      </a:lnTo>
                      <a:lnTo>
                        <a:pt x="0" y="106"/>
                      </a:lnTo>
                      <a:lnTo>
                        <a:pt x="122" y="126"/>
                      </a:lnTo>
                      <a:lnTo>
                        <a:pt x="161" y="134"/>
                      </a:lnTo>
                      <a:lnTo>
                        <a:pt x="218" y="191"/>
                      </a:lnTo>
                      <a:lnTo>
                        <a:pt x="295" y="183"/>
                      </a:lnTo>
                      <a:lnTo>
                        <a:pt x="400" y="150"/>
                      </a:lnTo>
                      <a:lnTo>
                        <a:pt x="441" y="134"/>
                      </a:lnTo>
                      <a:lnTo>
                        <a:pt x="493" y="159"/>
                      </a:lnTo>
                      <a:lnTo>
                        <a:pt x="553" y="161"/>
                      </a:lnTo>
                      <a:lnTo>
                        <a:pt x="599" y="152"/>
                      </a:lnTo>
                      <a:lnTo>
                        <a:pt x="647" y="161"/>
                      </a:lnTo>
                      <a:lnTo>
                        <a:pt x="750" y="143"/>
                      </a:lnTo>
                      <a:lnTo>
                        <a:pt x="848" y="145"/>
                      </a:lnTo>
                      <a:lnTo>
                        <a:pt x="922" y="145"/>
                      </a:lnTo>
                      <a:lnTo>
                        <a:pt x="975" y="154"/>
                      </a:lnTo>
                      <a:lnTo>
                        <a:pt x="1013" y="174"/>
                      </a:lnTo>
                      <a:lnTo>
                        <a:pt x="1059" y="191"/>
                      </a:lnTo>
                      <a:lnTo>
                        <a:pt x="1107" y="200"/>
                      </a:lnTo>
                      <a:lnTo>
                        <a:pt x="1150" y="194"/>
                      </a:lnTo>
                      <a:lnTo>
                        <a:pt x="1181" y="200"/>
                      </a:lnTo>
                      <a:lnTo>
                        <a:pt x="1210" y="229"/>
                      </a:lnTo>
                      <a:lnTo>
                        <a:pt x="1219" y="237"/>
                      </a:lnTo>
                    </a:path>
                  </a:pathLst>
                </a:custGeom>
                <a:noFill/>
                <a:ln w="237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70" name=""/>
                <p:cNvSpPr/>
                <p:nvPr/>
              </p:nvSpPr>
              <p:spPr>
                <a:xfrm>
                  <a:off x="8119800" y="3471480"/>
                  <a:ext cx="31320" cy="33120"/>
                </a:xfrm>
                <a:custGeom>
                  <a:avLst/>
                  <a:gdLst/>
                  <a:ahLst/>
                  <a:rect l="l" t="t" r="r" b="b"/>
                  <a:pathLst>
                    <a:path w="45" h="45">
                      <a:moveTo>
                        <a:pt x="45" y="34"/>
                      </a:moveTo>
                      <a:lnTo>
                        <a:pt x="33" y="45"/>
                      </a:lnTo>
                      <a:lnTo>
                        <a:pt x="11" y="44"/>
                      </a:lnTo>
                      <a:lnTo>
                        <a:pt x="0" y="32"/>
                      </a:lnTo>
                      <a:lnTo>
                        <a:pt x="1" y="10"/>
                      </a:lnTo>
                      <a:lnTo>
                        <a:pt x="12" y="0"/>
                      </a:lnTo>
                      <a:lnTo>
                        <a:pt x="35" y="1"/>
                      </a:lnTo>
                      <a:lnTo>
                        <a:pt x="45" y="12"/>
                      </a:lnTo>
                      <a:lnTo>
                        <a:pt x="45" y="34"/>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471" name=""/>
                <p:cNvSpPr/>
                <p:nvPr/>
              </p:nvSpPr>
              <p:spPr>
                <a:xfrm>
                  <a:off x="8047080" y="3468240"/>
                  <a:ext cx="32760" cy="33120"/>
                </a:xfrm>
                <a:custGeom>
                  <a:avLst/>
                  <a:gdLst/>
                  <a:ahLst/>
                  <a:rect l="l" t="t" r="r" b="b"/>
                  <a:pathLst>
                    <a:path w="46" h="45">
                      <a:moveTo>
                        <a:pt x="45" y="34"/>
                      </a:moveTo>
                      <a:lnTo>
                        <a:pt x="33" y="45"/>
                      </a:lnTo>
                      <a:lnTo>
                        <a:pt x="11" y="44"/>
                      </a:lnTo>
                      <a:lnTo>
                        <a:pt x="0" y="32"/>
                      </a:lnTo>
                      <a:lnTo>
                        <a:pt x="1" y="10"/>
                      </a:lnTo>
                      <a:lnTo>
                        <a:pt x="13" y="0"/>
                      </a:lnTo>
                      <a:lnTo>
                        <a:pt x="35" y="1"/>
                      </a:lnTo>
                      <a:lnTo>
                        <a:pt x="46" y="12"/>
                      </a:lnTo>
                      <a:lnTo>
                        <a:pt x="45" y="34"/>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472" name=""/>
                <p:cNvSpPr/>
                <p:nvPr/>
              </p:nvSpPr>
              <p:spPr>
                <a:xfrm>
                  <a:off x="7974360" y="3463920"/>
                  <a:ext cx="34200" cy="34560"/>
                </a:xfrm>
                <a:custGeom>
                  <a:avLst/>
                  <a:gdLst/>
                  <a:ahLst/>
                  <a:rect l="l" t="t" r="r" b="b"/>
                  <a:pathLst>
                    <a:path w="48" h="46">
                      <a:moveTo>
                        <a:pt x="47" y="35"/>
                      </a:moveTo>
                      <a:lnTo>
                        <a:pt x="35" y="46"/>
                      </a:lnTo>
                      <a:lnTo>
                        <a:pt x="17" y="44"/>
                      </a:lnTo>
                      <a:lnTo>
                        <a:pt x="6" y="40"/>
                      </a:lnTo>
                      <a:lnTo>
                        <a:pt x="0" y="25"/>
                      </a:lnTo>
                      <a:lnTo>
                        <a:pt x="9" y="5"/>
                      </a:lnTo>
                      <a:lnTo>
                        <a:pt x="23" y="0"/>
                      </a:lnTo>
                      <a:lnTo>
                        <a:pt x="27" y="2"/>
                      </a:lnTo>
                      <a:lnTo>
                        <a:pt x="37" y="2"/>
                      </a:lnTo>
                      <a:lnTo>
                        <a:pt x="48" y="13"/>
                      </a:lnTo>
                      <a:lnTo>
                        <a:pt x="47" y="35"/>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473" name=""/>
                <p:cNvSpPr/>
                <p:nvPr/>
              </p:nvSpPr>
              <p:spPr>
                <a:xfrm>
                  <a:off x="7908480" y="3433680"/>
                  <a:ext cx="35640" cy="35640"/>
                </a:xfrm>
                <a:custGeom>
                  <a:avLst/>
                  <a:gdLst/>
                  <a:ahLst/>
                  <a:rect l="l" t="t" r="r" b="b"/>
                  <a:pathLst>
                    <a:path w="50" h="49">
                      <a:moveTo>
                        <a:pt x="41" y="44"/>
                      </a:moveTo>
                      <a:lnTo>
                        <a:pt x="26" y="49"/>
                      </a:lnTo>
                      <a:lnTo>
                        <a:pt x="6" y="40"/>
                      </a:lnTo>
                      <a:lnTo>
                        <a:pt x="0" y="26"/>
                      </a:lnTo>
                      <a:lnTo>
                        <a:pt x="9" y="6"/>
                      </a:lnTo>
                      <a:lnTo>
                        <a:pt x="23" y="0"/>
                      </a:lnTo>
                      <a:lnTo>
                        <a:pt x="44" y="9"/>
                      </a:lnTo>
                      <a:lnTo>
                        <a:pt x="50" y="24"/>
                      </a:lnTo>
                      <a:lnTo>
                        <a:pt x="41" y="44"/>
                      </a:lnTo>
                      <a:close/>
                    </a:path>
                  </a:pathLst>
                </a:custGeom>
                <a:solidFill>
                  <a:srgbClr val="808080"/>
                </a:solidFill>
                <a:ln w="1440">
                  <a:solidFill>
                    <a:srgbClr val="808080"/>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1474" name=""/>
                <p:cNvSpPr/>
                <p:nvPr/>
              </p:nvSpPr>
              <p:spPr>
                <a:xfrm>
                  <a:off x="7838640" y="3424320"/>
                  <a:ext cx="32760" cy="34920"/>
                </a:xfrm>
                <a:custGeom>
                  <a:avLst/>
                  <a:gdLst/>
                  <a:ahLst/>
                  <a:rect l="l" t="t" r="r" b="b"/>
                  <a:pathLst>
                    <a:path w="46" h="45">
                      <a:moveTo>
                        <a:pt x="45" y="34"/>
                      </a:moveTo>
                      <a:lnTo>
                        <a:pt x="33" y="45"/>
                      </a:lnTo>
                      <a:lnTo>
                        <a:pt x="11" y="44"/>
                      </a:lnTo>
                      <a:lnTo>
                        <a:pt x="0" y="32"/>
                      </a:lnTo>
                      <a:lnTo>
                        <a:pt x="1" y="10"/>
                      </a:lnTo>
                      <a:lnTo>
                        <a:pt x="13" y="0"/>
                      </a:lnTo>
                      <a:lnTo>
                        <a:pt x="35" y="1"/>
                      </a:lnTo>
                      <a:lnTo>
                        <a:pt x="46" y="12"/>
                      </a:lnTo>
                      <a:lnTo>
                        <a:pt x="45" y="34"/>
                      </a:lnTo>
                      <a:close/>
                    </a:path>
                  </a:pathLst>
                </a:custGeom>
                <a:solidFill>
                  <a:srgbClr val="808080"/>
                </a:solidFill>
                <a:ln w="1440">
                  <a:solidFill>
                    <a:srgbClr val="80808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475" name=""/>
                <p:cNvSpPr/>
                <p:nvPr/>
              </p:nvSpPr>
              <p:spPr>
                <a:xfrm>
                  <a:off x="7767360" y="3421440"/>
                  <a:ext cx="32400" cy="34920"/>
                </a:xfrm>
                <a:custGeom>
                  <a:avLst/>
                  <a:gdLst/>
                  <a:ahLst/>
                  <a:rect l="l" t="t" r="r" b="b"/>
                  <a:pathLst>
                    <a:path w="45" h="45">
                      <a:moveTo>
                        <a:pt x="44" y="34"/>
                      </a:moveTo>
                      <a:lnTo>
                        <a:pt x="33" y="45"/>
                      </a:lnTo>
                      <a:lnTo>
                        <a:pt x="10" y="44"/>
                      </a:lnTo>
                      <a:lnTo>
                        <a:pt x="0" y="32"/>
                      </a:lnTo>
                      <a:lnTo>
                        <a:pt x="0" y="10"/>
                      </a:lnTo>
                      <a:lnTo>
                        <a:pt x="12" y="0"/>
                      </a:lnTo>
                      <a:lnTo>
                        <a:pt x="34" y="1"/>
                      </a:lnTo>
                      <a:lnTo>
                        <a:pt x="45" y="12"/>
                      </a:lnTo>
                      <a:lnTo>
                        <a:pt x="44" y="34"/>
                      </a:lnTo>
                      <a:close/>
                    </a:path>
                  </a:pathLst>
                </a:custGeom>
                <a:solidFill>
                  <a:srgbClr val="808080"/>
                </a:solidFill>
                <a:ln w="1440">
                  <a:solidFill>
                    <a:srgbClr val="80808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476" name=""/>
                <p:cNvSpPr/>
                <p:nvPr/>
              </p:nvSpPr>
              <p:spPr>
                <a:xfrm>
                  <a:off x="7696080" y="3418200"/>
                  <a:ext cx="31320" cy="34920"/>
                </a:xfrm>
                <a:custGeom>
                  <a:avLst/>
                  <a:gdLst/>
                  <a:ahLst/>
                  <a:rect l="l" t="t" r="r" b="b"/>
                  <a:pathLst>
                    <a:path w="45" h="45">
                      <a:moveTo>
                        <a:pt x="45" y="34"/>
                      </a:moveTo>
                      <a:lnTo>
                        <a:pt x="33" y="45"/>
                      </a:lnTo>
                      <a:lnTo>
                        <a:pt x="11" y="44"/>
                      </a:lnTo>
                      <a:lnTo>
                        <a:pt x="0" y="32"/>
                      </a:lnTo>
                      <a:lnTo>
                        <a:pt x="1" y="10"/>
                      </a:lnTo>
                      <a:lnTo>
                        <a:pt x="12" y="0"/>
                      </a:lnTo>
                      <a:lnTo>
                        <a:pt x="35" y="1"/>
                      </a:lnTo>
                      <a:lnTo>
                        <a:pt x="45" y="12"/>
                      </a:lnTo>
                      <a:lnTo>
                        <a:pt x="45" y="34"/>
                      </a:lnTo>
                      <a:close/>
                    </a:path>
                  </a:pathLst>
                </a:custGeom>
                <a:solidFill>
                  <a:srgbClr val="808080"/>
                </a:solidFill>
                <a:ln w="1440">
                  <a:solidFill>
                    <a:srgbClr val="80808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477" name=""/>
                <p:cNvSpPr/>
                <p:nvPr/>
              </p:nvSpPr>
              <p:spPr>
                <a:xfrm>
                  <a:off x="7623000" y="3415680"/>
                  <a:ext cx="32760" cy="34560"/>
                </a:xfrm>
                <a:custGeom>
                  <a:avLst/>
                  <a:gdLst/>
                  <a:ahLst/>
                  <a:rect l="l" t="t" r="r" b="b"/>
                  <a:pathLst>
                    <a:path w="46" h="45">
                      <a:moveTo>
                        <a:pt x="45" y="34"/>
                      </a:moveTo>
                      <a:lnTo>
                        <a:pt x="33" y="45"/>
                      </a:lnTo>
                      <a:lnTo>
                        <a:pt x="11" y="44"/>
                      </a:lnTo>
                      <a:lnTo>
                        <a:pt x="0" y="32"/>
                      </a:lnTo>
                      <a:lnTo>
                        <a:pt x="1" y="10"/>
                      </a:lnTo>
                      <a:lnTo>
                        <a:pt x="13" y="0"/>
                      </a:lnTo>
                      <a:lnTo>
                        <a:pt x="35" y="1"/>
                      </a:lnTo>
                      <a:lnTo>
                        <a:pt x="46" y="12"/>
                      </a:lnTo>
                      <a:lnTo>
                        <a:pt x="45" y="34"/>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478" name=""/>
                <p:cNvSpPr/>
                <p:nvPr/>
              </p:nvSpPr>
              <p:spPr>
                <a:xfrm>
                  <a:off x="7551720" y="3408120"/>
                  <a:ext cx="32400" cy="34560"/>
                </a:xfrm>
                <a:custGeom>
                  <a:avLst/>
                  <a:gdLst/>
                  <a:ahLst/>
                  <a:rect l="l" t="t" r="r" b="b"/>
                  <a:pathLst>
                    <a:path w="47" h="46">
                      <a:moveTo>
                        <a:pt x="45" y="37"/>
                      </a:moveTo>
                      <a:lnTo>
                        <a:pt x="32" y="46"/>
                      </a:lnTo>
                      <a:lnTo>
                        <a:pt x="10" y="43"/>
                      </a:lnTo>
                      <a:lnTo>
                        <a:pt x="0" y="31"/>
                      </a:lnTo>
                      <a:lnTo>
                        <a:pt x="3" y="9"/>
                      </a:lnTo>
                      <a:lnTo>
                        <a:pt x="15" y="0"/>
                      </a:lnTo>
                      <a:lnTo>
                        <a:pt x="38" y="2"/>
                      </a:lnTo>
                      <a:lnTo>
                        <a:pt x="47" y="15"/>
                      </a:lnTo>
                      <a:lnTo>
                        <a:pt x="45" y="37"/>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479" name=""/>
                <p:cNvSpPr/>
                <p:nvPr/>
              </p:nvSpPr>
              <p:spPr>
                <a:xfrm>
                  <a:off x="7480440" y="3397320"/>
                  <a:ext cx="32760" cy="34560"/>
                </a:xfrm>
                <a:custGeom>
                  <a:avLst/>
                  <a:gdLst/>
                  <a:ahLst/>
                  <a:rect l="l" t="t" r="r" b="b"/>
                  <a:pathLst>
                    <a:path w="47" h="46">
                      <a:moveTo>
                        <a:pt x="45" y="37"/>
                      </a:moveTo>
                      <a:lnTo>
                        <a:pt x="32" y="46"/>
                      </a:lnTo>
                      <a:lnTo>
                        <a:pt x="10" y="44"/>
                      </a:lnTo>
                      <a:lnTo>
                        <a:pt x="0" y="31"/>
                      </a:lnTo>
                      <a:lnTo>
                        <a:pt x="3" y="9"/>
                      </a:lnTo>
                      <a:lnTo>
                        <a:pt x="15" y="0"/>
                      </a:lnTo>
                      <a:lnTo>
                        <a:pt x="38" y="3"/>
                      </a:lnTo>
                      <a:lnTo>
                        <a:pt x="47" y="15"/>
                      </a:lnTo>
                      <a:lnTo>
                        <a:pt x="45" y="37"/>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480" name=""/>
                <p:cNvSpPr/>
                <p:nvPr/>
              </p:nvSpPr>
              <p:spPr>
                <a:xfrm>
                  <a:off x="7424640" y="3358080"/>
                  <a:ext cx="34200" cy="36000"/>
                </a:xfrm>
                <a:custGeom>
                  <a:avLst/>
                  <a:gdLst/>
                  <a:ahLst/>
                  <a:rect l="l" t="t" r="r" b="b"/>
                  <a:pathLst>
                    <a:path w="48" h="49">
                      <a:moveTo>
                        <a:pt x="29" y="49"/>
                      </a:moveTo>
                      <a:lnTo>
                        <a:pt x="14" y="47"/>
                      </a:lnTo>
                      <a:lnTo>
                        <a:pt x="0" y="29"/>
                      </a:lnTo>
                      <a:lnTo>
                        <a:pt x="1" y="14"/>
                      </a:lnTo>
                      <a:lnTo>
                        <a:pt x="18" y="0"/>
                      </a:lnTo>
                      <a:lnTo>
                        <a:pt x="34" y="2"/>
                      </a:lnTo>
                      <a:lnTo>
                        <a:pt x="48" y="19"/>
                      </a:lnTo>
                      <a:lnTo>
                        <a:pt x="46" y="35"/>
                      </a:lnTo>
                      <a:lnTo>
                        <a:pt x="29" y="49"/>
                      </a:lnTo>
                      <a:close/>
                    </a:path>
                  </a:pathLst>
                </a:custGeom>
                <a:solidFill>
                  <a:srgbClr val="808080"/>
                </a:solidFill>
                <a:ln w="1440">
                  <a:solidFill>
                    <a:srgbClr val="80808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sp>
              <p:nvSpPr>
                <p:cNvPr id="1481" name=""/>
                <p:cNvSpPr/>
                <p:nvPr/>
              </p:nvSpPr>
              <p:spPr>
                <a:xfrm>
                  <a:off x="7378920" y="3297600"/>
                  <a:ext cx="34200" cy="37440"/>
                </a:xfrm>
                <a:custGeom>
                  <a:avLst/>
                  <a:gdLst/>
                  <a:ahLst/>
                  <a:rect l="l" t="t" r="r" b="b"/>
                  <a:pathLst>
                    <a:path w="48" h="49">
                      <a:moveTo>
                        <a:pt x="29" y="49"/>
                      </a:moveTo>
                      <a:lnTo>
                        <a:pt x="14" y="47"/>
                      </a:lnTo>
                      <a:lnTo>
                        <a:pt x="0" y="30"/>
                      </a:lnTo>
                      <a:lnTo>
                        <a:pt x="1" y="14"/>
                      </a:lnTo>
                      <a:lnTo>
                        <a:pt x="18" y="0"/>
                      </a:lnTo>
                      <a:lnTo>
                        <a:pt x="34" y="2"/>
                      </a:lnTo>
                      <a:lnTo>
                        <a:pt x="48" y="20"/>
                      </a:lnTo>
                      <a:lnTo>
                        <a:pt x="46" y="35"/>
                      </a:lnTo>
                      <a:lnTo>
                        <a:pt x="29" y="49"/>
                      </a:lnTo>
                      <a:close/>
                    </a:path>
                  </a:pathLst>
                </a:custGeom>
                <a:solidFill>
                  <a:srgbClr val="808080"/>
                </a:solidFill>
                <a:ln w="1440">
                  <a:solidFill>
                    <a:srgbClr val="80808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482" name=""/>
                <p:cNvSpPr/>
                <p:nvPr/>
              </p:nvSpPr>
              <p:spPr>
                <a:xfrm>
                  <a:off x="7326360" y="3259440"/>
                  <a:ext cx="32760" cy="34920"/>
                </a:xfrm>
                <a:custGeom>
                  <a:avLst/>
                  <a:gdLst/>
                  <a:ahLst/>
                  <a:rect l="l" t="t" r="r" b="b"/>
                  <a:pathLst>
                    <a:path w="47" h="46">
                      <a:moveTo>
                        <a:pt x="47" y="33"/>
                      </a:moveTo>
                      <a:lnTo>
                        <a:pt x="36" y="44"/>
                      </a:lnTo>
                      <a:lnTo>
                        <a:pt x="14" y="46"/>
                      </a:lnTo>
                      <a:lnTo>
                        <a:pt x="2" y="36"/>
                      </a:lnTo>
                      <a:lnTo>
                        <a:pt x="0" y="14"/>
                      </a:lnTo>
                      <a:lnTo>
                        <a:pt x="11" y="2"/>
                      </a:lnTo>
                      <a:lnTo>
                        <a:pt x="33" y="0"/>
                      </a:lnTo>
                      <a:lnTo>
                        <a:pt x="46" y="11"/>
                      </a:lnTo>
                      <a:lnTo>
                        <a:pt x="47" y="33"/>
                      </a:lnTo>
                      <a:close/>
                    </a:path>
                  </a:pathLst>
                </a:custGeom>
                <a:solidFill>
                  <a:srgbClr val="808080"/>
                </a:solidFill>
                <a:ln w="1440">
                  <a:solidFill>
                    <a:srgbClr val="80808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483" name=""/>
                <p:cNvSpPr/>
                <p:nvPr/>
              </p:nvSpPr>
              <p:spPr>
                <a:xfrm>
                  <a:off x="7255080" y="3264480"/>
                  <a:ext cx="32400" cy="34560"/>
                </a:xfrm>
                <a:custGeom>
                  <a:avLst/>
                  <a:gdLst/>
                  <a:ahLst/>
                  <a:rect l="l" t="t" r="r" b="b"/>
                  <a:pathLst>
                    <a:path w="46" h="46">
                      <a:moveTo>
                        <a:pt x="46" y="32"/>
                      </a:moveTo>
                      <a:lnTo>
                        <a:pt x="35" y="44"/>
                      </a:lnTo>
                      <a:lnTo>
                        <a:pt x="13" y="46"/>
                      </a:lnTo>
                      <a:lnTo>
                        <a:pt x="1" y="36"/>
                      </a:lnTo>
                      <a:lnTo>
                        <a:pt x="0" y="14"/>
                      </a:lnTo>
                      <a:lnTo>
                        <a:pt x="10" y="2"/>
                      </a:lnTo>
                      <a:lnTo>
                        <a:pt x="32" y="0"/>
                      </a:lnTo>
                      <a:lnTo>
                        <a:pt x="44" y="11"/>
                      </a:lnTo>
                      <a:lnTo>
                        <a:pt x="46" y="32"/>
                      </a:lnTo>
                      <a:close/>
                    </a:path>
                  </a:pathLst>
                </a:custGeom>
                <a:solidFill>
                  <a:srgbClr val="808080"/>
                </a:solidFill>
                <a:ln w="1440">
                  <a:solidFill>
                    <a:srgbClr val="80808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484" name=""/>
                <p:cNvSpPr/>
                <p:nvPr/>
              </p:nvSpPr>
              <p:spPr>
                <a:xfrm>
                  <a:off x="7218000" y="3223440"/>
                  <a:ext cx="32760" cy="35640"/>
                </a:xfrm>
                <a:custGeom>
                  <a:avLst/>
                  <a:gdLst/>
                  <a:ahLst/>
                  <a:rect l="l" t="t" r="r" b="b"/>
                  <a:pathLst>
                    <a:path w="47" h="48">
                      <a:moveTo>
                        <a:pt x="16" y="48"/>
                      </a:moveTo>
                      <a:lnTo>
                        <a:pt x="4" y="38"/>
                      </a:lnTo>
                      <a:lnTo>
                        <a:pt x="0" y="16"/>
                      </a:lnTo>
                      <a:lnTo>
                        <a:pt x="9" y="3"/>
                      </a:lnTo>
                      <a:lnTo>
                        <a:pt x="31" y="0"/>
                      </a:lnTo>
                      <a:lnTo>
                        <a:pt x="44" y="9"/>
                      </a:lnTo>
                      <a:lnTo>
                        <a:pt x="47" y="31"/>
                      </a:lnTo>
                      <a:lnTo>
                        <a:pt x="38" y="44"/>
                      </a:lnTo>
                      <a:lnTo>
                        <a:pt x="16" y="48"/>
                      </a:lnTo>
                      <a:close/>
                    </a:path>
                  </a:pathLst>
                </a:custGeom>
                <a:solidFill>
                  <a:srgbClr val="808080"/>
                </a:solidFill>
                <a:ln w="1440">
                  <a:solidFill>
                    <a:srgbClr val="808080"/>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1485" name=""/>
                <p:cNvSpPr/>
                <p:nvPr/>
              </p:nvSpPr>
              <p:spPr>
                <a:xfrm>
                  <a:off x="1401480" y="395496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486" name=""/>
                <p:cNvSpPr/>
                <p:nvPr/>
              </p:nvSpPr>
              <p:spPr>
                <a:xfrm>
                  <a:off x="1423440" y="3977640"/>
                  <a:ext cx="4104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487" name=""/>
                <p:cNvSpPr/>
                <p:nvPr/>
              </p:nvSpPr>
              <p:spPr>
                <a:xfrm>
                  <a:off x="1490400" y="371628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488" name=""/>
                <p:cNvSpPr/>
                <p:nvPr/>
              </p:nvSpPr>
              <p:spPr>
                <a:xfrm>
                  <a:off x="1511640" y="373896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489" name=""/>
                <p:cNvSpPr/>
                <p:nvPr/>
              </p:nvSpPr>
              <p:spPr>
                <a:xfrm>
                  <a:off x="1331640" y="388116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490" name=""/>
                <p:cNvSpPr/>
                <p:nvPr/>
              </p:nvSpPr>
              <p:spPr>
                <a:xfrm>
                  <a:off x="1351800" y="390384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491" name=""/>
                <p:cNvSpPr/>
                <p:nvPr/>
              </p:nvSpPr>
              <p:spPr>
                <a:xfrm>
                  <a:off x="2228400" y="2770200"/>
                  <a:ext cx="82440" cy="87120"/>
                </a:xfrm>
                <a:custGeom>
                  <a:avLst/>
                  <a:gdLst/>
                  <a:ahLst/>
                  <a:rect l="l" t="t" r="r" b="b"/>
                  <a:pathLst>
                    <a:path w="116" h="117">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4"/>
                      </a:lnTo>
                      <a:lnTo>
                        <a:pt x="12" y="94"/>
                      </a:lnTo>
                      <a:lnTo>
                        <a:pt x="23" y="105"/>
                      </a:lnTo>
                      <a:lnTo>
                        <a:pt x="33" y="111"/>
                      </a:lnTo>
                      <a:lnTo>
                        <a:pt x="43" y="115"/>
                      </a:lnTo>
                      <a:lnTo>
                        <a:pt x="54" y="117"/>
                      </a:lnTo>
                      <a:lnTo>
                        <a:pt x="62" y="117"/>
                      </a:lnTo>
                      <a:lnTo>
                        <a:pt x="73" y="115"/>
                      </a:lnTo>
                      <a:lnTo>
                        <a:pt x="83" y="111"/>
                      </a:lnTo>
                      <a:lnTo>
                        <a:pt x="93" y="105"/>
                      </a:lnTo>
                      <a:lnTo>
                        <a:pt x="104" y="94"/>
                      </a:lnTo>
                      <a:lnTo>
                        <a:pt x="110" y="84"/>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492" name=""/>
                <p:cNvSpPr/>
                <p:nvPr/>
              </p:nvSpPr>
              <p:spPr>
                <a:xfrm>
                  <a:off x="2247840" y="2792880"/>
                  <a:ext cx="41400" cy="43560"/>
                </a:xfrm>
                <a:custGeom>
                  <a:avLst/>
                  <a:gdLst/>
                  <a:ahLst/>
                  <a:rect l="l" t="t" r="r" b="b"/>
                  <a:pathLst>
                    <a:path w="58" h="59">
                      <a:moveTo>
                        <a:pt x="0" y="29"/>
                      </a:moveTo>
                      <a:lnTo>
                        <a:pt x="29" y="0"/>
                      </a:lnTo>
                      <a:lnTo>
                        <a:pt x="58" y="29"/>
                      </a:lnTo>
                      <a:lnTo>
                        <a:pt x="29" y="59"/>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493" name=""/>
                <p:cNvSpPr/>
                <p:nvPr/>
              </p:nvSpPr>
              <p:spPr>
                <a:xfrm>
                  <a:off x="2383560" y="418176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494" name=""/>
                <p:cNvSpPr/>
                <p:nvPr/>
              </p:nvSpPr>
              <p:spPr>
                <a:xfrm>
                  <a:off x="2403720" y="4204800"/>
                  <a:ext cx="41400" cy="4320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Arial"/>
                  </a:endParaRPr>
                </a:p>
              </p:txBody>
            </p:sp>
            <p:sp>
              <p:nvSpPr>
                <p:cNvPr id="1495" name=""/>
                <p:cNvSpPr/>
                <p:nvPr/>
              </p:nvSpPr>
              <p:spPr>
                <a:xfrm>
                  <a:off x="1294920" y="2393640"/>
                  <a:ext cx="82440" cy="8712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496" name=""/>
                <p:cNvSpPr/>
                <p:nvPr/>
              </p:nvSpPr>
              <p:spPr>
                <a:xfrm>
                  <a:off x="1314720" y="241452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497" name=""/>
                <p:cNvSpPr/>
                <p:nvPr/>
              </p:nvSpPr>
              <p:spPr>
                <a:xfrm>
                  <a:off x="2840400" y="3300840"/>
                  <a:ext cx="82800" cy="8712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498" name=""/>
                <p:cNvSpPr/>
                <p:nvPr/>
              </p:nvSpPr>
              <p:spPr>
                <a:xfrm>
                  <a:off x="2860200" y="332352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499" name=""/>
                <p:cNvSpPr/>
                <p:nvPr/>
              </p:nvSpPr>
              <p:spPr>
                <a:xfrm>
                  <a:off x="1340280" y="199620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00" name=""/>
                <p:cNvSpPr/>
                <p:nvPr/>
              </p:nvSpPr>
              <p:spPr>
                <a:xfrm>
                  <a:off x="1360440" y="2017440"/>
                  <a:ext cx="4104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01" name=""/>
                <p:cNvSpPr/>
                <p:nvPr/>
              </p:nvSpPr>
              <p:spPr>
                <a:xfrm>
                  <a:off x="1861200" y="4537080"/>
                  <a:ext cx="82800" cy="8712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502" name=""/>
                <p:cNvSpPr/>
                <p:nvPr/>
              </p:nvSpPr>
              <p:spPr>
                <a:xfrm>
                  <a:off x="1881360" y="455976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03" name=""/>
                <p:cNvSpPr/>
                <p:nvPr/>
              </p:nvSpPr>
              <p:spPr>
                <a:xfrm>
                  <a:off x="3778200" y="3516840"/>
                  <a:ext cx="8244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04" name=""/>
                <p:cNvSpPr/>
                <p:nvPr/>
              </p:nvSpPr>
              <p:spPr>
                <a:xfrm>
                  <a:off x="3799800" y="353808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05" name=""/>
                <p:cNvSpPr/>
                <p:nvPr/>
              </p:nvSpPr>
              <p:spPr>
                <a:xfrm>
                  <a:off x="6256080" y="310104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06" name=""/>
                <p:cNvSpPr/>
                <p:nvPr/>
              </p:nvSpPr>
              <p:spPr>
                <a:xfrm>
                  <a:off x="6277320" y="312228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07" name=""/>
                <p:cNvSpPr/>
                <p:nvPr/>
              </p:nvSpPr>
              <p:spPr>
                <a:xfrm>
                  <a:off x="6846840" y="4645800"/>
                  <a:ext cx="8244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08" name=""/>
                <p:cNvSpPr/>
                <p:nvPr/>
              </p:nvSpPr>
              <p:spPr>
                <a:xfrm>
                  <a:off x="6868440" y="4667040"/>
                  <a:ext cx="41400" cy="4500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1509" name=""/>
                <p:cNvSpPr/>
                <p:nvPr/>
              </p:nvSpPr>
              <p:spPr>
                <a:xfrm>
                  <a:off x="5061240" y="482904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10" name=""/>
                <p:cNvSpPr/>
                <p:nvPr/>
              </p:nvSpPr>
              <p:spPr>
                <a:xfrm>
                  <a:off x="5081400" y="4849920"/>
                  <a:ext cx="4248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11" name=""/>
                <p:cNvSpPr/>
                <p:nvPr/>
              </p:nvSpPr>
              <p:spPr>
                <a:xfrm>
                  <a:off x="5149800" y="537300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12" name=""/>
                <p:cNvSpPr/>
                <p:nvPr/>
              </p:nvSpPr>
              <p:spPr>
                <a:xfrm>
                  <a:off x="5171400" y="5395680"/>
                  <a:ext cx="4104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13" name=""/>
                <p:cNvSpPr/>
                <p:nvPr/>
              </p:nvSpPr>
              <p:spPr>
                <a:xfrm>
                  <a:off x="5973480" y="536400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14" name=""/>
                <p:cNvSpPr/>
                <p:nvPr/>
              </p:nvSpPr>
              <p:spPr>
                <a:xfrm>
                  <a:off x="5994720" y="5385240"/>
                  <a:ext cx="41400" cy="4320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Arial"/>
                  </a:endParaRPr>
                </a:p>
              </p:txBody>
            </p:sp>
            <p:sp>
              <p:nvSpPr>
                <p:cNvPr id="1515" name=""/>
                <p:cNvSpPr/>
                <p:nvPr/>
              </p:nvSpPr>
              <p:spPr>
                <a:xfrm>
                  <a:off x="5515200" y="2504160"/>
                  <a:ext cx="82800" cy="8712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516" name=""/>
                <p:cNvSpPr/>
                <p:nvPr/>
              </p:nvSpPr>
              <p:spPr>
                <a:xfrm>
                  <a:off x="5536440" y="252504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17" name=""/>
                <p:cNvSpPr/>
                <p:nvPr/>
              </p:nvSpPr>
              <p:spPr>
                <a:xfrm>
                  <a:off x="6284520" y="286812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18" name=""/>
                <p:cNvSpPr/>
                <p:nvPr/>
              </p:nvSpPr>
              <p:spPr>
                <a:xfrm>
                  <a:off x="6304320" y="289080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19" name=""/>
                <p:cNvSpPr/>
                <p:nvPr/>
              </p:nvSpPr>
              <p:spPr>
                <a:xfrm>
                  <a:off x="8201160" y="331704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20" name=""/>
                <p:cNvSpPr/>
                <p:nvPr/>
              </p:nvSpPr>
              <p:spPr>
                <a:xfrm>
                  <a:off x="8222760" y="3338280"/>
                  <a:ext cx="4104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21" name=""/>
                <p:cNvSpPr/>
                <p:nvPr/>
              </p:nvSpPr>
              <p:spPr>
                <a:xfrm>
                  <a:off x="7192440" y="5312520"/>
                  <a:ext cx="8244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22" name=""/>
                <p:cNvSpPr/>
                <p:nvPr/>
              </p:nvSpPr>
              <p:spPr>
                <a:xfrm>
                  <a:off x="7211880" y="5333760"/>
                  <a:ext cx="41400" cy="4320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Arial"/>
                  </a:endParaRPr>
                </a:p>
              </p:txBody>
            </p:sp>
            <p:sp>
              <p:nvSpPr>
                <p:cNvPr id="1523" name=""/>
                <p:cNvSpPr/>
                <p:nvPr/>
              </p:nvSpPr>
              <p:spPr>
                <a:xfrm>
                  <a:off x="7399080" y="609264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24" name=""/>
                <p:cNvSpPr/>
                <p:nvPr/>
              </p:nvSpPr>
              <p:spPr>
                <a:xfrm>
                  <a:off x="7420320" y="611496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25" name=""/>
                <p:cNvSpPr/>
                <p:nvPr/>
              </p:nvSpPr>
              <p:spPr>
                <a:xfrm>
                  <a:off x="8157240" y="3480480"/>
                  <a:ext cx="8244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26" name=""/>
                <p:cNvSpPr/>
                <p:nvPr/>
              </p:nvSpPr>
              <p:spPr>
                <a:xfrm>
                  <a:off x="8177040" y="350172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27" name=""/>
                <p:cNvSpPr/>
                <p:nvPr/>
              </p:nvSpPr>
              <p:spPr>
                <a:xfrm>
                  <a:off x="8639280" y="301932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28" name=""/>
                <p:cNvSpPr/>
                <p:nvPr/>
              </p:nvSpPr>
              <p:spPr>
                <a:xfrm>
                  <a:off x="8660880" y="304200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29" name=""/>
                <p:cNvSpPr/>
                <p:nvPr/>
              </p:nvSpPr>
              <p:spPr>
                <a:xfrm>
                  <a:off x="7866000" y="3672360"/>
                  <a:ext cx="82800" cy="87480"/>
                </a:xfrm>
                <a:custGeom>
                  <a:avLst/>
                  <a:gdLst/>
                  <a:ahLst/>
                  <a:rect l="l" t="t" r="r" b="b"/>
                  <a:pathLst>
                    <a:path w="116" h="116">
                      <a:moveTo>
                        <a:pt x="116" y="54"/>
                      </a:moveTo>
                      <a:lnTo>
                        <a:pt x="114" y="43"/>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3"/>
                      </a:lnTo>
                      <a:lnTo>
                        <a:pt x="0" y="54"/>
                      </a:lnTo>
                      <a:lnTo>
                        <a:pt x="0" y="62"/>
                      </a:lnTo>
                      <a:lnTo>
                        <a:pt x="2" y="73"/>
                      </a:lnTo>
                      <a:lnTo>
                        <a:pt x="6" y="83"/>
                      </a:lnTo>
                      <a:lnTo>
                        <a:pt x="12" y="93"/>
                      </a:lnTo>
                      <a:lnTo>
                        <a:pt x="23" y="104"/>
                      </a:lnTo>
                      <a:lnTo>
                        <a:pt x="33" y="110"/>
                      </a:lnTo>
                      <a:lnTo>
                        <a:pt x="43" y="114"/>
                      </a:lnTo>
                      <a:lnTo>
                        <a:pt x="54" y="116"/>
                      </a:lnTo>
                      <a:lnTo>
                        <a:pt x="62" y="116"/>
                      </a:lnTo>
                      <a:lnTo>
                        <a:pt x="73" y="114"/>
                      </a:lnTo>
                      <a:lnTo>
                        <a:pt x="83" y="110"/>
                      </a:lnTo>
                      <a:lnTo>
                        <a:pt x="93" y="104"/>
                      </a:lnTo>
                      <a:lnTo>
                        <a:pt x="104" y="93"/>
                      </a:lnTo>
                      <a:lnTo>
                        <a:pt x="110" y="83"/>
                      </a:lnTo>
                      <a:lnTo>
                        <a:pt x="114" y="73"/>
                      </a:lnTo>
                      <a:lnTo>
                        <a:pt x="116" y="62"/>
                      </a:lnTo>
                      <a:lnTo>
                        <a:pt x="116" y="54"/>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30" name=""/>
                <p:cNvSpPr/>
                <p:nvPr/>
              </p:nvSpPr>
              <p:spPr>
                <a:xfrm>
                  <a:off x="7887240" y="3695040"/>
                  <a:ext cx="41400" cy="43560"/>
                </a:xfrm>
                <a:custGeom>
                  <a:avLst/>
                  <a:gdLst/>
                  <a:ahLst/>
                  <a:rect l="l" t="t" r="r" b="b"/>
                  <a:pathLst>
                    <a:path w="58" h="58">
                      <a:moveTo>
                        <a:pt x="0" y="29"/>
                      </a:moveTo>
                      <a:lnTo>
                        <a:pt x="29" y="0"/>
                      </a:lnTo>
                      <a:lnTo>
                        <a:pt x="58" y="29"/>
                      </a:lnTo>
                      <a:lnTo>
                        <a:pt x="29" y="58"/>
                      </a:lnTo>
                      <a:lnTo>
                        <a:pt x="0" y="29"/>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531" name=""/>
                <p:cNvSpPr/>
                <p:nvPr/>
              </p:nvSpPr>
              <p:spPr>
                <a:xfrm>
                  <a:off x="7495920" y="6077520"/>
                  <a:ext cx="772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ffffff"/>
                      </a:solidFill>
                      <a:effectLst/>
                      <a:uFillTx/>
                      <a:latin typeface="Arial"/>
                    </a:rPr>
                    <a:t>Fort Lauderdale</a:t>
                  </a:r>
                  <a:endParaRPr b="0" lang="en-US" sz="800" strike="noStrike" u="none">
                    <a:solidFill>
                      <a:srgbClr val="000000"/>
                    </a:solidFill>
                    <a:effectLst/>
                    <a:uFillTx/>
                    <a:latin typeface="Arial"/>
                  </a:endParaRPr>
                </a:p>
              </p:txBody>
            </p:sp>
            <p:sp>
              <p:nvSpPr>
                <p:cNvPr id="1532" name=""/>
                <p:cNvSpPr/>
                <p:nvPr/>
              </p:nvSpPr>
              <p:spPr>
                <a:xfrm>
                  <a:off x="7495920" y="6086520"/>
                  <a:ext cx="772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ffffff"/>
                      </a:solidFill>
                      <a:effectLst/>
                      <a:uFillTx/>
                      <a:latin typeface="Arial"/>
                    </a:rPr>
                    <a:t>Fort Lauderdale</a:t>
                  </a:r>
                  <a:endParaRPr b="0" lang="en-US" sz="800" strike="noStrike" u="none">
                    <a:solidFill>
                      <a:srgbClr val="000000"/>
                    </a:solidFill>
                    <a:effectLst/>
                    <a:uFillTx/>
                    <a:latin typeface="Arial"/>
                  </a:endParaRPr>
                </a:p>
              </p:txBody>
            </p:sp>
            <p:sp>
              <p:nvSpPr>
                <p:cNvPr id="1533" name=""/>
                <p:cNvSpPr/>
                <p:nvPr/>
              </p:nvSpPr>
              <p:spPr>
                <a:xfrm>
                  <a:off x="7495920" y="6097320"/>
                  <a:ext cx="772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ffffff"/>
                      </a:solidFill>
                      <a:effectLst/>
                      <a:uFillTx/>
                      <a:latin typeface="Arial"/>
                    </a:rPr>
                    <a:t>Fort Lauderdale</a:t>
                  </a:r>
                  <a:endParaRPr b="0" lang="en-US" sz="800" strike="noStrike" u="none">
                    <a:solidFill>
                      <a:srgbClr val="000000"/>
                    </a:solidFill>
                    <a:effectLst/>
                    <a:uFillTx/>
                    <a:latin typeface="Arial"/>
                  </a:endParaRPr>
                </a:p>
              </p:txBody>
            </p:sp>
            <p:sp>
              <p:nvSpPr>
                <p:cNvPr id="1534" name=""/>
                <p:cNvSpPr/>
                <p:nvPr/>
              </p:nvSpPr>
              <p:spPr>
                <a:xfrm>
                  <a:off x="7502760" y="6077520"/>
                  <a:ext cx="772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ffffff"/>
                      </a:solidFill>
                      <a:effectLst/>
                      <a:uFillTx/>
                      <a:latin typeface="Arial"/>
                    </a:rPr>
                    <a:t>Fort Lauderdale</a:t>
                  </a:r>
                  <a:endParaRPr b="0" lang="en-US" sz="800" strike="noStrike" u="none">
                    <a:solidFill>
                      <a:srgbClr val="000000"/>
                    </a:solidFill>
                    <a:effectLst/>
                    <a:uFillTx/>
                    <a:latin typeface="Arial"/>
                  </a:endParaRPr>
                </a:p>
              </p:txBody>
            </p:sp>
            <p:sp>
              <p:nvSpPr>
                <p:cNvPr id="1535" name=""/>
                <p:cNvSpPr/>
                <p:nvPr/>
              </p:nvSpPr>
              <p:spPr>
                <a:xfrm>
                  <a:off x="7502760" y="6097320"/>
                  <a:ext cx="772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ffffff"/>
                      </a:solidFill>
                      <a:effectLst/>
                      <a:uFillTx/>
                      <a:latin typeface="Arial"/>
                    </a:rPr>
                    <a:t>Fort Lauderdale</a:t>
                  </a:r>
                  <a:endParaRPr b="0" lang="en-US" sz="800" strike="noStrike" u="none">
                    <a:solidFill>
                      <a:srgbClr val="000000"/>
                    </a:solidFill>
                    <a:effectLst/>
                    <a:uFillTx/>
                    <a:latin typeface="Arial"/>
                  </a:endParaRPr>
                </a:p>
              </p:txBody>
            </p:sp>
            <p:sp>
              <p:nvSpPr>
                <p:cNvPr id="1536" name=""/>
                <p:cNvSpPr/>
                <p:nvPr/>
              </p:nvSpPr>
              <p:spPr>
                <a:xfrm>
                  <a:off x="7513920" y="6077520"/>
                  <a:ext cx="772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ffffff"/>
                      </a:solidFill>
                      <a:effectLst/>
                      <a:uFillTx/>
                      <a:latin typeface="Arial"/>
                    </a:rPr>
                    <a:t>Fort Lauderdale</a:t>
                  </a:r>
                  <a:endParaRPr b="0" lang="en-US" sz="800" strike="noStrike" u="none">
                    <a:solidFill>
                      <a:srgbClr val="000000"/>
                    </a:solidFill>
                    <a:effectLst/>
                    <a:uFillTx/>
                    <a:latin typeface="Arial"/>
                  </a:endParaRPr>
                </a:p>
              </p:txBody>
            </p:sp>
            <p:sp>
              <p:nvSpPr>
                <p:cNvPr id="1537" name=""/>
                <p:cNvSpPr/>
                <p:nvPr/>
              </p:nvSpPr>
              <p:spPr>
                <a:xfrm>
                  <a:off x="7513920" y="6086520"/>
                  <a:ext cx="772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ffffff"/>
                      </a:solidFill>
                      <a:effectLst/>
                      <a:uFillTx/>
                      <a:latin typeface="Arial"/>
                    </a:rPr>
                    <a:t>Fort Lauderdale</a:t>
                  </a:r>
                  <a:endParaRPr b="0" lang="en-US" sz="800" strike="noStrike" u="none">
                    <a:solidFill>
                      <a:srgbClr val="000000"/>
                    </a:solidFill>
                    <a:effectLst/>
                    <a:uFillTx/>
                    <a:latin typeface="Arial"/>
                  </a:endParaRPr>
                </a:p>
              </p:txBody>
            </p:sp>
            <p:sp>
              <p:nvSpPr>
                <p:cNvPr id="1538" name=""/>
                <p:cNvSpPr/>
                <p:nvPr/>
              </p:nvSpPr>
              <p:spPr>
                <a:xfrm>
                  <a:off x="7513920" y="6097320"/>
                  <a:ext cx="772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ffffff"/>
                      </a:solidFill>
                      <a:effectLst/>
                      <a:uFillTx/>
                      <a:latin typeface="Arial"/>
                    </a:rPr>
                    <a:t>Fort Lauderdale</a:t>
                  </a:r>
                  <a:endParaRPr b="0" lang="en-US" sz="800" strike="noStrike" u="none">
                    <a:solidFill>
                      <a:srgbClr val="000000"/>
                    </a:solidFill>
                    <a:effectLst/>
                    <a:uFillTx/>
                    <a:latin typeface="Arial"/>
                  </a:endParaRPr>
                </a:p>
              </p:txBody>
            </p:sp>
            <p:sp>
              <p:nvSpPr>
                <p:cNvPr id="1539" name=""/>
                <p:cNvSpPr/>
                <p:nvPr/>
              </p:nvSpPr>
              <p:spPr>
                <a:xfrm>
                  <a:off x="7502760" y="6086520"/>
                  <a:ext cx="772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Fort Lauderdale</a:t>
                  </a:r>
                  <a:endParaRPr b="0" lang="en-US" sz="800" strike="noStrike" u="none">
                    <a:solidFill>
                      <a:srgbClr val="000000"/>
                    </a:solidFill>
                    <a:effectLst/>
                    <a:uFillTx/>
                    <a:latin typeface="Arial"/>
                  </a:endParaRPr>
                </a:p>
              </p:txBody>
            </p:sp>
            <p:sp>
              <p:nvSpPr>
                <p:cNvPr id="1540" name=""/>
                <p:cNvSpPr/>
                <p:nvPr/>
              </p:nvSpPr>
              <p:spPr>
                <a:xfrm>
                  <a:off x="3529800" y="3494160"/>
                  <a:ext cx="3470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Denver</a:t>
                  </a:r>
                  <a:endParaRPr b="0" lang="en-US" sz="800" strike="noStrike" u="none">
                    <a:solidFill>
                      <a:srgbClr val="000000"/>
                    </a:solidFill>
                    <a:effectLst/>
                    <a:uFillTx/>
                    <a:latin typeface="Arial"/>
                  </a:endParaRPr>
                </a:p>
              </p:txBody>
            </p:sp>
            <p:sp>
              <p:nvSpPr>
                <p:cNvPr id="1541" name=""/>
                <p:cNvSpPr/>
                <p:nvPr/>
              </p:nvSpPr>
              <p:spPr>
                <a:xfrm>
                  <a:off x="8397000" y="3288240"/>
                  <a:ext cx="466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New York</a:t>
                  </a:r>
                  <a:endParaRPr b="0" lang="en-US" sz="800" strike="noStrike" u="none">
                    <a:solidFill>
                      <a:srgbClr val="000000"/>
                    </a:solidFill>
                    <a:effectLst/>
                    <a:uFillTx/>
                    <a:latin typeface="Arial"/>
                  </a:endParaRPr>
                </a:p>
              </p:txBody>
            </p:sp>
            <p:sp>
              <p:nvSpPr>
                <p:cNvPr id="1542" name=""/>
                <p:cNvSpPr/>
                <p:nvPr/>
              </p:nvSpPr>
              <p:spPr>
                <a:xfrm>
                  <a:off x="8257680" y="3477240"/>
                  <a:ext cx="6022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Philadelphia</a:t>
                  </a:r>
                  <a:endParaRPr b="0" lang="en-US" sz="800" strike="noStrike" u="none">
                    <a:solidFill>
                      <a:srgbClr val="000000"/>
                    </a:solidFill>
                    <a:effectLst/>
                    <a:uFillTx/>
                    <a:latin typeface="Arial"/>
                  </a:endParaRPr>
                </a:p>
              </p:txBody>
            </p:sp>
            <p:sp>
              <p:nvSpPr>
                <p:cNvPr id="1543" name=""/>
                <p:cNvSpPr/>
                <p:nvPr/>
              </p:nvSpPr>
              <p:spPr>
                <a:xfrm>
                  <a:off x="7878960" y="3718080"/>
                  <a:ext cx="760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Washington DC</a:t>
                  </a:r>
                  <a:endParaRPr b="0" lang="en-US" sz="800" strike="noStrike" u="none">
                    <a:solidFill>
                      <a:srgbClr val="000000"/>
                    </a:solidFill>
                    <a:effectLst/>
                    <a:uFillTx/>
                    <a:latin typeface="Arial"/>
                  </a:endParaRPr>
                </a:p>
              </p:txBody>
            </p:sp>
            <p:sp>
              <p:nvSpPr>
                <p:cNvPr id="1544" name=""/>
                <p:cNvSpPr/>
                <p:nvPr/>
              </p:nvSpPr>
              <p:spPr>
                <a:xfrm>
                  <a:off x="6084360" y="2774520"/>
                  <a:ext cx="5115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Milwaukee</a:t>
                  </a:r>
                  <a:endParaRPr b="0" lang="en-US" sz="800" strike="noStrike" u="none">
                    <a:solidFill>
                      <a:srgbClr val="000000"/>
                    </a:solidFill>
                    <a:effectLst/>
                    <a:uFillTx/>
                    <a:latin typeface="Arial"/>
                  </a:endParaRPr>
                </a:p>
              </p:txBody>
            </p:sp>
            <p:sp>
              <p:nvSpPr>
                <p:cNvPr id="1545" name=""/>
                <p:cNvSpPr/>
                <p:nvPr/>
              </p:nvSpPr>
              <p:spPr>
                <a:xfrm flipH="1" flipV="1">
                  <a:off x="5527800" y="3201840"/>
                  <a:ext cx="131400" cy="84600"/>
                </a:xfrm>
                <a:prstGeom prst="line">
                  <a:avLst/>
                </a:prstGeom>
                <a:ln w="0">
                  <a:solidFill>
                    <a:srgbClr val="000000"/>
                  </a:solidFill>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1546" name=""/>
                <p:cNvSpPr/>
                <p:nvPr/>
              </p:nvSpPr>
              <p:spPr>
                <a:xfrm>
                  <a:off x="5500800" y="3176640"/>
                  <a:ext cx="31320" cy="34560"/>
                </a:xfrm>
                <a:custGeom>
                  <a:avLst/>
                  <a:gdLst/>
                  <a:ahLst/>
                  <a:rect l="l" t="t" r="r" b="b"/>
                  <a:pathLst>
                    <a:path w="44" h="45">
                      <a:moveTo>
                        <a:pt x="34" y="42"/>
                      </a:moveTo>
                      <a:lnTo>
                        <a:pt x="20" y="45"/>
                      </a:lnTo>
                      <a:lnTo>
                        <a:pt x="3" y="34"/>
                      </a:lnTo>
                      <a:lnTo>
                        <a:pt x="0" y="20"/>
                      </a:lnTo>
                      <a:lnTo>
                        <a:pt x="10" y="3"/>
                      </a:lnTo>
                      <a:lnTo>
                        <a:pt x="24" y="0"/>
                      </a:lnTo>
                      <a:lnTo>
                        <a:pt x="41" y="11"/>
                      </a:lnTo>
                      <a:lnTo>
                        <a:pt x="44" y="24"/>
                      </a:lnTo>
                      <a:lnTo>
                        <a:pt x="34" y="42"/>
                      </a:lnTo>
                      <a:close/>
                    </a:path>
                  </a:pathLst>
                </a:custGeom>
                <a:solidFill>
                  <a:srgbClr val="000000"/>
                </a:solidFill>
                <a:ln w="0">
                  <a:solidFill>
                    <a:srgbClr val="000000"/>
                  </a:solid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547" name=""/>
                <p:cNvSpPr/>
                <p:nvPr/>
              </p:nvSpPr>
              <p:spPr>
                <a:xfrm>
                  <a:off x="5492880" y="3287160"/>
                  <a:ext cx="5680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Des Moines</a:t>
                  </a:r>
                  <a:endParaRPr b="0" lang="en-US" sz="800" strike="noStrike" u="none">
                    <a:solidFill>
                      <a:srgbClr val="000000"/>
                    </a:solidFill>
                    <a:effectLst/>
                    <a:uFillTx/>
                    <a:latin typeface="Arial"/>
                  </a:endParaRPr>
                </a:p>
              </p:txBody>
            </p:sp>
            <p:sp>
              <p:nvSpPr>
                <p:cNvPr id="1548" name=""/>
                <p:cNvSpPr/>
                <p:nvPr/>
              </p:nvSpPr>
              <p:spPr>
                <a:xfrm>
                  <a:off x="6128280" y="2962080"/>
                  <a:ext cx="4035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Chicago</a:t>
                  </a:r>
                  <a:endParaRPr b="0" lang="en-US" sz="800" strike="noStrike" u="none">
                    <a:solidFill>
                      <a:srgbClr val="000000"/>
                    </a:solidFill>
                    <a:effectLst/>
                    <a:uFillTx/>
                    <a:latin typeface="Arial"/>
                  </a:endParaRPr>
                </a:p>
              </p:txBody>
            </p:sp>
            <p:sp>
              <p:nvSpPr>
                <p:cNvPr id="1549" name=""/>
                <p:cNvSpPr/>
                <p:nvPr/>
              </p:nvSpPr>
              <p:spPr>
                <a:xfrm>
                  <a:off x="6856920" y="2853000"/>
                  <a:ext cx="3297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Detroit</a:t>
                  </a:r>
                  <a:endParaRPr b="0" lang="en-US" sz="800" strike="noStrike" u="none">
                    <a:solidFill>
                      <a:srgbClr val="000000"/>
                    </a:solidFill>
                    <a:effectLst/>
                    <a:uFillTx/>
                    <a:latin typeface="Arial"/>
                  </a:endParaRPr>
                </a:p>
              </p:txBody>
            </p:sp>
            <p:sp>
              <p:nvSpPr>
                <p:cNvPr id="1550" name=""/>
                <p:cNvSpPr/>
                <p:nvPr/>
              </p:nvSpPr>
              <p:spPr>
                <a:xfrm>
                  <a:off x="4828680" y="3202200"/>
                  <a:ext cx="3470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Omaha</a:t>
                  </a:r>
                  <a:endParaRPr b="0" lang="en-US" sz="800" strike="noStrike" u="none">
                    <a:solidFill>
                      <a:srgbClr val="000000"/>
                    </a:solidFill>
                    <a:effectLst/>
                    <a:uFillTx/>
                    <a:latin typeface="Arial"/>
                  </a:endParaRPr>
                </a:p>
              </p:txBody>
            </p:sp>
            <p:sp>
              <p:nvSpPr>
                <p:cNvPr id="1551" name=""/>
                <p:cNvSpPr/>
                <p:nvPr/>
              </p:nvSpPr>
              <p:spPr>
                <a:xfrm>
                  <a:off x="7372440" y="4345200"/>
                  <a:ext cx="4489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Charlotte</a:t>
                  </a:r>
                  <a:endParaRPr b="0" lang="en-US" sz="800" strike="noStrike" u="none">
                    <a:solidFill>
                      <a:srgbClr val="000000"/>
                    </a:solidFill>
                    <a:effectLst/>
                    <a:uFillTx/>
                    <a:latin typeface="Arial"/>
                  </a:endParaRPr>
                </a:p>
              </p:txBody>
            </p:sp>
            <p:sp>
              <p:nvSpPr>
                <p:cNvPr id="1552" name=""/>
                <p:cNvSpPr/>
                <p:nvPr/>
              </p:nvSpPr>
              <p:spPr>
                <a:xfrm>
                  <a:off x="6633720" y="4316400"/>
                  <a:ext cx="6246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Chattanooga</a:t>
                  </a:r>
                  <a:endParaRPr b="0" lang="en-US" sz="800" strike="noStrike" u="none">
                    <a:solidFill>
                      <a:srgbClr val="000000"/>
                    </a:solidFill>
                    <a:effectLst/>
                    <a:uFillTx/>
                    <a:latin typeface="Arial"/>
                  </a:endParaRPr>
                </a:p>
              </p:txBody>
            </p:sp>
            <p:sp>
              <p:nvSpPr>
                <p:cNvPr id="1553" name=""/>
                <p:cNvSpPr/>
                <p:nvPr/>
              </p:nvSpPr>
              <p:spPr>
                <a:xfrm>
                  <a:off x="2312280" y="2750040"/>
                  <a:ext cx="278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Boise</a:t>
                  </a:r>
                  <a:endParaRPr b="0" lang="en-US" sz="800" strike="noStrike" u="none">
                    <a:solidFill>
                      <a:srgbClr val="000000"/>
                    </a:solidFill>
                    <a:effectLst/>
                    <a:uFillTx/>
                    <a:latin typeface="Arial"/>
                  </a:endParaRPr>
                </a:p>
              </p:txBody>
            </p:sp>
            <p:sp>
              <p:nvSpPr>
                <p:cNvPr id="1554" name=""/>
                <p:cNvSpPr/>
                <p:nvPr/>
              </p:nvSpPr>
              <p:spPr>
                <a:xfrm>
                  <a:off x="3714480" y="4928760"/>
                  <a:ext cx="3697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El Paso</a:t>
                  </a:r>
                  <a:endParaRPr b="0" lang="en-US" sz="800" strike="noStrike" u="none">
                    <a:solidFill>
                      <a:srgbClr val="000000"/>
                    </a:solidFill>
                    <a:effectLst/>
                    <a:uFillTx/>
                    <a:latin typeface="Arial"/>
                  </a:endParaRPr>
                </a:p>
              </p:txBody>
            </p:sp>
            <p:sp>
              <p:nvSpPr>
                <p:cNvPr id="1555" name=""/>
                <p:cNvSpPr/>
                <p:nvPr/>
              </p:nvSpPr>
              <p:spPr>
                <a:xfrm>
                  <a:off x="8787960" y="3000960"/>
                  <a:ext cx="3524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Boston</a:t>
                  </a:r>
                  <a:endParaRPr b="0" lang="en-US" sz="800" strike="noStrike" u="none">
                    <a:solidFill>
                      <a:srgbClr val="000000"/>
                    </a:solidFill>
                    <a:effectLst/>
                    <a:uFillTx/>
                    <a:latin typeface="Arial"/>
                  </a:endParaRPr>
                </a:p>
              </p:txBody>
            </p:sp>
            <p:sp>
              <p:nvSpPr>
                <p:cNvPr id="1556" name=""/>
                <p:cNvSpPr/>
                <p:nvPr/>
              </p:nvSpPr>
              <p:spPr>
                <a:xfrm>
                  <a:off x="8210520" y="2832120"/>
                  <a:ext cx="3412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Albany</a:t>
                  </a:r>
                  <a:endParaRPr b="0" lang="en-US" sz="800" strike="noStrike" u="none">
                    <a:solidFill>
                      <a:srgbClr val="000000"/>
                    </a:solidFill>
                    <a:effectLst/>
                    <a:uFillTx/>
                    <a:latin typeface="Arial"/>
                  </a:endParaRPr>
                </a:p>
              </p:txBody>
            </p:sp>
            <p:sp>
              <p:nvSpPr>
                <p:cNvPr id="1557" name=""/>
                <p:cNvSpPr/>
                <p:nvPr/>
              </p:nvSpPr>
              <p:spPr>
                <a:xfrm>
                  <a:off x="2838960" y="5057280"/>
                  <a:ext cx="363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Tucson</a:t>
                  </a:r>
                  <a:endParaRPr b="0" lang="en-US" sz="800" strike="noStrike" u="none">
                    <a:solidFill>
                      <a:srgbClr val="000000"/>
                    </a:solidFill>
                    <a:effectLst/>
                    <a:uFillTx/>
                    <a:latin typeface="Arial"/>
                  </a:endParaRPr>
                </a:p>
              </p:txBody>
            </p:sp>
            <p:sp>
              <p:nvSpPr>
                <p:cNvPr id="1558" name=""/>
                <p:cNvSpPr/>
                <p:nvPr/>
              </p:nvSpPr>
              <p:spPr>
                <a:xfrm>
                  <a:off x="926640" y="3675240"/>
                  <a:ext cx="1879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San</a:t>
                  </a:r>
                  <a:endParaRPr b="0" lang="en-US" sz="800" strike="noStrike" u="none">
                    <a:solidFill>
                      <a:srgbClr val="000000"/>
                    </a:solidFill>
                    <a:effectLst/>
                    <a:uFillTx/>
                    <a:latin typeface="Arial"/>
                  </a:endParaRPr>
                </a:p>
              </p:txBody>
            </p:sp>
            <p:sp>
              <p:nvSpPr>
                <p:cNvPr id="1559" name=""/>
                <p:cNvSpPr/>
                <p:nvPr/>
              </p:nvSpPr>
              <p:spPr>
                <a:xfrm>
                  <a:off x="927000" y="3790080"/>
                  <a:ext cx="4831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Francisco</a:t>
                  </a:r>
                  <a:endParaRPr b="0" lang="en-US" sz="800" strike="noStrike" u="none">
                    <a:solidFill>
                      <a:srgbClr val="000000"/>
                    </a:solidFill>
                    <a:effectLst/>
                    <a:uFillTx/>
                    <a:latin typeface="Arial"/>
                  </a:endParaRPr>
                </a:p>
              </p:txBody>
            </p:sp>
            <p:sp>
              <p:nvSpPr>
                <p:cNvPr id="1560" name=""/>
                <p:cNvSpPr/>
                <p:nvPr/>
              </p:nvSpPr>
              <p:spPr>
                <a:xfrm>
                  <a:off x="1228680" y="4094280"/>
                  <a:ext cx="4489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San Jose</a:t>
                  </a:r>
                  <a:endParaRPr b="0" lang="en-US" sz="800" strike="noStrike" u="none">
                    <a:solidFill>
                      <a:srgbClr val="000000"/>
                    </a:solidFill>
                    <a:effectLst/>
                    <a:uFillTx/>
                    <a:latin typeface="Arial"/>
                  </a:endParaRPr>
                </a:p>
              </p:txBody>
            </p:sp>
            <p:sp>
              <p:nvSpPr>
                <p:cNvPr id="1561" name=""/>
                <p:cNvSpPr/>
                <p:nvPr/>
              </p:nvSpPr>
              <p:spPr>
                <a:xfrm>
                  <a:off x="1638000" y="3701160"/>
                  <a:ext cx="5853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Sacramento</a:t>
                  </a:r>
                  <a:endParaRPr b="0" lang="en-US" sz="800" strike="noStrike" u="none">
                    <a:solidFill>
                      <a:srgbClr val="000000"/>
                    </a:solidFill>
                    <a:effectLst/>
                    <a:uFillTx/>
                    <a:latin typeface="Arial"/>
                  </a:endParaRPr>
                </a:p>
              </p:txBody>
            </p:sp>
            <p:sp>
              <p:nvSpPr>
                <p:cNvPr id="1562" name=""/>
                <p:cNvSpPr/>
                <p:nvPr/>
              </p:nvSpPr>
              <p:spPr>
                <a:xfrm>
                  <a:off x="2237760" y="3303360"/>
                  <a:ext cx="670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Salt Lake City</a:t>
                  </a:r>
                  <a:endParaRPr b="0" lang="en-US" sz="800" strike="noStrike" u="none">
                    <a:solidFill>
                      <a:srgbClr val="000000"/>
                    </a:solidFill>
                    <a:effectLst/>
                    <a:uFillTx/>
                    <a:latin typeface="Arial"/>
                  </a:endParaRPr>
                </a:p>
              </p:txBody>
            </p:sp>
            <p:sp>
              <p:nvSpPr>
                <p:cNvPr id="1563" name=""/>
                <p:cNvSpPr/>
                <p:nvPr/>
              </p:nvSpPr>
              <p:spPr>
                <a:xfrm>
                  <a:off x="1412280" y="2320920"/>
                  <a:ext cx="4147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Portland</a:t>
                  </a:r>
                  <a:endParaRPr b="0" lang="en-US" sz="800" strike="noStrike" u="none">
                    <a:solidFill>
                      <a:srgbClr val="000000"/>
                    </a:solidFill>
                    <a:effectLst/>
                    <a:uFillTx/>
                    <a:latin typeface="Arial"/>
                  </a:endParaRPr>
                </a:p>
              </p:txBody>
            </p:sp>
            <p:sp>
              <p:nvSpPr>
                <p:cNvPr id="1564" name=""/>
                <p:cNvSpPr/>
                <p:nvPr/>
              </p:nvSpPr>
              <p:spPr>
                <a:xfrm>
                  <a:off x="1420560" y="1964160"/>
                  <a:ext cx="3355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Seattle</a:t>
                  </a:r>
                  <a:endParaRPr b="0" lang="en-US" sz="800" strike="noStrike" u="none">
                    <a:solidFill>
                      <a:srgbClr val="000000"/>
                    </a:solidFill>
                    <a:effectLst/>
                    <a:uFillTx/>
                    <a:latin typeface="Arial"/>
                  </a:endParaRPr>
                </a:p>
              </p:txBody>
            </p:sp>
            <p:sp>
              <p:nvSpPr>
                <p:cNvPr id="1565" name=""/>
                <p:cNvSpPr/>
                <p:nvPr/>
              </p:nvSpPr>
              <p:spPr>
                <a:xfrm>
                  <a:off x="1626120" y="4893840"/>
                  <a:ext cx="5000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San Diego</a:t>
                  </a:r>
                  <a:endParaRPr b="0" lang="en-US" sz="800" strike="noStrike" u="none">
                    <a:solidFill>
                      <a:srgbClr val="000000"/>
                    </a:solidFill>
                    <a:effectLst/>
                    <a:uFillTx/>
                    <a:latin typeface="Arial"/>
                  </a:endParaRPr>
                </a:p>
              </p:txBody>
            </p:sp>
            <p:sp>
              <p:nvSpPr>
                <p:cNvPr id="1566" name=""/>
                <p:cNvSpPr/>
                <p:nvPr/>
              </p:nvSpPr>
              <p:spPr>
                <a:xfrm>
                  <a:off x="2453760" y="4155840"/>
                  <a:ext cx="5058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Las Vegas</a:t>
                  </a:r>
                  <a:endParaRPr b="0" lang="en-US" sz="800" strike="noStrike" u="none">
                    <a:solidFill>
                      <a:srgbClr val="000000"/>
                    </a:solidFill>
                    <a:effectLst/>
                    <a:uFillTx/>
                    <a:latin typeface="Arial"/>
                  </a:endParaRPr>
                </a:p>
              </p:txBody>
            </p:sp>
            <p:sp>
              <p:nvSpPr>
                <p:cNvPr id="1567" name=""/>
                <p:cNvSpPr/>
                <p:nvPr/>
              </p:nvSpPr>
              <p:spPr>
                <a:xfrm>
                  <a:off x="2694600" y="4600440"/>
                  <a:ext cx="3978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Phoenix</a:t>
                  </a:r>
                  <a:endParaRPr b="0" lang="en-US" sz="800" strike="noStrike" u="none">
                    <a:solidFill>
                      <a:srgbClr val="000000"/>
                    </a:solidFill>
                    <a:effectLst/>
                    <a:uFillTx/>
                    <a:latin typeface="Arial"/>
                  </a:endParaRPr>
                </a:p>
              </p:txBody>
            </p:sp>
            <p:sp>
              <p:nvSpPr>
                <p:cNvPr id="1568" name=""/>
                <p:cNvSpPr/>
                <p:nvPr/>
              </p:nvSpPr>
              <p:spPr>
                <a:xfrm>
                  <a:off x="6880320" y="3587760"/>
                  <a:ext cx="4942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Cincinnati</a:t>
                  </a:r>
                  <a:endParaRPr b="0" lang="en-US" sz="800" strike="noStrike" u="none">
                    <a:solidFill>
                      <a:srgbClr val="000000"/>
                    </a:solidFill>
                    <a:effectLst/>
                    <a:uFillTx/>
                    <a:latin typeface="Arial"/>
                  </a:endParaRPr>
                </a:p>
              </p:txBody>
            </p:sp>
            <p:sp>
              <p:nvSpPr>
                <p:cNvPr id="1569" name=""/>
                <p:cNvSpPr/>
                <p:nvPr/>
              </p:nvSpPr>
              <p:spPr>
                <a:xfrm>
                  <a:off x="7661160" y="2963520"/>
                  <a:ext cx="3524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Buffalo</a:t>
                  </a:r>
                  <a:endParaRPr b="0" lang="en-US" sz="800" strike="noStrike" u="none">
                    <a:solidFill>
                      <a:srgbClr val="000000"/>
                    </a:solidFill>
                    <a:effectLst/>
                    <a:uFillTx/>
                    <a:latin typeface="Arial"/>
                  </a:endParaRPr>
                </a:p>
              </p:txBody>
            </p:sp>
            <p:sp>
              <p:nvSpPr>
                <p:cNvPr id="1570" name=""/>
                <p:cNvSpPr/>
                <p:nvPr/>
              </p:nvSpPr>
              <p:spPr>
                <a:xfrm>
                  <a:off x="6300720" y="3358080"/>
                  <a:ext cx="5965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Indianapolis</a:t>
                  </a:r>
                  <a:endParaRPr b="0" lang="en-US" sz="800" strike="noStrike" u="none">
                    <a:solidFill>
                      <a:srgbClr val="000000"/>
                    </a:solidFill>
                    <a:effectLst/>
                    <a:uFillTx/>
                    <a:latin typeface="Arial"/>
                  </a:endParaRPr>
                </a:p>
              </p:txBody>
            </p:sp>
            <p:sp>
              <p:nvSpPr>
                <p:cNvPr id="1571" name=""/>
                <p:cNvSpPr/>
                <p:nvPr/>
              </p:nvSpPr>
              <p:spPr>
                <a:xfrm>
                  <a:off x="6675480" y="3784320"/>
                  <a:ext cx="4716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Louisville</a:t>
                  </a:r>
                  <a:endParaRPr b="0" lang="en-US" sz="800" strike="noStrike" u="none">
                    <a:solidFill>
                      <a:srgbClr val="000000"/>
                    </a:solidFill>
                    <a:effectLst/>
                    <a:uFillTx/>
                    <a:latin typeface="Arial"/>
                  </a:endParaRPr>
                </a:p>
              </p:txBody>
            </p:sp>
            <p:sp>
              <p:nvSpPr>
                <p:cNvPr id="1572" name=""/>
                <p:cNvSpPr/>
                <p:nvPr/>
              </p:nvSpPr>
              <p:spPr>
                <a:xfrm>
                  <a:off x="6512760" y="4163400"/>
                  <a:ext cx="4489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Nashville</a:t>
                  </a:r>
                  <a:endParaRPr b="0" lang="en-US" sz="800" strike="noStrike" u="none">
                    <a:solidFill>
                      <a:srgbClr val="000000"/>
                    </a:solidFill>
                    <a:effectLst/>
                    <a:uFillTx/>
                    <a:latin typeface="Arial"/>
                  </a:endParaRPr>
                </a:p>
              </p:txBody>
            </p:sp>
            <p:sp>
              <p:nvSpPr>
                <p:cNvPr id="1573" name=""/>
                <p:cNvSpPr/>
                <p:nvPr/>
              </p:nvSpPr>
              <p:spPr>
                <a:xfrm>
                  <a:off x="5999400" y="3675240"/>
                  <a:ext cx="4320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St. Louis</a:t>
                  </a:r>
                  <a:endParaRPr b="0" lang="en-US" sz="800" strike="noStrike" u="none">
                    <a:solidFill>
                      <a:srgbClr val="000000"/>
                    </a:solidFill>
                    <a:effectLst/>
                    <a:uFillTx/>
                    <a:latin typeface="Arial"/>
                  </a:endParaRPr>
                </a:p>
              </p:txBody>
            </p:sp>
            <p:sp>
              <p:nvSpPr>
                <p:cNvPr id="1574" name=""/>
                <p:cNvSpPr/>
                <p:nvPr/>
              </p:nvSpPr>
              <p:spPr>
                <a:xfrm>
                  <a:off x="6474240" y="4606920"/>
                  <a:ext cx="346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Atlanta</a:t>
                  </a:r>
                  <a:endParaRPr b="0" lang="en-US" sz="800" strike="noStrike" u="none">
                    <a:solidFill>
                      <a:srgbClr val="000000"/>
                    </a:solidFill>
                    <a:effectLst/>
                    <a:uFillTx/>
                    <a:latin typeface="Arial"/>
                  </a:endParaRPr>
                </a:p>
              </p:txBody>
            </p:sp>
            <p:sp>
              <p:nvSpPr>
                <p:cNvPr id="1575" name=""/>
                <p:cNvSpPr/>
                <p:nvPr/>
              </p:nvSpPr>
              <p:spPr>
                <a:xfrm>
                  <a:off x="5127120" y="3718080"/>
                  <a:ext cx="5853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Kansas City</a:t>
                  </a:r>
                  <a:endParaRPr b="0" lang="en-US" sz="800" strike="noStrike" u="none">
                    <a:solidFill>
                      <a:srgbClr val="000000"/>
                    </a:solidFill>
                    <a:effectLst/>
                    <a:uFillTx/>
                    <a:latin typeface="Arial"/>
                  </a:endParaRPr>
                </a:p>
              </p:txBody>
            </p:sp>
            <p:sp>
              <p:nvSpPr>
                <p:cNvPr id="1576" name=""/>
                <p:cNvSpPr/>
                <p:nvPr/>
              </p:nvSpPr>
              <p:spPr>
                <a:xfrm>
                  <a:off x="5604120" y="4360320"/>
                  <a:ext cx="4431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Memphis</a:t>
                  </a:r>
                  <a:endParaRPr b="0" lang="en-US" sz="800" strike="noStrike" u="none">
                    <a:solidFill>
                      <a:srgbClr val="000000"/>
                    </a:solidFill>
                    <a:effectLst/>
                    <a:uFillTx/>
                    <a:latin typeface="Arial"/>
                  </a:endParaRPr>
                </a:p>
              </p:txBody>
            </p:sp>
            <p:sp>
              <p:nvSpPr>
                <p:cNvPr id="1577" name=""/>
                <p:cNvSpPr/>
                <p:nvPr/>
              </p:nvSpPr>
              <p:spPr>
                <a:xfrm>
                  <a:off x="7268040" y="5285160"/>
                  <a:ext cx="6080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Jacksonville</a:t>
                  </a:r>
                  <a:endParaRPr b="0" lang="en-US" sz="800" strike="noStrike" u="none">
                    <a:solidFill>
                      <a:srgbClr val="000000"/>
                    </a:solidFill>
                    <a:effectLst/>
                    <a:uFillTx/>
                    <a:latin typeface="Arial"/>
                  </a:endParaRPr>
                </a:p>
              </p:txBody>
            </p:sp>
            <p:sp>
              <p:nvSpPr>
                <p:cNvPr id="1578" name=""/>
                <p:cNvSpPr/>
                <p:nvPr/>
              </p:nvSpPr>
              <p:spPr>
                <a:xfrm>
                  <a:off x="7291440" y="5626800"/>
                  <a:ext cx="3920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Orlando</a:t>
                  </a:r>
                  <a:endParaRPr b="0" lang="en-US" sz="800" strike="noStrike" u="none">
                    <a:solidFill>
                      <a:srgbClr val="000000"/>
                    </a:solidFill>
                    <a:effectLst/>
                    <a:uFillTx/>
                    <a:latin typeface="Arial"/>
                  </a:endParaRPr>
                </a:p>
              </p:txBody>
            </p:sp>
            <p:sp>
              <p:nvSpPr>
                <p:cNvPr id="1579" name=""/>
                <p:cNvSpPr/>
                <p:nvPr/>
              </p:nvSpPr>
              <p:spPr>
                <a:xfrm>
                  <a:off x="6580440" y="5341320"/>
                  <a:ext cx="5796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Tallahassee</a:t>
                  </a:r>
                  <a:endParaRPr b="0" lang="en-US" sz="800" strike="noStrike" u="none">
                    <a:solidFill>
                      <a:srgbClr val="000000"/>
                    </a:solidFill>
                    <a:effectLst/>
                    <a:uFillTx/>
                    <a:latin typeface="Arial"/>
                  </a:endParaRPr>
                </a:p>
              </p:txBody>
            </p:sp>
            <p:sp>
              <p:nvSpPr>
                <p:cNvPr id="1580" name=""/>
                <p:cNvSpPr/>
                <p:nvPr/>
              </p:nvSpPr>
              <p:spPr>
                <a:xfrm>
                  <a:off x="6744600" y="5743440"/>
                  <a:ext cx="3297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Tampa</a:t>
                  </a:r>
                  <a:endParaRPr b="0" lang="en-US" sz="800" strike="noStrike" u="none">
                    <a:solidFill>
                      <a:srgbClr val="000000"/>
                    </a:solidFill>
                    <a:effectLst/>
                    <a:uFillTx/>
                    <a:latin typeface="Arial"/>
                  </a:endParaRPr>
                </a:p>
              </p:txBody>
            </p:sp>
            <p:sp>
              <p:nvSpPr>
                <p:cNvPr id="1581" name=""/>
                <p:cNvSpPr/>
                <p:nvPr/>
              </p:nvSpPr>
              <p:spPr>
                <a:xfrm>
                  <a:off x="5276160" y="2351160"/>
                  <a:ext cx="5907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Minneapolis</a:t>
                  </a:r>
                  <a:endParaRPr b="0" lang="en-US" sz="800" strike="noStrike" u="none">
                    <a:solidFill>
                      <a:srgbClr val="000000"/>
                    </a:solidFill>
                    <a:effectLst/>
                    <a:uFillTx/>
                    <a:latin typeface="Arial"/>
                  </a:endParaRPr>
                </a:p>
              </p:txBody>
            </p:sp>
            <p:sp>
              <p:nvSpPr>
                <p:cNvPr id="1582" name=""/>
                <p:cNvSpPr/>
                <p:nvPr/>
              </p:nvSpPr>
              <p:spPr>
                <a:xfrm>
                  <a:off x="3926880" y="3216240"/>
                  <a:ext cx="4888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Cheyenne</a:t>
                  </a:r>
                  <a:endParaRPr b="0" lang="en-US" sz="800" strike="noStrike" u="none">
                    <a:solidFill>
                      <a:srgbClr val="000000"/>
                    </a:solidFill>
                    <a:effectLst/>
                    <a:uFillTx/>
                    <a:latin typeface="Arial"/>
                  </a:endParaRPr>
                </a:p>
              </p:txBody>
            </p:sp>
            <p:sp>
              <p:nvSpPr>
                <p:cNvPr id="1583" name=""/>
                <p:cNvSpPr/>
                <p:nvPr/>
              </p:nvSpPr>
              <p:spPr>
                <a:xfrm>
                  <a:off x="4903920" y="4695840"/>
                  <a:ext cx="301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Dallas</a:t>
                  </a:r>
                  <a:endParaRPr b="0" lang="en-US" sz="800" strike="noStrike" u="none">
                    <a:solidFill>
                      <a:srgbClr val="000000"/>
                    </a:solidFill>
                    <a:effectLst/>
                    <a:uFillTx/>
                    <a:latin typeface="Arial"/>
                  </a:endParaRPr>
                </a:p>
              </p:txBody>
            </p:sp>
            <p:sp>
              <p:nvSpPr>
                <p:cNvPr id="1584" name=""/>
                <p:cNvSpPr/>
                <p:nvPr/>
              </p:nvSpPr>
              <p:spPr>
                <a:xfrm>
                  <a:off x="5803560" y="4892400"/>
                  <a:ext cx="409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Jackson</a:t>
                  </a:r>
                  <a:endParaRPr b="0" lang="en-US" sz="800" strike="noStrike" u="none">
                    <a:solidFill>
                      <a:srgbClr val="000000"/>
                    </a:solidFill>
                    <a:effectLst/>
                    <a:uFillTx/>
                    <a:latin typeface="Arial"/>
                  </a:endParaRPr>
                </a:p>
              </p:txBody>
            </p:sp>
            <p:sp>
              <p:nvSpPr>
                <p:cNvPr id="1585" name=""/>
                <p:cNvSpPr/>
                <p:nvPr/>
              </p:nvSpPr>
              <p:spPr>
                <a:xfrm>
                  <a:off x="5055120" y="5487840"/>
                  <a:ext cx="4147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Houston</a:t>
                  </a:r>
                  <a:endParaRPr b="0" lang="en-US" sz="800" strike="noStrike" u="none">
                    <a:solidFill>
                      <a:srgbClr val="000000"/>
                    </a:solidFill>
                    <a:effectLst/>
                    <a:uFillTx/>
                    <a:latin typeface="Arial"/>
                  </a:endParaRPr>
                </a:p>
              </p:txBody>
            </p:sp>
            <p:sp>
              <p:nvSpPr>
                <p:cNvPr id="1586" name=""/>
                <p:cNvSpPr/>
                <p:nvPr/>
              </p:nvSpPr>
              <p:spPr>
                <a:xfrm>
                  <a:off x="5727600" y="5444280"/>
                  <a:ext cx="619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New Orleans</a:t>
                  </a:r>
                  <a:endParaRPr b="0" lang="en-US" sz="800" strike="noStrike" u="none">
                    <a:solidFill>
                      <a:srgbClr val="000000"/>
                    </a:solidFill>
                    <a:effectLst/>
                    <a:uFillTx/>
                    <a:latin typeface="Arial"/>
                  </a:endParaRPr>
                </a:p>
              </p:txBody>
            </p:sp>
            <p:sp>
              <p:nvSpPr>
                <p:cNvPr id="1587" name=""/>
                <p:cNvSpPr/>
                <p:nvPr/>
              </p:nvSpPr>
              <p:spPr>
                <a:xfrm>
                  <a:off x="4568760" y="5277600"/>
                  <a:ext cx="3182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Austin</a:t>
                  </a:r>
                  <a:endParaRPr b="0" lang="en-US" sz="800" strike="noStrike" u="none">
                    <a:solidFill>
                      <a:srgbClr val="000000"/>
                    </a:solidFill>
                    <a:effectLst/>
                    <a:uFillTx/>
                    <a:latin typeface="Arial"/>
                  </a:endParaRPr>
                </a:p>
              </p:txBody>
            </p:sp>
            <p:sp>
              <p:nvSpPr>
                <p:cNvPr id="1588" name=""/>
                <p:cNvSpPr/>
                <p:nvPr/>
              </p:nvSpPr>
              <p:spPr>
                <a:xfrm>
                  <a:off x="4235040" y="5453280"/>
                  <a:ext cx="6019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San Antonio</a:t>
                  </a:r>
                  <a:endParaRPr b="0" lang="en-US" sz="800" strike="noStrike" u="none">
                    <a:solidFill>
                      <a:srgbClr val="000000"/>
                    </a:solidFill>
                    <a:effectLst/>
                    <a:uFillTx/>
                    <a:latin typeface="Arial"/>
                  </a:endParaRPr>
                </a:p>
              </p:txBody>
            </p:sp>
            <p:sp>
              <p:nvSpPr>
                <p:cNvPr id="1589" name=""/>
                <p:cNvSpPr/>
                <p:nvPr/>
              </p:nvSpPr>
              <p:spPr>
                <a:xfrm>
                  <a:off x="1312560" y="4603680"/>
                  <a:ext cx="607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Los Angeles</a:t>
                  </a:r>
                  <a:endParaRPr b="0" lang="en-US" sz="800" strike="noStrike" u="none">
                    <a:solidFill>
                      <a:srgbClr val="000000"/>
                    </a:solidFill>
                    <a:effectLst/>
                    <a:uFillTx/>
                    <a:latin typeface="Arial"/>
                  </a:endParaRPr>
                </a:p>
              </p:txBody>
            </p:sp>
            <p:sp>
              <p:nvSpPr>
                <p:cNvPr id="1590" name=""/>
                <p:cNvSpPr/>
                <p:nvPr/>
              </p:nvSpPr>
              <p:spPr>
                <a:xfrm>
                  <a:off x="7321320" y="2623320"/>
                  <a:ext cx="511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TORONTO</a:t>
                  </a:r>
                  <a:endParaRPr b="0" lang="en-US" sz="800" strike="noStrike" u="none">
                    <a:solidFill>
                      <a:srgbClr val="000000"/>
                    </a:solidFill>
                    <a:effectLst/>
                    <a:uFillTx/>
                    <a:latin typeface="Arial"/>
                  </a:endParaRPr>
                </a:p>
              </p:txBody>
            </p:sp>
            <p:sp>
              <p:nvSpPr>
                <p:cNvPr id="1591" name=""/>
                <p:cNvSpPr/>
                <p:nvPr/>
              </p:nvSpPr>
              <p:spPr>
                <a:xfrm>
                  <a:off x="1283040" y="1680120"/>
                  <a:ext cx="1440" cy="25560"/>
                </a:xfrm>
                <a:prstGeom prst="line">
                  <a:avLst/>
                </a:prstGeom>
                <a:ln w="0">
                  <a:solidFill>
                    <a:srgbClr val="000000"/>
                  </a:solid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1592" name=""/>
                <p:cNvSpPr/>
                <p:nvPr/>
              </p:nvSpPr>
              <p:spPr>
                <a:xfrm>
                  <a:off x="1260360" y="1705680"/>
                  <a:ext cx="44280" cy="22320"/>
                </a:xfrm>
                <a:custGeom>
                  <a:avLst/>
                  <a:gdLst/>
                  <a:ahLst/>
                  <a:rect l="l" t="t" r="r" b="b"/>
                  <a:pathLst>
                    <a:path w="62" h="31">
                      <a:moveTo>
                        <a:pt x="31" y="31"/>
                      </a:moveTo>
                      <a:lnTo>
                        <a:pt x="0" y="0"/>
                      </a:lnTo>
                      <a:lnTo>
                        <a:pt x="62" y="0"/>
                      </a:lnTo>
                      <a:lnTo>
                        <a:pt x="31" y="31"/>
                      </a:lnTo>
                      <a:close/>
                    </a:path>
                  </a:pathLst>
                </a:custGeom>
                <a:solidFill>
                  <a:srgbClr val="000000"/>
                </a:solidFill>
                <a:ln w="0">
                  <a:solidFill>
                    <a:srgbClr val="000000"/>
                  </a:solid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593" name=""/>
                <p:cNvSpPr/>
                <p:nvPr/>
              </p:nvSpPr>
              <p:spPr>
                <a:xfrm>
                  <a:off x="1049040" y="1565280"/>
                  <a:ext cx="5227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Vancouver</a:t>
                  </a:r>
                  <a:endParaRPr b="0" lang="en-US" sz="800" strike="noStrike" u="none">
                    <a:solidFill>
                      <a:srgbClr val="000000"/>
                    </a:solidFill>
                    <a:effectLst/>
                    <a:uFillTx/>
                    <a:latin typeface="Arial"/>
                  </a:endParaRPr>
                </a:p>
              </p:txBody>
            </p:sp>
            <p:sp>
              <p:nvSpPr>
                <p:cNvPr id="1594" name=""/>
                <p:cNvSpPr/>
                <p:nvPr/>
              </p:nvSpPr>
              <p:spPr>
                <a:xfrm>
                  <a:off x="808200" y="1473120"/>
                  <a:ext cx="8555040" cy="5150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1595" name=""/>
              <p:cNvSpPr/>
              <p:nvPr/>
            </p:nvSpPr>
            <p:spPr>
              <a:xfrm>
                <a:off x="6999480" y="2349720"/>
                <a:ext cx="232560" cy="88920"/>
              </a:xfrm>
              <a:custGeom>
                <a:avLst/>
                <a:gdLst/>
                <a:ahLst/>
                <a:rect l="l" t="t" r="r" b="b"/>
                <a:pathLst>
                  <a:path w="327" h="117">
                    <a:moveTo>
                      <a:pt x="182" y="2"/>
                    </a:moveTo>
                    <a:lnTo>
                      <a:pt x="147" y="10"/>
                    </a:lnTo>
                    <a:lnTo>
                      <a:pt x="83" y="0"/>
                    </a:lnTo>
                    <a:lnTo>
                      <a:pt x="0" y="18"/>
                    </a:lnTo>
                    <a:lnTo>
                      <a:pt x="148" y="65"/>
                    </a:lnTo>
                    <a:lnTo>
                      <a:pt x="279" y="117"/>
                    </a:lnTo>
                    <a:lnTo>
                      <a:pt x="327" y="52"/>
                    </a:lnTo>
                    <a:lnTo>
                      <a:pt x="315" y="25"/>
                    </a:lnTo>
                    <a:lnTo>
                      <a:pt x="265" y="2"/>
                    </a:lnTo>
                    <a:lnTo>
                      <a:pt x="182" y="2"/>
                    </a:lnTo>
                    <a:close/>
                  </a:path>
                </a:pathLst>
              </a:custGeom>
              <a:solidFill>
                <a:srgbClr val="c9ffd3"/>
              </a:solidFill>
              <a:ln w="1440">
                <a:solidFill>
                  <a:srgbClr val="80808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596" name=""/>
              <p:cNvSpPr/>
              <p:nvPr/>
            </p:nvSpPr>
            <p:spPr>
              <a:xfrm>
                <a:off x="6883920" y="2292120"/>
                <a:ext cx="31320" cy="28440"/>
              </a:xfrm>
              <a:custGeom>
                <a:avLst/>
                <a:gdLst/>
                <a:ahLst/>
                <a:rect l="l" t="t" r="r" b="b"/>
                <a:pathLst>
                  <a:path w="45" h="39">
                    <a:moveTo>
                      <a:pt x="45" y="29"/>
                    </a:moveTo>
                    <a:lnTo>
                      <a:pt x="27" y="39"/>
                    </a:lnTo>
                    <a:lnTo>
                      <a:pt x="0" y="0"/>
                    </a:lnTo>
                    <a:lnTo>
                      <a:pt x="31" y="2"/>
                    </a:lnTo>
                    <a:lnTo>
                      <a:pt x="45" y="29"/>
                    </a:lnTo>
                    <a:close/>
                  </a:path>
                </a:pathLst>
              </a:custGeom>
              <a:solidFill>
                <a:srgbClr val="c9ffd3"/>
              </a:solidFill>
              <a:ln w="1440">
                <a:solidFill>
                  <a:srgbClr val="80808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1597" name=""/>
              <p:cNvSpPr/>
              <p:nvPr/>
            </p:nvSpPr>
            <p:spPr>
              <a:xfrm>
                <a:off x="6960960" y="2349720"/>
                <a:ext cx="27000" cy="23760"/>
              </a:xfrm>
              <a:custGeom>
                <a:avLst/>
                <a:gdLst/>
                <a:ahLst/>
                <a:rect l="l" t="t" r="r" b="b"/>
                <a:pathLst>
                  <a:path w="39" h="32">
                    <a:moveTo>
                      <a:pt x="39" y="26"/>
                    </a:moveTo>
                    <a:lnTo>
                      <a:pt x="28" y="0"/>
                    </a:lnTo>
                    <a:lnTo>
                      <a:pt x="0" y="21"/>
                    </a:lnTo>
                    <a:lnTo>
                      <a:pt x="31" y="32"/>
                    </a:lnTo>
                    <a:lnTo>
                      <a:pt x="39" y="26"/>
                    </a:lnTo>
                    <a:close/>
                  </a:path>
                </a:pathLst>
              </a:custGeom>
              <a:solidFill>
                <a:srgbClr val="c9ffd3"/>
              </a:solidFill>
              <a:ln w="1440">
                <a:solidFill>
                  <a:srgbClr val="80808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1598" name=""/>
              <p:cNvSpPr/>
              <p:nvPr/>
            </p:nvSpPr>
            <p:spPr>
              <a:xfrm>
                <a:off x="6796800" y="2370960"/>
                <a:ext cx="37080" cy="28440"/>
              </a:xfrm>
              <a:custGeom>
                <a:avLst/>
                <a:gdLst/>
                <a:ahLst/>
                <a:rect l="l" t="t" r="r" b="b"/>
                <a:pathLst>
                  <a:path w="51" h="38">
                    <a:moveTo>
                      <a:pt x="0" y="8"/>
                    </a:moveTo>
                    <a:lnTo>
                      <a:pt x="0" y="0"/>
                    </a:lnTo>
                    <a:lnTo>
                      <a:pt x="51" y="32"/>
                    </a:lnTo>
                    <a:lnTo>
                      <a:pt x="28" y="38"/>
                    </a:lnTo>
                    <a:lnTo>
                      <a:pt x="0" y="8"/>
                    </a:lnTo>
                    <a:close/>
                  </a:path>
                </a:pathLst>
              </a:custGeom>
              <a:solidFill>
                <a:srgbClr val="c9ffd3"/>
              </a:solidFill>
              <a:ln w="1440">
                <a:solidFill>
                  <a:srgbClr val="80808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grpSp>
        <p:sp>
          <p:nvSpPr>
            <p:cNvPr id="1599" name=""/>
            <p:cNvSpPr/>
            <p:nvPr/>
          </p:nvSpPr>
          <p:spPr>
            <a:xfrm>
              <a:off x="1546920" y="5885640"/>
              <a:ext cx="63576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LEGEND</a:t>
              </a:r>
              <a:endParaRPr b="0" lang="en-US" sz="1200" strike="noStrike" u="none">
                <a:solidFill>
                  <a:srgbClr val="000000"/>
                </a:solidFill>
                <a:effectLst/>
                <a:uFillTx/>
                <a:latin typeface="Arial"/>
              </a:endParaRPr>
            </a:p>
          </p:txBody>
        </p:sp>
        <p:sp>
          <p:nvSpPr>
            <p:cNvPr id="1600" name=""/>
            <p:cNvSpPr/>
            <p:nvPr/>
          </p:nvSpPr>
          <p:spPr>
            <a:xfrm flipH="1">
              <a:off x="1357200" y="6227280"/>
              <a:ext cx="322200" cy="1080"/>
            </a:xfrm>
            <a:prstGeom prst="line">
              <a:avLst/>
            </a:prstGeom>
            <a:ln w="23760">
              <a:solidFill>
                <a:srgbClr val="0000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601" name=""/>
            <p:cNvSpPr/>
            <p:nvPr/>
          </p:nvSpPr>
          <p:spPr>
            <a:xfrm>
              <a:off x="1735920" y="6148440"/>
              <a:ext cx="858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FIBER ROUTE</a:t>
              </a:r>
              <a:endParaRPr b="0" lang="en-US" sz="1000" strike="noStrike" u="none">
                <a:solidFill>
                  <a:srgbClr val="000000"/>
                </a:solidFill>
                <a:effectLst/>
                <a:uFillTx/>
                <a:latin typeface="Arial"/>
              </a:endParaRPr>
            </a:p>
          </p:txBody>
        </p:sp>
        <p:sp>
          <p:nvSpPr>
            <p:cNvPr id="1602" name=""/>
            <p:cNvSpPr/>
            <p:nvPr/>
          </p:nvSpPr>
          <p:spPr>
            <a:xfrm>
              <a:off x="1734840" y="6476760"/>
              <a:ext cx="5911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CITY POP</a:t>
              </a:r>
              <a:endParaRPr b="0" lang="en-US" sz="1000" strike="noStrike" u="none">
                <a:solidFill>
                  <a:srgbClr val="000000"/>
                </a:solidFill>
                <a:effectLst/>
                <a:uFillTx/>
                <a:latin typeface="Arial"/>
              </a:endParaRPr>
            </a:p>
          </p:txBody>
        </p:sp>
        <p:sp>
          <p:nvSpPr>
            <p:cNvPr id="1603" name=""/>
            <p:cNvSpPr/>
            <p:nvPr/>
          </p:nvSpPr>
          <p:spPr>
            <a:xfrm>
              <a:off x="1477440" y="6505560"/>
              <a:ext cx="82800" cy="87480"/>
            </a:xfrm>
            <a:custGeom>
              <a:avLst/>
              <a:gdLst/>
              <a:ahLst/>
              <a:rect l="l" t="t" r="r" b="b"/>
              <a:pathLst>
                <a:path w="116" h="117">
                  <a:moveTo>
                    <a:pt x="116" y="55"/>
                  </a:moveTo>
                  <a:lnTo>
                    <a:pt x="114" y="44"/>
                  </a:lnTo>
                  <a:lnTo>
                    <a:pt x="110" y="33"/>
                  </a:lnTo>
                  <a:lnTo>
                    <a:pt x="104" y="23"/>
                  </a:lnTo>
                  <a:lnTo>
                    <a:pt x="93" y="12"/>
                  </a:lnTo>
                  <a:lnTo>
                    <a:pt x="83" y="6"/>
                  </a:lnTo>
                  <a:lnTo>
                    <a:pt x="73" y="2"/>
                  </a:lnTo>
                  <a:lnTo>
                    <a:pt x="62" y="0"/>
                  </a:lnTo>
                  <a:lnTo>
                    <a:pt x="54" y="0"/>
                  </a:lnTo>
                  <a:lnTo>
                    <a:pt x="43" y="2"/>
                  </a:lnTo>
                  <a:lnTo>
                    <a:pt x="33" y="6"/>
                  </a:lnTo>
                  <a:lnTo>
                    <a:pt x="23" y="12"/>
                  </a:lnTo>
                  <a:lnTo>
                    <a:pt x="12" y="23"/>
                  </a:lnTo>
                  <a:lnTo>
                    <a:pt x="6" y="33"/>
                  </a:lnTo>
                  <a:lnTo>
                    <a:pt x="2" y="44"/>
                  </a:lnTo>
                  <a:lnTo>
                    <a:pt x="0" y="55"/>
                  </a:lnTo>
                  <a:lnTo>
                    <a:pt x="0" y="63"/>
                  </a:lnTo>
                  <a:lnTo>
                    <a:pt x="2" y="74"/>
                  </a:lnTo>
                  <a:lnTo>
                    <a:pt x="6" y="84"/>
                  </a:lnTo>
                  <a:lnTo>
                    <a:pt x="12" y="94"/>
                  </a:lnTo>
                  <a:lnTo>
                    <a:pt x="23" y="105"/>
                  </a:lnTo>
                  <a:lnTo>
                    <a:pt x="33" y="111"/>
                  </a:lnTo>
                  <a:lnTo>
                    <a:pt x="43" y="115"/>
                  </a:lnTo>
                  <a:lnTo>
                    <a:pt x="54" y="117"/>
                  </a:lnTo>
                  <a:lnTo>
                    <a:pt x="62" y="117"/>
                  </a:lnTo>
                  <a:lnTo>
                    <a:pt x="73" y="115"/>
                  </a:lnTo>
                  <a:lnTo>
                    <a:pt x="83" y="111"/>
                  </a:lnTo>
                  <a:lnTo>
                    <a:pt x="93" y="105"/>
                  </a:lnTo>
                  <a:lnTo>
                    <a:pt x="104" y="94"/>
                  </a:lnTo>
                  <a:lnTo>
                    <a:pt x="110" y="84"/>
                  </a:lnTo>
                  <a:lnTo>
                    <a:pt x="114" y="74"/>
                  </a:lnTo>
                  <a:lnTo>
                    <a:pt x="116" y="63"/>
                  </a:lnTo>
                  <a:lnTo>
                    <a:pt x="116" y="55"/>
                  </a:lnTo>
                  <a:close/>
                </a:path>
              </a:pathLst>
            </a:custGeom>
            <a:solidFill>
              <a:srgbClr val="ffffff"/>
            </a:solid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604" name=""/>
            <p:cNvSpPr/>
            <p:nvPr/>
          </p:nvSpPr>
          <p:spPr>
            <a:xfrm>
              <a:off x="1497600" y="6527880"/>
              <a:ext cx="41400" cy="43560"/>
            </a:xfrm>
            <a:custGeom>
              <a:avLst/>
              <a:gdLst/>
              <a:ahLst/>
              <a:rect l="l" t="t" r="r" b="b"/>
              <a:pathLst>
                <a:path w="58" h="59">
                  <a:moveTo>
                    <a:pt x="0" y="30"/>
                  </a:moveTo>
                  <a:lnTo>
                    <a:pt x="29" y="0"/>
                  </a:lnTo>
                  <a:lnTo>
                    <a:pt x="58" y="30"/>
                  </a:lnTo>
                  <a:lnTo>
                    <a:pt x="29" y="59"/>
                  </a:lnTo>
                  <a:lnTo>
                    <a:pt x="0" y="30"/>
                  </a:lnTo>
                  <a:close/>
                </a:path>
              </a:pathLst>
            </a:custGeom>
            <a:solidFill>
              <a:srgbClr val="0000ff"/>
            </a:solidFill>
            <a:ln w="1440">
              <a:solidFill>
                <a:srgbClr val="0000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605" name=""/>
            <p:cNvSpPr/>
            <p:nvPr/>
          </p:nvSpPr>
          <p:spPr>
            <a:xfrm>
              <a:off x="1648440" y="6372360"/>
              <a:ext cx="31320" cy="33120"/>
            </a:xfrm>
            <a:custGeom>
              <a:avLst/>
              <a:gdLst/>
              <a:ahLst/>
              <a:rect l="l" t="t" r="r" b="b"/>
              <a:pathLst>
                <a:path w="45" h="44">
                  <a:moveTo>
                    <a:pt x="45" y="33"/>
                  </a:moveTo>
                  <a:lnTo>
                    <a:pt x="34" y="44"/>
                  </a:lnTo>
                  <a:lnTo>
                    <a:pt x="11" y="44"/>
                  </a:lnTo>
                  <a:lnTo>
                    <a:pt x="0" y="33"/>
                  </a:lnTo>
                  <a:lnTo>
                    <a:pt x="0" y="11"/>
                  </a:lnTo>
                  <a:lnTo>
                    <a:pt x="11" y="0"/>
                  </a:lnTo>
                  <a:lnTo>
                    <a:pt x="34" y="0"/>
                  </a:lnTo>
                  <a:lnTo>
                    <a:pt x="45" y="11"/>
                  </a:lnTo>
                  <a:lnTo>
                    <a:pt x="45" y="33"/>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606" name=""/>
            <p:cNvSpPr/>
            <p:nvPr/>
          </p:nvSpPr>
          <p:spPr>
            <a:xfrm>
              <a:off x="1575720" y="6372360"/>
              <a:ext cx="32760" cy="33120"/>
            </a:xfrm>
            <a:custGeom>
              <a:avLst/>
              <a:gdLst/>
              <a:ahLst/>
              <a:rect l="l" t="t" r="r" b="b"/>
              <a:pathLst>
                <a:path w="45" h="44">
                  <a:moveTo>
                    <a:pt x="45" y="33"/>
                  </a:moveTo>
                  <a:lnTo>
                    <a:pt x="34" y="44"/>
                  </a:lnTo>
                  <a:lnTo>
                    <a:pt x="12" y="44"/>
                  </a:lnTo>
                  <a:lnTo>
                    <a:pt x="0" y="33"/>
                  </a:lnTo>
                  <a:lnTo>
                    <a:pt x="0" y="11"/>
                  </a:lnTo>
                  <a:lnTo>
                    <a:pt x="12" y="0"/>
                  </a:lnTo>
                  <a:lnTo>
                    <a:pt x="34" y="0"/>
                  </a:lnTo>
                  <a:lnTo>
                    <a:pt x="45" y="11"/>
                  </a:lnTo>
                  <a:lnTo>
                    <a:pt x="45" y="33"/>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607" name=""/>
            <p:cNvSpPr/>
            <p:nvPr/>
          </p:nvSpPr>
          <p:spPr>
            <a:xfrm>
              <a:off x="1504440" y="6372360"/>
              <a:ext cx="31320" cy="33120"/>
            </a:xfrm>
            <a:custGeom>
              <a:avLst/>
              <a:gdLst/>
              <a:ahLst/>
              <a:rect l="l" t="t" r="r" b="b"/>
              <a:pathLst>
                <a:path w="44" h="44">
                  <a:moveTo>
                    <a:pt x="44" y="33"/>
                  </a:moveTo>
                  <a:lnTo>
                    <a:pt x="33" y="44"/>
                  </a:lnTo>
                  <a:lnTo>
                    <a:pt x="11" y="44"/>
                  </a:lnTo>
                  <a:lnTo>
                    <a:pt x="0" y="33"/>
                  </a:lnTo>
                  <a:lnTo>
                    <a:pt x="0" y="11"/>
                  </a:lnTo>
                  <a:lnTo>
                    <a:pt x="11" y="0"/>
                  </a:lnTo>
                  <a:lnTo>
                    <a:pt x="33" y="0"/>
                  </a:lnTo>
                  <a:lnTo>
                    <a:pt x="44" y="11"/>
                  </a:lnTo>
                  <a:lnTo>
                    <a:pt x="44" y="33"/>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608" name=""/>
            <p:cNvSpPr/>
            <p:nvPr/>
          </p:nvSpPr>
          <p:spPr>
            <a:xfrm>
              <a:off x="1433160" y="6372360"/>
              <a:ext cx="31320" cy="33120"/>
            </a:xfrm>
            <a:custGeom>
              <a:avLst/>
              <a:gdLst/>
              <a:ahLst/>
              <a:rect l="l" t="t" r="r" b="b"/>
              <a:pathLst>
                <a:path w="45" h="44">
                  <a:moveTo>
                    <a:pt x="45" y="33"/>
                  </a:moveTo>
                  <a:lnTo>
                    <a:pt x="33" y="44"/>
                  </a:lnTo>
                  <a:lnTo>
                    <a:pt x="11" y="44"/>
                  </a:lnTo>
                  <a:lnTo>
                    <a:pt x="0" y="33"/>
                  </a:lnTo>
                  <a:lnTo>
                    <a:pt x="0" y="11"/>
                  </a:lnTo>
                  <a:lnTo>
                    <a:pt x="11" y="0"/>
                  </a:lnTo>
                  <a:lnTo>
                    <a:pt x="33" y="0"/>
                  </a:lnTo>
                  <a:lnTo>
                    <a:pt x="45" y="11"/>
                  </a:lnTo>
                  <a:lnTo>
                    <a:pt x="45" y="33"/>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609" name=""/>
            <p:cNvSpPr/>
            <p:nvPr/>
          </p:nvSpPr>
          <p:spPr>
            <a:xfrm>
              <a:off x="1360440" y="6372360"/>
              <a:ext cx="32400" cy="33120"/>
            </a:xfrm>
            <a:custGeom>
              <a:avLst/>
              <a:gdLst/>
              <a:ahLst/>
              <a:rect l="l" t="t" r="r" b="b"/>
              <a:pathLst>
                <a:path w="45" h="44">
                  <a:moveTo>
                    <a:pt x="45" y="33"/>
                  </a:moveTo>
                  <a:lnTo>
                    <a:pt x="34" y="44"/>
                  </a:lnTo>
                  <a:lnTo>
                    <a:pt x="11" y="44"/>
                  </a:lnTo>
                  <a:lnTo>
                    <a:pt x="0" y="33"/>
                  </a:lnTo>
                  <a:lnTo>
                    <a:pt x="0" y="11"/>
                  </a:lnTo>
                  <a:lnTo>
                    <a:pt x="11" y="0"/>
                  </a:lnTo>
                  <a:lnTo>
                    <a:pt x="34" y="0"/>
                  </a:lnTo>
                  <a:lnTo>
                    <a:pt x="45" y="11"/>
                  </a:lnTo>
                  <a:lnTo>
                    <a:pt x="45" y="33"/>
                  </a:lnTo>
                  <a:close/>
                </a:path>
              </a:pathLst>
            </a:custGeom>
            <a:solidFill>
              <a:srgbClr val="808080"/>
            </a:solidFill>
            <a:ln w="1440">
              <a:solidFill>
                <a:srgbClr val="80808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1610" name=""/>
            <p:cNvSpPr/>
            <p:nvPr/>
          </p:nvSpPr>
          <p:spPr>
            <a:xfrm>
              <a:off x="1737000" y="6312240"/>
              <a:ext cx="9914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FUTURE ROUTE</a:t>
              </a:r>
              <a:endParaRPr b="0" lang="en-US" sz="1000" strike="noStrike" u="none">
                <a:solidFill>
                  <a:srgbClr val="000000"/>
                </a:solidFill>
                <a:effectLst/>
                <a:uFillTx/>
                <a:latin typeface="Arial"/>
              </a:endParaRPr>
            </a:p>
          </p:txBody>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11"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12" name=""/>
          <p:cNvSpPr/>
          <p:nvPr/>
        </p:nvSpPr>
        <p:spPr>
          <a:xfrm>
            <a:off x="450720" y="1106640"/>
            <a:ext cx="9118800" cy="304560"/>
          </a:xfrm>
          <a:prstGeom prst="rect">
            <a:avLst/>
          </a:prstGeom>
          <a:noFill/>
          <a:ln w="0">
            <a:noFill/>
          </a:ln>
        </p:spPr>
        <p:style>
          <a:lnRef idx="0"/>
          <a:fillRef idx="0"/>
          <a:effectRef idx="0"/>
          <a:fontRef idx="minor"/>
        </p:style>
        <p:txBody>
          <a:bodyPr lIns="90000" rIns="90000" tIns="46800" bIns="46800" anchor="t">
            <a:spAutoFit/>
          </a:bodyPr>
          <a:p>
            <a:pPr>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613" name="may%2024%202001EOTTwith%20canda%20WO%20BOXES" descr=""/>
          <p:cNvPicPr/>
          <p:nvPr/>
        </p:nvPicPr>
        <p:blipFill>
          <a:blip r:embed="rId2"/>
          <a:stretch/>
        </p:blipFill>
        <p:spPr>
          <a:xfrm>
            <a:off x="928800" y="939960"/>
            <a:ext cx="8292960" cy="535932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14"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15" name=""/>
          <p:cNvSpPr/>
          <p:nvPr/>
        </p:nvSpPr>
        <p:spPr>
          <a:xfrm>
            <a:off x="450720" y="1106640"/>
            <a:ext cx="9118800" cy="5413320"/>
          </a:xfrm>
          <a:prstGeom prst="rect">
            <a:avLst/>
          </a:prstGeom>
          <a:noFill/>
          <a:ln w="0">
            <a:noFill/>
          </a:ln>
        </p:spPr>
        <p:style>
          <a:lnRef idx="0"/>
          <a:fillRef idx="0"/>
          <a:effectRef idx="0"/>
          <a:fontRef idx="minor"/>
        </p:style>
        <p:txBody>
          <a:bodyPr lIns="90000" rIns="90000" tIns="46800" bIns="46800" anchor="t">
            <a:spAutoFit/>
          </a:bodyPr>
          <a:p>
            <a:pPr>
              <a:spcBef>
                <a:spcPts val="12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Prior to 1986, fair market value was determined by a variety of means: appraisals, negotiations, a small percentage of the permittee’s investment in the land, or a small percentage of the estimated value of the land</a:t>
            </a:r>
            <a:endParaRPr b="0" lang="en-US" sz="2000" strike="noStrike" u="none">
              <a:solidFill>
                <a:srgbClr val="000000"/>
              </a:solidFill>
              <a:effectLst/>
              <a:uFillTx/>
              <a:latin typeface="Arial"/>
            </a:endParaRPr>
          </a:p>
          <a:p>
            <a:pPr>
              <a:spcBef>
                <a:spcPts val="12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In 1986, BLM and USFS implemented a fee schedule that reflected land values representing the low end of the market (indexed to the Implicit Price Inflator to account for future inflation).  In 2000, that schedule was:</a:t>
            </a:r>
            <a:endParaRPr b="0" lang="en-US" sz="20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a:p>
            <a:pPr>
              <a:lnSpc>
                <a:spcPct val="4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Zone Value</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Oil and Gas Pipelines</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Electric Trans, telephone, other</a:t>
            </a:r>
            <a:endParaRPr b="0" lang="en-US" sz="1800" strike="noStrike" u="none">
              <a:solidFill>
                <a:srgbClr val="000000"/>
              </a:solidFill>
              <a:effectLst/>
              <a:uFillTx/>
              <a:latin typeface="Arial"/>
            </a:endParaRPr>
          </a:p>
          <a:p>
            <a:pPr>
              <a:lnSpc>
                <a:spcPct val="4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per acre rental rate</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linear rights-of-way (fiber)</a:t>
            </a:r>
            <a:endParaRPr b="0" lang="en-US" sz="18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$ 50</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$ 2.56</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$ 2.24</a:t>
            </a:r>
            <a:endParaRPr b="0" lang="en-US" sz="18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100</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5.13</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4.49</a:t>
            </a:r>
            <a:endParaRPr b="0" lang="en-US" sz="18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200</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10.26</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8.97</a:t>
            </a:r>
            <a:endParaRPr b="0" lang="en-US" sz="18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300</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15.38</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13.46</a:t>
            </a:r>
            <a:endParaRPr b="0" lang="en-US" sz="18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400</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20.51</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17.95</a:t>
            </a:r>
            <a:endParaRPr b="0" lang="en-US" sz="18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500</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25.64</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22.44</a:t>
            </a:r>
            <a:endParaRPr b="0" lang="en-US" sz="18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600</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30.77</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26.92</a:t>
            </a:r>
            <a:endParaRPr b="0" lang="en-US" sz="1800" strike="noStrike" u="none">
              <a:solidFill>
                <a:srgbClr val="000000"/>
              </a:solidFill>
              <a:effectLst/>
              <a:uFillTx/>
              <a:latin typeface="Arial"/>
            </a:endParaRPr>
          </a:p>
          <a:p>
            <a:pPr>
              <a:lnSpc>
                <a:spcPct val="5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1,000</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51.28</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44.87</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16"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17"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8"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19" name=""/>
          <p:cNvSpPr/>
          <p:nvPr/>
        </p:nvSpPr>
        <p:spPr>
          <a:xfrm>
            <a:off x="291960" y="1054080"/>
            <a:ext cx="9482400" cy="4558320"/>
          </a:xfrm>
          <a:prstGeom prst="rect">
            <a:avLst/>
          </a:prstGeom>
          <a:noFill/>
          <a:ln w="0">
            <a:noFill/>
          </a:ln>
        </p:spPr>
        <p:style>
          <a:lnRef idx="0"/>
          <a:fillRef idx="0"/>
          <a:effectRef idx="0"/>
          <a:fontRef idx="minor"/>
        </p:style>
        <p:txBody>
          <a:bodyPr lIns="90000" rIns="90000" tIns="46800" bIns="46800" anchor="t">
            <a:spAutoFit/>
          </a:bodyPr>
          <a:p>
            <a:pPr marL="457200" indent="-457200" algn="ctr">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Chronology of Events</a:t>
            </a:r>
            <a:endParaRPr b="0" lang="en-US" sz="2400" strike="noStrike" u="none">
              <a:solidFill>
                <a:srgbClr val="000000"/>
              </a:solidFill>
              <a:effectLst/>
              <a:uFillTx/>
              <a:latin typeface="Arial"/>
            </a:endParaRPr>
          </a:p>
          <a:p>
            <a:pPr lvl="1" marL="914400" indent="-457200">
              <a:lnSpc>
                <a:spcPct val="80000"/>
              </a:lnSpc>
              <a:spcBef>
                <a:spcPts val="1500"/>
              </a:spcBef>
              <a:buClr>
                <a:srgbClr val="000000"/>
              </a:buClr>
              <a:buFont typeface="Arial"/>
              <a:buAutoNum type="arabicPeriod"/>
              <a:tabLst>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April 1996: GAO Report: “U.S. Forest Service: Fee System for Rights-of-Way Program Needs Revision”</a:t>
            </a:r>
            <a:endParaRPr b="0" lang="en-US" sz="2400" strike="noStrike" u="none">
              <a:solidFill>
                <a:srgbClr val="000000"/>
              </a:solidFill>
              <a:effectLst/>
              <a:uFillTx/>
              <a:latin typeface="Arial"/>
            </a:endParaRPr>
          </a:p>
          <a:p>
            <a:pPr lvl="1" marL="914400" indent="-457200">
              <a:lnSpc>
                <a:spcPct val="80000"/>
              </a:lnSpc>
              <a:spcBef>
                <a:spcPts val="1500"/>
              </a:spcBef>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Conclusion: The Forest Service needs to update its current fees to fair market value for rights-of-way used by operators of oil and gas pipelines, power lines, and communications lines.</a:t>
            </a:r>
            <a:endParaRPr b="0" lang="en-US" sz="2400" strike="noStrike" u="none">
              <a:solidFill>
                <a:srgbClr val="000000"/>
              </a:solidFill>
              <a:effectLst/>
              <a:uFillTx/>
              <a:latin typeface="Arial"/>
            </a:endParaRPr>
          </a:p>
          <a:p>
            <a:pPr marL="457200" indent="-457200">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2. 1997 FTV Build (Enron-Williams-Touch America)</a:t>
            </a:r>
            <a:endParaRPr b="0" lang="en-US" sz="2400" strike="noStrike" u="none">
              <a:solidFill>
                <a:srgbClr val="000000"/>
              </a:solidFill>
              <a:effectLst/>
              <a:uFillTx/>
              <a:latin typeface="Arial"/>
            </a:endParaRPr>
          </a:p>
          <a:p>
            <a:pPr lvl="1" marL="914400" indent="-457200">
              <a:lnSpc>
                <a:spcPct val="80000"/>
              </a:lnSpc>
              <a:spcBef>
                <a:spcPts val="1500"/>
              </a:spcBef>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- 37 miles in USFS land on Mt. Hood and Ochoco National Forests in Oregon</a:t>
            </a:r>
            <a:endParaRPr b="0" lang="en-US" sz="2400" strike="noStrike" u="none">
              <a:solidFill>
                <a:srgbClr val="000000"/>
              </a:solidFill>
              <a:effectLst/>
              <a:uFillTx/>
              <a:latin typeface="Arial"/>
            </a:endParaRPr>
          </a:p>
          <a:p>
            <a:pPr lvl="1" marL="914400" indent="-457200">
              <a:lnSpc>
                <a:spcPct val="80000"/>
              </a:lnSpc>
              <a:spcBef>
                <a:spcPts val="1500"/>
              </a:spcBef>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difference between published fee schedule and 2000 assessment = over 250 fold increase</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620" name="PlaceHolder 1"/>
          <p:cNvSpPr>
            <a:spLocks noGrp="1"/>
          </p:cNvSpPr>
          <p:nvPr>
            <p:ph type="title"/>
          </p:nvPr>
        </p:nvSpPr>
        <p:spPr>
          <a:xfrm>
            <a:off x="428400" y="87480"/>
            <a:ext cx="9172440" cy="807840"/>
          </a:xfrm>
          <a:prstGeom prst="rect">
            <a:avLst/>
          </a:prstGeom>
          <a:gradFill rotWithShape="0">
            <a:gsLst>
              <a:gs pos="0">
                <a:srgbClr val="618ffd"/>
              </a:gs>
              <a:gs pos="50000">
                <a:srgbClr val="ffffff"/>
              </a:gs>
              <a:gs pos="100000">
                <a:srgbClr val="618ffd"/>
              </a:gs>
            </a:gsLst>
            <a:lin ang="5400000"/>
          </a:grad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Fiber Optic Public Lands Rights-of-Way</a:t>
            </a:r>
            <a:endParaRPr b="1" lang="en-US" sz="2800" strike="noStrike" u="none">
              <a:solidFill>
                <a:srgbClr val="000000"/>
              </a:solidFill>
              <a:effectLst/>
              <a:uFillTx/>
              <a:latin typeface="Arial"/>
            </a:endParaRPr>
          </a:p>
        </p:txBody>
      </p:sp>
      <p:sp>
        <p:nvSpPr>
          <p:cNvPr id="1621" name=""/>
          <p:cNvSpPr/>
          <p:nvPr/>
        </p:nvSpPr>
        <p:spPr>
          <a:xfrm flipV="1">
            <a:off x="2111400" y="1725120"/>
            <a:ext cx="4830840" cy="2808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2" name=""/>
          <p:cNvSpPr/>
          <p:nvPr/>
        </p:nvSpPr>
        <p:spPr>
          <a:xfrm>
            <a:off x="1487520" y="4944960"/>
            <a:ext cx="619200" cy="187560"/>
          </a:xfrm>
          <a:prstGeom prst="rect">
            <a:avLst/>
          </a:prstGeom>
          <a:noFill/>
          <a:ln w="0">
            <a:noFill/>
          </a:ln>
        </p:spPr>
        <p:style>
          <a:lnRef idx="0"/>
          <a:fillRef idx="0"/>
          <a:effectRef idx="0"/>
          <a:fontRef idx="minor"/>
        </p:style>
        <p:txBody>
          <a:bodyPr lIns="90000" rIns="90000" tIns="46800" bIns="46800" anchor="t">
            <a:spAutoFit/>
          </a:bodyPr>
          <a:p>
            <a:pPr>
              <a:lnSpc>
                <a:spcPct val="4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23" name=""/>
          <p:cNvSpPr/>
          <p:nvPr/>
        </p:nvSpPr>
        <p:spPr>
          <a:xfrm>
            <a:off x="297000" y="979560"/>
            <a:ext cx="9482040" cy="5436360"/>
          </a:xfrm>
          <a:prstGeom prst="rect">
            <a:avLst/>
          </a:prstGeom>
          <a:noFill/>
          <a:ln w="0">
            <a:noFill/>
          </a:ln>
        </p:spPr>
        <p:style>
          <a:lnRef idx="0"/>
          <a:fillRef idx="0"/>
          <a:effectRef idx="0"/>
          <a:fontRef idx="minor"/>
        </p:style>
        <p:txBody>
          <a:bodyPr lIns="90000" rIns="90000" tIns="46800" bIns="46800" anchor="t">
            <a:spAutoFit/>
          </a:bodyPr>
          <a:p>
            <a:pPr marL="457200" indent="-457200" algn="ctr">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Chronology</a:t>
            </a:r>
            <a:endParaRPr b="0" lang="en-US" sz="2400" strike="noStrike" u="none">
              <a:solidFill>
                <a:srgbClr val="000000"/>
              </a:solidFill>
              <a:effectLst/>
              <a:uFillTx/>
              <a:latin typeface="Arial"/>
            </a:endParaRPr>
          </a:p>
          <a:p>
            <a:pPr lvl="1" marL="1092240" indent="-457200">
              <a:lnSpc>
                <a:spcPct val="80000"/>
              </a:lnSpc>
              <a:spcBef>
                <a:spcPts val="1500"/>
              </a:spcBef>
              <a:buClr>
                <a:srgbClr val="000000"/>
              </a:buClr>
              <a:buFont typeface="Arial"/>
              <a:buAutoNum type="arabicPeriod" startAt="3"/>
              <a:tabLst>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Sept 1999 – March 2000: Public Service of New Mexico Four Corners Build – power line/fiber (5700 percent fee increase)</a:t>
            </a:r>
            <a:endParaRPr b="0" lang="en-US" sz="2400" strike="noStrike" u="none">
              <a:solidFill>
                <a:srgbClr val="000000"/>
              </a:solidFill>
              <a:effectLst/>
              <a:uFillTx/>
              <a:latin typeface="Arial"/>
            </a:endParaRPr>
          </a:p>
          <a:p>
            <a:pPr marL="457200" indent="-457200" algn="ctr">
              <a:lnSpc>
                <a:spcPct val="8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BLM “Fiberent” proposal</a:t>
            </a:r>
            <a:endParaRPr b="0" lang="en-US" sz="2400" strike="noStrike" u="none">
              <a:solidFill>
                <a:srgbClr val="000000"/>
              </a:solidFill>
              <a:effectLst/>
              <a:uFillTx/>
              <a:latin typeface="Arial"/>
            </a:endParaRPr>
          </a:p>
          <a:p>
            <a:pPr lvl="1" marL="1092240" indent="-457200">
              <a:lnSpc>
                <a:spcPct val="80000"/>
              </a:lnSpc>
              <a:spcBef>
                <a:spcPts val="1500"/>
              </a:spcBef>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no single fiber cable right-of-way; each individual fiber   in a cable is required to have its own right-of-way permit </a:t>
            </a:r>
            <a:endParaRPr b="0" lang="en-US" sz="2400" strike="noStrike" u="none">
              <a:solidFill>
                <a:srgbClr val="000000"/>
              </a:solidFill>
              <a:effectLst/>
              <a:uFillTx/>
              <a:latin typeface="Arial"/>
            </a:endParaRPr>
          </a:p>
          <a:p>
            <a:pPr lvl="1" marL="1092240" indent="-457200">
              <a:lnSpc>
                <a:spcPct val="80000"/>
              </a:lnSpc>
              <a:spcBef>
                <a:spcPts val="1500"/>
              </a:spcBef>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fibers that are bought, sold or leased would still be covered, but “without additional approval from BLM, providing that rent would still be determined by applying the existing linear schedule to each fiber”</a:t>
            </a:r>
            <a:endParaRPr b="0" lang="en-US" sz="2400" strike="noStrike" u="none">
              <a:solidFill>
                <a:srgbClr val="000000"/>
              </a:solidFill>
              <a:effectLst/>
              <a:uFillTx/>
              <a:latin typeface="Arial"/>
            </a:endParaRPr>
          </a:p>
          <a:p>
            <a:pPr lvl="1" marL="1092240" indent="-457200">
              <a:lnSpc>
                <a:spcPct val="80000"/>
              </a:lnSpc>
              <a:spcBef>
                <a:spcPts val="1500"/>
              </a:spcBef>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a:t>
            </a:r>
            <a:r>
              <a:rPr b="1" lang="en-US" sz="2400" strike="noStrike" u="sng">
                <a:solidFill>
                  <a:srgbClr val="000000"/>
                </a:solidFill>
                <a:effectLst/>
                <a:uFillTx/>
                <a:latin typeface="Arial"/>
              </a:rPr>
              <a:t>Implication</a:t>
            </a:r>
            <a:r>
              <a:rPr b="1" lang="en-US" sz="2400" strike="noStrike" u="none">
                <a:solidFill>
                  <a:srgbClr val="000000"/>
                </a:solidFill>
                <a:effectLst/>
                <a:uFillTx/>
                <a:latin typeface="Arial"/>
              </a:rPr>
              <a:t>: the Fiberent policy is a fundamental change from measuring the “impact on the land” to “value of the commerce traveling over that land”</a:t>
            </a:r>
            <a:r>
              <a:rPr b="1" lang="en-US" sz="2400" strike="noStrike" u="none">
                <a:solidFill>
                  <a:srgbClr val="000000"/>
                </a:solidFill>
                <a:effectLst/>
                <a:uFillTx/>
                <a:latin typeface="Arial"/>
              </a:rPr>
              <a:t>	</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11841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1998-04-21T11:26:21Z</dcterms:created>
  <dc:creator>ECT</dc:creator>
  <dc:description/>
  <dc:language>en-US</dc:language>
  <cp:lastModifiedBy>sburns</cp:lastModifiedBy>
  <cp:lastPrinted>2000-02-09T17:23:42Z</cp:lastPrinted>
  <dcterms:modified xsi:type="dcterms:W3CDTF">2001-07-10T18:43:52Z</dcterms:modified>
  <cp:revision>497</cp:revision>
  <dc:subject/>
  <dc:title>No Slide Title</dc:title>
</cp:coreProperties>
</file>