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144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62AB126-457D-4C4D-96E9-6A36565059D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14080" y="8331120"/>
            <a:ext cx="14288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343240" y="8331120"/>
            <a:ext cx="2171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4915080" y="8331120"/>
            <a:ext cx="142848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671F2F1-DD44-4025-9B2E-8D1931C1484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0" y="838080"/>
          <a:ext cx="6858000" cy="5143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838080"/>
                    <a:ext cx="6858000" cy="5143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" name=""/>
          <p:cNvSpPr/>
          <p:nvPr/>
        </p:nvSpPr>
        <p:spPr>
          <a:xfrm>
            <a:off x="380880" y="6176880"/>
            <a:ext cx="6259680" cy="192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s-ES_tradnl" sz="40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¡¡ MERRY CHRISTMAS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s-ES_tradnl" sz="40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AND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s-ES_tradnl" sz="40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HAPPY NEW YEAR !!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2001-12-21T15:15:46Z</dcterms:created>
  <dc:creator>Virginia Redondo</dc:creator>
  <dc:description/>
  <dc:language>en-US</dc:language>
  <cp:lastModifiedBy>Virginia Redondo</cp:lastModifiedBy>
  <dcterms:modified xsi:type="dcterms:W3CDTF">2001-12-21T15:19:30Z</dcterms:modified>
  <cp:revision>1</cp:revision>
  <dc:subject/>
  <dc:title>No Slide Title</dc:title>
</cp:coreProperties>
</file>