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C369B7-1203-42C9-A839-2D625A1A99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1154AA-B7AB-467C-AB45-D4832DD41A9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audio" Target="file:///home/amkillam/.config/libreoffice/4/user/gallery/carbrake.wav" TargetMode="External"/><Relationship Id="rId3" Type="http://schemas.microsoft.com/office/2007/relationships/media" Target="file:///home/amkillam/.config/libreoffice/4/user/gallery/carbrake.wav" TargetMode="External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j0078815" descr=""/>
          <p:cNvPicPr/>
          <p:nvPr/>
        </p:nvPicPr>
        <p:blipFill>
          <a:blip r:embed="rId1"/>
          <a:stretch/>
        </p:blipFill>
        <p:spPr>
          <a:xfrm>
            <a:off x="152280" y="3124080"/>
            <a:ext cx="3949920" cy="228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>
            <a:off x="1219320" y="380880"/>
            <a:ext cx="5257800" cy="22194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Good Bye, Amy!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7" name=""/>
          <p:cNvSpPr/>
          <p:nvPr/>
        </p:nvSpPr>
        <p:spPr>
          <a:xfrm>
            <a:off x="4495680" y="1447920"/>
            <a:ext cx="454860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Date: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Friday July 27,01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Front Porch!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Time: Right after work,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5:00pm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Appreciation of her hard work.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Now it is time for her to go back to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real world.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6095880"/>
            <a:ext cx="1066680" cy="7621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CC123C-37E1-4D13-8A39-3E5D0F4D2B54}" type="slidenum">
              <a:t>1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2001-07-25T14:58:31Z</dcterms:created>
  <dc:creator>aochoa</dc:creator>
  <dc:description/>
  <dc:language>en-US</dc:language>
  <cp:lastModifiedBy>tblack</cp:lastModifiedBy>
  <dcterms:modified xsi:type="dcterms:W3CDTF">2001-07-25T16:35:06Z</dcterms:modified>
  <cp:revision>6</cp:revision>
  <dc:subject/>
  <dc:title>PowerPoint Presentation</dc:title>
</cp:coreProperties>
</file>