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3AE77F-1772-4FC2-8CB6-2A736DCF3AA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5B8AD53-F96D-4EAA-9028-2BB46279D52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 rot="5377200">
            <a:off x="-609480" y="3807720"/>
            <a:ext cx="3354120" cy="1065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Family Outing/Volleyball Tournament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Colonial Park - 4130 Byron (Corner of Westpoint &amp; Byron)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Saturday, March 11, 2000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9:00 AM - 1:00 PM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5867280" y="2514240"/>
            <a:ext cx="0" cy="297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867280" y="190512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H="1">
            <a:off x="2819520" y="3429000"/>
            <a:ext cx="3047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410080" y="3429000"/>
            <a:ext cx="0" cy="198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876920" y="3429000"/>
            <a:ext cx="0" cy="198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971800" y="3352680"/>
            <a:ext cx="0" cy="2133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495680" y="31240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Weslayan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rot="5764800">
            <a:off x="5252400" y="3587760"/>
            <a:ext cx="54936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6705720" y="190584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rot="10800000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610 Loop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696080" y="1066680"/>
            <a:ext cx="609840" cy="838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 flipV="1" rot="16140000">
            <a:off x="7665480" y="1398960"/>
            <a:ext cx="911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Galeria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5353800">
            <a:off x="5805360" y="3640320"/>
            <a:ext cx="517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Hwy 59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5493000">
            <a:off x="4654440" y="3643200"/>
            <a:ext cx="682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Bissonet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5390400">
            <a:off x="5186160" y="36450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Westpark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1880" y="990720"/>
            <a:ext cx="0" cy="2590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5867280" y="19047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4876920" y="236196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V="1">
            <a:off x="5410080" y="236196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172200" y="1981080"/>
            <a:ext cx="304920" cy="76320"/>
          </a:xfrm>
          <a:prstGeom prst="leftArrow">
            <a:avLst>
              <a:gd name="adj1" fmla="val 50000"/>
              <a:gd name="adj2" fmla="val 99882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8640" bIns="-8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943600" y="2362320"/>
            <a:ext cx="76320" cy="304560"/>
          </a:xfrm>
          <a:prstGeom prst="downArrow">
            <a:avLst>
              <a:gd name="adj1" fmla="val 50000"/>
              <a:gd name="adj2" fmla="val 99764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696080" y="1981080"/>
            <a:ext cx="304920" cy="76320"/>
          </a:xfrm>
          <a:prstGeom prst="leftArrow">
            <a:avLst>
              <a:gd name="adj1" fmla="val 50000"/>
              <a:gd name="adj2" fmla="val 99882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8640" bIns="-8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2971800" y="24382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334120" y="3276720"/>
            <a:ext cx="304560" cy="75960"/>
          </a:xfrm>
          <a:prstGeom prst="leftArrow">
            <a:avLst>
              <a:gd name="adj1" fmla="val 50000"/>
              <a:gd name="adj2" fmla="val 10023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8640" bIns="-8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114800" y="3276720"/>
            <a:ext cx="304920" cy="75960"/>
          </a:xfrm>
          <a:prstGeom prst="leftArrow">
            <a:avLst>
              <a:gd name="adj1" fmla="val 50000"/>
              <a:gd name="adj2" fmla="val 100355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8640" bIns="-8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86200" y="236232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943600" y="4419720"/>
            <a:ext cx="76320" cy="304560"/>
          </a:xfrm>
          <a:prstGeom prst="upArrow">
            <a:avLst>
              <a:gd name="adj1" fmla="val 50000"/>
              <a:gd name="adj2" fmla="val 99764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867280" y="479268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Town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943600" y="3276720"/>
            <a:ext cx="76320" cy="304560"/>
          </a:xfrm>
          <a:prstGeom prst="upArrow">
            <a:avLst>
              <a:gd name="adj1" fmla="val 50000"/>
              <a:gd name="adj2" fmla="val 99764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477120" y="1592280"/>
            <a:ext cx="1143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the Galleria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5376600">
            <a:off x="8075160" y="2438280"/>
            <a:ext cx="977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Westheimer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5466600">
            <a:off x="3733560" y="2804040"/>
            <a:ext cx="533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5368800">
            <a:off x="3657600" y="3199320"/>
            <a:ext cx="227160" cy="75960"/>
          </a:xfrm>
          <a:prstGeom prst="leftArrow">
            <a:avLst>
              <a:gd name="adj1" fmla="val 50000"/>
              <a:gd name="adj2" fmla="val 74763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8640" bIns="-8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2971800" y="2971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21562800">
            <a:off x="3200400" y="3047760"/>
            <a:ext cx="228600" cy="75960"/>
          </a:xfrm>
          <a:prstGeom prst="leftArrow">
            <a:avLst>
              <a:gd name="adj1" fmla="val 50000"/>
              <a:gd name="adj2" fmla="val 7523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8640" bIns="-8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200400" y="27432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Academy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5345400">
            <a:off x="2971440" y="2666880"/>
            <a:ext cx="228600" cy="75960"/>
          </a:xfrm>
          <a:prstGeom prst="leftArrow">
            <a:avLst>
              <a:gd name="adj1" fmla="val 50000"/>
              <a:gd name="adj2" fmla="val 7523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8640" bIns="-8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 rot="5216400">
            <a:off x="2577600" y="2476800"/>
            <a:ext cx="584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971800" y="2209680"/>
            <a:ext cx="228600" cy="228600"/>
          </a:xfrm>
          <a:custGeom>
            <a:avLst/>
            <a:gdLst>
              <a:gd name="textAreaLeft" fmla="*/ 14760 w 228600"/>
              <a:gd name="textAreaRight" fmla="*/ 213840 w 228600"/>
              <a:gd name="textAreaTop" fmla="*/ 14760 h 228600"/>
              <a:gd name="textAreaBottom" fmla="*/ 213840 h 228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  <a:path fill="lightenLess" w="21600" h="21600">
                <a:moveTo>
                  <a:pt x="0" y="0"/>
                </a:moveTo>
                <a:lnTo>
                  <a:pt x="21600" y="0"/>
                </a:lnTo>
                <a:lnTo>
                  <a:pt x="20200" y="1400"/>
                </a:lnTo>
                <a:lnTo>
                  <a:pt x="1400" y="1400"/>
                </a:lnTo>
                <a:close/>
              </a:path>
              <a:path fill="darken" w="21600" h="21600">
                <a:moveTo>
                  <a:pt x="21600" y="0"/>
                </a:moveTo>
                <a:lnTo>
                  <a:pt x="21600" y="21600"/>
                </a:lnTo>
                <a:lnTo>
                  <a:pt x="20200" y="20200"/>
                </a:lnTo>
                <a:lnTo>
                  <a:pt x="20200" y="1400"/>
                </a:lnTo>
                <a:close/>
              </a:path>
              <a:path fill="darkenLess" w="21600" h="21600">
                <a:moveTo>
                  <a:pt x="2160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0200" y="20200"/>
                </a:lnTo>
                <a:close/>
              </a:path>
              <a:path fill="lighten" w="2160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819520" y="205740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Colonial Park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5371800">
            <a:off x="972360" y="-297360"/>
            <a:ext cx="1900440" cy="279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 Rounded MT Bold"/>
              </a:rPr>
              <a:t>Directions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Turn South on to Weslayan St.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0"/>
              </a:lnSpc>
              <a:spcBef>
                <a:spcPts val="113"/>
              </a:spcBef>
              <a:spcAft>
                <a:spcPts val="11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Cross Bellaire,  Bissonnet, and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0"/>
              </a:lnSpc>
              <a:spcBef>
                <a:spcPts val="113"/>
              </a:spcBef>
              <a:spcAft>
                <a:spcPts val="11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University.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0"/>
              </a:lnSpc>
              <a:spcBef>
                <a:spcPts val="113"/>
              </a:spcBef>
              <a:spcAft>
                <a:spcPts val="11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Turn right onto Case St.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0"/>
              </a:lnSpc>
              <a:spcBef>
                <a:spcPts val="113"/>
              </a:spcBef>
              <a:spcAft>
                <a:spcPts val="11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Turn left onto Academy St.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0"/>
              </a:lnSpc>
              <a:spcBef>
                <a:spcPts val="113"/>
              </a:spcBef>
              <a:spcAft>
                <a:spcPts val="11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Turn right onto Byron St.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0"/>
              </a:lnSpc>
              <a:spcBef>
                <a:spcPts val="113"/>
              </a:spcBef>
              <a:spcAft>
                <a:spcPts val="11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Colonial Park is at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0"/>
              </a:lnSpc>
              <a:spcBef>
                <a:spcPts val="113"/>
              </a:spcBef>
              <a:spcAft>
                <a:spcPts val="11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4130 Byron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267080" y="2362320"/>
            <a:ext cx="0" cy="3047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5467200">
            <a:off x="4005360" y="368352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University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5301600">
            <a:off x="2170080" y="4075200"/>
            <a:ext cx="22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10877400">
            <a:off x="2513160" y="4190400"/>
            <a:ext cx="304560" cy="75960"/>
          </a:xfrm>
          <a:custGeom>
            <a:avLst/>
            <a:gdLst>
              <a:gd name="textAreaLeft" fmla="*/ 0 w 304560"/>
              <a:gd name="textAreaRight" fmla="*/ 304920 w 304560"/>
              <a:gd name="textAreaTop" fmla="*/ 0 h 75960"/>
              <a:gd name="textAreaBottom" fmla="*/ 76320 h 75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rot="79200">
            <a:off x="7772040" y="4191120"/>
            <a:ext cx="228600" cy="74520"/>
          </a:xfrm>
          <a:custGeom>
            <a:avLst/>
            <a:gdLst>
              <a:gd name="textAreaLeft" fmla="*/ 0 w 228600"/>
              <a:gd name="textAreaRight" fmla="*/ 228960 w 228600"/>
              <a:gd name="textAreaTop" fmla="*/ 0 h 74520"/>
              <a:gd name="textAreaBottom" fmla="*/ 74880 h 74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rot="5326800">
            <a:off x="8151480" y="411336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rot="16191600">
            <a:off x="4495680" y="1904400"/>
            <a:ext cx="231480" cy="76320"/>
          </a:xfrm>
          <a:custGeom>
            <a:avLst/>
            <a:gdLst>
              <a:gd name="textAreaLeft" fmla="*/ 0 w 231480"/>
              <a:gd name="textAreaRight" fmla="*/ 231840 w 231480"/>
              <a:gd name="textAreaTop" fmla="*/ 0 h 76320"/>
              <a:gd name="textAreaBottom" fmla="*/ 76320 h 763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419720" y="1447920"/>
            <a:ext cx="380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rot="5278800">
            <a:off x="4190400" y="5715000"/>
            <a:ext cx="231840" cy="75960"/>
          </a:xfrm>
          <a:custGeom>
            <a:avLst/>
            <a:gdLst>
              <a:gd name="textAreaLeft" fmla="*/ 0 w 231840"/>
              <a:gd name="textAreaRight" fmla="*/ 232200 w 231840"/>
              <a:gd name="textAreaTop" fmla="*/ 0 h 75960"/>
              <a:gd name="textAreaBottom" fmla="*/ 76320 h 75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114800" y="6019920"/>
            <a:ext cx="380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1998-12-17T11:13:31Z</dcterms:created>
  <dc:creator>Shirley Crenshaw</dc:creator>
  <dc:description/>
  <dc:language>en-US</dc:language>
  <cp:lastModifiedBy>vkamins</cp:lastModifiedBy>
  <cp:lastPrinted>2000-03-07T22:12:09Z</cp:lastPrinted>
  <dcterms:modified xsi:type="dcterms:W3CDTF">2000-03-07T22:12:19Z</dcterms:modified>
  <cp:revision>7</cp:revision>
  <dc:subject/>
  <dc:title>Directions to Holiday Party  6108 Edloe - Scout House</dc:title>
</cp:coreProperties>
</file>