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BB8FB4-CC2B-464F-8B44-C46FF2C8B3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D3C385-B028-4C1E-B46B-35D706B989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47920" y="0"/>
            <a:ext cx="76960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Fallen Angels Invite You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Their Halloween Cocktail Party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Wednesday, October 31, 2001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6:30 PM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1701 Hermann Drive, #21D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(The Parklane)</a:t>
            </a:r>
            <a:br>
              <a:rPr sz="2000"/>
            </a:b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Costumes Are Encouraged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Kindly RSVP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so01997_" descr=""/>
          <p:cNvPicPr/>
          <p:nvPr/>
        </p:nvPicPr>
        <p:blipFill>
          <a:blip r:embed="rId1"/>
          <a:stretch/>
        </p:blipFill>
        <p:spPr>
          <a:xfrm>
            <a:off x="6858000" y="228600"/>
            <a:ext cx="2286000" cy="266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bd05627_" descr=""/>
          <p:cNvPicPr/>
          <p:nvPr/>
        </p:nvPicPr>
        <p:blipFill>
          <a:blip r:embed="rId2"/>
          <a:stretch/>
        </p:blipFill>
        <p:spPr>
          <a:xfrm>
            <a:off x="0" y="0"/>
            <a:ext cx="3921120" cy="365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pe02021_" descr=""/>
          <p:cNvPicPr/>
          <p:nvPr/>
        </p:nvPicPr>
        <p:blipFill>
          <a:blip r:embed="rId3"/>
          <a:stretch/>
        </p:blipFill>
        <p:spPr>
          <a:xfrm>
            <a:off x="5135400" y="3389400"/>
            <a:ext cx="4008600" cy="346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sy01177_" descr=""/>
          <p:cNvPicPr/>
          <p:nvPr/>
        </p:nvPicPr>
        <p:blipFill>
          <a:blip r:embed="rId4"/>
          <a:stretch/>
        </p:blipFill>
        <p:spPr>
          <a:xfrm>
            <a:off x="0" y="4191120"/>
            <a:ext cx="3200400" cy="2666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2001-10-17T16:20:08Z</dcterms:created>
  <dc:creator>lleibman</dc:creator>
  <dc:description/>
  <dc:language>en-US</dc:language>
  <cp:lastModifiedBy>lleibman</cp:lastModifiedBy>
  <dcterms:modified xsi:type="dcterms:W3CDTF">2001-10-17T17:06:37Z</dcterms:modified>
  <cp:revision>3</cp:revision>
  <dc:subject/>
  <dc:title>Fallen Angel Party</dc:title>
</cp:coreProperties>
</file>