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E5C711-F9EF-4714-9755-4AFBFB7F2F6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0D14356-2D0F-420F-A913-87630201961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295280" y="296712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7400" y="3319560"/>
            <a:ext cx="873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7400" y="3929040"/>
            <a:ext cx="101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rot="18843600">
            <a:off x="1440720" y="2356560"/>
            <a:ext cx="993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rot="18840600">
            <a:off x="3260880" y="2356560"/>
            <a:ext cx="1061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rot="18840600">
            <a:off x="5150160" y="2356560"/>
            <a:ext cx="1061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18843000">
            <a:off x="6975720" y="2016000"/>
            <a:ext cx="174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Jan-Feb 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124640" y="3316320"/>
            <a:ext cx="6985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Ammonia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Urea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Urea/Distribution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19320" y="4027320"/>
            <a:ext cx="189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Ammonia Market Pos’n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Model, curve,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Draft contracts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Public relations strategy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Urea origination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60720" y="4033800"/>
            <a:ext cx="166500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Trader hired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Book finished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Contracts ready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EOL ready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 plan executed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TFI conference (DC)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768920" y="4033800"/>
            <a:ext cx="218124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Urea Market Pos’n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Initial trading (physical)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Prepare for physical trading/distribution for spring02 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58000" y="4005360"/>
            <a:ext cx="19051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Physical &amp; financial trades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TFI Conf (Fla)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Divide origination roles (producer/supplier)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Finalize large urea “long”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23800" y="320760"/>
            <a:ext cx="8096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Fertilizer Origination Short Range Calendar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2001-10-10T12:57:59Z</dcterms:created>
  <dc:creator>mdistefa</dc:creator>
  <dc:description/>
  <dc:language>en-US</dc:language>
  <cp:lastModifiedBy>mdistefa</cp:lastModifiedBy>
  <dcterms:modified xsi:type="dcterms:W3CDTF">2001-10-10T13:04:07Z</dcterms:modified>
  <cp:revision>2</cp:revision>
  <dc:subject/>
  <dc:title>PowerPoint Presentation</dc:title>
</cp:coreProperties>
</file>