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docx" ContentType="application/vnd.openxmlformats-officedocument.wordprocessingml.document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7.wmf" ContentType="image/x-wmf"/>
  <Override PartName="/ppt/media/image11.wmf" ContentType="image/x-wmf"/>
  <Override PartName="/ppt/media/image2.wmf" ContentType="image/x-wmf"/>
  <Override PartName="/ppt/media/image7.wmf" ContentType="image/x-wmf"/>
  <Override PartName="/ppt/media/image16.wmf" ContentType="image/x-wmf"/>
  <Override PartName="/ppt/media/image10.wmf" ContentType="image/x-wmf"/>
  <Override PartName="/ppt/media/image27.wmf" ContentType="image/x-wmf"/>
  <Override PartName="/ppt/media/image6.wmf" ContentType="image/x-wmf"/>
  <Override PartName="/ppt/media/image15.wmf" ContentType="image/x-wmf"/>
  <Override PartName="/ppt/media/image26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14.wmf" ContentType="image/x-wmf"/>
  <Override PartName="/ppt/media/image5.wmf" ContentType="image/x-wmf"/>
  <Override PartName="/ppt/media/image21.wmf" ContentType="image/x-wmf"/>
  <Override PartName="/ppt/media/image19.wmf" ContentType="image/x-wmf"/>
  <Override PartName="/ppt/media/image28.wmf" ContentType="image/x-wmf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" name=""/>
          <p:cNvGraphicFramePr/>
          <p:nvPr/>
        </p:nvGraphicFramePr>
        <p:xfrm>
          <a:off x="0" y="6114960"/>
          <a:ext cx="2695680" cy="743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611496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"/>
          <p:cNvSpPr/>
          <p:nvPr/>
        </p:nvSpPr>
        <p:spPr>
          <a:xfrm>
            <a:off x="2590920" y="6553080"/>
            <a:ext cx="449568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4"/>
          <a:stretch/>
        </p:blipFill>
        <p:spPr>
          <a:xfrm>
            <a:off x="7010280" y="6172200"/>
            <a:ext cx="2289240" cy="81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>
            <a:off x="0" y="838080"/>
            <a:ext cx="912816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095880" y="6553080"/>
            <a:ext cx="838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</a:t>
            </a:r>
            <a:fld id="{11948C80-898B-401A-A9A8-5809A877F47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2.wmf"/><Relationship Id="rId5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6.wmf"/><Relationship Id="rId5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7.wmf"/><Relationship Id="rId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8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1816200" y="6553080"/>
            <a:ext cx="4860720" cy="0"/>
          </a:xfrm>
          <a:prstGeom prst="line">
            <a:avLst/>
          </a:prstGeom>
          <a:ln w="57240">
            <a:solidFill>
              <a:srgbClr val="00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6888240" y="6237360"/>
            <a:ext cx="2289240" cy="81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307520" y="3048120"/>
            <a:ext cx="6594120" cy="20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Phase 3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Rates and conversion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DRAFT - For discussion purposes only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" name=""/>
          <p:cNvGrpSpPr/>
          <p:nvPr/>
        </p:nvGrpSpPr>
        <p:grpSpPr>
          <a:xfrm>
            <a:off x="3444840" y="533520"/>
            <a:ext cx="2346120" cy="2133000"/>
            <a:chOff x="3444840" y="533520"/>
            <a:chExt cx="2346120" cy="2133000"/>
          </a:xfrm>
        </p:grpSpPr>
        <p:sp>
          <p:nvSpPr>
            <p:cNvPr id="11" name=""/>
            <p:cNvSpPr/>
            <p:nvPr/>
          </p:nvSpPr>
          <p:spPr>
            <a:xfrm>
              <a:off x="4420800" y="1315080"/>
              <a:ext cx="1370160" cy="1351440"/>
            </a:xfrm>
            <a:custGeom>
              <a:avLst/>
              <a:gdLst/>
              <a:ahLst/>
              <a:rect l="l" t="t" r="r" b="b"/>
              <a:pathLst>
                <a:path w="1091" h="1122">
                  <a:moveTo>
                    <a:pt x="350" y="472"/>
                  </a:moveTo>
                  <a:lnTo>
                    <a:pt x="838" y="0"/>
                  </a:lnTo>
                  <a:lnTo>
                    <a:pt x="1090" y="233"/>
                  </a:lnTo>
                  <a:lnTo>
                    <a:pt x="159" y="1121"/>
                  </a:lnTo>
                  <a:lnTo>
                    <a:pt x="98" y="1064"/>
                  </a:lnTo>
                  <a:lnTo>
                    <a:pt x="170" y="899"/>
                  </a:lnTo>
                  <a:lnTo>
                    <a:pt x="51" y="1025"/>
                  </a:lnTo>
                  <a:lnTo>
                    <a:pt x="0" y="968"/>
                  </a:lnTo>
                  <a:lnTo>
                    <a:pt x="242" y="740"/>
                  </a:lnTo>
                  <a:lnTo>
                    <a:pt x="303" y="797"/>
                  </a:lnTo>
                  <a:lnTo>
                    <a:pt x="231" y="939"/>
                  </a:lnTo>
                  <a:lnTo>
                    <a:pt x="982" y="233"/>
                  </a:lnTo>
                  <a:lnTo>
                    <a:pt x="848" y="108"/>
                  </a:lnTo>
                  <a:lnTo>
                    <a:pt x="401" y="529"/>
                  </a:lnTo>
                  <a:lnTo>
                    <a:pt x="350" y="472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3670920" y="1534320"/>
              <a:ext cx="518400" cy="460080"/>
            </a:xfrm>
            <a:custGeom>
              <a:avLst/>
              <a:gdLst/>
              <a:ahLst/>
              <a:rect l="l" t="t" r="r" b="b"/>
              <a:pathLst>
                <a:path w="413" h="382">
                  <a:moveTo>
                    <a:pt x="412" y="148"/>
                  </a:moveTo>
                  <a:lnTo>
                    <a:pt x="160" y="381"/>
                  </a:lnTo>
                  <a:lnTo>
                    <a:pt x="108" y="330"/>
                  </a:lnTo>
                  <a:lnTo>
                    <a:pt x="180" y="165"/>
                  </a:lnTo>
                  <a:lnTo>
                    <a:pt x="57" y="290"/>
                  </a:lnTo>
                  <a:lnTo>
                    <a:pt x="0" y="233"/>
                  </a:lnTo>
                  <a:lnTo>
                    <a:pt x="252" y="0"/>
                  </a:lnTo>
                  <a:lnTo>
                    <a:pt x="309" y="51"/>
                  </a:lnTo>
                  <a:lnTo>
                    <a:pt x="232" y="222"/>
                  </a:lnTo>
                  <a:lnTo>
                    <a:pt x="350" y="97"/>
                  </a:lnTo>
                  <a:lnTo>
                    <a:pt x="412" y="148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3929400" y="1768320"/>
              <a:ext cx="453240" cy="465840"/>
            </a:xfrm>
            <a:custGeom>
              <a:avLst/>
              <a:gdLst/>
              <a:ahLst/>
              <a:rect l="l" t="t" r="r" b="b"/>
              <a:pathLst>
                <a:path w="361" h="387">
                  <a:moveTo>
                    <a:pt x="0" y="227"/>
                  </a:moveTo>
                  <a:lnTo>
                    <a:pt x="242" y="0"/>
                  </a:lnTo>
                  <a:lnTo>
                    <a:pt x="329" y="80"/>
                  </a:lnTo>
                  <a:lnTo>
                    <a:pt x="350" y="108"/>
                  </a:lnTo>
                  <a:lnTo>
                    <a:pt x="355" y="125"/>
                  </a:lnTo>
                  <a:lnTo>
                    <a:pt x="360" y="136"/>
                  </a:lnTo>
                  <a:lnTo>
                    <a:pt x="360" y="148"/>
                  </a:lnTo>
                  <a:lnTo>
                    <a:pt x="355" y="165"/>
                  </a:lnTo>
                  <a:lnTo>
                    <a:pt x="344" y="182"/>
                  </a:lnTo>
                  <a:lnTo>
                    <a:pt x="334" y="193"/>
                  </a:lnTo>
                  <a:lnTo>
                    <a:pt x="324" y="205"/>
                  </a:lnTo>
                  <a:lnTo>
                    <a:pt x="308" y="222"/>
                  </a:lnTo>
                  <a:lnTo>
                    <a:pt x="298" y="222"/>
                  </a:lnTo>
                  <a:lnTo>
                    <a:pt x="288" y="227"/>
                  </a:lnTo>
                  <a:lnTo>
                    <a:pt x="278" y="227"/>
                  </a:lnTo>
                  <a:lnTo>
                    <a:pt x="267" y="227"/>
                  </a:lnTo>
                  <a:lnTo>
                    <a:pt x="247" y="227"/>
                  </a:lnTo>
                  <a:lnTo>
                    <a:pt x="252" y="239"/>
                  </a:lnTo>
                  <a:lnTo>
                    <a:pt x="247" y="256"/>
                  </a:lnTo>
                  <a:lnTo>
                    <a:pt x="242" y="273"/>
                  </a:lnTo>
                  <a:lnTo>
                    <a:pt x="236" y="284"/>
                  </a:lnTo>
                  <a:lnTo>
                    <a:pt x="185" y="335"/>
                  </a:lnTo>
                  <a:lnTo>
                    <a:pt x="170" y="352"/>
                  </a:lnTo>
                  <a:lnTo>
                    <a:pt x="165" y="369"/>
                  </a:lnTo>
                  <a:lnTo>
                    <a:pt x="165" y="386"/>
                  </a:lnTo>
                  <a:lnTo>
                    <a:pt x="149" y="369"/>
                  </a:lnTo>
                  <a:lnTo>
                    <a:pt x="98" y="330"/>
                  </a:lnTo>
                  <a:lnTo>
                    <a:pt x="98" y="318"/>
                  </a:lnTo>
                  <a:lnTo>
                    <a:pt x="103" y="312"/>
                  </a:lnTo>
                  <a:lnTo>
                    <a:pt x="103" y="307"/>
                  </a:lnTo>
                  <a:lnTo>
                    <a:pt x="129" y="284"/>
                  </a:lnTo>
                  <a:lnTo>
                    <a:pt x="165" y="250"/>
                  </a:lnTo>
                  <a:lnTo>
                    <a:pt x="170" y="239"/>
                  </a:lnTo>
                  <a:lnTo>
                    <a:pt x="175" y="233"/>
                  </a:lnTo>
                  <a:lnTo>
                    <a:pt x="180" y="222"/>
                  </a:lnTo>
                  <a:lnTo>
                    <a:pt x="175" y="205"/>
                  </a:lnTo>
                  <a:lnTo>
                    <a:pt x="170" y="199"/>
                  </a:lnTo>
                  <a:lnTo>
                    <a:pt x="165" y="193"/>
                  </a:lnTo>
                  <a:lnTo>
                    <a:pt x="154" y="182"/>
                  </a:lnTo>
                  <a:lnTo>
                    <a:pt x="195" y="142"/>
                  </a:lnTo>
                  <a:lnTo>
                    <a:pt x="216" y="159"/>
                  </a:lnTo>
                  <a:lnTo>
                    <a:pt x="226" y="165"/>
                  </a:lnTo>
                  <a:lnTo>
                    <a:pt x="242" y="165"/>
                  </a:lnTo>
                  <a:lnTo>
                    <a:pt x="262" y="159"/>
                  </a:lnTo>
                  <a:lnTo>
                    <a:pt x="267" y="148"/>
                  </a:lnTo>
                  <a:lnTo>
                    <a:pt x="278" y="142"/>
                  </a:lnTo>
                  <a:lnTo>
                    <a:pt x="283" y="136"/>
                  </a:lnTo>
                  <a:lnTo>
                    <a:pt x="283" y="125"/>
                  </a:lnTo>
                  <a:lnTo>
                    <a:pt x="278" y="114"/>
                  </a:lnTo>
                  <a:lnTo>
                    <a:pt x="272" y="102"/>
                  </a:lnTo>
                  <a:lnTo>
                    <a:pt x="252" y="85"/>
                  </a:lnTo>
                  <a:lnTo>
                    <a:pt x="46" y="278"/>
                  </a:lnTo>
                  <a:lnTo>
                    <a:pt x="0" y="227"/>
                  </a:lnTo>
                </a:path>
              </a:pathLst>
            </a:custGeom>
            <a:solidFill>
              <a:srgbClr val="114ffb"/>
            </a:solidFill>
            <a:ln cap="rnd" w="12600">
              <a:solidFill>
                <a:srgbClr val="114ff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426920" y="923400"/>
              <a:ext cx="930240" cy="1078200"/>
            </a:xfrm>
            <a:custGeom>
              <a:avLst/>
              <a:gdLst/>
              <a:ahLst/>
              <a:rect l="l" t="t" r="r" b="b"/>
              <a:pathLst>
                <a:path w="741" h="895">
                  <a:moveTo>
                    <a:pt x="0" y="473"/>
                  </a:moveTo>
                  <a:lnTo>
                    <a:pt x="493" y="0"/>
                  </a:lnTo>
                  <a:lnTo>
                    <a:pt x="740" y="239"/>
                  </a:lnTo>
                  <a:lnTo>
                    <a:pt x="252" y="706"/>
                  </a:lnTo>
                  <a:lnTo>
                    <a:pt x="401" y="843"/>
                  </a:lnTo>
                  <a:lnTo>
                    <a:pt x="349" y="894"/>
                  </a:lnTo>
                  <a:lnTo>
                    <a:pt x="144" y="695"/>
                  </a:lnTo>
                  <a:lnTo>
                    <a:pt x="627" y="234"/>
                  </a:lnTo>
                  <a:lnTo>
                    <a:pt x="493" y="103"/>
                  </a:lnTo>
                  <a:lnTo>
                    <a:pt x="51" y="530"/>
                  </a:lnTo>
                  <a:lnTo>
                    <a:pt x="0" y="473"/>
                  </a:lnTo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3735000" y="533520"/>
              <a:ext cx="1203120" cy="1076760"/>
            </a:xfrm>
            <a:custGeom>
              <a:avLst/>
              <a:gdLst/>
              <a:ahLst/>
              <a:rect l="l" t="t" r="r" b="b"/>
              <a:pathLst>
                <a:path w="958" h="894">
                  <a:moveTo>
                    <a:pt x="0" y="666"/>
                  </a:moveTo>
                  <a:lnTo>
                    <a:pt x="700" y="0"/>
                  </a:lnTo>
                  <a:lnTo>
                    <a:pt x="957" y="239"/>
                  </a:lnTo>
                  <a:lnTo>
                    <a:pt x="463" y="711"/>
                  </a:lnTo>
                  <a:lnTo>
                    <a:pt x="607" y="848"/>
                  </a:lnTo>
                  <a:lnTo>
                    <a:pt x="556" y="893"/>
                  </a:lnTo>
                  <a:lnTo>
                    <a:pt x="350" y="700"/>
                  </a:lnTo>
                  <a:lnTo>
                    <a:pt x="844" y="239"/>
                  </a:lnTo>
                  <a:lnTo>
                    <a:pt x="700" y="108"/>
                  </a:lnTo>
                  <a:lnTo>
                    <a:pt x="57" y="717"/>
                  </a:lnTo>
                  <a:lnTo>
                    <a:pt x="0" y="666"/>
                  </a:lnTo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3444840" y="1328400"/>
              <a:ext cx="479880" cy="439560"/>
            </a:xfrm>
            <a:custGeom>
              <a:avLst/>
              <a:gdLst/>
              <a:ahLst/>
              <a:rect l="l" t="t" r="r" b="b"/>
              <a:pathLst>
                <a:path w="382" h="365">
                  <a:moveTo>
                    <a:pt x="381" y="131"/>
                  </a:moveTo>
                  <a:lnTo>
                    <a:pt x="242" y="0"/>
                  </a:lnTo>
                  <a:lnTo>
                    <a:pt x="0" y="228"/>
                  </a:lnTo>
                  <a:lnTo>
                    <a:pt x="139" y="364"/>
                  </a:lnTo>
                  <a:lnTo>
                    <a:pt x="185" y="313"/>
                  </a:lnTo>
                  <a:lnTo>
                    <a:pt x="108" y="239"/>
                  </a:lnTo>
                  <a:lnTo>
                    <a:pt x="160" y="188"/>
                  </a:lnTo>
                  <a:lnTo>
                    <a:pt x="237" y="262"/>
                  </a:lnTo>
                  <a:lnTo>
                    <a:pt x="288" y="211"/>
                  </a:lnTo>
                  <a:lnTo>
                    <a:pt x="211" y="142"/>
                  </a:lnTo>
                  <a:lnTo>
                    <a:pt x="252" y="97"/>
                  </a:lnTo>
                  <a:lnTo>
                    <a:pt x="335" y="171"/>
                  </a:lnTo>
                  <a:lnTo>
                    <a:pt x="381" y="131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4213440" y="2028240"/>
              <a:ext cx="407880" cy="370800"/>
            </a:xfrm>
            <a:custGeom>
              <a:avLst/>
              <a:gdLst/>
              <a:ahLst/>
              <a:rect l="l" t="t" r="r" b="b"/>
              <a:pathLst>
                <a:path w="325" h="308">
                  <a:moveTo>
                    <a:pt x="154" y="193"/>
                  </a:moveTo>
                  <a:lnTo>
                    <a:pt x="242" y="114"/>
                  </a:lnTo>
                  <a:lnTo>
                    <a:pt x="247" y="102"/>
                  </a:lnTo>
                  <a:lnTo>
                    <a:pt x="252" y="97"/>
                  </a:lnTo>
                  <a:lnTo>
                    <a:pt x="252" y="91"/>
                  </a:lnTo>
                  <a:lnTo>
                    <a:pt x="247" y="80"/>
                  </a:lnTo>
                  <a:lnTo>
                    <a:pt x="242" y="74"/>
                  </a:lnTo>
                  <a:lnTo>
                    <a:pt x="236" y="68"/>
                  </a:lnTo>
                  <a:lnTo>
                    <a:pt x="231" y="68"/>
                  </a:lnTo>
                  <a:lnTo>
                    <a:pt x="221" y="68"/>
                  </a:lnTo>
                  <a:lnTo>
                    <a:pt x="216" y="68"/>
                  </a:lnTo>
                  <a:lnTo>
                    <a:pt x="211" y="74"/>
                  </a:lnTo>
                  <a:lnTo>
                    <a:pt x="200" y="80"/>
                  </a:lnTo>
                  <a:lnTo>
                    <a:pt x="82" y="193"/>
                  </a:lnTo>
                  <a:lnTo>
                    <a:pt x="77" y="199"/>
                  </a:lnTo>
                  <a:lnTo>
                    <a:pt x="72" y="205"/>
                  </a:lnTo>
                  <a:lnTo>
                    <a:pt x="72" y="211"/>
                  </a:lnTo>
                  <a:lnTo>
                    <a:pt x="72" y="216"/>
                  </a:lnTo>
                  <a:lnTo>
                    <a:pt x="77" y="233"/>
                  </a:lnTo>
                  <a:lnTo>
                    <a:pt x="87" y="239"/>
                  </a:lnTo>
                  <a:lnTo>
                    <a:pt x="98" y="239"/>
                  </a:lnTo>
                  <a:lnTo>
                    <a:pt x="103" y="239"/>
                  </a:lnTo>
                  <a:lnTo>
                    <a:pt x="113" y="233"/>
                  </a:lnTo>
                  <a:lnTo>
                    <a:pt x="118" y="228"/>
                  </a:lnTo>
                  <a:lnTo>
                    <a:pt x="154" y="193"/>
                  </a:lnTo>
                  <a:lnTo>
                    <a:pt x="211" y="245"/>
                  </a:lnTo>
                  <a:lnTo>
                    <a:pt x="190" y="267"/>
                  </a:lnTo>
                  <a:lnTo>
                    <a:pt x="164" y="285"/>
                  </a:lnTo>
                  <a:lnTo>
                    <a:pt x="144" y="296"/>
                  </a:lnTo>
                  <a:lnTo>
                    <a:pt x="123" y="302"/>
                  </a:lnTo>
                  <a:lnTo>
                    <a:pt x="103" y="307"/>
                  </a:lnTo>
                  <a:lnTo>
                    <a:pt x="77" y="302"/>
                  </a:lnTo>
                  <a:lnTo>
                    <a:pt x="62" y="296"/>
                  </a:lnTo>
                  <a:lnTo>
                    <a:pt x="46" y="285"/>
                  </a:lnTo>
                  <a:lnTo>
                    <a:pt x="36" y="273"/>
                  </a:lnTo>
                  <a:lnTo>
                    <a:pt x="21" y="256"/>
                  </a:lnTo>
                  <a:lnTo>
                    <a:pt x="10" y="239"/>
                  </a:lnTo>
                  <a:lnTo>
                    <a:pt x="5" y="228"/>
                  </a:lnTo>
                  <a:lnTo>
                    <a:pt x="0" y="211"/>
                  </a:lnTo>
                  <a:lnTo>
                    <a:pt x="0" y="193"/>
                  </a:lnTo>
                  <a:lnTo>
                    <a:pt x="0" y="182"/>
                  </a:lnTo>
                  <a:lnTo>
                    <a:pt x="10" y="165"/>
                  </a:lnTo>
                  <a:lnTo>
                    <a:pt x="26" y="148"/>
                  </a:lnTo>
                  <a:lnTo>
                    <a:pt x="154" y="17"/>
                  </a:lnTo>
                  <a:lnTo>
                    <a:pt x="175" y="6"/>
                  </a:lnTo>
                  <a:lnTo>
                    <a:pt x="190" y="0"/>
                  </a:lnTo>
                  <a:lnTo>
                    <a:pt x="206" y="0"/>
                  </a:lnTo>
                  <a:lnTo>
                    <a:pt x="221" y="0"/>
                  </a:lnTo>
                  <a:lnTo>
                    <a:pt x="236" y="0"/>
                  </a:lnTo>
                  <a:lnTo>
                    <a:pt x="252" y="6"/>
                  </a:lnTo>
                  <a:lnTo>
                    <a:pt x="272" y="17"/>
                  </a:lnTo>
                  <a:lnTo>
                    <a:pt x="283" y="28"/>
                  </a:lnTo>
                  <a:lnTo>
                    <a:pt x="293" y="40"/>
                  </a:lnTo>
                  <a:lnTo>
                    <a:pt x="303" y="51"/>
                  </a:lnTo>
                  <a:lnTo>
                    <a:pt x="308" y="57"/>
                  </a:lnTo>
                  <a:lnTo>
                    <a:pt x="314" y="68"/>
                  </a:lnTo>
                  <a:lnTo>
                    <a:pt x="319" y="85"/>
                  </a:lnTo>
                  <a:lnTo>
                    <a:pt x="324" y="97"/>
                  </a:lnTo>
                  <a:lnTo>
                    <a:pt x="324" y="114"/>
                  </a:lnTo>
                  <a:lnTo>
                    <a:pt x="319" y="131"/>
                  </a:lnTo>
                  <a:lnTo>
                    <a:pt x="314" y="142"/>
                  </a:lnTo>
                  <a:lnTo>
                    <a:pt x="298" y="159"/>
                  </a:lnTo>
                  <a:lnTo>
                    <a:pt x="211" y="245"/>
                  </a:lnTo>
                  <a:lnTo>
                    <a:pt x="154" y="193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8" name=""/>
          <p:cNvGraphicFramePr/>
          <p:nvPr/>
        </p:nvGraphicFramePr>
        <p:xfrm>
          <a:off x="0" y="6114960"/>
          <a:ext cx="2695680" cy="743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6114960"/>
                    <a:ext cx="2695680" cy="7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"/>
          <p:cNvGraphicFramePr/>
          <p:nvPr/>
        </p:nvGraphicFramePr>
        <p:xfrm>
          <a:off x="738360" y="447840"/>
          <a:ext cx="7667280" cy="5964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38360" y="447840"/>
                    <a:ext cx="7667280" cy="5964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8" name=""/>
          <p:cNvGraphicFramePr/>
          <p:nvPr/>
        </p:nvGraphicFramePr>
        <p:xfrm>
          <a:off x="228600" y="1447920"/>
          <a:ext cx="8545680" cy="69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8600" y="1447920"/>
                    <a:ext cx="8545680" cy="6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"/>
          <p:cNvGraphicFramePr/>
          <p:nvPr/>
        </p:nvGraphicFramePr>
        <p:xfrm>
          <a:off x="144360" y="565200"/>
          <a:ext cx="8855280" cy="5727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360" y="565200"/>
                    <a:ext cx="8855280" cy="572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"/>
          <p:cNvGraphicFramePr/>
          <p:nvPr/>
        </p:nvGraphicFramePr>
        <p:xfrm>
          <a:off x="144360" y="581040"/>
          <a:ext cx="8855280" cy="5695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360" y="581040"/>
                    <a:ext cx="8855280" cy="569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"/>
          <p:cNvGraphicFramePr/>
          <p:nvPr/>
        </p:nvGraphicFramePr>
        <p:xfrm>
          <a:off x="4567320" y="-307470240"/>
          <a:ext cx="9360" cy="621801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67320" y="-307470240"/>
                    <a:ext cx="9360" cy="62180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6" name=""/>
          <p:cNvGraphicFramePr/>
          <p:nvPr/>
        </p:nvGraphicFramePr>
        <p:xfrm>
          <a:off x="533520" y="812880"/>
          <a:ext cx="8508960" cy="5514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33520" y="812880"/>
                    <a:ext cx="8508960" cy="551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"/>
          <p:cNvGraphicFramePr/>
          <p:nvPr/>
        </p:nvGraphicFramePr>
        <p:xfrm>
          <a:off x="61920" y="579600"/>
          <a:ext cx="9020160" cy="569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920" y="579600"/>
                    <a:ext cx="9020160" cy="569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"/>
          <p:cNvGraphicFramePr/>
          <p:nvPr/>
        </p:nvGraphicFramePr>
        <p:xfrm>
          <a:off x="366840" y="685800"/>
          <a:ext cx="8777160" cy="5389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6840" y="685800"/>
                    <a:ext cx="8777160" cy="538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"/>
          <p:cNvGraphicFramePr/>
          <p:nvPr/>
        </p:nvGraphicFramePr>
        <p:xfrm>
          <a:off x="144360" y="565200"/>
          <a:ext cx="8855280" cy="5727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360" y="565200"/>
                    <a:ext cx="8855280" cy="572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"/>
          <p:cNvGraphicFramePr/>
          <p:nvPr/>
        </p:nvGraphicFramePr>
        <p:xfrm>
          <a:off x="144360" y="474840"/>
          <a:ext cx="8855280" cy="5910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360" y="474840"/>
                    <a:ext cx="8855280" cy="591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" name=""/>
          <p:cNvGraphicFramePr/>
          <p:nvPr/>
        </p:nvGraphicFramePr>
        <p:xfrm>
          <a:off x="0" y="609480"/>
          <a:ext cx="8854920" cy="5764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609480"/>
                    <a:ext cx="8854920" cy="576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" name=""/>
          <p:cNvGraphicFramePr/>
          <p:nvPr/>
        </p:nvGraphicFramePr>
        <p:xfrm>
          <a:off x="192240" y="533520"/>
          <a:ext cx="8951760" cy="6002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2240" y="533520"/>
                    <a:ext cx="8951760" cy="600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"/>
          <p:cNvGraphicFramePr/>
          <p:nvPr/>
        </p:nvGraphicFramePr>
        <p:xfrm>
          <a:off x="127080" y="676440"/>
          <a:ext cx="8891640" cy="550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080" y="676440"/>
                    <a:ext cx="8891640" cy="550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"/>
          <p:cNvGraphicFramePr/>
          <p:nvPr/>
        </p:nvGraphicFramePr>
        <p:xfrm>
          <a:off x="0" y="838080"/>
          <a:ext cx="9034560" cy="5713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838080"/>
                    <a:ext cx="9034560" cy="5713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"/>
          <p:cNvGraphicFramePr/>
          <p:nvPr/>
        </p:nvGraphicFramePr>
        <p:xfrm>
          <a:off x="304920" y="914400"/>
          <a:ext cx="8545320" cy="5502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914400"/>
                    <a:ext cx="8545320" cy="5502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"/>
          <p:cNvGraphicFramePr/>
          <p:nvPr/>
        </p:nvGraphicFramePr>
        <p:xfrm>
          <a:off x="304920" y="914400"/>
          <a:ext cx="8610480" cy="5078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914400"/>
                    <a:ext cx="8610480" cy="507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"/>
          <p:cNvGraphicFramePr/>
          <p:nvPr/>
        </p:nvGraphicFramePr>
        <p:xfrm>
          <a:off x="289080" y="685800"/>
          <a:ext cx="8854920" cy="5727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89080" y="685800"/>
                    <a:ext cx="8854920" cy="572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3476520" y="3049560"/>
            <a:ext cx="1810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80880" y="990720"/>
            <a:ext cx="830592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" name=""/>
          <p:cNvGrpSpPr/>
          <p:nvPr/>
        </p:nvGrpSpPr>
        <p:grpSpPr>
          <a:xfrm>
            <a:off x="7673760" y="1004760"/>
            <a:ext cx="1374840" cy="685800"/>
            <a:chOff x="7673760" y="1004760"/>
            <a:chExt cx="1374840" cy="685800"/>
          </a:xfrm>
        </p:grpSpPr>
        <p:sp>
          <p:nvSpPr>
            <p:cNvPr id="71" name=""/>
            <p:cNvSpPr/>
            <p:nvPr/>
          </p:nvSpPr>
          <p:spPr>
            <a:xfrm>
              <a:off x="7696080" y="1004760"/>
              <a:ext cx="135252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Proposed Priority Status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rot="20308200">
              <a:off x="7700400" y="1385640"/>
              <a:ext cx="3679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Low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rot="20308200">
              <a:off x="8074800" y="1385640"/>
              <a:ext cx="5266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Medium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 rot="20308200">
              <a:off x="8625240" y="1385640"/>
              <a:ext cx="3848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High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" name=""/>
          <p:cNvSpPr/>
          <p:nvPr/>
        </p:nvSpPr>
        <p:spPr>
          <a:xfrm>
            <a:off x="460080" y="1011240"/>
            <a:ext cx="698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106440" y="1033560"/>
            <a:ext cx="214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Proposed Action Plans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7" name=""/>
          <p:cNvGrpSpPr/>
          <p:nvPr/>
        </p:nvGrpSpPr>
        <p:grpSpPr>
          <a:xfrm>
            <a:off x="7620120" y="1676520"/>
            <a:ext cx="1371600" cy="228600"/>
            <a:chOff x="7620120" y="1676520"/>
            <a:chExt cx="1371600" cy="228600"/>
          </a:xfrm>
        </p:grpSpPr>
        <p:sp>
          <p:nvSpPr>
            <p:cNvPr id="78" name=""/>
            <p:cNvSpPr/>
            <p:nvPr/>
          </p:nvSpPr>
          <p:spPr>
            <a:xfrm>
              <a:off x="7620120" y="167652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8077320" y="1676520"/>
              <a:ext cx="457200" cy="228600"/>
            </a:xfrm>
            <a:prstGeom prst="rect">
              <a:avLst/>
            </a:prstGeom>
            <a:noFill/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8534520" y="1676520"/>
              <a:ext cx="457200" cy="228600"/>
            </a:xfrm>
            <a:prstGeom prst="rect">
              <a:avLst/>
            </a:prstGeom>
            <a:noFill/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8077320" y="167652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8534520" y="167652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3" name=""/>
          <p:cNvGrpSpPr/>
          <p:nvPr/>
        </p:nvGrpSpPr>
        <p:grpSpPr>
          <a:xfrm>
            <a:off x="7620120" y="5181480"/>
            <a:ext cx="1371600" cy="228600"/>
            <a:chOff x="7620120" y="5181480"/>
            <a:chExt cx="1371600" cy="228600"/>
          </a:xfrm>
        </p:grpSpPr>
        <p:sp>
          <p:nvSpPr>
            <p:cNvPr id="84" name=""/>
            <p:cNvSpPr/>
            <p:nvPr/>
          </p:nvSpPr>
          <p:spPr>
            <a:xfrm>
              <a:off x="7620120" y="518148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8077320" y="5181480"/>
              <a:ext cx="457200" cy="228600"/>
            </a:xfrm>
            <a:prstGeom prst="rect">
              <a:avLst/>
            </a:prstGeom>
            <a:noFill/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8534520" y="5181480"/>
              <a:ext cx="457200" cy="228600"/>
            </a:xfrm>
            <a:prstGeom prst="rect">
              <a:avLst/>
            </a:prstGeom>
            <a:noFill/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8077320" y="518148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8" name=""/>
          <p:cNvGrpSpPr/>
          <p:nvPr/>
        </p:nvGrpSpPr>
        <p:grpSpPr>
          <a:xfrm>
            <a:off x="7620120" y="4191120"/>
            <a:ext cx="1371600" cy="228600"/>
            <a:chOff x="7620120" y="4191120"/>
            <a:chExt cx="1371600" cy="228600"/>
          </a:xfrm>
        </p:grpSpPr>
        <p:sp>
          <p:nvSpPr>
            <p:cNvPr id="89" name=""/>
            <p:cNvSpPr/>
            <p:nvPr/>
          </p:nvSpPr>
          <p:spPr>
            <a:xfrm>
              <a:off x="7620120" y="419112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8077320" y="4191120"/>
              <a:ext cx="457200" cy="228600"/>
            </a:xfrm>
            <a:prstGeom prst="rect">
              <a:avLst/>
            </a:prstGeom>
            <a:noFill/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8534520" y="4191120"/>
              <a:ext cx="457200" cy="228600"/>
            </a:xfrm>
            <a:prstGeom prst="rect">
              <a:avLst/>
            </a:prstGeom>
            <a:noFill/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" name=""/>
          <p:cNvSpPr/>
          <p:nvPr/>
        </p:nvSpPr>
        <p:spPr>
          <a:xfrm>
            <a:off x="8077320" y="4191120"/>
            <a:ext cx="457200" cy="228600"/>
          </a:xfrm>
          <a:prstGeom prst="rect">
            <a:avLst/>
          </a:prstGeom>
          <a:solidFill>
            <a:srgbClr val="000066"/>
          </a:solidFill>
          <a:ln w="12600">
            <a:solidFill>
              <a:srgbClr val="77777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3" name=""/>
          <p:cNvGraphicFramePr/>
          <p:nvPr/>
        </p:nvGraphicFramePr>
        <p:xfrm>
          <a:off x="368280" y="1371600"/>
          <a:ext cx="7327800" cy="5435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8280" y="1371600"/>
                    <a:ext cx="7327800" cy="543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95" name=""/>
          <p:cNvGrpSpPr/>
          <p:nvPr/>
        </p:nvGrpSpPr>
        <p:grpSpPr>
          <a:xfrm>
            <a:off x="7620120" y="3505320"/>
            <a:ext cx="1371600" cy="228600"/>
            <a:chOff x="7620120" y="3505320"/>
            <a:chExt cx="1371600" cy="228600"/>
          </a:xfrm>
        </p:grpSpPr>
        <p:sp>
          <p:nvSpPr>
            <p:cNvPr id="96" name=""/>
            <p:cNvSpPr/>
            <p:nvPr/>
          </p:nvSpPr>
          <p:spPr>
            <a:xfrm>
              <a:off x="7620120" y="350532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8077320" y="3505320"/>
              <a:ext cx="457200" cy="228600"/>
            </a:xfrm>
            <a:prstGeom prst="rect">
              <a:avLst/>
            </a:prstGeom>
            <a:noFill/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8534520" y="3505320"/>
              <a:ext cx="457200" cy="228600"/>
            </a:xfrm>
            <a:prstGeom prst="rect">
              <a:avLst/>
            </a:prstGeom>
            <a:noFill/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8077320" y="350532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8534520" y="350532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3476520" y="3049560"/>
            <a:ext cx="18108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80880" y="990720"/>
            <a:ext cx="830592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Book Antiqu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3" name=""/>
          <p:cNvGrpSpPr/>
          <p:nvPr/>
        </p:nvGrpSpPr>
        <p:grpSpPr>
          <a:xfrm>
            <a:off x="7673760" y="1004760"/>
            <a:ext cx="1374840" cy="685800"/>
            <a:chOff x="7673760" y="1004760"/>
            <a:chExt cx="1374840" cy="685800"/>
          </a:xfrm>
        </p:grpSpPr>
        <p:sp>
          <p:nvSpPr>
            <p:cNvPr id="104" name=""/>
            <p:cNvSpPr/>
            <p:nvPr/>
          </p:nvSpPr>
          <p:spPr>
            <a:xfrm>
              <a:off x="7696080" y="1004760"/>
              <a:ext cx="1352520" cy="39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Proposed Priority Status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 rot="20308200">
              <a:off x="7700400" y="1385640"/>
              <a:ext cx="36792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Low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 rot="20308200">
              <a:off x="8074800" y="1385640"/>
              <a:ext cx="52668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Medium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 rot="20308200">
              <a:off x="8625240" y="1385640"/>
              <a:ext cx="3848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0000"/>
                  </a:solidFill>
                  <a:effectLst/>
                  <a:uFillTx/>
                  <a:latin typeface="Book Antiqua"/>
                </a:rPr>
                <a:t>High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" name=""/>
          <p:cNvGrpSpPr/>
          <p:nvPr/>
        </p:nvGrpSpPr>
        <p:grpSpPr>
          <a:xfrm>
            <a:off x="7620120" y="2514600"/>
            <a:ext cx="1371600" cy="228600"/>
            <a:chOff x="7620120" y="2514600"/>
            <a:chExt cx="1371600" cy="228600"/>
          </a:xfrm>
        </p:grpSpPr>
        <p:sp>
          <p:nvSpPr>
            <p:cNvPr id="109" name=""/>
            <p:cNvSpPr/>
            <p:nvPr/>
          </p:nvSpPr>
          <p:spPr>
            <a:xfrm>
              <a:off x="7620120" y="251460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8077320" y="2514600"/>
              <a:ext cx="457200" cy="228600"/>
            </a:xfrm>
            <a:prstGeom prst="rect">
              <a:avLst/>
            </a:prstGeom>
            <a:noFill/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8534520" y="2514600"/>
              <a:ext cx="457200" cy="228600"/>
            </a:xfrm>
            <a:prstGeom prst="rect">
              <a:avLst/>
            </a:prstGeom>
            <a:noFill/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8077320" y="251460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8534520" y="251460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4" name=""/>
          <p:cNvSpPr/>
          <p:nvPr/>
        </p:nvSpPr>
        <p:spPr>
          <a:xfrm>
            <a:off x="460080" y="1011240"/>
            <a:ext cx="698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106440" y="1033560"/>
            <a:ext cx="214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Proposed Action Plans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6" name=""/>
          <p:cNvGrpSpPr/>
          <p:nvPr/>
        </p:nvGrpSpPr>
        <p:grpSpPr>
          <a:xfrm>
            <a:off x="7620120" y="1676520"/>
            <a:ext cx="1371600" cy="228600"/>
            <a:chOff x="7620120" y="1676520"/>
            <a:chExt cx="1371600" cy="228600"/>
          </a:xfrm>
        </p:grpSpPr>
        <p:sp>
          <p:nvSpPr>
            <p:cNvPr id="117" name=""/>
            <p:cNvSpPr/>
            <p:nvPr/>
          </p:nvSpPr>
          <p:spPr>
            <a:xfrm>
              <a:off x="7620120" y="1676520"/>
              <a:ext cx="457200" cy="228600"/>
            </a:xfrm>
            <a:prstGeom prst="rect">
              <a:avLst/>
            </a:prstGeom>
            <a:solidFill>
              <a:srgbClr val="000066"/>
            </a:solidFill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8077320" y="1676520"/>
              <a:ext cx="457200" cy="228600"/>
            </a:xfrm>
            <a:prstGeom prst="rect">
              <a:avLst/>
            </a:prstGeom>
            <a:noFill/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8534520" y="1676520"/>
              <a:ext cx="457200" cy="228600"/>
            </a:xfrm>
            <a:prstGeom prst="rect">
              <a:avLst/>
            </a:prstGeom>
            <a:noFill/>
            <a:ln w="12600">
              <a:solidFill>
                <a:srgbClr val="77777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20" name=""/>
          <p:cNvGraphicFramePr/>
          <p:nvPr/>
        </p:nvGraphicFramePr>
        <p:xfrm>
          <a:off x="380880" y="1219320"/>
          <a:ext cx="9080640" cy="5664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219320"/>
                    <a:ext cx="9080640" cy="566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144360" y="841320"/>
          <a:ext cx="8855280" cy="5173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360" y="841320"/>
                    <a:ext cx="8855280" cy="5173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"/>
          <p:cNvGraphicFramePr/>
          <p:nvPr/>
        </p:nvGraphicFramePr>
        <p:xfrm>
          <a:off x="0" y="685800"/>
          <a:ext cx="8980560" cy="5767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685800"/>
                    <a:ext cx="8980560" cy="576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"/>
          <p:cNvGraphicFramePr/>
          <p:nvPr/>
        </p:nvGraphicFramePr>
        <p:xfrm>
          <a:off x="0" y="685800"/>
          <a:ext cx="8951760" cy="5767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685800"/>
                    <a:ext cx="8951760" cy="5767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0" y="685800"/>
          <a:ext cx="9002880" cy="5727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685800"/>
                    <a:ext cx="9002880" cy="5727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144360" y="630360"/>
          <a:ext cx="8855280" cy="5599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360" y="630360"/>
                    <a:ext cx="8855280" cy="5599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189000" y="914400"/>
          <a:ext cx="8955000" cy="5691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9000" y="914400"/>
                    <a:ext cx="8955000" cy="5691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123840" y="685800"/>
          <a:ext cx="9020160" cy="5964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3840" y="685800"/>
                    <a:ext cx="9020160" cy="5964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2000-10-18T08:14:57Z</dcterms:created>
  <dc:creator>Arthur Andersen</dc:creator>
  <dc:description/>
  <dc:language>en-US</dc:language>
  <cp:lastModifiedBy>Arthur Andersen</cp:lastModifiedBy>
  <cp:lastPrinted>2000-10-10T04:20:47Z</cp:lastPrinted>
  <dcterms:modified xsi:type="dcterms:W3CDTF">2000-10-18T08:16:01Z</dcterms:modified>
  <cp:revision>1</cp:revision>
  <dc:subject/>
  <dc:title>No Slide Title</dc:title>
</cp:coreProperties>
</file>