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23088" cy="94249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C510F5F-549C-453E-A957-502FA087AB4B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E423EED-E223-4DD5-A733-FC58A19325D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telrow_color" descr=""/>
          <p:cNvPicPr/>
          <p:nvPr/>
        </p:nvPicPr>
        <p:blipFill>
          <a:blip r:embed="rId2"/>
          <a:stretch/>
        </p:blipFill>
        <p:spPr>
          <a:xfrm>
            <a:off x="533520" y="5943600"/>
            <a:ext cx="2682720" cy="7207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380880" y="1219320"/>
            <a:ext cx="8382240" cy="608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 algn="ctr">
              <a:lnSpc>
                <a:spcPct val="8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8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Mt. Hood Forest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8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Permit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2,665.50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8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Permit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2,793.00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8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2000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Special Use Permit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$ 212,269.68*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8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 Use Permit Renewal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929.07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8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Ochoco Forest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8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1999 (Nov/Dec)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Special Use Permit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   4,083.20*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8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2000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Special Use Permit Renewal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$ 24,499.20*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80000"/>
              </a:lnSpc>
              <a:spcBef>
                <a:spcPts val="1250"/>
              </a:spcBef>
              <a:buClr>
                <a:srgbClr val="000000"/>
              </a:buClr>
              <a:buFont typeface="Arial"/>
              <a:buAutoNum type="arabicPlain" startAt="2001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 Use Permit Renewal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80.00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80000"/>
              </a:lnSpc>
              <a:spcBef>
                <a:spcPts val="1250"/>
              </a:spcBef>
              <a:buClr>
                <a:srgbClr val="000000"/>
              </a:buClr>
              <a:buFont typeface="Arial"/>
              <a:buAutoNum type="arabicPlain" startAt="2001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8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* charged at $1.00/linear foot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04920" y="152280"/>
            <a:ext cx="8610480" cy="914400"/>
          </a:xfrm>
          <a:prstGeom prst="rect">
            <a:avLst/>
          </a:prstGeom>
          <a:gradFill rotWithShape="0">
            <a:gsLst>
              <a:gs pos="0">
                <a:srgbClr val="00cc99"/>
              </a:gs>
              <a:gs pos="50000">
                <a:srgbClr val="ffffff"/>
              </a:gs>
              <a:gs pos="100000">
                <a:srgbClr val="00cc99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FTV Build: Williams/Enron/Touch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Forest Service Charges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2001-07-16T12:27:23Z</dcterms:created>
  <dc:creator>Eric Myers</dc:creator>
  <dc:description/>
  <dc:language>en-US</dc:language>
  <cp:lastModifiedBy>sburns</cp:lastModifiedBy>
  <dcterms:modified xsi:type="dcterms:W3CDTF">2001-11-02T11:44:21Z</dcterms:modified>
  <cp:revision>32</cp:revision>
  <dc:subject/>
  <dc:title>PowerPoint Presentation</dc:title>
</cp:coreProperties>
</file>