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8DC2CE-CAFC-4BD7-8B72-AD06B5EE32A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9195A2-AA2A-40A2-B01E-83E987DC95E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B7AABF-5218-4D69-806F-C688136FD0E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0C9204-181C-4546-A787-0DB5F3346E3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11,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5F6229-1037-46AE-8696-7AA7DE7E420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‘03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12E44F-E524-4321-974D-14CD5B04496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3CCA0F-422B-402A-BAEA-496708DC747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02920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63868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243920" y="4952880"/>
            <a:ext cx="1222200" cy="760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19400" y="502920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AADC3A-9010-4576-B4EE-D94E22FBE71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50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54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7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58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62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5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66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270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74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83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6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87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0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152280" y="4648320"/>
            <a:ext cx="990360" cy="1085400"/>
            <a:chOff x="152280" y="4648320"/>
            <a:chExt cx="990360" cy="1085400"/>
          </a:xfrm>
        </p:grpSpPr>
        <p:sp>
          <p:nvSpPr>
            <p:cNvPr id="355" name=""/>
            <p:cNvSpPr/>
            <p:nvPr/>
          </p:nvSpPr>
          <p:spPr>
            <a:xfrm>
              <a:off x="152280" y="4648320"/>
              <a:ext cx="986040" cy="105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286560" y="491040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515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8" name=""/>
          <p:cNvSpPr/>
          <p:nvPr/>
        </p:nvSpPr>
        <p:spPr>
          <a:xfrm>
            <a:off x="8228160" y="259092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Total = 650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9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360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6393960" y="3200400"/>
              <a:ext cx="694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363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364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Frackville,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(11)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224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67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9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70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Wiscasett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F39E92-CECF-44B8-A5B9-46B8B1BE722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10,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May 10,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5" name=""/>
          <p:cNvGraphicFramePr/>
          <p:nvPr/>
        </p:nvGraphicFramePr>
        <p:xfrm>
          <a:off x="233280" y="1371600"/>
          <a:ext cx="867888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1371600"/>
                    <a:ext cx="867888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7" name=""/>
          <p:cNvSpPr/>
          <p:nvPr/>
        </p:nvSpPr>
        <p:spPr>
          <a:xfrm>
            <a:off x="1295280" y="17524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56.90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44.99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31.73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24.88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59.80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11.70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50C830-A5B9-43B8-9034-FE6915C9048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0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914400" y="601992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78482EE-F9AD-4A8B-9596-34C28B981D5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Expertise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/>
          </p:nvPr>
        </p:nvSpPr>
        <p:spPr>
          <a:xfrm>
            <a:off x="609120" y="1752480"/>
            <a:ext cx="807732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of first 1,431 MW’s was completed in eleven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Experienced development team focused on additional potential plant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could contribute 10 to 12 GE LM 6000’s for immediate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spcAft>
                <a:spcPts val="100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FPL’s Development Expertise: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geographic focus increases brown-field development opportunities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power plant operational skills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could contribute 44 GE 7FA turbines for immediate and future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EBEA1A-5485-4467-A0A3-35D58C3E8E4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Augments ENA’s power trading and marketing 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 FPL Energy to maintain 15,000 MW target by 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3B5A7AA-25CF-4AB3-81DB-6FE83B730A3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2000-05-11T11:03:52Z</cp:lastPrinted>
  <dcterms:modified xsi:type="dcterms:W3CDTF">2000-05-11T11:18:39Z</dcterms:modified>
  <cp:revision>372</cp:revision>
  <dc:subject/>
  <dc:title>No Slide Title</dc:title>
</cp:coreProperties>
</file>