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4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_rels/presentation.xml.rels" ContentType="application/vnd.openxmlformats-package.relationships+xml"/>
  <Override PartName="/ppt/media/image1.wmf" ContentType="image/x-wmf"/>
  <Override PartName="/ppt/media/image2.wmf" ContentType="image/x-wmf"/>
  <Override PartName="/ppt/media/image3.wmf" ContentType="image/x-wmf"/>
  <Override PartName="/ppt/media/image4.wmf" ContentType="image/x-wmf"/>
  <Override PartName="/ppt/embeddings/oleObject1.docx" ContentType="application/vnd.openxmlformats-officedocument.wordprocessingml.document"/>
  <Override PartName="/ppt/embeddings/oleObject1.xlsx" ContentType="application/vnd.openxmlformats-officedocument.spreadsheetml.sheet"/>
  <Override PartName="/ppt/embeddings/oleObject1.bin" ContentType="application/vnd.openxmlformats-officedocument.oleObject"/>
  <Override PartName="/ppt/slides/slide1.xml" ContentType="application/vnd.openxmlformats-officedocument.presentationml.slide+xml"/>
  <Override PartName="/ppt/slides/_rels/slide9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10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</p:sldIdLst>
  <p:sldSz cx="9144000" cy="6858000"/>
  <p:notesSz cx="7019925" cy="92694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wmf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wmf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wmf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1143000" y="1978200"/>
            <a:ext cx="67816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499"/>
              </a:spcBef>
              <a:buClr>
                <a:srgbClr val="3333cc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499"/>
              </a:spcBef>
              <a:buClr>
                <a:srgbClr val="3333cc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499"/>
              </a:spcBef>
              <a:buClr>
                <a:srgbClr val="3333cc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sldNum" idx="1"/>
          </p:nvPr>
        </p:nvSpPr>
        <p:spPr>
          <a:xfrm>
            <a:off x="6553080" y="639756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2FF03100-0189-45DB-B46D-922B57BFD738}" type="slidenum"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"/>
          <p:cNvSpPr/>
          <p:nvPr/>
        </p:nvSpPr>
        <p:spPr>
          <a:xfrm>
            <a:off x="685800" y="60660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"/>
          <p:cNvSpPr/>
          <p:nvPr/>
        </p:nvSpPr>
        <p:spPr>
          <a:xfrm>
            <a:off x="1143000" y="606600"/>
            <a:ext cx="1981080" cy="0"/>
          </a:xfrm>
          <a:prstGeom prst="line">
            <a:avLst/>
          </a:prstGeom>
          <a:ln w="63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"/>
          <p:cNvSpPr/>
          <p:nvPr/>
        </p:nvSpPr>
        <p:spPr>
          <a:xfrm>
            <a:off x="7467480" y="378000"/>
            <a:ext cx="106704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CONFIDENTIAL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"/>
          <p:cNvSpPr/>
          <p:nvPr/>
        </p:nvSpPr>
        <p:spPr>
          <a:xfrm flipV="1">
            <a:off x="838080" y="6397200"/>
            <a:ext cx="6705720" cy="32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3560" bIns="-435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"/>
          <p:cNvSpPr/>
          <p:nvPr/>
        </p:nvSpPr>
        <p:spPr>
          <a:xfrm>
            <a:off x="8077320" y="6397560"/>
            <a:ext cx="5331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8" name="" descr=""/>
          <p:cNvPicPr/>
          <p:nvPr/>
        </p:nvPicPr>
        <p:blipFill>
          <a:blip r:embed="rId2"/>
          <a:srcRect l="-56" t="0" r="-56" b="0"/>
          <a:stretch/>
        </p:blipFill>
        <p:spPr>
          <a:xfrm>
            <a:off x="7467480" y="6093000"/>
            <a:ext cx="731880" cy="57924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</p:pic>
      <p:sp>
        <p:nvSpPr>
          <p:cNvPr id="9" name=""/>
          <p:cNvSpPr/>
          <p:nvPr/>
        </p:nvSpPr>
        <p:spPr>
          <a:xfrm>
            <a:off x="1066680" y="609480"/>
            <a:ext cx="55627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Overview of Enron’s Generation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 type="body"/>
          </p:nvPr>
        </p:nvSpPr>
        <p:spPr>
          <a:xfrm>
            <a:off x="1143000" y="1978200"/>
            <a:ext cx="67816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499"/>
              </a:spcBef>
              <a:buClr>
                <a:srgbClr val="3333cc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499"/>
              </a:spcBef>
              <a:buClr>
                <a:srgbClr val="3333cc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499"/>
              </a:spcBef>
              <a:buClr>
                <a:srgbClr val="3333cc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PlaceHolder 3"/>
          <p:cNvSpPr>
            <a:spLocks noGrp="1"/>
          </p:cNvSpPr>
          <p:nvPr>
            <p:ph type="sldNum" idx="2"/>
          </p:nvPr>
        </p:nvSpPr>
        <p:spPr>
          <a:xfrm>
            <a:off x="6553080" y="639756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5AE38AFA-12BA-4254-981B-A5EA0F9B6921}" type="slidenum"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"/>
          <p:cNvSpPr/>
          <p:nvPr/>
        </p:nvSpPr>
        <p:spPr>
          <a:xfrm>
            <a:off x="685800" y="60660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>
            <a:off x="1143000" y="606600"/>
            <a:ext cx="1981080" cy="0"/>
          </a:xfrm>
          <a:prstGeom prst="line">
            <a:avLst/>
          </a:prstGeom>
          <a:ln w="63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"/>
          <p:cNvSpPr/>
          <p:nvPr/>
        </p:nvSpPr>
        <p:spPr>
          <a:xfrm>
            <a:off x="7467480" y="378000"/>
            <a:ext cx="106704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CONFIDENTIAL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"/>
          <p:cNvSpPr/>
          <p:nvPr/>
        </p:nvSpPr>
        <p:spPr>
          <a:xfrm flipV="1">
            <a:off x="838080" y="6397200"/>
            <a:ext cx="6705720" cy="32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3560" bIns="-435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>
            <a:off x="8077320" y="6397560"/>
            <a:ext cx="5331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7" name="" descr=""/>
          <p:cNvPicPr/>
          <p:nvPr/>
        </p:nvPicPr>
        <p:blipFill>
          <a:blip r:embed="rId2"/>
          <a:srcRect l="-56" t="0" r="-56" b="0"/>
          <a:stretch/>
        </p:blipFill>
        <p:spPr>
          <a:xfrm>
            <a:off x="7467480" y="6093000"/>
            <a:ext cx="731880" cy="57924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</p:pic>
      <p:sp>
        <p:nvSpPr>
          <p:cNvPr id="9" name=""/>
          <p:cNvSpPr/>
          <p:nvPr/>
        </p:nvSpPr>
        <p:spPr>
          <a:xfrm>
            <a:off x="1066680" y="609480"/>
            <a:ext cx="55627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Overview of Enron’s Generation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1143000" y="1978200"/>
            <a:ext cx="67816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499"/>
              </a:spcBef>
              <a:buClr>
                <a:srgbClr val="3333cc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499"/>
              </a:spcBef>
              <a:buClr>
                <a:srgbClr val="3333cc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499"/>
              </a:spcBef>
              <a:buClr>
                <a:srgbClr val="3333cc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sldNum" idx="3"/>
          </p:nvPr>
        </p:nvSpPr>
        <p:spPr>
          <a:xfrm>
            <a:off x="6553080" y="639756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BDCC8F5D-4D11-4C21-B9FF-57DB4EEA94E5}" type="slidenum"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>
            <a:off x="685800" y="60660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>
            <a:off x="1143000" y="606600"/>
            <a:ext cx="1981080" cy="0"/>
          </a:xfrm>
          <a:prstGeom prst="line">
            <a:avLst/>
          </a:prstGeom>
          <a:ln w="63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"/>
          <p:cNvSpPr/>
          <p:nvPr/>
        </p:nvSpPr>
        <p:spPr>
          <a:xfrm>
            <a:off x="7467480" y="378000"/>
            <a:ext cx="106704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CONFIDENTIAL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 flipV="1">
            <a:off x="838080" y="6397200"/>
            <a:ext cx="6705720" cy="32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3560" bIns="-435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>
            <a:off x="8077320" y="6397560"/>
            <a:ext cx="5331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25" name="" descr=""/>
          <p:cNvPicPr/>
          <p:nvPr/>
        </p:nvPicPr>
        <p:blipFill>
          <a:blip r:embed="rId2"/>
          <a:srcRect l="-56" t="0" r="-56" b="0"/>
          <a:stretch/>
        </p:blipFill>
        <p:spPr>
          <a:xfrm>
            <a:off x="7467480" y="6093000"/>
            <a:ext cx="731880" cy="57924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</p:pic>
      <p:sp>
        <p:nvSpPr>
          <p:cNvPr id="9" name=""/>
          <p:cNvSpPr/>
          <p:nvPr/>
        </p:nvSpPr>
        <p:spPr>
          <a:xfrm>
            <a:off x="1066680" y="609480"/>
            <a:ext cx="55627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Overview of Enron’s Generation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Title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685800" y="22856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ftr" idx="4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marL="216000"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Peakers.ppt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sldNum" idx="5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B486B03A-28BD-4060-A729-DE30B4BE8066}" type="slidenum"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 algn="ctr"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 indent="0" algn="ctr">
              <a:spcBef>
                <a:spcPts val="4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914400" algn="ctr">
              <a:spcBef>
                <a:spcPts val="400"/>
              </a:spcBef>
              <a:buClr>
                <a:srgbClr val="3333cc"/>
              </a:buClr>
              <a:buFont typeface="Times New Roman"/>
              <a:buChar char="–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371600" algn="ctr">
              <a:spcBef>
                <a:spcPts val="349"/>
              </a:spcBef>
              <a:buClr>
                <a:srgbClr val="3333cc"/>
              </a:buClr>
              <a:buFont typeface="Times New Roman"/>
              <a:buChar char="»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1828800" algn="ctr">
              <a:spcBef>
                <a:spcPts val="349"/>
              </a:spcBef>
              <a:buClr>
                <a:srgbClr val="3333cc"/>
              </a:buClr>
              <a:buFont typeface="Times New Roman"/>
              <a:buChar char="-"/>
              <a:tabLst>
                <a:tab algn="l" pos="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1828800">
              <a:spcBef>
                <a:spcPts val="349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1828800">
              <a:spcBef>
                <a:spcPts val="349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package" Target="../embeddings/oleObject1.docx"/><Relationship Id="rId2" Type="http://schemas.openxmlformats.org/officeDocument/2006/relationships/image" Target="../media/image2.wmf"/><Relationship Id="rId3" Type="http://schemas.openxmlformats.org/officeDocument/2006/relationships/slideLayout" Target="../slideLayouts/slideLayout4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3.wmf"/><Relationship Id="rId3" Type="http://schemas.openxmlformats.org/officeDocument/2006/relationships/slideLayout" Target="../slideLayouts/slideLayout2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4.wmf"/><Relationship Id="rId3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0" name=""/>
          <p:cNvGraphicFramePr/>
          <p:nvPr/>
        </p:nvGraphicFramePr>
        <p:xfrm>
          <a:off x="3276720" y="1295280"/>
          <a:ext cx="2514600" cy="2444760"/>
        </p:xfrm>
        <a:graphic>
          <a:graphicData uri="http://schemas.openxmlformats.org/presentationml/2006/ole">
            <p:oleObj progId="Word.Document.12" r:id="rId1" spid="">
              <p:embed/>
              <p:pic>
                <p:nvPicPr>
                  <p:cNvPr id="31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276720" y="1295280"/>
                    <a:ext cx="2514600" cy="24447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2" name=""/>
          <p:cNvSpPr/>
          <p:nvPr/>
        </p:nvSpPr>
        <p:spPr>
          <a:xfrm>
            <a:off x="1143000" y="4343400"/>
            <a:ext cx="205740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May 11, 2000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>
            <a:off x="6095880" y="4343400"/>
            <a:ext cx="25146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Confidential &amp; Proprietary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>
            <a:off x="1143000" y="5410080"/>
            <a:ext cx="6248520" cy="817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Presentation to FPL Group, Inc.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9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Generation Overview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transition>
    <p:random/>
  </p:transition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7" name="PlaceHolder 1"/>
          <p:cNvSpPr>
            <a:spLocks noGrp="1"/>
          </p:cNvSpPr>
          <p:nvPr>
            <p:ph/>
          </p:nvPr>
        </p:nvSpPr>
        <p:spPr>
          <a:xfrm>
            <a:off x="914400" y="1752480"/>
            <a:ext cx="7848720" cy="3200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876"/>
              </a:spcBef>
              <a:spcAft>
                <a:spcPts val="876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Capabilities</a:t>
            </a: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Enron</a:t>
            </a: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FPL</a:t>
            </a: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Genco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876"/>
              </a:spcBef>
              <a:spcAft>
                <a:spcPts val="876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National Power/Gas Trading and Marketing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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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876"/>
              </a:spcBef>
              <a:spcAft>
                <a:spcPts val="876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Technology Infrastructure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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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876"/>
              </a:spcBef>
              <a:spcAft>
                <a:spcPts val="876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Construction and development backlog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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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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876"/>
              </a:spcBef>
              <a:spcAft>
                <a:spcPts val="876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Existing asset base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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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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876"/>
              </a:spcBef>
              <a:spcAft>
                <a:spcPts val="876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Management/lead sponsorship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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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876"/>
              </a:spcBef>
              <a:spcAft>
                <a:spcPts val="876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Operations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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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8" name=""/>
          <p:cNvSpPr/>
          <p:nvPr/>
        </p:nvSpPr>
        <p:spPr>
          <a:xfrm>
            <a:off x="914400" y="1066680"/>
            <a:ext cx="6400800" cy="38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Keys to Success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9" name=""/>
          <p:cNvSpPr/>
          <p:nvPr/>
        </p:nvSpPr>
        <p:spPr>
          <a:xfrm>
            <a:off x="685800" y="152100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0" name=""/>
          <p:cNvSpPr/>
          <p:nvPr/>
        </p:nvSpPr>
        <p:spPr>
          <a:xfrm>
            <a:off x="990720" y="5105520"/>
            <a:ext cx="1600200" cy="685800"/>
          </a:xfrm>
          <a:prstGeom prst="ellipse">
            <a:avLst/>
          </a:prstGeom>
          <a:solidFill>
            <a:srgbClr val="99ccff"/>
          </a:solidFill>
          <a:ln w="9360">
            <a:solidFill>
              <a:srgbClr val="000000"/>
            </a:solidFill>
            <a:miter/>
          </a:ln>
          <a:effectLst>
            <a:outerShdw dist="107932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1" name=""/>
          <p:cNvSpPr/>
          <p:nvPr/>
        </p:nvSpPr>
        <p:spPr>
          <a:xfrm>
            <a:off x="990720" y="5257800"/>
            <a:ext cx="160020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2" name=""/>
          <p:cNvSpPr/>
          <p:nvPr/>
        </p:nvSpPr>
        <p:spPr>
          <a:xfrm>
            <a:off x="3352680" y="5105520"/>
            <a:ext cx="1600200" cy="685800"/>
          </a:xfrm>
          <a:prstGeom prst="ellipse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  <a:effectLst>
            <a:outerShdw dist="107932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3" name=""/>
          <p:cNvSpPr/>
          <p:nvPr/>
        </p:nvSpPr>
        <p:spPr>
          <a:xfrm>
            <a:off x="2819520" y="5181480"/>
            <a:ext cx="3808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+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4" name=""/>
          <p:cNvSpPr/>
          <p:nvPr/>
        </p:nvSpPr>
        <p:spPr>
          <a:xfrm>
            <a:off x="3352680" y="5257800"/>
            <a:ext cx="160020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FPL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5" name=""/>
          <p:cNvSpPr/>
          <p:nvPr/>
        </p:nvSpPr>
        <p:spPr>
          <a:xfrm>
            <a:off x="5105520" y="5029200"/>
            <a:ext cx="1218960" cy="838080"/>
          </a:xfrm>
          <a:custGeom>
            <a:avLst/>
            <a:gdLst>
              <a:gd name="textAreaLeft" fmla="*/ 190440 w 1218960"/>
              <a:gd name="textAreaRight" fmla="*/ 1066680 w 1218960"/>
              <a:gd name="textAreaTop" fmla="*/ 209520 h 838080"/>
              <a:gd name="textAreaBottom" fmla="*/ 628560 h 83808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3375" y="5400"/>
                </a:moveTo>
                <a:lnTo>
                  <a:pt x="16200" y="5400"/>
                </a:ln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16200" y="16200"/>
                </a:lnTo>
                <a:lnTo>
                  <a:pt x="3375" y="16200"/>
                </a:lnTo>
                <a:close/>
              </a:path>
              <a:path w="21600" h="21600">
                <a:moveTo>
                  <a:pt x="0" y="5400"/>
                </a:moveTo>
                <a:lnTo>
                  <a:pt x="675" y="5400"/>
                </a:lnTo>
                <a:lnTo>
                  <a:pt x="675" y="16200"/>
                </a:lnTo>
                <a:lnTo>
                  <a:pt x="0" y="16200"/>
                </a:lnTo>
                <a:close/>
              </a:path>
              <a:path w="21600" h="21600">
                <a:moveTo>
                  <a:pt x="1350" y="5400"/>
                </a:moveTo>
                <a:lnTo>
                  <a:pt x="2700" y="5400"/>
                </a:lnTo>
                <a:lnTo>
                  <a:pt x="2700" y="16200"/>
                </a:lnTo>
                <a:lnTo>
                  <a:pt x="1350" y="16200"/>
                </a:lnTo>
                <a:close/>
              </a:path>
            </a:pathLst>
          </a:custGeom>
          <a:solidFill>
            <a:srgbClr val="00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6" name=""/>
          <p:cNvSpPr/>
          <p:nvPr/>
        </p:nvSpPr>
        <p:spPr>
          <a:xfrm>
            <a:off x="6477120" y="4876920"/>
            <a:ext cx="2133360" cy="1143000"/>
          </a:xfrm>
          <a:prstGeom prst="ellipse">
            <a:avLst/>
          </a:prstGeom>
          <a:solidFill>
            <a:srgbClr val="00ff00"/>
          </a:solidFill>
          <a:ln w="9360">
            <a:solidFill>
              <a:srgbClr val="000000"/>
            </a:solidFill>
            <a:miter/>
          </a:ln>
          <a:effectLst>
            <a:outerShdw dist="107932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7" name=""/>
          <p:cNvSpPr/>
          <p:nvPr/>
        </p:nvSpPr>
        <p:spPr>
          <a:xfrm>
            <a:off x="6553080" y="5105520"/>
            <a:ext cx="2057400" cy="703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World class GENCO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F5FEFF1E-40B8-4A9A-BCB1-140FF7A27C92}" type="slidenum">
              <a:t>10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PlaceHolder 1"/>
          <p:cNvSpPr>
            <a:spLocks noGrp="1"/>
          </p:cNvSpPr>
          <p:nvPr>
            <p:ph/>
          </p:nvPr>
        </p:nvSpPr>
        <p:spPr>
          <a:xfrm>
            <a:off x="914400" y="1752480"/>
            <a:ext cx="8229600" cy="38102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876"/>
              </a:spcBef>
              <a:spcAft>
                <a:spcPts val="876"/>
              </a:spcAft>
              <a:buClr>
                <a:srgbClr val="3333cc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North America (“ENA”) will have in excess of 3,000 MWs of gas-fired, peaking electrical power in the Southeast and Midwest power markets by the Summer of 2000: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751"/>
              </a:spcBef>
              <a:spcAft>
                <a:spcPts val="751"/>
              </a:spcAft>
              <a:buClr>
                <a:srgbClr val="3333cc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Midwest Region: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- 1,153 MWs in merchant capacity in Illinois and Indiana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751"/>
              </a:spcBef>
              <a:spcAft>
                <a:spcPts val="751"/>
              </a:spcAft>
              <a:buClr>
                <a:srgbClr val="3333cc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Southeast Region: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- 1,914 MWs in merchant capacity in Mississippi and Tennessee        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876"/>
              </a:spcBef>
              <a:spcAft>
                <a:spcPts val="876"/>
              </a:spcAft>
              <a:buClr>
                <a:srgbClr val="3333cc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ENA has additional opportunities in operation and in advanced stages of development throughout the US and near the Canadian border: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751"/>
              </a:spcBef>
              <a:spcAft>
                <a:spcPts val="751"/>
              </a:spcAft>
              <a:buClr>
                <a:srgbClr val="3333cc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Western Region: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- 750 MW combined cycle for ‘03 COD in Bakersfield, California</a:t>
            </a:r>
            <a:br>
              <a:rPr sz="1200"/>
            </a:b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- 50 MW qualified facility with merchant peaker expansion of 220 MW  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for early ‘02 COD in Las Vegas, Nevada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751"/>
              </a:spcBef>
              <a:spcAft>
                <a:spcPts val="751"/>
              </a:spcAft>
              <a:buClr>
                <a:srgbClr val="3333cc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Midwest Region: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- 320 MW peaker for Summer ‘01 COD near Sarnia, Ontario (Port Huron, MI)</a:t>
            </a:r>
            <a:br>
              <a:rPr sz="1200"/>
            </a:b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>
            <a:off x="914400" y="1066680"/>
            <a:ext cx="4267080" cy="38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Generation Summary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685800" y="152100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872DDA93-5478-4B07-AB31-DE28ACC6A94C}" type="slidenum">
              <a:t>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"/>
          <p:cNvSpPr/>
          <p:nvPr/>
        </p:nvSpPr>
        <p:spPr>
          <a:xfrm>
            <a:off x="1523880" y="1600200"/>
            <a:ext cx="6172200" cy="190512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  <a:effectLst>
            <a:outerShdw dist="107932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>
            <a:off x="1676520" y="1676520"/>
            <a:ext cx="6172200" cy="1747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spcAft>
                <a:spcPts val="751"/>
              </a:spcAft>
              <a:tabLst>
                <a:tab algn="l" pos="0"/>
                <a:tab algn="l" pos="1198440"/>
                <a:tab algn="l" pos="2286000"/>
                <a:tab algn="l" pos="2681280"/>
                <a:tab algn="l" pos="2684520"/>
                <a:tab algn="l" pos="3772080"/>
                <a:tab algn="l" pos="4748040"/>
                <a:tab algn="l" pos="4749840"/>
                <a:tab algn="l" pos="5541840"/>
                <a:tab algn="l" pos="617688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0" lang="en-US" sz="12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1999 Projects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                                                                                                       Brownsville, Tennessee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492 MW ISO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SERC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1999 Summer                  Caledonia, Mississippi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498 MW ISO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SERC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1999 Summer           New Albany, Mississippi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391 MW ISO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SERC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1999 Summer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751"/>
              </a:spcBef>
              <a:spcAft>
                <a:spcPts val="751"/>
              </a:spcAft>
              <a:tabLst>
                <a:tab algn="l" pos="0"/>
                <a:tab algn="l" pos="1198440"/>
                <a:tab algn="l" pos="2286000"/>
                <a:tab algn="l" pos="2681280"/>
                <a:tab algn="l" pos="2684520"/>
                <a:tab algn="l" pos="3772080"/>
                <a:tab algn="l" pos="4748040"/>
                <a:tab algn="l" pos="4749840"/>
                <a:tab algn="l" pos="5541840"/>
                <a:tab algn="l" pos="617688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0" lang="en-US" sz="12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2000 Projects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                                                                                                         Manhattan, Illinois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650 MW ISO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MAIN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2000 Summer               Gleason, Tennessee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533 MW ISO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SERC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2000 Summer Wheatland, Indiana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503 MW ISO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ECAR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2000 Summer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>
            <a:off x="914400" y="1066680"/>
            <a:ext cx="6781680" cy="38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1999 and 2000 Merchant Peaker Projects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"/>
          <p:cNvSpPr/>
          <p:nvPr/>
        </p:nvSpPr>
        <p:spPr>
          <a:xfrm>
            <a:off x="685800" y="152100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"/>
          <p:cNvSpPr/>
          <p:nvPr/>
        </p:nvSpPr>
        <p:spPr>
          <a:xfrm>
            <a:off x="1295280" y="3657600"/>
            <a:ext cx="6553440" cy="2631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343080" indent="-343080">
              <a:lnSpc>
                <a:spcPct val="100000"/>
              </a:lnSpc>
              <a:spcBef>
                <a:spcPts val="437"/>
              </a:spcBef>
              <a:spcAft>
                <a:spcPts val="437"/>
              </a:spcAft>
              <a:buClr>
                <a:srgbClr val="3333cc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3,067 MWs positioned in multiple high value energy markets: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38360" indent="-281160">
              <a:lnSpc>
                <a:spcPct val="100000"/>
              </a:lnSpc>
              <a:spcBef>
                <a:spcPts val="374"/>
              </a:spcBef>
              <a:spcAft>
                <a:spcPts val="374"/>
              </a:spcAft>
              <a:buClr>
                <a:srgbClr val="3333cc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TVA-SERC, CINergy-ECAR, ComEd-MAIN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37"/>
              </a:spcBef>
              <a:spcAft>
                <a:spcPts val="437"/>
              </a:spcAft>
              <a:buClr>
                <a:srgbClr val="3333cc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Access to: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38360" indent="-281160">
              <a:lnSpc>
                <a:spcPct val="100000"/>
              </a:lnSpc>
              <a:spcBef>
                <a:spcPts val="374"/>
              </a:spcBef>
              <a:spcAft>
                <a:spcPts val="374"/>
              </a:spcAft>
              <a:buClr>
                <a:srgbClr val="3333cc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55% of total US electricity demand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38360" indent="-281160">
              <a:lnSpc>
                <a:spcPct val="100000"/>
              </a:lnSpc>
              <a:spcBef>
                <a:spcPts val="374"/>
              </a:spcBef>
              <a:spcAft>
                <a:spcPts val="374"/>
              </a:spcAft>
              <a:buClr>
                <a:srgbClr val="3333cc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80% of Eastern Interconnect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37"/>
              </a:spcBef>
              <a:spcAft>
                <a:spcPts val="437"/>
              </a:spcAft>
              <a:buClr>
                <a:srgbClr val="3333cc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Proximity to: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38360" indent="-281160">
              <a:lnSpc>
                <a:spcPct val="100000"/>
              </a:lnSpc>
              <a:spcBef>
                <a:spcPts val="374"/>
              </a:spcBef>
              <a:spcAft>
                <a:spcPts val="374"/>
              </a:spcAft>
              <a:buClr>
                <a:srgbClr val="3333cc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Multiple major interstate gas pipelines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38360" indent="-281160">
              <a:lnSpc>
                <a:spcPct val="100000"/>
              </a:lnSpc>
              <a:spcBef>
                <a:spcPts val="374"/>
              </a:spcBef>
              <a:spcAft>
                <a:spcPts val="374"/>
              </a:spcAft>
              <a:buClr>
                <a:srgbClr val="3333cc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34 electric transmission systems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38360" indent="-281160">
              <a:lnSpc>
                <a:spcPct val="100000"/>
              </a:lnSpc>
              <a:spcBef>
                <a:spcPts val="374"/>
              </a:spcBef>
              <a:spcAft>
                <a:spcPts val="374"/>
              </a:spcAft>
              <a:buClr>
                <a:srgbClr val="3333cc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Several power trading hubs, including: TVA-CBOT, CINergy-Nymex, ComEd-CBOT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6949AF9B-E91C-43DA-BF9A-42185E8161EF}" type="slidenum">
              <a:t>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"/>
          <p:cNvSpPr/>
          <p:nvPr/>
        </p:nvSpPr>
        <p:spPr>
          <a:xfrm>
            <a:off x="914400" y="1066680"/>
            <a:ext cx="5029200" cy="38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Location of Enron Assets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>
            <a:off x="685800" y="152100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"/>
          <p:cNvSpPr/>
          <p:nvPr/>
        </p:nvSpPr>
        <p:spPr>
          <a:xfrm>
            <a:off x="7372440" y="3543480"/>
            <a:ext cx="34920" cy="33120"/>
          </a:xfrm>
          <a:custGeom>
            <a:avLst/>
            <a:gdLst/>
            <a:ahLst/>
            <a:rect l="l" t="t" r="r" b="b"/>
            <a:pathLst>
              <a:path w="44" h="44">
                <a:moveTo>
                  <a:pt x="19" y="44"/>
                </a:moveTo>
                <a:lnTo>
                  <a:pt x="0" y="13"/>
                </a:lnTo>
                <a:lnTo>
                  <a:pt x="13" y="0"/>
                </a:lnTo>
                <a:lnTo>
                  <a:pt x="44" y="27"/>
                </a:lnTo>
                <a:lnTo>
                  <a:pt x="19" y="44"/>
                </a:lnTo>
                <a:close/>
              </a:path>
            </a:pathLst>
          </a:custGeom>
          <a:solidFill>
            <a:srgbClr val="ff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3680" bIns="-136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"/>
          <p:cNvSpPr/>
          <p:nvPr/>
        </p:nvSpPr>
        <p:spPr>
          <a:xfrm>
            <a:off x="7020000" y="3405240"/>
            <a:ext cx="669960" cy="336600"/>
          </a:xfrm>
          <a:custGeom>
            <a:avLst/>
            <a:gdLst/>
            <a:ahLst/>
            <a:rect l="l" t="t" r="r" b="b"/>
            <a:pathLst>
              <a:path w="844" h="424">
                <a:moveTo>
                  <a:pt x="670" y="0"/>
                </a:moveTo>
                <a:lnTo>
                  <a:pt x="363" y="0"/>
                </a:lnTo>
                <a:lnTo>
                  <a:pt x="0" y="0"/>
                </a:lnTo>
                <a:lnTo>
                  <a:pt x="5" y="119"/>
                </a:lnTo>
                <a:lnTo>
                  <a:pt x="71" y="58"/>
                </a:lnTo>
                <a:lnTo>
                  <a:pt x="99" y="58"/>
                </a:lnTo>
                <a:lnTo>
                  <a:pt x="124" y="17"/>
                </a:lnTo>
                <a:lnTo>
                  <a:pt x="167" y="41"/>
                </a:lnTo>
                <a:lnTo>
                  <a:pt x="190" y="41"/>
                </a:lnTo>
                <a:lnTo>
                  <a:pt x="196" y="22"/>
                </a:lnTo>
                <a:lnTo>
                  <a:pt x="237" y="0"/>
                </a:lnTo>
                <a:lnTo>
                  <a:pt x="297" y="22"/>
                </a:lnTo>
                <a:lnTo>
                  <a:pt x="326" y="88"/>
                </a:lnTo>
                <a:lnTo>
                  <a:pt x="380" y="113"/>
                </a:lnTo>
                <a:lnTo>
                  <a:pt x="367" y="137"/>
                </a:lnTo>
                <a:lnTo>
                  <a:pt x="386" y="154"/>
                </a:lnTo>
                <a:lnTo>
                  <a:pt x="444" y="184"/>
                </a:lnTo>
                <a:lnTo>
                  <a:pt x="457" y="171"/>
                </a:lnTo>
                <a:lnTo>
                  <a:pt x="486" y="198"/>
                </a:lnTo>
                <a:lnTo>
                  <a:pt x="463" y="215"/>
                </a:lnTo>
                <a:lnTo>
                  <a:pt x="463" y="233"/>
                </a:lnTo>
                <a:lnTo>
                  <a:pt x="439" y="298"/>
                </a:lnTo>
                <a:lnTo>
                  <a:pt x="618" y="382"/>
                </a:lnTo>
                <a:lnTo>
                  <a:pt x="599" y="328"/>
                </a:lnTo>
                <a:lnTo>
                  <a:pt x="576" y="305"/>
                </a:lnTo>
                <a:lnTo>
                  <a:pt x="589" y="305"/>
                </a:lnTo>
                <a:lnTo>
                  <a:pt x="557" y="119"/>
                </a:lnTo>
                <a:lnTo>
                  <a:pt x="648" y="47"/>
                </a:lnTo>
                <a:lnTo>
                  <a:pt x="653" y="30"/>
                </a:lnTo>
                <a:lnTo>
                  <a:pt x="659" y="71"/>
                </a:lnTo>
                <a:lnTo>
                  <a:pt x="623" y="107"/>
                </a:lnTo>
                <a:lnTo>
                  <a:pt x="634" y="162"/>
                </a:lnTo>
                <a:lnTo>
                  <a:pt x="612" y="184"/>
                </a:lnTo>
                <a:lnTo>
                  <a:pt x="648" y="203"/>
                </a:lnTo>
                <a:lnTo>
                  <a:pt x="648" y="256"/>
                </a:lnTo>
                <a:lnTo>
                  <a:pt x="623" y="298"/>
                </a:lnTo>
                <a:lnTo>
                  <a:pt x="659" y="347"/>
                </a:lnTo>
                <a:lnTo>
                  <a:pt x="702" y="352"/>
                </a:lnTo>
                <a:lnTo>
                  <a:pt x="731" y="424"/>
                </a:lnTo>
                <a:lnTo>
                  <a:pt x="813" y="399"/>
                </a:lnTo>
                <a:lnTo>
                  <a:pt x="808" y="375"/>
                </a:lnTo>
                <a:lnTo>
                  <a:pt x="844" y="305"/>
                </a:lnTo>
                <a:lnTo>
                  <a:pt x="719" y="305"/>
                </a:lnTo>
                <a:lnTo>
                  <a:pt x="670" y="0"/>
                </a:lnTo>
                <a:close/>
              </a:path>
            </a:pathLst>
          </a:custGeom>
          <a:solidFill>
            <a:srgbClr val="ffdd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/>
          <p:nvPr/>
        </p:nvSpPr>
        <p:spPr>
          <a:xfrm>
            <a:off x="5767560" y="3014640"/>
            <a:ext cx="480960" cy="763560"/>
          </a:xfrm>
          <a:custGeom>
            <a:avLst/>
            <a:gdLst/>
            <a:ahLst/>
            <a:rect l="l" t="t" r="r" b="b"/>
            <a:pathLst>
              <a:path w="607" h="963">
                <a:moveTo>
                  <a:pt x="100" y="571"/>
                </a:moveTo>
                <a:lnTo>
                  <a:pt x="94" y="13"/>
                </a:lnTo>
                <a:lnTo>
                  <a:pt x="155" y="25"/>
                </a:lnTo>
                <a:lnTo>
                  <a:pt x="196" y="0"/>
                </a:lnTo>
                <a:lnTo>
                  <a:pt x="576" y="0"/>
                </a:lnTo>
                <a:lnTo>
                  <a:pt x="582" y="13"/>
                </a:lnTo>
                <a:lnTo>
                  <a:pt x="601" y="635"/>
                </a:lnTo>
                <a:lnTo>
                  <a:pt x="588" y="648"/>
                </a:lnTo>
                <a:lnTo>
                  <a:pt x="607" y="712"/>
                </a:lnTo>
                <a:lnTo>
                  <a:pt x="541" y="737"/>
                </a:lnTo>
                <a:lnTo>
                  <a:pt x="488" y="725"/>
                </a:lnTo>
                <a:lnTo>
                  <a:pt x="494" y="773"/>
                </a:lnTo>
                <a:lnTo>
                  <a:pt x="463" y="797"/>
                </a:lnTo>
                <a:lnTo>
                  <a:pt x="447" y="831"/>
                </a:lnTo>
                <a:lnTo>
                  <a:pt x="422" y="839"/>
                </a:lnTo>
                <a:lnTo>
                  <a:pt x="403" y="891"/>
                </a:lnTo>
                <a:lnTo>
                  <a:pt x="381" y="916"/>
                </a:lnTo>
                <a:lnTo>
                  <a:pt x="320" y="855"/>
                </a:lnTo>
                <a:lnTo>
                  <a:pt x="326" y="867"/>
                </a:lnTo>
                <a:lnTo>
                  <a:pt x="303" y="874"/>
                </a:lnTo>
                <a:lnTo>
                  <a:pt x="273" y="938"/>
                </a:lnTo>
                <a:lnTo>
                  <a:pt x="237" y="908"/>
                </a:lnTo>
                <a:lnTo>
                  <a:pt x="185" y="957"/>
                </a:lnTo>
                <a:lnTo>
                  <a:pt x="94" y="916"/>
                </a:lnTo>
                <a:lnTo>
                  <a:pt x="83" y="944"/>
                </a:lnTo>
                <a:lnTo>
                  <a:pt x="77" y="927"/>
                </a:lnTo>
                <a:lnTo>
                  <a:pt x="42" y="921"/>
                </a:lnTo>
                <a:lnTo>
                  <a:pt x="23" y="963"/>
                </a:lnTo>
                <a:lnTo>
                  <a:pt x="13" y="944"/>
                </a:lnTo>
                <a:lnTo>
                  <a:pt x="0" y="933"/>
                </a:lnTo>
                <a:lnTo>
                  <a:pt x="13" y="933"/>
                </a:lnTo>
                <a:lnTo>
                  <a:pt x="13" y="880"/>
                </a:lnTo>
                <a:lnTo>
                  <a:pt x="30" y="867"/>
                </a:lnTo>
                <a:lnTo>
                  <a:pt x="23" y="844"/>
                </a:lnTo>
                <a:lnTo>
                  <a:pt x="83" y="784"/>
                </a:lnTo>
                <a:lnTo>
                  <a:pt x="107" y="725"/>
                </a:lnTo>
                <a:lnTo>
                  <a:pt x="100" y="678"/>
                </a:lnTo>
                <a:lnTo>
                  <a:pt x="72" y="635"/>
                </a:lnTo>
                <a:lnTo>
                  <a:pt x="100" y="571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/>
          <p:cNvSpPr/>
          <p:nvPr/>
        </p:nvSpPr>
        <p:spPr>
          <a:xfrm>
            <a:off x="6149880" y="4314960"/>
            <a:ext cx="741600" cy="912600"/>
          </a:xfrm>
          <a:custGeom>
            <a:avLst/>
            <a:gdLst/>
            <a:ahLst/>
            <a:rect l="l" t="t" r="r" b="b"/>
            <a:pathLst>
              <a:path w="935" h="1151">
                <a:moveTo>
                  <a:pt x="835" y="1061"/>
                </a:moveTo>
                <a:lnTo>
                  <a:pt x="835" y="1004"/>
                </a:lnTo>
                <a:lnTo>
                  <a:pt x="871" y="923"/>
                </a:lnTo>
                <a:lnTo>
                  <a:pt x="871" y="891"/>
                </a:lnTo>
                <a:lnTo>
                  <a:pt x="904" y="778"/>
                </a:lnTo>
                <a:lnTo>
                  <a:pt x="935" y="737"/>
                </a:lnTo>
                <a:lnTo>
                  <a:pt x="893" y="714"/>
                </a:lnTo>
                <a:lnTo>
                  <a:pt x="893" y="665"/>
                </a:lnTo>
                <a:lnTo>
                  <a:pt x="871" y="614"/>
                </a:lnTo>
                <a:lnTo>
                  <a:pt x="835" y="588"/>
                </a:lnTo>
                <a:lnTo>
                  <a:pt x="810" y="494"/>
                </a:lnTo>
                <a:lnTo>
                  <a:pt x="758" y="460"/>
                </a:lnTo>
                <a:lnTo>
                  <a:pt x="722" y="405"/>
                </a:lnTo>
                <a:lnTo>
                  <a:pt x="727" y="383"/>
                </a:lnTo>
                <a:lnTo>
                  <a:pt x="596" y="262"/>
                </a:lnTo>
                <a:lnTo>
                  <a:pt x="532" y="132"/>
                </a:lnTo>
                <a:lnTo>
                  <a:pt x="501" y="132"/>
                </a:lnTo>
                <a:lnTo>
                  <a:pt x="437" y="78"/>
                </a:lnTo>
                <a:lnTo>
                  <a:pt x="484" y="0"/>
                </a:lnTo>
                <a:lnTo>
                  <a:pt x="251" y="0"/>
                </a:lnTo>
                <a:lnTo>
                  <a:pt x="0" y="0"/>
                </a:lnTo>
                <a:lnTo>
                  <a:pt x="96" y="494"/>
                </a:lnTo>
                <a:lnTo>
                  <a:pt x="113" y="588"/>
                </a:lnTo>
                <a:lnTo>
                  <a:pt x="142" y="643"/>
                </a:lnTo>
                <a:lnTo>
                  <a:pt x="132" y="660"/>
                </a:lnTo>
                <a:lnTo>
                  <a:pt x="155" y="684"/>
                </a:lnTo>
                <a:lnTo>
                  <a:pt x="132" y="714"/>
                </a:lnTo>
                <a:lnTo>
                  <a:pt x="119" y="773"/>
                </a:lnTo>
                <a:lnTo>
                  <a:pt x="132" y="810"/>
                </a:lnTo>
                <a:lnTo>
                  <a:pt x="125" y="952"/>
                </a:lnTo>
                <a:lnTo>
                  <a:pt x="142" y="1001"/>
                </a:lnTo>
                <a:lnTo>
                  <a:pt x="174" y="1068"/>
                </a:lnTo>
                <a:lnTo>
                  <a:pt x="692" y="1104"/>
                </a:lnTo>
                <a:lnTo>
                  <a:pt x="703" y="1151"/>
                </a:lnTo>
                <a:lnTo>
                  <a:pt x="733" y="1151"/>
                </a:lnTo>
                <a:lnTo>
                  <a:pt x="727" y="1055"/>
                </a:lnTo>
                <a:lnTo>
                  <a:pt x="744" y="1038"/>
                </a:lnTo>
                <a:lnTo>
                  <a:pt x="835" y="1061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"/>
          <p:cNvSpPr/>
          <p:nvPr/>
        </p:nvSpPr>
        <p:spPr>
          <a:xfrm>
            <a:off x="1671480" y="3925800"/>
            <a:ext cx="981360" cy="1111320"/>
          </a:xfrm>
          <a:custGeom>
            <a:avLst/>
            <a:gdLst/>
            <a:ahLst/>
            <a:rect l="l" t="t" r="r" b="b"/>
            <a:pathLst>
              <a:path w="1235" h="1400">
                <a:moveTo>
                  <a:pt x="1235" y="0"/>
                </a:moveTo>
                <a:lnTo>
                  <a:pt x="1081" y="1400"/>
                </a:lnTo>
                <a:lnTo>
                  <a:pt x="710" y="1400"/>
                </a:lnTo>
                <a:lnTo>
                  <a:pt x="0" y="1097"/>
                </a:lnTo>
                <a:lnTo>
                  <a:pt x="0" y="1078"/>
                </a:lnTo>
                <a:lnTo>
                  <a:pt x="24" y="1055"/>
                </a:lnTo>
                <a:lnTo>
                  <a:pt x="47" y="1055"/>
                </a:lnTo>
                <a:lnTo>
                  <a:pt x="71" y="1020"/>
                </a:lnTo>
                <a:lnTo>
                  <a:pt x="71" y="995"/>
                </a:lnTo>
                <a:lnTo>
                  <a:pt x="30" y="965"/>
                </a:lnTo>
                <a:lnTo>
                  <a:pt x="35" y="888"/>
                </a:lnTo>
                <a:lnTo>
                  <a:pt x="82" y="846"/>
                </a:lnTo>
                <a:lnTo>
                  <a:pt x="96" y="752"/>
                </a:lnTo>
                <a:lnTo>
                  <a:pt x="184" y="667"/>
                </a:lnTo>
                <a:lnTo>
                  <a:pt x="107" y="519"/>
                </a:lnTo>
                <a:lnTo>
                  <a:pt x="113" y="494"/>
                </a:lnTo>
                <a:lnTo>
                  <a:pt x="131" y="406"/>
                </a:lnTo>
                <a:lnTo>
                  <a:pt x="126" y="257"/>
                </a:lnTo>
                <a:lnTo>
                  <a:pt x="167" y="210"/>
                </a:lnTo>
                <a:lnTo>
                  <a:pt x="244" y="232"/>
                </a:lnTo>
                <a:lnTo>
                  <a:pt x="261" y="196"/>
                </a:lnTo>
                <a:lnTo>
                  <a:pt x="297" y="0"/>
                </a:lnTo>
                <a:lnTo>
                  <a:pt x="1235" y="0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"/>
          <p:cNvSpPr/>
          <p:nvPr/>
        </p:nvSpPr>
        <p:spPr>
          <a:xfrm>
            <a:off x="539640" y="2970360"/>
            <a:ext cx="1279800" cy="1839600"/>
          </a:xfrm>
          <a:custGeom>
            <a:avLst/>
            <a:gdLst/>
            <a:ahLst/>
            <a:rect l="l" t="t" r="r" b="b"/>
            <a:pathLst>
              <a:path w="1612" h="2319">
                <a:moveTo>
                  <a:pt x="1463" y="2093"/>
                </a:moveTo>
                <a:lnTo>
                  <a:pt x="1512" y="2051"/>
                </a:lnTo>
                <a:lnTo>
                  <a:pt x="1523" y="1955"/>
                </a:lnTo>
                <a:lnTo>
                  <a:pt x="1612" y="1872"/>
                </a:lnTo>
                <a:lnTo>
                  <a:pt x="1535" y="1723"/>
                </a:lnTo>
                <a:lnTo>
                  <a:pt x="1540" y="1699"/>
                </a:lnTo>
                <a:lnTo>
                  <a:pt x="697" y="714"/>
                </a:lnTo>
                <a:lnTo>
                  <a:pt x="857" y="0"/>
                </a:lnTo>
                <a:lnTo>
                  <a:pt x="118" y="0"/>
                </a:lnTo>
                <a:lnTo>
                  <a:pt x="113" y="143"/>
                </a:lnTo>
                <a:lnTo>
                  <a:pt x="65" y="280"/>
                </a:lnTo>
                <a:lnTo>
                  <a:pt x="0" y="380"/>
                </a:lnTo>
                <a:lnTo>
                  <a:pt x="65" y="548"/>
                </a:lnTo>
                <a:lnTo>
                  <a:pt x="47" y="625"/>
                </a:lnTo>
                <a:lnTo>
                  <a:pt x="47" y="751"/>
                </a:lnTo>
                <a:lnTo>
                  <a:pt x="130" y="876"/>
                </a:lnTo>
                <a:lnTo>
                  <a:pt x="130" y="936"/>
                </a:lnTo>
                <a:lnTo>
                  <a:pt x="154" y="972"/>
                </a:lnTo>
                <a:lnTo>
                  <a:pt x="203" y="977"/>
                </a:lnTo>
                <a:lnTo>
                  <a:pt x="220" y="917"/>
                </a:lnTo>
                <a:lnTo>
                  <a:pt x="303" y="936"/>
                </a:lnTo>
                <a:lnTo>
                  <a:pt x="239" y="977"/>
                </a:lnTo>
                <a:lnTo>
                  <a:pt x="256" y="1079"/>
                </a:lnTo>
                <a:lnTo>
                  <a:pt x="203" y="1013"/>
                </a:lnTo>
                <a:lnTo>
                  <a:pt x="203" y="1168"/>
                </a:lnTo>
                <a:lnTo>
                  <a:pt x="226" y="1203"/>
                </a:lnTo>
                <a:lnTo>
                  <a:pt x="267" y="1211"/>
                </a:lnTo>
                <a:lnTo>
                  <a:pt x="280" y="1247"/>
                </a:lnTo>
                <a:lnTo>
                  <a:pt x="275" y="1288"/>
                </a:lnTo>
                <a:lnTo>
                  <a:pt x="243" y="1305"/>
                </a:lnTo>
                <a:lnTo>
                  <a:pt x="243" y="1371"/>
                </a:lnTo>
                <a:lnTo>
                  <a:pt x="388" y="1592"/>
                </a:lnTo>
                <a:lnTo>
                  <a:pt x="388" y="1633"/>
                </a:lnTo>
                <a:lnTo>
                  <a:pt x="429" y="1676"/>
                </a:lnTo>
                <a:lnTo>
                  <a:pt x="410" y="1806"/>
                </a:lnTo>
                <a:lnTo>
                  <a:pt x="536" y="1853"/>
                </a:lnTo>
                <a:lnTo>
                  <a:pt x="578" y="1842"/>
                </a:lnTo>
                <a:lnTo>
                  <a:pt x="727" y="1955"/>
                </a:lnTo>
                <a:lnTo>
                  <a:pt x="768" y="1931"/>
                </a:lnTo>
                <a:lnTo>
                  <a:pt x="796" y="2008"/>
                </a:lnTo>
                <a:lnTo>
                  <a:pt x="885" y="2038"/>
                </a:lnTo>
                <a:lnTo>
                  <a:pt x="975" y="2157"/>
                </a:lnTo>
                <a:lnTo>
                  <a:pt x="988" y="2189"/>
                </a:lnTo>
                <a:lnTo>
                  <a:pt x="988" y="2319"/>
                </a:lnTo>
                <a:lnTo>
                  <a:pt x="1427" y="2283"/>
                </a:lnTo>
                <a:lnTo>
                  <a:pt x="1452" y="2260"/>
                </a:lnTo>
                <a:lnTo>
                  <a:pt x="1476" y="2260"/>
                </a:lnTo>
                <a:lnTo>
                  <a:pt x="1499" y="2225"/>
                </a:lnTo>
                <a:lnTo>
                  <a:pt x="1499" y="2200"/>
                </a:lnTo>
                <a:lnTo>
                  <a:pt x="1458" y="2170"/>
                </a:lnTo>
                <a:lnTo>
                  <a:pt x="1463" y="2093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"/>
          <p:cNvSpPr/>
          <p:nvPr/>
        </p:nvSpPr>
        <p:spPr>
          <a:xfrm>
            <a:off x="1908000" y="2970360"/>
            <a:ext cx="841680" cy="955440"/>
          </a:xfrm>
          <a:custGeom>
            <a:avLst/>
            <a:gdLst/>
            <a:ahLst/>
            <a:rect l="l" t="t" r="r" b="b"/>
            <a:pathLst>
              <a:path w="1061" h="1203">
                <a:moveTo>
                  <a:pt x="740" y="0"/>
                </a:moveTo>
                <a:lnTo>
                  <a:pt x="699" y="239"/>
                </a:lnTo>
                <a:lnTo>
                  <a:pt x="1061" y="239"/>
                </a:lnTo>
                <a:lnTo>
                  <a:pt x="936" y="1203"/>
                </a:lnTo>
                <a:lnTo>
                  <a:pt x="0" y="1203"/>
                </a:lnTo>
                <a:lnTo>
                  <a:pt x="196" y="0"/>
                </a:lnTo>
                <a:lnTo>
                  <a:pt x="740" y="0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"/>
          <p:cNvSpPr/>
          <p:nvPr/>
        </p:nvSpPr>
        <p:spPr>
          <a:xfrm>
            <a:off x="1092240" y="2970360"/>
            <a:ext cx="971640" cy="1347480"/>
          </a:xfrm>
          <a:custGeom>
            <a:avLst/>
            <a:gdLst/>
            <a:ahLst/>
            <a:rect l="l" t="t" r="r" b="b"/>
            <a:pathLst>
              <a:path w="1224" h="1699">
                <a:moveTo>
                  <a:pt x="681" y="1514"/>
                </a:moveTo>
                <a:lnTo>
                  <a:pt x="0" y="714"/>
                </a:lnTo>
                <a:lnTo>
                  <a:pt x="160" y="0"/>
                </a:lnTo>
                <a:lnTo>
                  <a:pt x="689" y="0"/>
                </a:lnTo>
                <a:lnTo>
                  <a:pt x="1224" y="0"/>
                </a:lnTo>
                <a:lnTo>
                  <a:pt x="992" y="1401"/>
                </a:lnTo>
                <a:lnTo>
                  <a:pt x="975" y="1437"/>
                </a:lnTo>
                <a:lnTo>
                  <a:pt x="898" y="1414"/>
                </a:lnTo>
                <a:lnTo>
                  <a:pt x="855" y="1460"/>
                </a:lnTo>
                <a:lnTo>
                  <a:pt x="862" y="1609"/>
                </a:lnTo>
                <a:lnTo>
                  <a:pt x="843" y="1699"/>
                </a:lnTo>
                <a:lnTo>
                  <a:pt x="681" y="1514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"/>
          <p:cNvSpPr/>
          <p:nvPr/>
        </p:nvSpPr>
        <p:spPr>
          <a:xfrm>
            <a:off x="631800" y="2185920"/>
            <a:ext cx="1228680" cy="784440"/>
          </a:xfrm>
          <a:custGeom>
            <a:avLst/>
            <a:gdLst/>
            <a:ahLst/>
            <a:rect l="l" t="t" r="r" b="b"/>
            <a:pathLst>
              <a:path w="1549" h="988">
                <a:moveTo>
                  <a:pt x="0" y="988"/>
                </a:moveTo>
                <a:lnTo>
                  <a:pt x="6" y="779"/>
                </a:lnTo>
                <a:lnTo>
                  <a:pt x="49" y="690"/>
                </a:lnTo>
                <a:lnTo>
                  <a:pt x="95" y="649"/>
                </a:lnTo>
                <a:lnTo>
                  <a:pt x="95" y="618"/>
                </a:lnTo>
                <a:lnTo>
                  <a:pt x="315" y="14"/>
                </a:lnTo>
                <a:lnTo>
                  <a:pt x="428" y="0"/>
                </a:lnTo>
                <a:lnTo>
                  <a:pt x="469" y="36"/>
                </a:lnTo>
                <a:lnTo>
                  <a:pt x="466" y="132"/>
                </a:lnTo>
                <a:lnTo>
                  <a:pt x="541" y="149"/>
                </a:lnTo>
                <a:lnTo>
                  <a:pt x="631" y="114"/>
                </a:lnTo>
                <a:lnTo>
                  <a:pt x="722" y="114"/>
                </a:lnTo>
                <a:lnTo>
                  <a:pt x="739" y="138"/>
                </a:lnTo>
                <a:lnTo>
                  <a:pt x="840" y="108"/>
                </a:lnTo>
                <a:lnTo>
                  <a:pt x="912" y="108"/>
                </a:lnTo>
                <a:lnTo>
                  <a:pt x="1031" y="61"/>
                </a:lnTo>
                <a:lnTo>
                  <a:pt x="1132" y="48"/>
                </a:lnTo>
                <a:lnTo>
                  <a:pt x="1494" y="48"/>
                </a:lnTo>
                <a:lnTo>
                  <a:pt x="1507" y="83"/>
                </a:lnTo>
                <a:lnTo>
                  <a:pt x="1543" y="102"/>
                </a:lnTo>
                <a:lnTo>
                  <a:pt x="1549" y="138"/>
                </a:lnTo>
                <a:lnTo>
                  <a:pt x="1430" y="315"/>
                </a:lnTo>
                <a:lnTo>
                  <a:pt x="1358" y="400"/>
                </a:lnTo>
                <a:lnTo>
                  <a:pt x="1358" y="447"/>
                </a:lnTo>
                <a:lnTo>
                  <a:pt x="1400" y="477"/>
                </a:lnTo>
                <a:lnTo>
                  <a:pt x="1358" y="554"/>
                </a:lnTo>
                <a:lnTo>
                  <a:pt x="1268" y="988"/>
                </a:lnTo>
                <a:lnTo>
                  <a:pt x="739" y="988"/>
                </a:lnTo>
                <a:lnTo>
                  <a:pt x="0" y="988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"/>
          <p:cNvSpPr/>
          <p:nvPr/>
        </p:nvSpPr>
        <p:spPr>
          <a:xfrm>
            <a:off x="1639800" y="1679400"/>
            <a:ext cx="932040" cy="1290960"/>
          </a:xfrm>
          <a:custGeom>
            <a:avLst/>
            <a:gdLst/>
            <a:ahLst/>
            <a:rect l="l" t="t" r="r" b="b"/>
            <a:pathLst>
              <a:path w="1174" h="1626">
                <a:moveTo>
                  <a:pt x="1079" y="1626"/>
                </a:moveTo>
                <a:lnTo>
                  <a:pt x="1174" y="1036"/>
                </a:lnTo>
                <a:lnTo>
                  <a:pt x="1126" y="976"/>
                </a:lnTo>
                <a:lnTo>
                  <a:pt x="1109" y="981"/>
                </a:lnTo>
                <a:lnTo>
                  <a:pt x="1102" y="1023"/>
                </a:lnTo>
                <a:lnTo>
                  <a:pt x="966" y="1017"/>
                </a:lnTo>
                <a:lnTo>
                  <a:pt x="936" y="1047"/>
                </a:lnTo>
                <a:lnTo>
                  <a:pt x="870" y="1036"/>
                </a:lnTo>
                <a:lnTo>
                  <a:pt x="853" y="1064"/>
                </a:lnTo>
                <a:lnTo>
                  <a:pt x="829" y="1042"/>
                </a:lnTo>
                <a:lnTo>
                  <a:pt x="818" y="970"/>
                </a:lnTo>
                <a:lnTo>
                  <a:pt x="770" y="951"/>
                </a:lnTo>
                <a:lnTo>
                  <a:pt x="782" y="910"/>
                </a:lnTo>
                <a:lnTo>
                  <a:pt x="740" y="846"/>
                </a:lnTo>
                <a:lnTo>
                  <a:pt x="740" y="774"/>
                </a:lnTo>
                <a:lnTo>
                  <a:pt x="712" y="750"/>
                </a:lnTo>
                <a:lnTo>
                  <a:pt x="644" y="804"/>
                </a:lnTo>
                <a:lnTo>
                  <a:pt x="616" y="785"/>
                </a:lnTo>
                <a:lnTo>
                  <a:pt x="627" y="750"/>
                </a:lnTo>
                <a:lnTo>
                  <a:pt x="622" y="738"/>
                </a:lnTo>
                <a:lnTo>
                  <a:pt x="657" y="708"/>
                </a:lnTo>
                <a:lnTo>
                  <a:pt x="644" y="648"/>
                </a:lnTo>
                <a:lnTo>
                  <a:pt x="663" y="642"/>
                </a:lnTo>
                <a:lnTo>
                  <a:pt x="704" y="529"/>
                </a:lnTo>
                <a:lnTo>
                  <a:pt x="627" y="518"/>
                </a:lnTo>
                <a:lnTo>
                  <a:pt x="559" y="392"/>
                </a:lnTo>
                <a:lnTo>
                  <a:pt x="499" y="352"/>
                </a:lnTo>
                <a:lnTo>
                  <a:pt x="518" y="345"/>
                </a:lnTo>
                <a:lnTo>
                  <a:pt x="505" y="320"/>
                </a:lnTo>
                <a:lnTo>
                  <a:pt x="518" y="314"/>
                </a:lnTo>
                <a:lnTo>
                  <a:pt x="518" y="292"/>
                </a:lnTo>
                <a:lnTo>
                  <a:pt x="477" y="226"/>
                </a:lnTo>
                <a:lnTo>
                  <a:pt x="522" y="0"/>
                </a:lnTo>
                <a:lnTo>
                  <a:pt x="369" y="0"/>
                </a:lnTo>
                <a:lnTo>
                  <a:pt x="226" y="578"/>
                </a:lnTo>
                <a:lnTo>
                  <a:pt x="232" y="648"/>
                </a:lnTo>
                <a:lnTo>
                  <a:pt x="226" y="684"/>
                </a:lnTo>
                <a:lnTo>
                  <a:pt x="237" y="719"/>
                </a:lnTo>
                <a:lnTo>
                  <a:pt x="273" y="738"/>
                </a:lnTo>
                <a:lnTo>
                  <a:pt x="281" y="774"/>
                </a:lnTo>
                <a:lnTo>
                  <a:pt x="160" y="951"/>
                </a:lnTo>
                <a:lnTo>
                  <a:pt x="90" y="1036"/>
                </a:lnTo>
                <a:lnTo>
                  <a:pt x="90" y="1083"/>
                </a:lnTo>
                <a:lnTo>
                  <a:pt x="132" y="1113"/>
                </a:lnTo>
                <a:lnTo>
                  <a:pt x="90" y="1190"/>
                </a:lnTo>
                <a:lnTo>
                  <a:pt x="0" y="1626"/>
                </a:lnTo>
                <a:lnTo>
                  <a:pt x="535" y="1626"/>
                </a:lnTo>
                <a:lnTo>
                  <a:pt x="1079" y="1626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"/>
          <p:cNvSpPr/>
          <p:nvPr/>
        </p:nvSpPr>
        <p:spPr>
          <a:xfrm>
            <a:off x="879480" y="1679400"/>
            <a:ext cx="1052640" cy="625680"/>
          </a:xfrm>
          <a:custGeom>
            <a:avLst/>
            <a:gdLst/>
            <a:ahLst/>
            <a:rect l="l" t="t" r="r" b="b"/>
            <a:pathLst>
              <a:path w="1326" h="787">
                <a:moveTo>
                  <a:pt x="1326" y="0"/>
                </a:moveTo>
                <a:lnTo>
                  <a:pt x="1183" y="580"/>
                </a:lnTo>
                <a:lnTo>
                  <a:pt x="1189" y="650"/>
                </a:lnTo>
                <a:lnTo>
                  <a:pt x="1183" y="686"/>
                </a:lnTo>
                <a:lnTo>
                  <a:pt x="820" y="686"/>
                </a:lnTo>
                <a:lnTo>
                  <a:pt x="720" y="699"/>
                </a:lnTo>
                <a:lnTo>
                  <a:pt x="601" y="746"/>
                </a:lnTo>
                <a:lnTo>
                  <a:pt x="529" y="746"/>
                </a:lnTo>
                <a:lnTo>
                  <a:pt x="428" y="776"/>
                </a:lnTo>
                <a:lnTo>
                  <a:pt x="411" y="752"/>
                </a:lnTo>
                <a:lnTo>
                  <a:pt x="320" y="752"/>
                </a:lnTo>
                <a:lnTo>
                  <a:pt x="230" y="787"/>
                </a:lnTo>
                <a:lnTo>
                  <a:pt x="155" y="770"/>
                </a:lnTo>
                <a:lnTo>
                  <a:pt x="160" y="674"/>
                </a:lnTo>
                <a:lnTo>
                  <a:pt x="117" y="638"/>
                </a:lnTo>
                <a:lnTo>
                  <a:pt x="83" y="608"/>
                </a:lnTo>
                <a:lnTo>
                  <a:pt x="0" y="603"/>
                </a:lnTo>
                <a:lnTo>
                  <a:pt x="17" y="531"/>
                </a:lnTo>
                <a:lnTo>
                  <a:pt x="17" y="580"/>
                </a:lnTo>
                <a:lnTo>
                  <a:pt x="30" y="567"/>
                </a:lnTo>
                <a:lnTo>
                  <a:pt x="47" y="512"/>
                </a:lnTo>
                <a:lnTo>
                  <a:pt x="23" y="495"/>
                </a:lnTo>
                <a:lnTo>
                  <a:pt x="53" y="441"/>
                </a:lnTo>
                <a:lnTo>
                  <a:pt x="47" y="429"/>
                </a:lnTo>
                <a:lnTo>
                  <a:pt x="23" y="441"/>
                </a:lnTo>
                <a:lnTo>
                  <a:pt x="30" y="314"/>
                </a:lnTo>
                <a:lnTo>
                  <a:pt x="0" y="215"/>
                </a:lnTo>
                <a:lnTo>
                  <a:pt x="30" y="143"/>
                </a:lnTo>
                <a:lnTo>
                  <a:pt x="47" y="130"/>
                </a:lnTo>
                <a:lnTo>
                  <a:pt x="155" y="173"/>
                </a:lnTo>
                <a:lnTo>
                  <a:pt x="339" y="190"/>
                </a:lnTo>
                <a:lnTo>
                  <a:pt x="320" y="237"/>
                </a:lnTo>
                <a:lnTo>
                  <a:pt x="243" y="322"/>
                </a:lnTo>
                <a:lnTo>
                  <a:pt x="237" y="358"/>
                </a:lnTo>
                <a:lnTo>
                  <a:pt x="262" y="333"/>
                </a:lnTo>
                <a:lnTo>
                  <a:pt x="369" y="250"/>
                </a:lnTo>
                <a:lnTo>
                  <a:pt x="381" y="275"/>
                </a:lnTo>
                <a:lnTo>
                  <a:pt x="392" y="233"/>
                </a:lnTo>
                <a:lnTo>
                  <a:pt x="403" y="143"/>
                </a:lnTo>
                <a:lnTo>
                  <a:pt x="381" y="107"/>
                </a:lnTo>
                <a:lnTo>
                  <a:pt x="411" y="88"/>
                </a:lnTo>
                <a:lnTo>
                  <a:pt x="416" y="66"/>
                </a:lnTo>
                <a:lnTo>
                  <a:pt x="392" y="39"/>
                </a:lnTo>
                <a:lnTo>
                  <a:pt x="381" y="0"/>
                </a:lnTo>
                <a:lnTo>
                  <a:pt x="1326" y="0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"/>
          <p:cNvSpPr/>
          <p:nvPr/>
        </p:nvSpPr>
        <p:spPr>
          <a:xfrm>
            <a:off x="2014560" y="1679400"/>
            <a:ext cx="1627200" cy="847800"/>
          </a:xfrm>
          <a:custGeom>
            <a:avLst/>
            <a:gdLst/>
            <a:ahLst/>
            <a:rect l="l" t="t" r="r" b="b"/>
            <a:pathLst>
              <a:path w="2049" h="1068">
                <a:moveTo>
                  <a:pt x="716" y="919"/>
                </a:moveTo>
                <a:lnTo>
                  <a:pt x="699" y="1038"/>
                </a:lnTo>
                <a:lnTo>
                  <a:pt x="652" y="978"/>
                </a:lnTo>
                <a:lnTo>
                  <a:pt x="633" y="983"/>
                </a:lnTo>
                <a:lnTo>
                  <a:pt x="627" y="1027"/>
                </a:lnTo>
                <a:lnTo>
                  <a:pt x="490" y="1019"/>
                </a:lnTo>
                <a:lnTo>
                  <a:pt x="461" y="1051"/>
                </a:lnTo>
                <a:lnTo>
                  <a:pt x="395" y="1038"/>
                </a:lnTo>
                <a:lnTo>
                  <a:pt x="378" y="1068"/>
                </a:lnTo>
                <a:lnTo>
                  <a:pt x="352" y="1045"/>
                </a:lnTo>
                <a:lnTo>
                  <a:pt x="343" y="974"/>
                </a:lnTo>
                <a:lnTo>
                  <a:pt x="294" y="955"/>
                </a:lnTo>
                <a:lnTo>
                  <a:pt x="307" y="914"/>
                </a:lnTo>
                <a:lnTo>
                  <a:pt x="265" y="848"/>
                </a:lnTo>
                <a:lnTo>
                  <a:pt x="265" y="776"/>
                </a:lnTo>
                <a:lnTo>
                  <a:pt x="235" y="752"/>
                </a:lnTo>
                <a:lnTo>
                  <a:pt x="169" y="806"/>
                </a:lnTo>
                <a:lnTo>
                  <a:pt x="139" y="787"/>
                </a:lnTo>
                <a:lnTo>
                  <a:pt x="152" y="752"/>
                </a:lnTo>
                <a:lnTo>
                  <a:pt x="145" y="740"/>
                </a:lnTo>
                <a:lnTo>
                  <a:pt x="181" y="710"/>
                </a:lnTo>
                <a:lnTo>
                  <a:pt x="169" y="650"/>
                </a:lnTo>
                <a:lnTo>
                  <a:pt x="186" y="644"/>
                </a:lnTo>
                <a:lnTo>
                  <a:pt x="230" y="531"/>
                </a:lnTo>
                <a:lnTo>
                  <a:pt x="152" y="518"/>
                </a:lnTo>
                <a:lnTo>
                  <a:pt x="83" y="394"/>
                </a:lnTo>
                <a:lnTo>
                  <a:pt x="22" y="352"/>
                </a:lnTo>
                <a:lnTo>
                  <a:pt x="41" y="346"/>
                </a:lnTo>
                <a:lnTo>
                  <a:pt x="30" y="322"/>
                </a:lnTo>
                <a:lnTo>
                  <a:pt x="41" y="314"/>
                </a:lnTo>
                <a:lnTo>
                  <a:pt x="41" y="292"/>
                </a:lnTo>
                <a:lnTo>
                  <a:pt x="0" y="226"/>
                </a:lnTo>
                <a:lnTo>
                  <a:pt x="47" y="0"/>
                </a:lnTo>
                <a:lnTo>
                  <a:pt x="1062" y="0"/>
                </a:lnTo>
                <a:lnTo>
                  <a:pt x="2049" y="4"/>
                </a:lnTo>
                <a:lnTo>
                  <a:pt x="1959" y="699"/>
                </a:lnTo>
                <a:lnTo>
                  <a:pt x="1936" y="919"/>
                </a:lnTo>
                <a:lnTo>
                  <a:pt x="716" y="919"/>
                </a:lnTo>
                <a:close/>
              </a:path>
            </a:pathLst>
          </a:custGeom>
          <a:solidFill>
            <a:srgbClr val="e4c9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"/>
          <p:cNvSpPr/>
          <p:nvPr/>
        </p:nvSpPr>
        <p:spPr>
          <a:xfrm>
            <a:off x="2462040" y="2408400"/>
            <a:ext cx="1092240" cy="750600"/>
          </a:xfrm>
          <a:custGeom>
            <a:avLst/>
            <a:gdLst/>
            <a:ahLst/>
            <a:rect l="l" t="t" r="r" b="b"/>
            <a:pathLst>
              <a:path w="1375" h="948">
                <a:moveTo>
                  <a:pt x="154" y="0"/>
                </a:moveTo>
                <a:lnTo>
                  <a:pt x="0" y="948"/>
                </a:lnTo>
                <a:lnTo>
                  <a:pt x="362" y="948"/>
                </a:lnTo>
                <a:lnTo>
                  <a:pt x="1273" y="948"/>
                </a:lnTo>
                <a:lnTo>
                  <a:pt x="1328" y="471"/>
                </a:lnTo>
                <a:lnTo>
                  <a:pt x="1375" y="0"/>
                </a:lnTo>
                <a:lnTo>
                  <a:pt x="154" y="0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"/>
          <p:cNvSpPr/>
          <p:nvPr/>
        </p:nvSpPr>
        <p:spPr>
          <a:xfrm>
            <a:off x="3471840" y="2779560"/>
            <a:ext cx="1233360" cy="563760"/>
          </a:xfrm>
          <a:custGeom>
            <a:avLst/>
            <a:gdLst/>
            <a:ahLst/>
            <a:rect l="l" t="t" r="r" b="b"/>
            <a:pathLst>
              <a:path w="1554" h="711">
                <a:moveTo>
                  <a:pt x="972" y="0"/>
                </a:moveTo>
                <a:lnTo>
                  <a:pt x="54" y="0"/>
                </a:lnTo>
                <a:lnTo>
                  <a:pt x="0" y="479"/>
                </a:lnTo>
                <a:lnTo>
                  <a:pt x="363" y="479"/>
                </a:lnTo>
                <a:lnTo>
                  <a:pt x="344" y="711"/>
                </a:lnTo>
                <a:lnTo>
                  <a:pt x="1554" y="711"/>
                </a:lnTo>
                <a:lnTo>
                  <a:pt x="1542" y="662"/>
                </a:lnTo>
                <a:lnTo>
                  <a:pt x="1512" y="645"/>
                </a:lnTo>
                <a:lnTo>
                  <a:pt x="1507" y="592"/>
                </a:lnTo>
                <a:lnTo>
                  <a:pt x="1495" y="573"/>
                </a:lnTo>
                <a:lnTo>
                  <a:pt x="1476" y="543"/>
                </a:lnTo>
                <a:lnTo>
                  <a:pt x="1488" y="507"/>
                </a:lnTo>
                <a:lnTo>
                  <a:pt x="1482" y="460"/>
                </a:lnTo>
                <a:lnTo>
                  <a:pt x="1482" y="407"/>
                </a:lnTo>
                <a:lnTo>
                  <a:pt x="1471" y="394"/>
                </a:lnTo>
                <a:lnTo>
                  <a:pt x="1471" y="364"/>
                </a:lnTo>
                <a:lnTo>
                  <a:pt x="1446" y="347"/>
                </a:lnTo>
                <a:lnTo>
                  <a:pt x="1454" y="287"/>
                </a:lnTo>
                <a:lnTo>
                  <a:pt x="1405" y="198"/>
                </a:lnTo>
                <a:lnTo>
                  <a:pt x="1405" y="119"/>
                </a:lnTo>
                <a:lnTo>
                  <a:pt x="1388" y="113"/>
                </a:lnTo>
                <a:lnTo>
                  <a:pt x="1358" y="108"/>
                </a:lnTo>
                <a:lnTo>
                  <a:pt x="1352" y="78"/>
                </a:lnTo>
                <a:lnTo>
                  <a:pt x="1256" y="31"/>
                </a:lnTo>
                <a:lnTo>
                  <a:pt x="1143" y="36"/>
                </a:lnTo>
                <a:lnTo>
                  <a:pt x="1120" y="55"/>
                </a:lnTo>
                <a:lnTo>
                  <a:pt x="1036" y="0"/>
                </a:lnTo>
                <a:lnTo>
                  <a:pt x="972" y="0"/>
                </a:lnTo>
                <a:close/>
              </a:path>
            </a:pathLst>
          </a:custGeom>
          <a:solidFill>
            <a:srgbClr val="e4c9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"/>
          <p:cNvSpPr/>
          <p:nvPr/>
        </p:nvSpPr>
        <p:spPr>
          <a:xfrm>
            <a:off x="2652840" y="3159000"/>
            <a:ext cx="1108080" cy="766800"/>
          </a:xfrm>
          <a:custGeom>
            <a:avLst/>
            <a:gdLst/>
            <a:ahLst/>
            <a:rect l="l" t="t" r="r" b="b"/>
            <a:pathLst>
              <a:path w="1396" h="964">
                <a:moveTo>
                  <a:pt x="0" y="964"/>
                </a:moveTo>
                <a:lnTo>
                  <a:pt x="125" y="0"/>
                </a:lnTo>
                <a:lnTo>
                  <a:pt x="1396" y="0"/>
                </a:lnTo>
                <a:lnTo>
                  <a:pt x="1377" y="232"/>
                </a:lnTo>
                <a:lnTo>
                  <a:pt x="1319" y="964"/>
                </a:lnTo>
                <a:lnTo>
                  <a:pt x="0" y="964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"/>
          <p:cNvSpPr/>
          <p:nvPr/>
        </p:nvSpPr>
        <p:spPr>
          <a:xfrm>
            <a:off x="3699000" y="3343320"/>
            <a:ext cx="1114200" cy="582480"/>
          </a:xfrm>
          <a:custGeom>
            <a:avLst/>
            <a:gdLst/>
            <a:ahLst/>
            <a:rect l="l" t="t" r="r" b="b"/>
            <a:pathLst>
              <a:path w="1403" h="732">
                <a:moveTo>
                  <a:pt x="1230" y="0"/>
                </a:moveTo>
                <a:lnTo>
                  <a:pt x="58" y="0"/>
                </a:lnTo>
                <a:lnTo>
                  <a:pt x="0" y="732"/>
                </a:lnTo>
                <a:lnTo>
                  <a:pt x="1390" y="732"/>
                </a:lnTo>
                <a:lnTo>
                  <a:pt x="1403" y="207"/>
                </a:lnTo>
                <a:lnTo>
                  <a:pt x="1367" y="196"/>
                </a:lnTo>
                <a:lnTo>
                  <a:pt x="1320" y="113"/>
                </a:lnTo>
                <a:lnTo>
                  <a:pt x="1349" y="71"/>
                </a:lnTo>
                <a:lnTo>
                  <a:pt x="1362" y="66"/>
                </a:lnTo>
                <a:lnTo>
                  <a:pt x="1349" y="30"/>
                </a:lnTo>
                <a:lnTo>
                  <a:pt x="1326" y="35"/>
                </a:lnTo>
                <a:lnTo>
                  <a:pt x="1266" y="0"/>
                </a:lnTo>
                <a:lnTo>
                  <a:pt x="1230" y="0"/>
                </a:lnTo>
                <a:close/>
              </a:path>
            </a:pathLst>
          </a:custGeom>
          <a:solidFill>
            <a:srgbClr val="ffff8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"/>
          <p:cNvSpPr/>
          <p:nvPr/>
        </p:nvSpPr>
        <p:spPr>
          <a:xfrm>
            <a:off x="2914560" y="4019400"/>
            <a:ext cx="2027160" cy="2109960"/>
          </a:xfrm>
          <a:custGeom>
            <a:avLst/>
            <a:gdLst/>
            <a:ahLst/>
            <a:rect l="l" t="t" r="r" b="b"/>
            <a:pathLst>
              <a:path w="2552" h="2658">
                <a:moveTo>
                  <a:pt x="701" y="1119"/>
                </a:moveTo>
                <a:lnTo>
                  <a:pt x="0" y="1119"/>
                </a:lnTo>
                <a:lnTo>
                  <a:pt x="5" y="1161"/>
                </a:lnTo>
                <a:lnTo>
                  <a:pt x="53" y="1191"/>
                </a:lnTo>
                <a:lnTo>
                  <a:pt x="77" y="1238"/>
                </a:lnTo>
                <a:lnTo>
                  <a:pt x="118" y="1260"/>
                </a:lnTo>
                <a:lnTo>
                  <a:pt x="207" y="1381"/>
                </a:lnTo>
                <a:lnTo>
                  <a:pt x="309" y="1455"/>
                </a:lnTo>
                <a:lnTo>
                  <a:pt x="345" y="1658"/>
                </a:lnTo>
                <a:lnTo>
                  <a:pt x="392" y="1728"/>
                </a:lnTo>
                <a:lnTo>
                  <a:pt x="540" y="1860"/>
                </a:lnTo>
                <a:lnTo>
                  <a:pt x="618" y="1873"/>
                </a:lnTo>
                <a:lnTo>
                  <a:pt x="731" y="1675"/>
                </a:lnTo>
                <a:lnTo>
                  <a:pt x="970" y="1658"/>
                </a:lnTo>
                <a:lnTo>
                  <a:pt x="1111" y="1837"/>
                </a:lnTo>
                <a:lnTo>
                  <a:pt x="1179" y="2022"/>
                </a:lnTo>
                <a:lnTo>
                  <a:pt x="1256" y="2169"/>
                </a:lnTo>
                <a:lnTo>
                  <a:pt x="1320" y="2223"/>
                </a:lnTo>
                <a:lnTo>
                  <a:pt x="1369" y="2413"/>
                </a:lnTo>
                <a:lnTo>
                  <a:pt x="1486" y="2575"/>
                </a:lnTo>
                <a:lnTo>
                  <a:pt x="1689" y="2621"/>
                </a:lnTo>
                <a:lnTo>
                  <a:pt x="1821" y="2658"/>
                </a:lnTo>
                <a:lnTo>
                  <a:pt x="1761" y="2455"/>
                </a:lnTo>
                <a:lnTo>
                  <a:pt x="1780" y="2347"/>
                </a:lnTo>
                <a:lnTo>
                  <a:pt x="1744" y="2325"/>
                </a:lnTo>
                <a:lnTo>
                  <a:pt x="1797" y="2312"/>
                </a:lnTo>
                <a:lnTo>
                  <a:pt x="1808" y="2223"/>
                </a:lnTo>
                <a:lnTo>
                  <a:pt x="1789" y="2182"/>
                </a:lnTo>
                <a:lnTo>
                  <a:pt x="1844" y="2176"/>
                </a:lnTo>
                <a:lnTo>
                  <a:pt x="1868" y="2127"/>
                </a:lnTo>
                <a:lnTo>
                  <a:pt x="1844" y="2104"/>
                </a:lnTo>
                <a:lnTo>
                  <a:pt x="1893" y="2086"/>
                </a:lnTo>
                <a:lnTo>
                  <a:pt x="1929" y="2033"/>
                </a:lnTo>
                <a:lnTo>
                  <a:pt x="1976" y="2022"/>
                </a:lnTo>
                <a:lnTo>
                  <a:pt x="1993" y="1973"/>
                </a:lnTo>
                <a:lnTo>
                  <a:pt x="2125" y="1956"/>
                </a:lnTo>
                <a:lnTo>
                  <a:pt x="2034" y="2014"/>
                </a:lnTo>
                <a:lnTo>
                  <a:pt x="2155" y="1967"/>
                </a:lnTo>
                <a:lnTo>
                  <a:pt x="2226" y="1895"/>
                </a:lnTo>
                <a:lnTo>
                  <a:pt x="2260" y="1818"/>
                </a:lnTo>
                <a:lnTo>
                  <a:pt x="2279" y="1675"/>
                </a:lnTo>
                <a:lnTo>
                  <a:pt x="2304" y="1754"/>
                </a:lnTo>
                <a:lnTo>
                  <a:pt x="2417" y="1694"/>
                </a:lnTo>
                <a:lnTo>
                  <a:pt x="2481" y="1686"/>
                </a:lnTo>
                <a:lnTo>
                  <a:pt x="2464" y="1658"/>
                </a:lnTo>
                <a:lnTo>
                  <a:pt x="2505" y="1598"/>
                </a:lnTo>
                <a:lnTo>
                  <a:pt x="2505" y="1473"/>
                </a:lnTo>
                <a:lnTo>
                  <a:pt x="2552" y="1357"/>
                </a:lnTo>
                <a:lnTo>
                  <a:pt x="2494" y="1219"/>
                </a:lnTo>
                <a:lnTo>
                  <a:pt x="2494" y="1174"/>
                </a:lnTo>
                <a:lnTo>
                  <a:pt x="2458" y="1119"/>
                </a:lnTo>
                <a:lnTo>
                  <a:pt x="2464" y="725"/>
                </a:lnTo>
                <a:lnTo>
                  <a:pt x="2398" y="725"/>
                </a:lnTo>
                <a:lnTo>
                  <a:pt x="2386" y="709"/>
                </a:lnTo>
                <a:lnTo>
                  <a:pt x="2243" y="631"/>
                </a:lnTo>
                <a:lnTo>
                  <a:pt x="2219" y="654"/>
                </a:lnTo>
                <a:lnTo>
                  <a:pt x="2172" y="631"/>
                </a:lnTo>
                <a:lnTo>
                  <a:pt x="2130" y="654"/>
                </a:lnTo>
                <a:lnTo>
                  <a:pt x="2106" y="643"/>
                </a:lnTo>
                <a:lnTo>
                  <a:pt x="2029" y="697"/>
                </a:lnTo>
                <a:lnTo>
                  <a:pt x="1940" y="637"/>
                </a:lnTo>
                <a:lnTo>
                  <a:pt x="1885" y="654"/>
                </a:lnTo>
                <a:lnTo>
                  <a:pt x="1868" y="684"/>
                </a:lnTo>
                <a:lnTo>
                  <a:pt x="1863" y="643"/>
                </a:lnTo>
                <a:lnTo>
                  <a:pt x="1816" y="661"/>
                </a:lnTo>
                <a:lnTo>
                  <a:pt x="1772" y="626"/>
                </a:lnTo>
                <a:lnTo>
                  <a:pt x="1725" y="654"/>
                </a:lnTo>
                <a:lnTo>
                  <a:pt x="1714" y="648"/>
                </a:lnTo>
                <a:lnTo>
                  <a:pt x="1689" y="584"/>
                </a:lnTo>
                <a:lnTo>
                  <a:pt x="1618" y="601"/>
                </a:lnTo>
                <a:lnTo>
                  <a:pt x="1595" y="584"/>
                </a:lnTo>
                <a:lnTo>
                  <a:pt x="1486" y="565"/>
                </a:lnTo>
                <a:lnTo>
                  <a:pt x="1450" y="507"/>
                </a:lnTo>
                <a:lnTo>
                  <a:pt x="1441" y="524"/>
                </a:lnTo>
                <a:lnTo>
                  <a:pt x="1398" y="524"/>
                </a:lnTo>
                <a:lnTo>
                  <a:pt x="1328" y="481"/>
                </a:lnTo>
                <a:lnTo>
                  <a:pt x="1356" y="0"/>
                </a:lnTo>
                <a:lnTo>
                  <a:pt x="780" y="0"/>
                </a:lnTo>
                <a:lnTo>
                  <a:pt x="701" y="1119"/>
                </a:lnTo>
                <a:close/>
              </a:path>
            </a:pathLst>
          </a:custGeom>
          <a:solidFill>
            <a:srgbClr val="f4e8dc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" name=""/>
          <p:cNvSpPr/>
          <p:nvPr/>
        </p:nvSpPr>
        <p:spPr>
          <a:xfrm>
            <a:off x="3548160" y="3925800"/>
            <a:ext cx="1265040" cy="655560"/>
          </a:xfrm>
          <a:custGeom>
            <a:avLst/>
            <a:gdLst/>
            <a:ahLst/>
            <a:rect l="l" t="t" r="r" b="b"/>
            <a:pathLst>
              <a:path w="1593" h="828">
                <a:moveTo>
                  <a:pt x="190" y="119"/>
                </a:moveTo>
                <a:lnTo>
                  <a:pt x="559" y="119"/>
                </a:lnTo>
                <a:lnTo>
                  <a:pt x="529" y="600"/>
                </a:lnTo>
                <a:lnTo>
                  <a:pt x="601" y="643"/>
                </a:lnTo>
                <a:lnTo>
                  <a:pt x="642" y="643"/>
                </a:lnTo>
                <a:lnTo>
                  <a:pt x="653" y="626"/>
                </a:lnTo>
                <a:lnTo>
                  <a:pt x="689" y="684"/>
                </a:lnTo>
                <a:lnTo>
                  <a:pt x="796" y="703"/>
                </a:lnTo>
                <a:lnTo>
                  <a:pt x="819" y="720"/>
                </a:lnTo>
                <a:lnTo>
                  <a:pt x="891" y="703"/>
                </a:lnTo>
                <a:lnTo>
                  <a:pt x="915" y="767"/>
                </a:lnTo>
                <a:lnTo>
                  <a:pt x="926" y="773"/>
                </a:lnTo>
                <a:lnTo>
                  <a:pt x="973" y="745"/>
                </a:lnTo>
                <a:lnTo>
                  <a:pt x="1017" y="780"/>
                </a:lnTo>
                <a:lnTo>
                  <a:pt x="1064" y="762"/>
                </a:lnTo>
                <a:lnTo>
                  <a:pt x="1070" y="803"/>
                </a:lnTo>
                <a:lnTo>
                  <a:pt x="1087" y="773"/>
                </a:lnTo>
                <a:lnTo>
                  <a:pt x="1141" y="754"/>
                </a:lnTo>
                <a:lnTo>
                  <a:pt x="1230" y="814"/>
                </a:lnTo>
                <a:lnTo>
                  <a:pt x="1307" y="762"/>
                </a:lnTo>
                <a:lnTo>
                  <a:pt x="1331" y="773"/>
                </a:lnTo>
                <a:lnTo>
                  <a:pt x="1373" y="750"/>
                </a:lnTo>
                <a:lnTo>
                  <a:pt x="1420" y="773"/>
                </a:lnTo>
                <a:lnTo>
                  <a:pt x="1444" y="750"/>
                </a:lnTo>
                <a:lnTo>
                  <a:pt x="1588" y="828"/>
                </a:lnTo>
                <a:lnTo>
                  <a:pt x="1593" y="400"/>
                </a:lnTo>
                <a:lnTo>
                  <a:pt x="1574" y="119"/>
                </a:lnTo>
                <a:lnTo>
                  <a:pt x="1580" y="0"/>
                </a:lnTo>
                <a:lnTo>
                  <a:pt x="5" y="0"/>
                </a:lnTo>
                <a:lnTo>
                  <a:pt x="0" y="119"/>
                </a:lnTo>
                <a:lnTo>
                  <a:pt x="190" y="119"/>
                </a:lnTo>
                <a:close/>
              </a:path>
            </a:pathLst>
          </a:custGeom>
          <a:solidFill>
            <a:srgbClr val="ffff8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" name=""/>
          <p:cNvSpPr/>
          <p:nvPr/>
        </p:nvSpPr>
        <p:spPr>
          <a:xfrm>
            <a:off x="3513240" y="2232000"/>
            <a:ext cx="1085760" cy="639720"/>
          </a:xfrm>
          <a:custGeom>
            <a:avLst/>
            <a:gdLst/>
            <a:ahLst/>
            <a:rect l="l" t="t" r="r" b="b"/>
            <a:pathLst>
              <a:path w="1368" h="804">
                <a:moveTo>
                  <a:pt x="1285" y="0"/>
                </a:moveTo>
                <a:lnTo>
                  <a:pt x="72" y="0"/>
                </a:lnTo>
                <a:lnTo>
                  <a:pt x="47" y="220"/>
                </a:lnTo>
                <a:lnTo>
                  <a:pt x="0" y="691"/>
                </a:lnTo>
                <a:lnTo>
                  <a:pt x="982" y="691"/>
                </a:lnTo>
                <a:lnTo>
                  <a:pt x="1065" y="746"/>
                </a:lnTo>
                <a:lnTo>
                  <a:pt x="1087" y="727"/>
                </a:lnTo>
                <a:lnTo>
                  <a:pt x="1200" y="721"/>
                </a:lnTo>
                <a:lnTo>
                  <a:pt x="1296" y="769"/>
                </a:lnTo>
                <a:lnTo>
                  <a:pt x="1302" y="799"/>
                </a:lnTo>
                <a:lnTo>
                  <a:pt x="1332" y="804"/>
                </a:lnTo>
                <a:lnTo>
                  <a:pt x="1302" y="750"/>
                </a:lnTo>
                <a:lnTo>
                  <a:pt x="1343" y="661"/>
                </a:lnTo>
                <a:lnTo>
                  <a:pt x="1326" y="631"/>
                </a:lnTo>
                <a:lnTo>
                  <a:pt x="1326" y="573"/>
                </a:lnTo>
                <a:lnTo>
                  <a:pt x="1349" y="573"/>
                </a:lnTo>
                <a:lnTo>
                  <a:pt x="1368" y="149"/>
                </a:lnTo>
                <a:lnTo>
                  <a:pt x="1302" y="83"/>
                </a:lnTo>
                <a:lnTo>
                  <a:pt x="1362" y="0"/>
                </a:lnTo>
                <a:lnTo>
                  <a:pt x="1285" y="0"/>
                </a:lnTo>
                <a:close/>
              </a:path>
            </a:pathLst>
          </a:custGeom>
          <a:solidFill>
            <a:srgbClr val="e4c9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" name=""/>
          <p:cNvSpPr/>
          <p:nvPr/>
        </p:nvSpPr>
        <p:spPr>
          <a:xfrm>
            <a:off x="3570120" y="1685880"/>
            <a:ext cx="1024200" cy="546120"/>
          </a:xfrm>
          <a:custGeom>
            <a:avLst/>
            <a:gdLst/>
            <a:ahLst/>
            <a:rect l="l" t="t" r="r" b="b"/>
            <a:pathLst>
              <a:path w="1290" h="690">
                <a:moveTo>
                  <a:pt x="90" y="0"/>
                </a:moveTo>
                <a:lnTo>
                  <a:pt x="0" y="690"/>
                </a:lnTo>
                <a:lnTo>
                  <a:pt x="1290" y="690"/>
                </a:lnTo>
                <a:lnTo>
                  <a:pt x="1290" y="643"/>
                </a:lnTo>
                <a:lnTo>
                  <a:pt x="1254" y="524"/>
                </a:lnTo>
                <a:lnTo>
                  <a:pt x="1254" y="439"/>
                </a:lnTo>
                <a:lnTo>
                  <a:pt x="1260" y="309"/>
                </a:lnTo>
                <a:lnTo>
                  <a:pt x="1226" y="179"/>
                </a:lnTo>
                <a:lnTo>
                  <a:pt x="1236" y="66"/>
                </a:lnTo>
                <a:lnTo>
                  <a:pt x="1219" y="0"/>
                </a:lnTo>
                <a:lnTo>
                  <a:pt x="529" y="0"/>
                </a:lnTo>
                <a:lnTo>
                  <a:pt x="90" y="0"/>
                </a:lnTo>
                <a:close/>
              </a:path>
            </a:pathLst>
          </a:custGeom>
          <a:solidFill>
            <a:srgbClr val="e4c9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" name=""/>
          <p:cNvSpPr/>
          <p:nvPr/>
        </p:nvSpPr>
        <p:spPr>
          <a:xfrm>
            <a:off x="4537080" y="1606680"/>
            <a:ext cx="982800" cy="1081080"/>
          </a:xfrm>
          <a:custGeom>
            <a:avLst/>
            <a:gdLst/>
            <a:ahLst/>
            <a:rect l="l" t="t" r="r" b="b"/>
            <a:pathLst>
              <a:path w="1237" h="1362">
                <a:moveTo>
                  <a:pt x="981" y="1362"/>
                </a:moveTo>
                <a:lnTo>
                  <a:pt x="957" y="1262"/>
                </a:lnTo>
                <a:lnTo>
                  <a:pt x="879" y="1213"/>
                </a:lnTo>
                <a:lnTo>
                  <a:pt x="840" y="1141"/>
                </a:lnTo>
                <a:lnTo>
                  <a:pt x="780" y="1130"/>
                </a:lnTo>
                <a:lnTo>
                  <a:pt x="708" y="1070"/>
                </a:lnTo>
                <a:lnTo>
                  <a:pt x="719" y="945"/>
                </a:lnTo>
                <a:lnTo>
                  <a:pt x="736" y="909"/>
                </a:lnTo>
                <a:lnTo>
                  <a:pt x="695" y="874"/>
                </a:lnTo>
                <a:lnTo>
                  <a:pt x="731" y="796"/>
                </a:lnTo>
                <a:lnTo>
                  <a:pt x="802" y="761"/>
                </a:lnTo>
                <a:lnTo>
                  <a:pt x="808" y="625"/>
                </a:lnTo>
                <a:lnTo>
                  <a:pt x="844" y="617"/>
                </a:lnTo>
                <a:lnTo>
                  <a:pt x="981" y="499"/>
                </a:lnTo>
                <a:lnTo>
                  <a:pt x="1237" y="322"/>
                </a:lnTo>
                <a:lnTo>
                  <a:pt x="1053" y="286"/>
                </a:lnTo>
                <a:lnTo>
                  <a:pt x="970" y="308"/>
                </a:lnTo>
                <a:lnTo>
                  <a:pt x="731" y="177"/>
                </a:lnTo>
                <a:lnTo>
                  <a:pt x="601" y="184"/>
                </a:lnTo>
                <a:lnTo>
                  <a:pt x="518" y="154"/>
                </a:lnTo>
                <a:lnTo>
                  <a:pt x="446" y="154"/>
                </a:lnTo>
                <a:lnTo>
                  <a:pt x="386" y="5"/>
                </a:lnTo>
                <a:lnTo>
                  <a:pt x="350" y="0"/>
                </a:lnTo>
                <a:lnTo>
                  <a:pt x="344" y="99"/>
                </a:lnTo>
                <a:lnTo>
                  <a:pt x="0" y="99"/>
                </a:lnTo>
                <a:lnTo>
                  <a:pt x="17" y="167"/>
                </a:lnTo>
                <a:lnTo>
                  <a:pt x="5" y="280"/>
                </a:lnTo>
                <a:lnTo>
                  <a:pt x="41" y="408"/>
                </a:lnTo>
                <a:lnTo>
                  <a:pt x="35" y="540"/>
                </a:lnTo>
                <a:lnTo>
                  <a:pt x="35" y="625"/>
                </a:lnTo>
                <a:lnTo>
                  <a:pt x="71" y="744"/>
                </a:lnTo>
                <a:lnTo>
                  <a:pt x="71" y="791"/>
                </a:lnTo>
                <a:lnTo>
                  <a:pt x="11" y="874"/>
                </a:lnTo>
                <a:lnTo>
                  <a:pt x="77" y="940"/>
                </a:lnTo>
                <a:lnTo>
                  <a:pt x="58" y="1362"/>
                </a:lnTo>
                <a:lnTo>
                  <a:pt x="981" y="1362"/>
                </a:lnTo>
                <a:close/>
              </a:path>
            </a:pathLst>
          </a:custGeom>
          <a:solidFill>
            <a:srgbClr val="fea19a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" name=""/>
          <p:cNvSpPr/>
          <p:nvPr/>
        </p:nvSpPr>
        <p:spPr>
          <a:xfrm>
            <a:off x="4548240" y="2687760"/>
            <a:ext cx="920520" cy="588960"/>
          </a:xfrm>
          <a:custGeom>
            <a:avLst/>
            <a:gdLst/>
            <a:ahLst/>
            <a:rect l="l" t="t" r="r" b="b"/>
            <a:pathLst>
              <a:path w="1160" h="742">
                <a:moveTo>
                  <a:pt x="970" y="0"/>
                </a:moveTo>
                <a:lnTo>
                  <a:pt x="1000" y="177"/>
                </a:lnTo>
                <a:lnTo>
                  <a:pt x="1058" y="201"/>
                </a:lnTo>
                <a:lnTo>
                  <a:pt x="1070" y="243"/>
                </a:lnTo>
                <a:lnTo>
                  <a:pt x="1155" y="327"/>
                </a:lnTo>
                <a:lnTo>
                  <a:pt x="1160" y="356"/>
                </a:lnTo>
                <a:lnTo>
                  <a:pt x="1155" y="397"/>
                </a:lnTo>
                <a:lnTo>
                  <a:pt x="1124" y="456"/>
                </a:lnTo>
                <a:lnTo>
                  <a:pt x="1000" y="499"/>
                </a:lnTo>
                <a:lnTo>
                  <a:pt x="987" y="533"/>
                </a:lnTo>
                <a:lnTo>
                  <a:pt x="1017" y="569"/>
                </a:lnTo>
                <a:lnTo>
                  <a:pt x="1017" y="601"/>
                </a:lnTo>
                <a:lnTo>
                  <a:pt x="976" y="665"/>
                </a:lnTo>
                <a:lnTo>
                  <a:pt x="929" y="695"/>
                </a:lnTo>
                <a:lnTo>
                  <a:pt x="934" y="736"/>
                </a:lnTo>
                <a:lnTo>
                  <a:pt x="923" y="742"/>
                </a:lnTo>
                <a:lnTo>
                  <a:pt x="868" y="687"/>
                </a:lnTo>
                <a:lnTo>
                  <a:pt x="137" y="687"/>
                </a:lnTo>
                <a:lnTo>
                  <a:pt x="119" y="659"/>
                </a:lnTo>
                <a:lnTo>
                  <a:pt x="132" y="623"/>
                </a:lnTo>
                <a:lnTo>
                  <a:pt x="126" y="576"/>
                </a:lnTo>
                <a:lnTo>
                  <a:pt x="126" y="523"/>
                </a:lnTo>
                <a:lnTo>
                  <a:pt x="113" y="510"/>
                </a:lnTo>
                <a:lnTo>
                  <a:pt x="113" y="482"/>
                </a:lnTo>
                <a:lnTo>
                  <a:pt x="90" y="463"/>
                </a:lnTo>
                <a:lnTo>
                  <a:pt x="96" y="405"/>
                </a:lnTo>
                <a:lnTo>
                  <a:pt x="47" y="314"/>
                </a:lnTo>
                <a:lnTo>
                  <a:pt x="47" y="237"/>
                </a:lnTo>
                <a:lnTo>
                  <a:pt x="30" y="231"/>
                </a:lnTo>
                <a:lnTo>
                  <a:pt x="0" y="177"/>
                </a:lnTo>
                <a:lnTo>
                  <a:pt x="41" y="90"/>
                </a:lnTo>
                <a:lnTo>
                  <a:pt x="24" y="58"/>
                </a:lnTo>
                <a:lnTo>
                  <a:pt x="24" y="0"/>
                </a:lnTo>
                <a:lnTo>
                  <a:pt x="970" y="0"/>
                </a:lnTo>
                <a:close/>
              </a:path>
            </a:pathLst>
          </a:custGeom>
          <a:solidFill>
            <a:srgbClr val="e4c9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" name=""/>
          <p:cNvSpPr/>
          <p:nvPr/>
        </p:nvSpPr>
        <p:spPr>
          <a:xfrm>
            <a:off x="5560920" y="3516480"/>
            <a:ext cx="1119240" cy="517320"/>
          </a:xfrm>
          <a:custGeom>
            <a:avLst/>
            <a:gdLst/>
            <a:ahLst/>
            <a:rect l="l" t="t" r="r" b="b"/>
            <a:pathLst>
              <a:path w="1409" h="654">
                <a:moveTo>
                  <a:pt x="1091" y="596"/>
                </a:moveTo>
                <a:lnTo>
                  <a:pt x="1202" y="582"/>
                </a:lnTo>
                <a:lnTo>
                  <a:pt x="1279" y="488"/>
                </a:lnTo>
                <a:lnTo>
                  <a:pt x="1409" y="386"/>
                </a:lnTo>
                <a:lnTo>
                  <a:pt x="1351" y="356"/>
                </a:lnTo>
                <a:lnTo>
                  <a:pt x="1279" y="238"/>
                </a:lnTo>
                <a:lnTo>
                  <a:pt x="1279" y="174"/>
                </a:lnTo>
                <a:lnTo>
                  <a:pt x="1230" y="132"/>
                </a:lnTo>
                <a:lnTo>
                  <a:pt x="1219" y="96"/>
                </a:lnTo>
                <a:lnTo>
                  <a:pt x="1177" y="125"/>
                </a:lnTo>
                <a:lnTo>
                  <a:pt x="1143" y="132"/>
                </a:lnTo>
                <a:lnTo>
                  <a:pt x="1108" y="102"/>
                </a:lnTo>
                <a:lnTo>
                  <a:pt x="1079" y="119"/>
                </a:lnTo>
                <a:lnTo>
                  <a:pt x="1061" y="119"/>
                </a:lnTo>
                <a:lnTo>
                  <a:pt x="1036" y="91"/>
                </a:lnTo>
                <a:lnTo>
                  <a:pt x="972" y="72"/>
                </a:lnTo>
                <a:lnTo>
                  <a:pt x="929" y="6"/>
                </a:lnTo>
                <a:lnTo>
                  <a:pt x="870" y="0"/>
                </a:lnTo>
                <a:lnTo>
                  <a:pt x="846" y="19"/>
                </a:lnTo>
                <a:lnTo>
                  <a:pt x="865" y="83"/>
                </a:lnTo>
                <a:lnTo>
                  <a:pt x="799" y="108"/>
                </a:lnTo>
                <a:lnTo>
                  <a:pt x="744" y="96"/>
                </a:lnTo>
                <a:lnTo>
                  <a:pt x="752" y="143"/>
                </a:lnTo>
                <a:lnTo>
                  <a:pt x="721" y="168"/>
                </a:lnTo>
                <a:lnTo>
                  <a:pt x="703" y="202"/>
                </a:lnTo>
                <a:lnTo>
                  <a:pt x="680" y="209"/>
                </a:lnTo>
                <a:lnTo>
                  <a:pt x="661" y="262"/>
                </a:lnTo>
                <a:lnTo>
                  <a:pt x="639" y="287"/>
                </a:lnTo>
                <a:lnTo>
                  <a:pt x="576" y="226"/>
                </a:lnTo>
                <a:lnTo>
                  <a:pt x="584" y="238"/>
                </a:lnTo>
                <a:lnTo>
                  <a:pt x="559" y="245"/>
                </a:lnTo>
                <a:lnTo>
                  <a:pt x="531" y="309"/>
                </a:lnTo>
                <a:lnTo>
                  <a:pt x="495" y="279"/>
                </a:lnTo>
                <a:lnTo>
                  <a:pt x="441" y="328"/>
                </a:lnTo>
                <a:lnTo>
                  <a:pt x="350" y="287"/>
                </a:lnTo>
                <a:lnTo>
                  <a:pt x="339" y="315"/>
                </a:lnTo>
                <a:lnTo>
                  <a:pt x="333" y="298"/>
                </a:lnTo>
                <a:lnTo>
                  <a:pt x="298" y="292"/>
                </a:lnTo>
                <a:lnTo>
                  <a:pt x="279" y="334"/>
                </a:lnTo>
                <a:lnTo>
                  <a:pt x="269" y="315"/>
                </a:lnTo>
                <a:lnTo>
                  <a:pt x="243" y="356"/>
                </a:lnTo>
                <a:lnTo>
                  <a:pt x="256" y="400"/>
                </a:lnTo>
                <a:lnTo>
                  <a:pt x="185" y="422"/>
                </a:lnTo>
                <a:lnTo>
                  <a:pt x="196" y="483"/>
                </a:lnTo>
                <a:lnTo>
                  <a:pt x="179" y="500"/>
                </a:lnTo>
                <a:lnTo>
                  <a:pt x="89" y="464"/>
                </a:lnTo>
                <a:lnTo>
                  <a:pt x="58" y="500"/>
                </a:lnTo>
                <a:lnTo>
                  <a:pt x="66" y="524"/>
                </a:lnTo>
                <a:lnTo>
                  <a:pt x="66" y="573"/>
                </a:lnTo>
                <a:lnTo>
                  <a:pt x="41" y="624"/>
                </a:lnTo>
                <a:lnTo>
                  <a:pt x="17" y="613"/>
                </a:lnTo>
                <a:lnTo>
                  <a:pt x="0" y="654"/>
                </a:lnTo>
                <a:lnTo>
                  <a:pt x="273" y="637"/>
                </a:lnTo>
                <a:lnTo>
                  <a:pt x="262" y="590"/>
                </a:lnTo>
                <a:lnTo>
                  <a:pt x="1091" y="596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" name=""/>
          <p:cNvSpPr/>
          <p:nvPr/>
        </p:nvSpPr>
        <p:spPr>
          <a:xfrm>
            <a:off x="4797360" y="4019400"/>
            <a:ext cx="738360" cy="684360"/>
          </a:xfrm>
          <a:custGeom>
            <a:avLst/>
            <a:gdLst/>
            <a:ahLst/>
            <a:rect l="l" t="t" r="r" b="b"/>
            <a:pathLst>
              <a:path w="929" h="863">
                <a:moveTo>
                  <a:pt x="0" y="0"/>
                </a:moveTo>
                <a:lnTo>
                  <a:pt x="19" y="281"/>
                </a:lnTo>
                <a:lnTo>
                  <a:pt x="14" y="709"/>
                </a:lnTo>
                <a:lnTo>
                  <a:pt x="23" y="725"/>
                </a:lnTo>
                <a:lnTo>
                  <a:pt x="91" y="725"/>
                </a:lnTo>
                <a:lnTo>
                  <a:pt x="83" y="863"/>
                </a:lnTo>
                <a:lnTo>
                  <a:pt x="648" y="863"/>
                </a:lnTo>
                <a:lnTo>
                  <a:pt x="662" y="822"/>
                </a:lnTo>
                <a:lnTo>
                  <a:pt x="643" y="790"/>
                </a:lnTo>
                <a:lnTo>
                  <a:pt x="656" y="750"/>
                </a:lnTo>
                <a:lnTo>
                  <a:pt x="630" y="725"/>
                </a:lnTo>
                <a:lnTo>
                  <a:pt x="648" y="709"/>
                </a:lnTo>
                <a:lnTo>
                  <a:pt x="630" y="695"/>
                </a:lnTo>
                <a:lnTo>
                  <a:pt x="665" y="673"/>
                </a:lnTo>
                <a:lnTo>
                  <a:pt x="662" y="626"/>
                </a:lnTo>
                <a:lnTo>
                  <a:pt x="703" y="607"/>
                </a:lnTo>
                <a:lnTo>
                  <a:pt x="684" y="582"/>
                </a:lnTo>
                <a:lnTo>
                  <a:pt x="720" y="548"/>
                </a:lnTo>
                <a:lnTo>
                  <a:pt x="720" y="530"/>
                </a:lnTo>
                <a:lnTo>
                  <a:pt x="756" y="513"/>
                </a:lnTo>
                <a:lnTo>
                  <a:pt x="761" y="441"/>
                </a:lnTo>
                <a:lnTo>
                  <a:pt x="816" y="392"/>
                </a:lnTo>
                <a:lnTo>
                  <a:pt x="816" y="368"/>
                </a:lnTo>
                <a:lnTo>
                  <a:pt x="852" y="339"/>
                </a:lnTo>
                <a:lnTo>
                  <a:pt x="846" y="285"/>
                </a:lnTo>
                <a:lnTo>
                  <a:pt x="882" y="238"/>
                </a:lnTo>
                <a:lnTo>
                  <a:pt x="874" y="190"/>
                </a:lnTo>
                <a:lnTo>
                  <a:pt x="929" y="149"/>
                </a:lnTo>
                <a:lnTo>
                  <a:pt x="916" y="124"/>
                </a:lnTo>
                <a:lnTo>
                  <a:pt x="797" y="124"/>
                </a:lnTo>
                <a:lnTo>
                  <a:pt x="856" y="53"/>
                </a:lnTo>
                <a:lnTo>
                  <a:pt x="839" y="0"/>
                </a:lnTo>
                <a:lnTo>
                  <a:pt x="726" y="0"/>
                </a:lnTo>
                <a:lnTo>
                  <a:pt x="0" y="0"/>
                </a:lnTo>
                <a:close/>
              </a:path>
            </a:pathLst>
          </a:custGeom>
          <a:solidFill>
            <a:srgbClr val="ffd1d1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" name=""/>
          <p:cNvSpPr/>
          <p:nvPr/>
        </p:nvSpPr>
        <p:spPr>
          <a:xfrm>
            <a:off x="4797360" y="4019400"/>
            <a:ext cx="738360" cy="684360"/>
          </a:xfrm>
          <a:custGeom>
            <a:avLst/>
            <a:gdLst/>
            <a:ahLst/>
            <a:rect l="l" t="t" r="r" b="b"/>
            <a:pathLst>
              <a:path w="929" h="863">
                <a:moveTo>
                  <a:pt x="0" y="0"/>
                </a:moveTo>
                <a:lnTo>
                  <a:pt x="19" y="281"/>
                </a:lnTo>
                <a:lnTo>
                  <a:pt x="14" y="709"/>
                </a:lnTo>
                <a:lnTo>
                  <a:pt x="23" y="725"/>
                </a:lnTo>
                <a:lnTo>
                  <a:pt x="91" y="725"/>
                </a:lnTo>
                <a:lnTo>
                  <a:pt x="83" y="863"/>
                </a:lnTo>
                <a:lnTo>
                  <a:pt x="648" y="863"/>
                </a:lnTo>
                <a:lnTo>
                  <a:pt x="662" y="822"/>
                </a:lnTo>
                <a:lnTo>
                  <a:pt x="643" y="790"/>
                </a:lnTo>
                <a:lnTo>
                  <a:pt x="656" y="750"/>
                </a:lnTo>
                <a:lnTo>
                  <a:pt x="630" y="725"/>
                </a:lnTo>
                <a:lnTo>
                  <a:pt x="648" y="709"/>
                </a:lnTo>
                <a:lnTo>
                  <a:pt x="630" y="695"/>
                </a:lnTo>
                <a:lnTo>
                  <a:pt x="665" y="673"/>
                </a:lnTo>
                <a:lnTo>
                  <a:pt x="662" y="626"/>
                </a:lnTo>
                <a:lnTo>
                  <a:pt x="703" y="607"/>
                </a:lnTo>
                <a:lnTo>
                  <a:pt x="684" y="582"/>
                </a:lnTo>
                <a:lnTo>
                  <a:pt x="720" y="548"/>
                </a:lnTo>
                <a:lnTo>
                  <a:pt x="720" y="530"/>
                </a:lnTo>
                <a:lnTo>
                  <a:pt x="756" y="513"/>
                </a:lnTo>
                <a:lnTo>
                  <a:pt x="761" y="441"/>
                </a:lnTo>
                <a:lnTo>
                  <a:pt x="816" y="392"/>
                </a:lnTo>
                <a:lnTo>
                  <a:pt x="816" y="368"/>
                </a:lnTo>
                <a:lnTo>
                  <a:pt x="852" y="339"/>
                </a:lnTo>
                <a:lnTo>
                  <a:pt x="846" y="285"/>
                </a:lnTo>
                <a:lnTo>
                  <a:pt x="882" y="238"/>
                </a:lnTo>
                <a:lnTo>
                  <a:pt x="874" y="190"/>
                </a:lnTo>
                <a:lnTo>
                  <a:pt x="929" y="149"/>
                </a:lnTo>
                <a:lnTo>
                  <a:pt x="916" y="124"/>
                </a:lnTo>
                <a:lnTo>
                  <a:pt x="797" y="124"/>
                </a:lnTo>
                <a:lnTo>
                  <a:pt x="856" y="53"/>
                </a:lnTo>
                <a:lnTo>
                  <a:pt x="839" y="0"/>
                </a:lnTo>
                <a:lnTo>
                  <a:pt x="726" y="0"/>
                </a:lnTo>
              </a:path>
            </a:pathLst>
          </a:custGeom>
          <a:noFill/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" name=""/>
          <p:cNvSpPr/>
          <p:nvPr/>
        </p:nvSpPr>
        <p:spPr>
          <a:xfrm>
            <a:off x="4656240" y="3235320"/>
            <a:ext cx="957240" cy="884160"/>
          </a:xfrm>
          <a:custGeom>
            <a:avLst/>
            <a:gdLst/>
            <a:ahLst/>
            <a:rect l="l" t="t" r="r" b="b"/>
            <a:pathLst>
              <a:path w="1208" h="1115">
                <a:moveTo>
                  <a:pt x="0" y="0"/>
                </a:moveTo>
                <a:lnTo>
                  <a:pt x="12" y="19"/>
                </a:lnTo>
                <a:lnTo>
                  <a:pt x="17" y="72"/>
                </a:lnTo>
                <a:lnTo>
                  <a:pt x="48" y="91"/>
                </a:lnTo>
                <a:lnTo>
                  <a:pt x="59" y="138"/>
                </a:lnTo>
                <a:lnTo>
                  <a:pt x="119" y="173"/>
                </a:lnTo>
                <a:lnTo>
                  <a:pt x="144" y="168"/>
                </a:lnTo>
                <a:lnTo>
                  <a:pt x="155" y="204"/>
                </a:lnTo>
                <a:lnTo>
                  <a:pt x="144" y="209"/>
                </a:lnTo>
                <a:lnTo>
                  <a:pt x="113" y="251"/>
                </a:lnTo>
                <a:lnTo>
                  <a:pt x="161" y="335"/>
                </a:lnTo>
                <a:lnTo>
                  <a:pt x="196" y="345"/>
                </a:lnTo>
                <a:lnTo>
                  <a:pt x="179" y="989"/>
                </a:lnTo>
                <a:lnTo>
                  <a:pt x="1018" y="989"/>
                </a:lnTo>
                <a:lnTo>
                  <a:pt x="1035" y="1042"/>
                </a:lnTo>
                <a:lnTo>
                  <a:pt x="976" y="1115"/>
                </a:lnTo>
                <a:lnTo>
                  <a:pt x="1095" y="1115"/>
                </a:lnTo>
                <a:lnTo>
                  <a:pt x="1118" y="1085"/>
                </a:lnTo>
                <a:lnTo>
                  <a:pt x="1101" y="1061"/>
                </a:lnTo>
                <a:lnTo>
                  <a:pt x="1125" y="1055"/>
                </a:lnTo>
                <a:lnTo>
                  <a:pt x="1112" y="1038"/>
                </a:lnTo>
                <a:lnTo>
                  <a:pt x="1136" y="1025"/>
                </a:lnTo>
                <a:lnTo>
                  <a:pt x="1125" y="984"/>
                </a:lnTo>
                <a:lnTo>
                  <a:pt x="1142" y="1006"/>
                </a:lnTo>
                <a:lnTo>
                  <a:pt x="1161" y="965"/>
                </a:lnTo>
                <a:lnTo>
                  <a:pt x="1185" y="978"/>
                </a:lnTo>
                <a:lnTo>
                  <a:pt x="1208" y="925"/>
                </a:lnTo>
                <a:lnTo>
                  <a:pt x="1208" y="876"/>
                </a:lnTo>
                <a:lnTo>
                  <a:pt x="1185" y="848"/>
                </a:lnTo>
                <a:lnTo>
                  <a:pt x="1178" y="870"/>
                </a:lnTo>
                <a:lnTo>
                  <a:pt x="1161" y="859"/>
                </a:lnTo>
                <a:lnTo>
                  <a:pt x="1136" y="806"/>
                </a:lnTo>
                <a:lnTo>
                  <a:pt x="1148" y="769"/>
                </a:lnTo>
                <a:lnTo>
                  <a:pt x="1136" y="710"/>
                </a:lnTo>
                <a:lnTo>
                  <a:pt x="982" y="573"/>
                </a:lnTo>
                <a:lnTo>
                  <a:pt x="976" y="543"/>
                </a:lnTo>
                <a:lnTo>
                  <a:pt x="1023" y="422"/>
                </a:lnTo>
                <a:lnTo>
                  <a:pt x="969" y="394"/>
                </a:lnTo>
                <a:lnTo>
                  <a:pt x="935" y="413"/>
                </a:lnTo>
                <a:lnTo>
                  <a:pt x="905" y="309"/>
                </a:lnTo>
                <a:lnTo>
                  <a:pt x="797" y="215"/>
                </a:lnTo>
                <a:lnTo>
                  <a:pt x="773" y="113"/>
                </a:lnTo>
                <a:lnTo>
                  <a:pt x="786" y="55"/>
                </a:lnTo>
                <a:lnTo>
                  <a:pt x="731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8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" name=""/>
          <p:cNvSpPr/>
          <p:nvPr/>
        </p:nvSpPr>
        <p:spPr>
          <a:xfrm>
            <a:off x="4865760" y="4703760"/>
            <a:ext cx="752400" cy="795240"/>
          </a:xfrm>
          <a:custGeom>
            <a:avLst/>
            <a:gdLst/>
            <a:ahLst/>
            <a:rect l="l" t="t" r="r" b="b"/>
            <a:pathLst>
              <a:path w="950" h="1000">
                <a:moveTo>
                  <a:pt x="859" y="689"/>
                </a:moveTo>
                <a:lnTo>
                  <a:pt x="754" y="654"/>
                </a:lnTo>
                <a:lnTo>
                  <a:pt x="707" y="667"/>
                </a:lnTo>
                <a:lnTo>
                  <a:pt x="699" y="708"/>
                </a:lnTo>
                <a:lnTo>
                  <a:pt x="731" y="738"/>
                </a:lnTo>
                <a:lnTo>
                  <a:pt x="806" y="712"/>
                </a:lnTo>
                <a:lnTo>
                  <a:pt x="818" y="755"/>
                </a:lnTo>
                <a:lnTo>
                  <a:pt x="831" y="761"/>
                </a:lnTo>
                <a:lnTo>
                  <a:pt x="895" y="720"/>
                </a:lnTo>
                <a:lnTo>
                  <a:pt x="914" y="731"/>
                </a:lnTo>
                <a:lnTo>
                  <a:pt x="902" y="791"/>
                </a:lnTo>
                <a:lnTo>
                  <a:pt x="848" y="868"/>
                </a:lnTo>
                <a:lnTo>
                  <a:pt x="950" y="965"/>
                </a:lnTo>
                <a:lnTo>
                  <a:pt x="931" y="987"/>
                </a:lnTo>
                <a:lnTo>
                  <a:pt x="919" y="995"/>
                </a:lnTo>
                <a:lnTo>
                  <a:pt x="902" y="1000"/>
                </a:lnTo>
                <a:lnTo>
                  <a:pt x="867" y="942"/>
                </a:lnTo>
                <a:lnTo>
                  <a:pt x="801" y="893"/>
                </a:lnTo>
                <a:lnTo>
                  <a:pt x="776" y="899"/>
                </a:lnTo>
                <a:lnTo>
                  <a:pt x="754" y="965"/>
                </a:lnTo>
                <a:lnTo>
                  <a:pt x="658" y="946"/>
                </a:lnTo>
                <a:lnTo>
                  <a:pt x="629" y="965"/>
                </a:lnTo>
                <a:lnTo>
                  <a:pt x="545" y="942"/>
                </a:lnTo>
                <a:lnTo>
                  <a:pt x="505" y="868"/>
                </a:lnTo>
                <a:lnTo>
                  <a:pt x="403" y="803"/>
                </a:lnTo>
                <a:lnTo>
                  <a:pt x="373" y="803"/>
                </a:lnTo>
                <a:lnTo>
                  <a:pt x="368" y="846"/>
                </a:lnTo>
                <a:lnTo>
                  <a:pt x="337" y="863"/>
                </a:lnTo>
                <a:lnTo>
                  <a:pt x="260" y="857"/>
                </a:lnTo>
                <a:lnTo>
                  <a:pt x="136" y="810"/>
                </a:lnTo>
                <a:lnTo>
                  <a:pt x="23" y="827"/>
                </a:lnTo>
                <a:lnTo>
                  <a:pt x="6" y="797"/>
                </a:lnTo>
                <a:lnTo>
                  <a:pt x="47" y="738"/>
                </a:lnTo>
                <a:lnTo>
                  <a:pt x="47" y="612"/>
                </a:lnTo>
                <a:lnTo>
                  <a:pt x="94" y="495"/>
                </a:lnTo>
                <a:lnTo>
                  <a:pt x="36" y="358"/>
                </a:lnTo>
                <a:lnTo>
                  <a:pt x="36" y="311"/>
                </a:lnTo>
                <a:lnTo>
                  <a:pt x="0" y="256"/>
                </a:lnTo>
                <a:lnTo>
                  <a:pt x="0" y="0"/>
                </a:lnTo>
                <a:lnTo>
                  <a:pt x="563" y="0"/>
                </a:lnTo>
                <a:lnTo>
                  <a:pt x="563" y="11"/>
                </a:lnTo>
                <a:lnTo>
                  <a:pt x="577" y="23"/>
                </a:lnTo>
                <a:lnTo>
                  <a:pt x="563" y="66"/>
                </a:lnTo>
                <a:lnTo>
                  <a:pt x="577" y="77"/>
                </a:lnTo>
                <a:lnTo>
                  <a:pt x="558" y="94"/>
                </a:lnTo>
                <a:lnTo>
                  <a:pt x="569" y="138"/>
                </a:lnTo>
                <a:lnTo>
                  <a:pt x="612" y="173"/>
                </a:lnTo>
                <a:lnTo>
                  <a:pt x="569" y="220"/>
                </a:lnTo>
                <a:lnTo>
                  <a:pt x="577" y="251"/>
                </a:lnTo>
                <a:lnTo>
                  <a:pt x="522" y="298"/>
                </a:lnTo>
                <a:lnTo>
                  <a:pt x="486" y="377"/>
                </a:lnTo>
                <a:lnTo>
                  <a:pt x="486" y="430"/>
                </a:lnTo>
                <a:lnTo>
                  <a:pt x="464" y="441"/>
                </a:lnTo>
                <a:lnTo>
                  <a:pt x="475" y="490"/>
                </a:lnTo>
                <a:lnTo>
                  <a:pt x="464" y="509"/>
                </a:lnTo>
                <a:lnTo>
                  <a:pt x="831" y="509"/>
                </a:lnTo>
                <a:lnTo>
                  <a:pt x="806" y="588"/>
                </a:lnTo>
                <a:lnTo>
                  <a:pt x="859" y="689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" name=""/>
          <p:cNvSpPr/>
          <p:nvPr/>
        </p:nvSpPr>
        <p:spPr>
          <a:xfrm>
            <a:off x="5719680" y="4314960"/>
            <a:ext cx="552600" cy="934920"/>
          </a:xfrm>
          <a:custGeom>
            <a:avLst/>
            <a:gdLst/>
            <a:ahLst/>
            <a:rect l="l" t="t" r="r" b="b"/>
            <a:pathLst>
              <a:path w="695" h="1180">
                <a:moveTo>
                  <a:pt x="19" y="1149"/>
                </a:moveTo>
                <a:lnTo>
                  <a:pt x="66" y="1144"/>
                </a:lnTo>
                <a:lnTo>
                  <a:pt x="96" y="1016"/>
                </a:lnTo>
                <a:lnTo>
                  <a:pt x="107" y="1180"/>
                </a:lnTo>
                <a:lnTo>
                  <a:pt x="214" y="1149"/>
                </a:lnTo>
                <a:lnTo>
                  <a:pt x="220" y="1080"/>
                </a:lnTo>
                <a:lnTo>
                  <a:pt x="173" y="1035"/>
                </a:lnTo>
                <a:lnTo>
                  <a:pt x="179" y="999"/>
                </a:lnTo>
                <a:lnTo>
                  <a:pt x="682" y="999"/>
                </a:lnTo>
                <a:lnTo>
                  <a:pt x="665" y="952"/>
                </a:lnTo>
                <a:lnTo>
                  <a:pt x="672" y="808"/>
                </a:lnTo>
                <a:lnTo>
                  <a:pt x="659" y="773"/>
                </a:lnTo>
                <a:lnTo>
                  <a:pt x="672" y="714"/>
                </a:lnTo>
                <a:lnTo>
                  <a:pt x="695" y="684"/>
                </a:lnTo>
                <a:lnTo>
                  <a:pt x="672" y="660"/>
                </a:lnTo>
                <a:lnTo>
                  <a:pt x="682" y="643"/>
                </a:lnTo>
                <a:lnTo>
                  <a:pt x="653" y="588"/>
                </a:lnTo>
                <a:lnTo>
                  <a:pt x="636" y="494"/>
                </a:lnTo>
                <a:lnTo>
                  <a:pt x="540" y="0"/>
                </a:lnTo>
                <a:lnTo>
                  <a:pt x="47" y="0"/>
                </a:lnTo>
                <a:lnTo>
                  <a:pt x="73" y="30"/>
                </a:lnTo>
                <a:lnTo>
                  <a:pt x="0" y="773"/>
                </a:lnTo>
                <a:lnTo>
                  <a:pt x="19" y="1149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" name=""/>
          <p:cNvSpPr/>
          <p:nvPr/>
        </p:nvSpPr>
        <p:spPr>
          <a:xfrm>
            <a:off x="5445000" y="3983040"/>
            <a:ext cx="1285920" cy="331920"/>
          </a:xfrm>
          <a:custGeom>
            <a:avLst/>
            <a:gdLst/>
            <a:ahLst/>
            <a:rect l="l" t="t" r="r" b="b"/>
            <a:pathLst>
              <a:path w="1620" h="418">
                <a:moveTo>
                  <a:pt x="1620" y="6"/>
                </a:moveTo>
                <a:lnTo>
                  <a:pt x="411" y="0"/>
                </a:lnTo>
                <a:lnTo>
                  <a:pt x="420" y="49"/>
                </a:lnTo>
                <a:lnTo>
                  <a:pt x="149" y="66"/>
                </a:lnTo>
                <a:lnTo>
                  <a:pt x="130" y="42"/>
                </a:lnTo>
                <a:lnTo>
                  <a:pt x="143" y="85"/>
                </a:lnTo>
                <a:lnTo>
                  <a:pt x="117" y="96"/>
                </a:lnTo>
                <a:lnTo>
                  <a:pt x="130" y="113"/>
                </a:lnTo>
                <a:lnTo>
                  <a:pt x="107" y="121"/>
                </a:lnTo>
                <a:lnTo>
                  <a:pt x="124" y="143"/>
                </a:lnTo>
                <a:lnTo>
                  <a:pt x="100" y="173"/>
                </a:lnTo>
                <a:lnTo>
                  <a:pt x="113" y="198"/>
                </a:lnTo>
                <a:lnTo>
                  <a:pt x="58" y="239"/>
                </a:lnTo>
                <a:lnTo>
                  <a:pt x="64" y="288"/>
                </a:lnTo>
                <a:lnTo>
                  <a:pt x="30" y="334"/>
                </a:lnTo>
                <a:lnTo>
                  <a:pt x="36" y="388"/>
                </a:lnTo>
                <a:lnTo>
                  <a:pt x="0" y="418"/>
                </a:lnTo>
                <a:lnTo>
                  <a:pt x="392" y="418"/>
                </a:lnTo>
                <a:lnTo>
                  <a:pt x="885" y="418"/>
                </a:lnTo>
                <a:lnTo>
                  <a:pt x="1136" y="418"/>
                </a:lnTo>
                <a:lnTo>
                  <a:pt x="1136" y="366"/>
                </a:lnTo>
                <a:lnTo>
                  <a:pt x="1176" y="352"/>
                </a:lnTo>
                <a:lnTo>
                  <a:pt x="1208" y="294"/>
                </a:lnTo>
                <a:lnTo>
                  <a:pt x="1285" y="281"/>
                </a:lnTo>
                <a:lnTo>
                  <a:pt x="1383" y="226"/>
                </a:lnTo>
                <a:lnTo>
                  <a:pt x="1400" y="185"/>
                </a:lnTo>
                <a:lnTo>
                  <a:pt x="1447" y="162"/>
                </a:lnTo>
                <a:lnTo>
                  <a:pt x="1460" y="185"/>
                </a:lnTo>
                <a:lnTo>
                  <a:pt x="1507" y="143"/>
                </a:lnTo>
                <a:lnTo>
                  <a:pt x="1548" y="149"/>
                </a:lnTo>
                <a:lnTo>
                  <a:pt x="1579" y="96"/>
                </a:lnTo>
                <a:lnTo>
                  <a:pt x="1614" y="90"/>
                </a:lnTo>
                <a:lnTo>
                  <a:pt x="1620" y="6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" name=""/>
          <p:cNvSpPr/>
          <p:nvPr/>
        </p:nvSpPr>
        <p:spPr>
          <a:xfrm>
            <a:off x="5232240" y="4314960"/>
            <a:ext cx="543240" cy="934920"/>
          </a:xfrm>
          <a:custGeom>
            <a:avLst/>
            <a:gdLst/>
            <a:ahLst/>
            <a:rect l="l" t="t" r="r" b="b"/>
            <a:pathLst>
              <a:path w="683" h="1180">
                <a:moveTo>
                  <a:pt x="629" y="1149"/>
                </a:moveTo>
                <a:lnTo>
                  <a:pt x="510" y="1138"/>
                </a:lnTo>
                <a:lnTo>
                  <a:pt x="397" y="1180"/>
                </a:lnTo>
                <a:lnTo>
                  <a:pt x="342" y="1080"/>
                </a:lnTo>
                <a:lnTo>
                  <a:pt x="367" y="999"/>
                </a:lnTo>
                <a:lnTo>
                  <a:pt x="0" y="999"/>
                </a:lnTo>
                <a:lnTo>
                  <a:pt x="11" y="980"/>
                </a:lnTo>
                <a:lnTo>
                  <a:pt x="0" y="933"/>
                </a:lnTo>
                <a:lnTo>
                  <a:pt x="22" y="922"/>
                </a:lnTo>
                <a:lnTo>
                  <a:pt x="22" y="867"/>
                </a:lnTo>
                <a:lnTo>
                  <a:pt x="58" y="792"/>
                </a:lnTo>
                <a:lnTo>
                  <a:pt x="113" y="743"/>
                </a:lnTo>
                <a:lnTo>
                  <a:pt x="107" y="714"/>
                </a:lnTo>
                <a:lnTo>
                  <a:pt x="148" y="665"/>
                </a:lnTo>
                <a:lnTo>
                  <a:pt x="107" y="630"/>
                </a:lnTo>
                <a:lnTo>
                  <a:pt x="94" y="588"/>
                </a:lnTo>
                <a:lnTo>
                  <a:pt x="113" y="571"/>
                </a:lnTo>
                <a:lnTo>
                  <a:pt x="99" y="560"/>
                </a:lnTo>
                <a:lnTo>
                  <a:pt x="113" y="516"/>
                </a:lnTo>
                <a:lnTo>
                  <a:pt x="99" y="505"/>
                </a:lnTo>
                <a:lnTo>
                  <a:pt x="99" y="494"/>
                </a:lnTo>
                <a:lnTo>
                  <a:pt x="113" y="452"/>
                </a:lnTo>
                <a:lnTo>
                  <a:pt x="94" y="422"/>
                </a:lnTo>
                <a:lnTo>
                  <a:pt x="107" y="381"/>
                </a:lnTo>
                <a:lnTo>
                  <a:pt x="82" y="356"/>
                </a:lnTo>
                <a:lnTo>
                  <a:pt x="99" y="339"/>
                </a:lnTo>
                <a:lnTo>
                  <a:pt x="82" y="328"/>
                </a:lnTo>
                <a:lnTo>
                  <a:pt x="116" y="304"/>
                </a:lnTo>
                <a:lnTo>
                  <a:pt x="113" y="256"/>
                </a:lnTo>
                <a:lnTo>
                  <a:pt x="154" y="238"/>
                </a:lnTo>
                <a:lnTo>
                  <a:pt x="135" y="215"/>
                </a:lnTo>
                <a:lnTo>
                  <a:pt x="171" y="179"/>
                </a:lnTo>
                <a:lnTo>
                  <a:pt x="171" y="160"/>
                </a:lnTo>
                <a:lnTo>
                  <a:pt x="207" y="143"/>
                </a:lnTo>
                <a:lnTo>
                  <a:pt x="212" y="74"/>
                </a:lnTo>
                <a:lnTo>
                  <a:pt x="267" y="25"/>
                </a:lnTo>
                <a:lnTo>
                  <a:pt x="267" y="0"/>
                </a:lnTo>
                <a:lnTo>
                  <a:pt x="659" y="0"/>
                </a:lnTo>
                <a:lnTo>
                  <a:pt x="683" y="30"/>
                </a:lnTo>
                <a:lnTo>
                  <a:pt x="610" y="773"/>
                </a:lnTo>
                <a:lnTo>
                  <a:pt x="629" y="1149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" name=""/>
          <p:cNvSpPr/>
          <p:nvPr/>
        </p:nvSpPr>
        <p:spPr>
          <a:xfrm>
            <a:off x="5091120" y="2068560"/>
            <a:ext cx="803160" cy="812880"/>
          </a:xfrm>
          <a:custGeom>
            <a:avLst/>
            <a:gdLst/>
            <a:ahLst/>
            <a:rect l="l" t="t" r="r" b="b"/>
            <a:pathLst>
              <a:path w="1011" h="1025">
                <a:moveTo>
                  <a:pt x="427" y="58"/>
                </a:moveTo>
                <a:lnTo>
                  <a:pt x="358" y="66"/>
                </a:lnTo>
                <a:lnTo>
                  <a:pt x="358" y="0"/>
                </a:lnTo>
                <a:lnTo>
                  <a:pt x="226" y="47"/>
                </a:lnTo>
                <a:lnTo>
                  <a:pt x="167" y="54"/>
                </a:lnTo>
                <a:lnTo>
                  <a:pt x="148" y="35"/>
                </a:lnTo>
                <a:lnTo>
                  <a:pt x="113" y="41"/>
                </a:lnTo>
                <a:lnTo>
                  <a:pt x="107" y="179"/>
                </a:lnTo>
                <a:lnTo>
                  <a:pt x="35" y="214"/>
                </a:lnTo>
                <a:lnTo>
                  <a:pt x="0" y="292"/>
                </a:lnTo>
                <a:lnTo>
                  <a:pt x="41" y="327"/>
                </a:lnTo>
                <a:lnTo>
                  <a:pt x="24" y="363"/>
                </a:lnTo>
                <a:lnTo>
                  <a:pt x="13" y="488"/>
                </a:lnTo>
                <a:lnTo>
                  <a:pt x="83" y="548"/>
                </a:lnTo>
                <a:lnTo>
                  <a:pt x="143" y="559"/>
                </a:lnTo>
                <a:lnTo>
                  <a:pt x="184" y="631"/>
                </a:lnTo>
                <a:lnTo>
                  <a:pt x="261" y="680"/>
                </a:lnTo>
                <a:lnTo>
                  <a:pt x="286" y="780"/>
                </a:lnTo>
                <a:lnTo>
                  <a:pt x="316" y="959"/>
                </a:lnTo>
                <a:lnTo>
                  <a:pt x="374" y="983"/>
                </a:lnTo>
                <a:lnTo>
                  <a:pt x="386" y="1025"/>
                </a:lnTo>
                <a:lnTo>
                  <a:pt x="885" y="1025"/>
                </a:lnTo>
                <a:lnTo>
                  <a:pt x="874" y="846"/>
                </a:lnTo>
                <a:lnTo>
                  <a:pt x="904" y="744"/>
                </a:lnTo>
                <a:lnTo>
                  <a:pt x="938" y="535"/>
                </a:lnTo>
                <a:lnTo>
                  <a:pt x="1011" y="393"/>
                </a:lnTo>
                <a:lnTo>
                  <a:pt x="957" y="416"/>
                </a:lnTo>
                <a:lnTo>
                  <a:pt x="945" y="465"/>
                </a:lnTo>
                <a:lnTo>
                  <a:pt x="851" y="535"/>
                </a:lnTo>
                <a:lnTo>
                  <a:pt x="879" y="457"/>
                </a:lnTo>
                <a:lnTo>
                  <a:pt x="915" y="405"/>
                </a:lnTo>
                <a:lnTo>
                  <a:pt x="893" y="386"/>
                </a:lnTo>
                <a:lnTo>
                  <a:pt x="898" y="339"/>
                </a:lnTo>
                <a:lnTo>
                  <a:pt x="862" y="344"/>
                </a:lnTo>
                <a:lnTo>
                  <a:pt x="874" y="267"/>
                </a:lnTo>
                <a:lnTo>
                  <a:pt x="821" y="239"/>
                </a:lnTo>
                <a:lnTo>
                  <a:pt x="821" y="209"/>
                </a:lnTo>
                <a:lnTo>
                  <a:pt x="482" y="113"/>
                </a:lnTo>
                <a:lnTo>
                  <a:pt x="463" y="77"/>
                </a:lnTo>
                <a:lnTo>
                  <a:pt x="427" y="58"/>
                </a:lnTo>
                <a:close/>
              </a:path>
            </a:pathLst>
          </a:custGeom>
          <a:solidFill>
            <a:srgbClr val="fea19a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" name=""/>
          <p:cNvSpPr/>
          <p:nvPr/>
        </p:nvSpPr>
        <p:spPr>
          <a:xfrm>
            <a:off x="5270400" y="2881440"/>
            <a:ext cx="581040" cy="1049040"/>
          </a:xfrm>
          <a:custGeom>
            <a:avLst/>
            <a:gdLst/>
            <a:ahLst/>
            <a:rect l="l" t="t" r="r" b="b"/>
            <a:pathLst>
              <a:path w="732" h="1320">
                <a:moveTo>
                  <a:pt x="13" y="499"/>
                </a:moveTo>
                <a:lnTo>
                  <a:pt x="0" y="557"/>
                </a:lnTo>
                <a:lnTo>
                  <a:pt x="24" y="659"/>
                </a:lnTo>
                <a:lnTo>
                  <a:pt x="132" y="755"/>
                </a:lnTo>
                <a:lnTo>
                  <a:pt x="162" y="857"/>
                </a:lnTo>
                <a:lnTo>
                  <a:pt x="196" y="838"/>
                </a:lnTo>
                <a:lnTo>
                  <a:pt x="250" y="866"/>
                </a:lnTo>
                <a:lnTo>
                  <a:pt x="203" y="987"/>
                </a:lnTo>
                <a:lnTo>
                  <a:pt x="209" y="1017"/>
                </a:lnTo>
                <a:lnTo>
                  <a:pt x="363" y="1152"/>
                </a:lnTo>
                <a:lnTo>
                  <a:pt x="375" y="1213"/>
                </a:lnTo>
                <a:lnTo>
                  <a:pt x="363" y="1249"/>
                </a:lnTo>
                <a:lnTo>
                  <a:pt x="388" y="1301"/>
                </a:lnTo>
                <a:lnTo>
                  <a:pt x="405" y="1314"/>
                </a:lnTo>
                <a:lnTo>
                  <a:pt x="412" y="1290"/>
                </a:lnTo>
                <a:lnTo>
                  <a:pt x="435" y="1320"/>
                </a:lnTo>
                <a:lnTo>
                  <a:pt x="429" y="1296"/>
                </a:lnTo>
                <a:lnTo>
                  <a:pt x="457" y="1260"/>
                </a:lnTo>
                <a:lnTo>
                  <a:pt x="548" y="1296"/>
                </a:lnTo>
                <a:lnTo>
                  <a:pt x="565" y="1279"/>
                </a:lnTo>
                <a:lnTo>
                  <a:pt x="553" y="1218"/>
                </a:lnTo>
                <a:lnTo>
                  <a:pt x="625" y="1196"/>
                </a:lnTo>
                <a:lnTo>
                  <a:pt x="614" y="1152"/>
                </a:lnTo>
                <a:lnTo>
                  <a:pt x="638" y="1111"/>
                </a:lnTo>
                <a:lnTo>
                  <a:pt x="625" y="1100"/>
                </a:lnTo>
                <a:lnTo>
                  <a:pt x="638" y="1100"/>
                </a:lnTo>
                <a:lnTo>
                  <a:pt x="638" y="1047"/>
                </a:lnTo>
                <a:lnTo>
                  <a:pt x="655" y="1034"/>
                </a:lnTo>
                <a:lnTo>
                  <a:pt x="650" y="1011"/>
                </a:lnTo>
                <a:lnTo>
                  <a:pt x="710" y="951"/>
                </a:lnTo>
                <a:lnTo>
                  <a:pt x="732" y="892"/>
                </a:lnTo>
                <a:lnTo>
                  <a:pt x="727" y="843"/>
                </a:lnTo>
                <a:lnTo>
                  <a:pt x="697" y="802"/>
                </a:lnTo>
                <a:lnTo>
                  <a:pt x="727" y="738"/>
                </a:lnTo>
                <a:lnTo>
                  <a:pt x="719" y="177"/>
                </a:lnTo>
                <a:lnTo>
                  <a:pt x="667" y="47"/>
                </a:lnTo>
                <a:lnTo>
                  <a:pt x="661" y="0"/>
                </a:lnTo>
                <a:lnTo>
                  <a:pt x="162" y="0"/>
                </a:lnTo>
                <a:lnTo>
                  <a:pt x="245" y="82"/>
                </a:lnTo>
                <a:lnTo>
                  <a:pt x="250" y="113"/>
                </a:lnTo>
                <a:lnTo>
                  <a:pt x="245" y="154"/>
                </a:lnTo>
                <a:lnTo>
                  <a:pt x="214" y="212"/>
                </a:lnTo>
                <a:lnTo>
                  <a:pt x="90" y="254"/>
                </a:lnTo>
                <a:lnTo>
                  <a:pt x="77" y="290"/>
                </a:lnTo>
                <a:lnTo>
                  <a:pt x="109" y="325"/>
                </a:lnTo>
                <a:lnTo>
                  <a:pt x="109" y="357"/>
                </a:lnTo>
                <a:lnTo>
                  <a:pt x="66" y="421"/>
                </a:lnTo>
                <a:lnTo>
                  <a:pt x="19" y="452"/>
                </a:lnTo>
                <a:lnTo>
                  <a:pt x="24" y="493"/>
                </a:lnTo>
                <a:lnTo>
                  <a:pt x="13" y="499"/>
                </a:lnTo>
                <a:close/>
              </a:path>
            </a:pathLst>
          </a:custGeom>
          <a:solidFill>
            <a:srgbClr val="fea19a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" name=""/>
          <p:cNvSpPr/>
          <p:nvPr/>
        </p:nvSpPr>
        <p:spPr>
          <a:xfrm>
            <a:off x="6840360" y="2917800"/>
            <a:ext cx="858960" cy="487440"/>
          </a:xfrm>
          <a:custGeom>
            <a:avLst/>
            <a:gdLst/>
            <a:ahLst/>
            <a:rect l="l" t="t" r="r" b="b"/>
            <a:pathLst>
              <a:path w="1083" h="614">
                <a:moveTo>
                  <a:pt x="917" y="66"/>
                </a:moveTo>
                <a:lnTo>
                  <a:pt x="131" y="66"/>
                </a:lnTo>
                <a:lnTo>
                  <a:pt x="126" y="0"/>
                </a:lnTo>
                <a:lnTo>
                  <a:pt x="0" y="73"/>
                </a:lnTo>
                <a:lnTo>
                  <a:pt x="35" y="614"/>
                </a:lnTo>
                <a:lnTo>
                  <a:pt x="589" y="614"/>
                </a:lnTo>
                <a:lnTo>
                  <a:pt x="898" y="614"/>
                </a:lnTo>
                <a:lnTo>
                  <a:pt x="923" y="578"/>
                </a:lnTo>
                <a:lnTo>
                  <a:pt x="970" y="589"/>
                </a:lnTo>
                <a:lnTo>
                  <a:pt x="1017" y="572"/>
                </a:lnTo>
                <a:lnTo>
                  <a:pt x="1083" y="501"/>
                </a:lnTo>
                <a:lnTo>
                  <a:pt x="1017" y="441"/>
                </a:lnTo>
                <a:lnTo>
                  <a:pt x="1011" y="410"/>
                </a:lnTo>
                <a:lnTo>
                  <a:pt x="994" y="405"/>
                </a:lnTo>
                <a:lnTo>
                  <a:pt x="989" y="358"/>
                </a:lnTo>
                <a:lnTo>
                  <a:pt x="1007" y="333"/>
                </a:lnTo>
                <a:lnTo>
                  <a:pt x="994" y="305"/>
                </a:lnTo>
                <a:lnTo>
                  <a:pt x="1036" y="237"/>
                </a:lnTo>
                <a:lnTo>
                  <a:pt x="1060" y="214"/>
                </a:lnTo>
                <a:lnTo>
                  <a:pt x="1007" y="186"/>
                </a:lnTo>
                <a:lnTo>
                  <a:pt x="975" y="101"/>
                </a:lnTo>
                <a:lnTo>
                  <a:pt x="917" y="66"/>
                </a:lnTo>
                <a:close/>
              </a:path>
            </a:pathLst>
          </a:custGeom>
          <a:solidFill>
            <a:srgbClr val="ffdd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" name=""/>
          <p:cNvSpPr/>
          <p:nvPr/>
        </p:nvSpPr>
        <p:spPr>
          <a:xfrm>
            <a:off x="7950240" y="2360520"/>
            <a:ext cx="247680" cy="468360"/>
          </a:xfrm>
          <a:custGeom>
            <a:avLst/>
            <a:gdLst/>
            <a:ahLst/>
            <a:rect l="l" t="t" r="r" b="b"/>
            <a:pathLst>
              <a:path w="313" h="592">
                <a:moveTo>
                  <a:pt x="313" y="514"/>
                </a:moveTo>
                <a:lnTo>
                  <a:pt x="260" y="435"/>
                </a:lnTo>
                <a:lnTo>
                  <a:pt x="219" y="220"/>
                </a:lnTo>
                <a:lnTo>
                  <a:pt x="177" y="0"/>
                </a:lnTo>
                <a:lnTo>
                  <a:pt x="130" y="4"/>
                </a:lnTo>
                <a:lnTo>
                  <a:pt x="111" y="66"/>
                </a:lnTo>
                <a:lnTo>
                  <a:pt x="111" y="83"/>
                </a:lnTo>
                <a:lnTo>
                  <a:pt x="100" y="119"/>
                </a:lnTo>
                <a:lnTo>
                  <a:pt x="111" y="166"/>
                </a:lnTo>
                <a:lnTo>
                  <a:pt x="47" y="220"/>
                </a:lnTo>
                <a:lnTo>
                  <a:pt x="42" y="305"/>
                </a:lnTo>
                <a:lnTo>
                  <a:pt x="6" y="399"/>
                </a:lnTo>
                <a:lnTo>
                  <a:pt x="0" y="569"/>
                </a:lnTo>
                <a:lnTo>
                  <a:pt x="19" y="592"/>
                </a:lnTo>
                <a:lnTo>
                  <a:pt x="230" y="592"/>
                </a:lnTo>
                <a:lnTo>
                  <a:pt x="289" y="556"/>
                </a:lnTo>
                <a:lnTo>
                  <a:pt x="307" y="561"/>
                </a:lnTo>
                <a:lnTo>
                  <a:pt x="313" y="514"/>
                </a:lnTo>
                <a:close/>
              </a:path>
            </a:pathLst>
          </a:custGeom>
          <a:solidFill>
            <a:srgbClr val="ffff00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9" name=""/>
          <p:cNvSpPr/>
          <p:nvPr/>
        </p:nvSpPr>
        <p:spPr>
          <a:xfrm>
            <a:off x="7781760" y="2411280"/>
            <a:ext cx="255600" cy="417600"/>
          </a:xfrm>
          <a:custGeom>
            <a:avLst/>
            <a:gdLst/>
            <a:ahLst/>
            <a:rect l="l" t="t" r="r" b="b"/>
            <a:pathLst>
              <a:path w="322" h="526">
                <a:moveTo>
                  <a:pt x="228" y="526"/>
                </a:moveTo>
                <a:lnTo>
                  <a:pt x="209" y="503"/>
                </a:lnTo>
                <a:lnTo>
                  <a:pt x="215" y="333"/>
                </a:lnTo>
                <a:lnTo>
                  <a:pt x="251" y="239"/>
                </a:lnTo>
                <a:lnTo>
                  <a:pt x="257" y="156"/>
                </a:lnTo>
                <a:lnTo>
                  <a:pt x="322" y="102"/>
                </a:lnTo>
                <a:lnTo>
                  <a:pt x="309" y="53"/>
                </a:lnTo>
                <a:lnTo>
                  <a:pt x="322" y="17"/>
                </a:lnTo>
                <a:lnTo>
                  <a:pt x="322" y="0"/>
                </a:lnTo>
                <a:lnTo>
                  <a:pt x="0" y="0"/>
                </a:lnTo>
                <a:lnTo>
                  <a:pt x="12" y="85"/>
                </a:lnTo>
                <a:lnTo>
                  <a:pt x="30" y="126"/>
                </a:lnTo>
                <a:lnTo>
                  <a:pt x="12" y="215"/>
                </a:lnTo>
                <a:lnTo>
                  <a:pt x="36" y="288"/>
                </a:lnTo>
                <a:lnTo>
                  <a:pt x="30" y="311"/>
                </a:lnTo>
                <a:lnTo>
                  <a:pt x="66" y="333"/>
                </a:lnTo>
                <a:lnTo>
                  <a:pt x="89" y="526"/>
                </a:lnTo>
                <a:lnTo>
                  <a:pt x="228" y="526"/>
                </a:lnTo>
                <a:close/>
              </a:path>
            </a:pathLst>
          </a:custGeom>
          <a:solidFill>
            <a:srgbClr val="ffff00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" name=""/>
          <p:cNvSpPr/>
          <p:nvPr/>
        </p:nvSpPr>
        <p:spPr>
          <a:xfrm>
            <a:off x="7591320" y="3087720"/>
            <a:ext cx="231840" cy="455760"/>
          </a:xfrm>
          <a:custGeom>
            <a:avLst/>
            <a:gdLst/>
            <a:ahLst/>
            <a:rect l="l" t="t" r="r" b="b"/>
            <a:pathLst>
              <a:path w="292" h="573">
                <a:moveTo>
                  <a:pt x="13" y="438"/>
                </a:moveTo>
                <a:lnTo>
                  <a:pt x="61" y="490"/>
                </a:lnTo>
                <a:lnTo>
                  <a:pt x="143" y="520"/>
                </a:lnTo>
                <a:lnTo>
                  <a:pt x="155" y="573"/>
                </a:lnTo>
                <a:lnTo>
                  <a:pt x="179" y="543"/>
                </a:lnTo>
                <a:lnTo>
                  <a:pt x="256" y="411"/>
                </a:lnTo>
                <a:lnTo>
                  <a:pt x="262" y="347"/>
                </a:lnTo>
                <a:lnTo>
                  <a:pt x="281" y="334"/>
                </a:lnTo>
                <a:lnTo>
                  <a:pt x="292" y="270"/>
                </a:lnTo>
                <a:lnTo>
                  <a:pt x="234" y="198"/>
                </a:lnTo>
                <a:lnTo>
                  <a:pt x="256" y="162"/>
                </a:lnTo>
                <a:lnTo>
                  <a:pt x="270" y="97"/>
                </a:lnTo>
                <a:lnTo>
                  <a:pt x="113" y="0"/>
                </a:lnTo>
                <a:lnTo>
                  <a:pt x="91" y="23"/>
                </a:lnTo>
                <a:lnTo>
                  <a:pt x="49" y="91"/>
                </a:lnTo>
                <a:lnTo>
                  <a:pt x="61" y="119"/>
                </a:lnTo>
                <a:lnTo>
                  <a:pt x="42" y="144"/>
                </a:lnTo>
                <a:lnTo>
                  <a:pt x="49" y="191"/>
                </a:lnTo>
                <a:lnTo>
                  <a:pt x="66" y="198"/>
                </a:lnTo>
                <a:lnTo>
                  <a:pt x="72" y="227"/>
                </a:lnTo>
                <a:lnTo>
                  <a:pt x="138" y="287"/>
                </a:lnTo>
                <a:lnTo>
                  <a:pt x="72" y="358"/>
                </a:lnTo>
                <a:lnTo>
                  <a:pt x="23" y="375"/>
                </a:lnTo>
                <a:lnTo>
                  <a:pt x="0" y="424"/>
                </a:lnTo>
                <a:lnTo>
                  <a:pt x="13" y="438"/>
                </a:lnTo>
                <a:close/>
              </a:path>
            </a:pathLst>
          </a:custGeom>
          <a:solidFill>
            <a:srgbClr val="ffdd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" name=""/>
          <p:cNvSpPr/>
          <p:nvPr/>
        </p:nvSpPr>
        <p:spPr>
          <a:xfrm>
            <a:off x="8075520" y="2962440"/>
            <a:ext cx="95400" cy="134640"/>
          </a:xfrm>
          <a:custGeom>
            <a:avLst/>
            <a:gdLst/>
            <a:ahLst/>
            <a:rect l="l" t="t" r="r" b="b"/>
            <a:pathLst>
              <a:path w="120" h="170">
                <a:moveTo>
                  <a:pt x="17" y="170"/>
                </a:moveTo>
                <a:lnTo>
                  <a:pt x="101" y="136"/>
                </a:lnTo>
                <a:lnTo>
                  <a:pt x="120" y="76"/>
                </a:lnTo>
                <a:lnTo>
                  <a:pt x="96" y="59"/>
                </a:lnTo>
                <a:lnTo>
                  <a:pt x="71" y="0"/>
                </a:lnTo>
                <a:lnTo>
                  <a:pt x="0" y="0"/>
                </a:lnTo>
                <a:lnTo>
                  <a:pt x="17" y="170"/>
                </a:lnTo>
                <a:close/>
              </a:path>
            </a:pathLst>
          </a:custGeom>
          <a:solidFill>
            <a:srgbClr val="ffff00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" name=""/>
          <p:cNvSpPr/>
          <p:nvPr/>
        </p:nvSpPr>
        <p:spPr>
          <a:xfrm>
            <a:off x="7826400" y="2962440"/>
            <a:ext cx="263520" cy="191880"/>
          </a:xfrm>
          <a:custGeom>
            <a:avLst/>
            <a:gdLst/>
            <a:ahLst/>
            <a:rect l="l" t="t" r="r" b="b"/>
            <a:pathLst>
              <a:path w="331" h="241">
                <a:moveTo>
                  <a:pt x="13" y="241"/>
                </a:moveTo>
                <a:lnTo>
                  <a:pt x="124" y="206"/>
                </a:lnTo>
                <a:lnTo>
                  <a:pt x="160" y="177"/>
                </a:lnTo>
                <a:lnTo>
                  <a:pt x="243" y="177"/>
                </a:lnTo>
                <a:lnTo>
                  <a:pt x="331" y="172"/>
                </a:lnTo>
                <a:lnTo>
                  <a:pt x="314" y="0"/>
                </a:lnTo>
                <a:lnTo>
                  <a:pt x="19" y="0"/>
                </a:lnTo>
                <a:lnTo>
                  <a:pt x="24" y="172"/>
                </a:lnTo>
                <a:lnTo>
                  <a:pt x="36" y="194"/>
                </a:lnTo>
                <a:lnTo>
                  <a:pt x="0" y="223"/>
                </a:lnTo>
                <a:lnTo>
                  <a:pt x="13" y="241"/>
                </a:lnTo>
                <a:close/>
              </a:path>
            </a:pathLst>
          </a:custGeom>
          <a:solidFill>
            <a:srgbClr val="ffff00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3" name=""/>
          <p:cNvSpPr/>
          <p:nvPr/>
        </p:nvSpPr>
        <p:spPr>
          <a:xfrm>
            <a:off x="6573960" y="3225960"/>
            <a:ext cx="706320" cy="663480"/>
          </a:xfrm>
          <a:custGeom>
            <a:avLst/>
            <a:gdLst/>
            <a:ahLst/>
            <a:rect l="l" t="t" r="r" b="b"/>
            <a:pathLst>
              <a:path w="889" h="836">
                <a:moveTo>
                  <a:pt x="0" y="539"/>
                </a:moveTo>
                <a:lnTo>
                  <a:pt x="53" y="531"/>
                </a:lnTo>
                <a:lnTo>
                  <a:pt x="94" y="394"/>
                </a:lnTo>
                <a:lnTo>
                  <a:pt x="121" y="399"/>
                </a:lnTo>
                <a:lnTo>
                  <a:pt x="121" y="424"/>
                </a:lnTo>
                <a:lnTo>
                  <a:pt x="149" y="412"/>
                </a:lnTo>
                <a:lnTo>
                  <a:pt x="138" y="377"/>
                </a:lnTo>
                <a:lnTo>
                  <a:pt x="162" y="333"/>
                </a:lnTo>
                <a:lnTo>
                  <a:pt x="204" y="297"/>
                </a:lnTo>
                <a:lnTo>
                  <a:pt x="215" y="316"/>
                </a:lnTo>
                <a:lnTo>
                  <a:pt x="245" y="297"/>
                </a:lnTo>
                <a:lnTo>
                  <a:pt x="305" y="250"/>
                </a:lnTo>
                <a:lnTo>
                  <a:pt x="341" y="83"/>
                </a:lnTo>
                <a:lnTo>
                  <a:pt x="328" y="11"/>
                </a:lnTo>
                <a:lnTo>
                  <a:pt x="358" y="0"/>
                </a:lnTo>
                <a:lnTo>
                  <a:pt x="369" y="226"/>
                </a:lnTo>
                <a:lnTo>
                  <a:pt x="562" y="226"/>
                </a:lnTo>
                <a:lnTo>
                  <a:pt x="567" y="346"/>
                </a:lnTo>
                <a:lnTo>
                  <a:pt x="633" y="286"/>
                </a:lnTo>
                <a:lnTo>
                  <a:pt x="663" y="286"/>
                </a:lnTo>
                <a:lnTo>
                  <a:pt x="688" y="245"/>
                </a:lnTo>
                <a:lnTo>
                  <a:pt x="729" y="269"/>
                </a:lnTo>
                <a:lnTo>
                  <a:pt x="752" y="269"/>
                </a:lnTo>
                <a:lnTo>
                  <a:pt x="759" y="250"/>
                </a:lnTo>
                <a:lnTo>
                  <a:pt x="801" y="226"/>
                </a:lnTo>
                <a:lnTo>
                  <a:pt x="859" y="250"/>
                </a:lnTo>
                <a:lnTo>
                  <a:pt x="889" y="316"/>
                </a:lnTo>
                <a:lnTo>
                  <a:pt x="878" y="363"/>
                </a:lnTo>
                <a:lnTo>
                  <a:pt x="776" y="286"/>
                </a:lnTo>
                <a:lnTo>
                  <a:pt x="765" y="358"/>
                </a:lnTo>
                <a:lnTo>
                  <a:pt x="688" y="448"/>
                </a:lnTo>
                <a:lnTo>
                  <a:pt x="663" y="435"/>
                </a:lnTo>
                <a:lnTo>
                  <a:pt x="616" y="539"/>
                </a:lnTo>
                <a:lnTo>
                  <a:pt x="545" y="495"/>
                </a:lnTo>
                <a:lnTo>
                  <a:pt x="526" y="574"/>
                </a:lnTo>
                <a:lnTo>
                  <a:pt x="441" y="716"/>
                </a:lnTo>
                <a:lnTo>
                  <a:pt x="454" y="729"/>
                </a:lnTo>
                <a:lnTo>
                  <a:pt x="449" y="759"/>
                </a:lnTo>
                <a:lnTo>
                  <a:pt x="418" y="778"/>
                </a:lnTo>
                <a:lnTo>
                  <a:pt x="341" y="782"/>
                </a:lnTo>
                <a:lnTo>
                  <a:pt x="334" y="806"/>
                </a:lnTo>
                <a:lnTo>
                  <a:pt x="275" y="823"/>
                </a:lnTo>
                <a:lnTo>
                  <a:pt x="245" y="800"/>
                </a:lnTo>
                <a:lnTo>
                  <a:pt x="198" y="836"/>
                </a:lnTo>
                <a:lnTo>
                  <a:pt x="143" y="795"/>
                </a:lnTo>
                <a:lnTo>
                  <a:pt x="130" y="751"/>
                </a:lnTo>
                <a:lnTo>
                  <a:pt x="72" y="723"/>
                </a:lnTo>
                <a:lnTo>
                  <a:pt x="0" y="603"/>
                </a:lnTo>
                <a:lnTo>
                  <a:pt x="0" y="539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4" name=""/>
          <p:cNvSpPr/>
          <p:nvPr/>
        </p:nvSpPr>
        <p:spPr>
          <a:xfrm>
            <a:off x="6229440" y="2975040"/>
            <a:ext cx="630000" cy="674640"/>
          </a:xfrm>
          <a:custGeom>
            <a:avLst/>
            <a:gdLst/>
            <a:ahLst/>
            <a:rect l="l" t="t" r="r" b="b"/>
            <a:pathLst>
              <a:path w="795" h="852">
                <a:moveTo>
                  <a:pt x="30" y="679"/>
                </a:moveTo>
                <a:lnTo>
                  <a:pt x="19" y="684"/>
                </a:lnTo>
                <a:lnTo>
                  <a:pt x="0" y="59"/>
                </a:lnTo>
                <a:lnTo>
                  <a:pt x="245" y="59"/>
                </a:lnTo>
                <a:lnTo>
                  <a:pt x="439" y="125"/>
                </a:lnTo>
                <a:lnTo>
                  <a:pt x="552" y="100"/>
                </a:lnTo>
                <a:lnTo>
                  <a:pt x="659" y="36"/>
                </a:lnTo>
                <a:lnTo>
                  <a:pt x="772" y="0"/>
                </a:lnTo>
                <a:lnTo>
                  <a:pt x="795" y="317"/>
                </a:lnTo>
                <a:lnTo>
                  <a:pt x="765" y="326"/>
                </a:lnTo>
                <a:lnTo>
                  <a:pt x="778" y="398"/>
                </a:lnTo>
                <a:lnTo>
                  <a:pt x="742" y="565"/>
                </a:lnTo>
                <a:lnTo>
                  <a:pt x="682" y="613"/>
                </a:lnTo>
                <a:lnTo>
                  <a:pt x="652" y="630"/>
                </a:lnTo>
                <a:lnTo>
                  <a:pt x="642" y="613"/>
                </a:lnTo>
                <a:lnTo>
                  <a:pt x="599" y="648"/>
                </a:lnTo>
                <a:lnTo>
                  <a:pt x="575" y="692"/>
                </a:lnTo>
                <a:lnTo>
                  <a:pt x="588" y="726"/>
                </a:lnTo>
                <a:lnTo>
                  <a:pt x="558" y="739"/>
                </a:lnTo>
                <a:lnTo>
                  <a:pt x="558" y="714"/>
                </a:lnTo>
                <a:lnTo>
                  <a:pt x="533" y="709"/>
                </a:lnTo>
                <a:lnTo>
                  <a:pt x="492" y="846"/>
                </a:lnTo>
                <a:lnTo>
                  <a:pt x="439" y="852"/>
                </a:lnTo>
                <a:lnTo>
                  <a:pt x="390" y="810"/>
                </a:lnTo>
                <a:lnTo>
                  <a:pt x="379" y="775"/>
                </a:lnTo>
                <a:lnTo>
                  <a:pt x="337" y="805"/>
                </a:lnTo>
                <a:lnTo>
                  <a:pt x="303" y="810"/>
                </a:lnTo>
                <a:lnTo>
                  <a:pt x="268" y="780"/>
                </a:lnTo>
                <a:lnTo>
                  <a:pt x="239" y="797"/>
                </a:lnTo>
                <a:lnTo>
                  <a:pt x="222" y="797"/>
                </a:lnTo>
                <a:lnTo>
                  <a:pt x="196" y="769"/>
                </a:lnTo>
                <a:lnTo>
                  <a:pt x="132" y="750"/>
                </a:lnTo>
                <a:lnTo>
                  <a:pt x="91" y="684"/>
                </a:lnTo>
                <a:lnTo>
                  <a:pt x="30" y="679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5" name=""/>
          <p:cNvSpPr/>
          <p:nvPr/>
        </p:nvSpPr>
        <p:spPr>
          <a:xfrm>
            <a:off x="6496200" y="4268880"/>
            <a:ext cx="736560" cy="630000"/>
          </a:xfrm>
          <a:custGeom>
            <a:avLst/>
            <a:gdLst/>
            <a:ahLst/>
            <a:rect l="l" t="t" r="r" b="b"/>
            <a:pathLst>
              <a:path w="927" h="793">
                <a:moveTo>
                  <a:pt x="498" y="793"/>
                </a:moveTo>
                <a:lnTo>
                  <a:pt x="498" y="763"/>
                </a:lnTo>
                <a:lnTo>
                  <a:pt x="560" y="734"/>
                </a:lnTo>
                <a:lnTo>
                  <a:pt x="533" y="663"/>
                </a:lnTo>
                <a:lnTo>
                  <a:pt x="665" y="663"/>
                </a:lnTo>
                <a:lnTo>
                  <a:pt x="820" y="518"/>
                </a:lnTo>
                <a:lnTo>
                  <a:pt x="820" y="471"/>
                </a:lnTo>
                <a:lnTo>
                  <a:pt x="927" y="339"/>
                </a:lnTo>
                <a:lnTo>
                  <a:pt x="701" y="101"/>
                </a:lnTo>
                <a:lnTo>
                  <a:pt x="488" y="101"/>
                </a:lnTo>
                <a:lnTo>
                  <a:pt x="488" y="66"/>
                </a:lnTo>
                <a:lnTo>
                  <a:pt x="456" y="30"/>
                </a:lnTo>
                <a:lnTo>
                  <a:pt x="434" y="41"/>
                </a:lnTo>
                <a:lnTo>
                  <a:pt x="434" y="17"/>
                </a:lnTo>
                <a:lnTo>
                  <a:pt x="177" y="0"/>
                </a:lnTo>
                <a:lnTo>
                  <a:pt x="47" y="53"/>
                </a:lnTo>
                <a:lnTo>
                  <a:pt x="0" y="130"/>
                </a:lnTo>
                <a:lnTo>
                  <a:pt x="64" y="184"/>
                </a:lnTo>
                <a:lnTo>
                  <a:pt x="95" y="184"/>
                </a:lnTo>
                <a:lnTo>
                  <a:pt x="160" y="316"/>
                </a:lnTo>
                <a:lnTo>
                  <a:pt x="290" y="437"/>
                </a:lnTo>
                <a:lnTo>
                  <a:pt x="285" y="459"/>
                </a:lnTo>
                <a:lnTo>
                  <a:pt x="321" y="514"/>
                </a:lnTo>
                <a:lnTo>
                  <a:pt x="375" y="550"/>
                </a:lnTo>
                <a:lnTo>
                  <a:pt x="398" y="644"/>
                </a:lnTo>
                <a:lnTo>
                  <a:pt x="434" y="669"/>
                </a:lnTo>
                <a:lnTo>
                  <a:pt x="456" y="721"/>
                </a:lnTo>
                <a:lnTo>
                  <a:pt x="456" y="770"/>
                </a:lnTo>
                <a:lnTo>
                  <a:pt x="498" y="793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" name=""/>
          <p:cNvSpPr/>
          <p:nvPr/>
        </p:nvSpPr>
        <p:spPr>
          <a:xfrm>
            <a:off x="7551720" y="3378240"/>
            <a:ext cx="147600" cy="268200"/>
          </a:xfrm>
          <a:custGeom>
            <a:avLst/>
            <a:gdLst/>
            <a:ahLst/>
            <a:rect l="l" t="t" r="r" b="b"/>
            <a:pathLst>
              <a:path w="187" h="337">
                <a:moveTo>
                  <a:pt x="0" y="36"/>
                </a:moveTo>
                <a:lnTo>
                  <a:pt x="25" y="0"/>
                </a:lnTo>
                <a:lnTo>
                  <a:pt x="72" y="11"/>
                </a:lnTo>
                <a:lnTo>
                  <a:pt x="49" y="58"/>
                </a:lnTo>
                <a:lnTo>
                  <a:pt x="55" y="94"/>
                </a:lnTo>
                <a:lnTo>
                  <a:pt x="157" y="254"/>
                </a:lnTo>
                <a:lnTo>
                  <a:pt x="187" y="315"/>
                </a:lnTo>
                <a:lnTo>
                  <a:pt x="175" y="337"/>
                </a:lnTo>
                <a:lnTo>
                  <a:pt x="49" y="337"/>
                </a:lnTo>
                <a:lnTo>
                  <a:pt x="0" y="36"/>
                </a:lnTo>
                <a:close/>
              </a:path>
            </a:pathLst>
          </a:custGeom>
          <a:solidFill>
            <a:srgbClr val="ffdd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7" name=""/>
          <p:cNvSpPr/>
          <p:nvPr/>
        </p:nvSpPr>
        <p:spPr>
          <a:xfrm>
            <a:off x="2529000" y="3925800"/>
            <a:ext cx="1025280" cy="1111320"/>
          </a:xfrm>
          <a:custGeom>
            <a:avLst/>
            <a:gdLst/>
            <a:ahLst/>
            <a:rect l="l" t="t" r="r" b="b"/>
            <a:pathLst>
              <a:path w="1290" h="1400">
                <a:moveTo>
                  <a:pt x="488" y="1240"/>
                </a:moveTo>
                <a:lnTo>
                  <a:pt x="1188" y="1240"/>
                </a:lnTo>
                <a:lnTo>
                  <a:pt x="1266" y="119"/>
                </a:lnTo>
                <a:lnTo>
                  <a:pt x="1284" y="119"/>
                </a:lnTo>
                <a:lnTo>
                  <a:pt x="1290" y="0"/>
                </a:lnTo>
                <a:lnTo>
                  <a:pt x="154" y="0"/>
                </a:lnTo>
                <a:lnTo>
                  <a:pt x="0" y="1400"/>
                </a:lnTo>
                <a:lnTo>
                  <a:pt x="160" y="1400"/>
                </a:lnTo>
                <a:lnTo>
                  <a:pt x="171" y="1282"/>
                </a:lnTo>
                <a:lnTo>
                  <a:pt x="493" y="1282"/>
                </a:lnTo>
                <a:lnTo>
                  <a:pt x="488" y="1240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" name=""/>
          <p:cNvSpPr/>
          <p:nvPr/>
        </p:nvSpPr>
        <p:spPr>
          <a:xfrm>
            <a:off x="5854680" y="5108400"/>
            <a:ext cx="1211400" cy="1249560"/>
          </a:xfrm>
          <a:custGeom>
            <a:avLst/>
            <a:gdLst/>
            <a:ahLst/>
            <a:rect l="l" t="t" r="r" b="b"/>
            <a:pathLst>
              <a:path w="1526" h="1575">
                <a:moveTo>
                  <a:pt x="42" y="152"/>
                </a:moveTo>
                <a:lnTo>
                  <a:pt x="108" y="103"/>
                </a:lnTo>
                <a:lnTo>
                  <a:pt x="100" y="139"/>
                </a:lnTo>
                <a:lnTo>
                  <a:pt x="268" y="126"/>
                </a:lnTo>
                <a:lnTo>
                  <a:pt x="256" y="152"/>
                </a:lnTo>
                <a:lnTo>
                  <a:pt x="411" y="239"/>
                </a:lnTo>
                <a:lnTo>
                  <a:pt x="464" y="312"/>
                </a:lnTo>
                <a:lnTo>
                  <a:pt x="511" y="299"/>
                </a:lnTo>
                <a:lnTo>
                  <a:pt x="637" y="265"/>
                </a:lnTo>
                <a:lnTo>
                  <a:pt x="660" y="216"/>
                </a:lnTo>
                <a:lnTo>
                  <a:pt x="742" y="239"/>
                </a:lnTo>
                <a:lnTo>
                  <a:pt x="829" y="324"/>
                </a:lnTo>
                <a:lnTo>
                  <a:pt x="837" y="359"/>
                </a:lnTo>
                <a:lnTo>
                  <a:pt x="967" y="478"/>
                </a:lnTo>
                <a:lnTo>
                  <a:pt x="978" y="580"/>
                </a:lnTo>
                <a:lnTo>
                  <a:pt x="967" y="746"/>
                </a:lnTo>
                <a:lnTo>
                  <a:pt x="978" y="795"/>
                </a:lnTo>
                <a:lnTo>
                  <a:pt x="997" y="759"/>
                </a:lnTo>
                <a:lnTo>
                  <a:pt x="1027" y="778"/>
                </a:lnTo>
                <a:lnTo>
                  <a:pt x="1019" y="913"/>
                </a:lnTo>
                <a:lnTo>
                  <a:pt x="1091" y="1040"/>
                </a:lnTo>
                <a:lnTo>
                  <a:pt x="1121" y="1026"/>
                </a:lnTo>
                <a:lnTo>
                  <a:pt x="1132" y="1098"/>
                </a:lnTo>
                <a:lnTo>
                  <a:pt x="1157" y="1098"/>
                </a:lnTo>
                <a:lnTo>
                  <a:pt x="1146" y="1136"/>
                </a:lnTo>
                <a:lnTo>
                  <a:pt x="1204" y="1266"/>
                </a:lnTo>
                <a:lnTo>
                  <a:pt x="1275" y="1313"/>
                </a:lnTo>
                <a:lnTo>
                  <a:pt x="1317" y="1407"/>
                </a:lnTo>
                <a:lnTo>
                  <a:pt x="1317" y="1467"/>
                </a:lnTo>
                <a:lnTo>
                  <a:pt x="1383" y="1484"/>
                </a:lnTo>
                <a:lnTo>
                  <a:pt x="1466" y="1445"/>
                </a:lnTo>
                <a:lnTo>
                  <a:pt x="1479" y="1456"/>
                </a:lnTo>
                <a:lnTo>
                  <a:pt x="1443" y="1516"/>
                </a:lnTo>
                <a:lnTo>
                  <a:pt x="1389" y="1575"/>
                </a:lnTo>
                <a:lnTo>
                  <a:pt x="1449" y="1533"/>
                </a:lnTo>
                <a:lnTo>
                  <a:pt x="1496" y="1462"/>
                </a:lnTo>
                <a:lnTo>
                  <a:pt x="1526" y="1249"/>
                </a:lnTo>
                <a:lnTo>
                  <a:pt x="1520" y="1021"/>
                </a:lnTo>
                <a:lnTo>
                  <a:pt x="1413" y="765"/>
                </a:lnTo>
                <a:lnTo>
                  <a:pt x="1400" y="610"/>
                </a:lnTo>
                <a:lnTo>
                  <a:pt x="1300" y="437"/>
                </a:lnTo>
                <a:lnTo>
                  <a:pt x="1193" y="84"/>
                </a:lnTo>
                <a:lnTo>
                  <a:pt x="1204" y="62"/>
                </a:lnTo>
                <a:lnTo>
                  <a:pt x="1113" y="39"/>
                </a:lnTo>
                <a:lnTo>
                  <a:pt x="1097" y="56"/>
                </a:lnTo>
                <a:lnTo>
                  <a:pt x="1104" y="152"/>
                </a:lnTo>
                <a:lnTo>
                  <a:pt x="1072" y="152"/>
                </a:lnTo>
                <a:lnTo>
                  <a:pt x="1063" y="103"/>
                </a:lnTo>
                <a:lnTo>
                  <a:pt x="543" y="67"/>
                </a:lnTo>
                <a:lnTo>
                  <a:pt x="511" y="0"/>
                </a:lnTo>
                <a:lnTo>
                  <a:pt x="6" y="0"/>
                </a:lnTo>
                <a:lnTo>
                  <a:pt x="0" y="35"/>
                </a:lnTo>
                <a:lnTo>
                  <a:pt x="47" y="81"/>
                </a:lnTo>
                <a:lnTo>
                  <a:pt x="42" y="152"/>
                </a:lnTo>
                <a:close/>
              </a:path>
            </a:pathLst>
          </a:custGeom>
          <a:solidFill>
            <a:srgbClr val="6fff6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9" name=""/>
          <p:cNvSpPr/>
          <p:nvPr/>
        </p:nvSpPr>
        <p:spPr>
          <a:xfrm>
            <a:off x="7839000" y="2800440"/>
            <a:ext cx="530280" cy="311040"/>
          </a:xfrm>
          <a:custGeom>
            <a:avLst/>
            <a:gdLst/>
            <a:ahLst/>
            <a:rect l="l" t="t" r="r" b="b"/>
            <a:pathLst>
              <a:path w="669" h="392">
                <a:moveTo>
                  <a:pt x="610" y="380"/>
                </a:moveTo>
                <a:lnTo>
                  <a:pt x="652" y="392"/>
                </a:lnTo>
                <a:lnTo>
                  <a:pt x="655" y="380"/>
                </a:lnTo>
                <a:lnTo>
                  <a:pt x="639" y="356"/>
                </a:lnTo>
                <a:lnTo>
                  <a:pt x="633" y="380"/>
                </a:lnTo>
                <a:lnTo>
                  <a:pt x="610" y="380"/>
                </a:lnTo>
                <a:lnTo>
                  <a:pt x="610" y="380"/>
                </a:lnTo>
                <a:close/>
                <a:moveTo>
                  <a:pt x="495" y="361"/>
                </a:moveTo>
                <a:lnTo>
                  <a:pt x="567" y="375"/>
                </a:lnTo>
                <a:lnTo>
                  <a:pt x="561" y="345"/>
                </a:lnTo>
                <a:lnTo>
                  <a:pt x="539" y="339"/>
                </a:lnTo>
                <a:lnTo>
                  <a:pt x="495" y="361"/>
                </a:lnTo>
                <a:lnTo>
                  <a:pt x="495" y="361"/>
                </a:lnTo>
                <a:close/>
                <a:moveTo>
                  <a:pt x="0" y="201"/>
                </a:moveTo>
                <a:lnTo>
                  <a:pt x="17" y="36"/>
                </a:lnTo>
                <a:lnTo>
                  <a:pt x="369" y="36"/>
                </a:lnTo>
                <a:lnTo>
                  <a:pt x="429" y="0"/>
                </a:lnTo>
                <a:lnTo>
                  <a:pt x="448" y="5"/>
                </a:lnTo>
                <a:lnTo>
                  <a:pt x="490" y="71"/>
                </a:lnTo>
                <a:lnTo>
                  <a:pt x="454" y="137"/>
                </a:lnTo>
                <a:lnTo>
                  <a:pt x="507" y="173"/>
                </a:lnTo>
                <a:lnTo>
                  <a:pt x="548" y="256"/>
                </a:lnTo>
                <a:lnTo>
                  <a:pt x="580" y="273"/>
                </a:lnTo>
                <a:lnTo>
                  <a:pt x="646" y="273"/>
                </a:lnTo>
                <a:lnTo>
                  <a:pt x="646" y="243"/>
                </a:lnTo>
                <a:lnTo>
                  <a:pt x="633" y="220"/>
                </a:lnTo>
                <a:lnTo>
                  <a:pt x="652" y="220"/>
                </a:lnTo>
                <a:lnTo>
                  <a:pt x="669" y="273"/>
                </a:lnTo>
                <a:lnTo>
                  <a:pt x="627" y="309"/>
                </a:lnTo>
                <a:lnTo>
                  <a:pt x="567" y="314"/>
                </a:lnTo>
                <a:lnTo>
                  <a:pt x="531" y="292"/>
                </a:lnTo>
                <a:lnTo>
                  <a:pt x="460" y="320"/>
                </a:lnTo>
                <a:lnTo>
                  <a:pt x="418" y="279"/>
                </a:lnTo>
                <a:lnTo>
                  <a:pt x="394" y="262"/>
                </a:lnTo>
                <a:lnTo>
                  <a:pt x="369" y="201"/>
                </a:lnTo>
                <a:lnTo>
                  <a:pt x="0" y="201"/>
                </a:lnTo>
                <a:lnTo>
                  <a:pt x="0" y="201"/>
                </a:lnTo>
                <a:close/>
              </a:path>
            </a:pathLst>
          </a:custGeom>
          <a:solidFill>
            <a:srgbClr val="ffff00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0" name=""/>
          <p:cNvSpPr/>
          <p:nvPr/>
        </p:nvSpPr>
        <p:spPr>
          <a:xfrm>
            <a:off x="8089920" y="1965240"/>
            <a:ext cx="588960" cy="803520"/>
          </a:xfrm>
          <a:custGeom>
            <a:avLst/>
            <a:gdLst/>
            <a:ahLst/>
            <a:rect l="l" t="t" r="r" b="b"/>
            <a:pathLst>
              <a:path w="743" h="1011">
                <a:moveTo>
                  <a:pt x="469" y="774"/>
                </a:moveTo>
                <a:lnTo>
                  <a:pt x="475" y="791"/>
                </a:lnTo>
                <a:lnTo>
                  <a:pt x="483" y="774"/>
                </a:lnTo>
                <a:lnTo>
                  <a:pt x="469" y="774"/>
                </a:lnTo>
                <a:lnTo>
                  <a:pt x="469" y="774"/>
                </a:lnTo>
                <a:close/>
                <a:moveTo>
                  <a:pt x="451" y="749"/>
                </a:moveTo>
                <a:lnTo>
                  <a:pt x="464" y="757"/>
                </a:lnTo>
                <a:lnTo>
                  <a:pt x="464" y="727"/>
                </a:lnTo>
                <a:lnTo>
                  <a:pt x="451" y="749"/>
                </a:lnTo>
                <a:lnTo>
                  <a:pt x="451" y="749"/>
                </a:lnTo>
                <a:close/>
                <a:moveTo>
                  <a:pt x="422" y="763"/>
                </a:moveTo>
                <a:lnTo>
                  <a:pt x="428" y="785"/>
                </a:lnTo>
                <a:lnTo>
                  <a:pt x="451" y="774"/>
                </a:lnTo>
                <a:lnTo>
                  <a:pt x="434" y="738"/>
                </a:lnTo>
                <a:lnTo>
                  <a:pt x="422" y="763"/>
                </a:lnTo>
                <a:lnTo>
                  <a:pt x="422" y="763"/>
                </a:lnTo>
                <a:close/>
                <a:moveTo>
                  <a:pt x="42" y="721"/>
                </a:moveTo>
                <a:lnTo>
                  <a:pt x="0" y="501"/>
                </a:lnTo>
                <a:lnTo>
                  <a:pt x="83" y="488"/>
                </a:lnTo>
                <a:lnTo>
                  <a:pt x="78" y="446"/>
                </a:lnTo>
                <a:lnTo>
                  <a:pt x="108" y="410"/>
                </a:lnTo>
                <a:lnTo>
                  <a:pt x="102" y="309"/>
                </a:lnTo>
                <a:lnTo>
                  <a:pt x="132" y="203"/>
                </a:lnTo>
                <a:lnTo>
                  <a:pt x="132" y="137"/>
                </a:lnTo>
                <a:lnTo>
                  <a:pt x="196" y="13"/>
                </a:lnTo>
                <a:lnTo>
                  <a:pt x="226" y="0"/>
                </a:lnTo>
                <a:lnTo>
                  <a:pt x="268" y="35"/>
                </a:lnTo>
                <a:lnTo>
                  <a:pt x="274" y="47"/>
                </a:lnTo>
                <a:lnTo>
                  <a:pt x="315" y="60"/>
                </a:lnTo>
                <a:lnTo>
                  <a:pt x="405" y="19"/>
                </a:lnTo>
                <a:lnTo>
                  <a:pt x="500" y="90"/>
                </a:lnTo>
                <a:lnTo>
                  <a:pt x="528" y="245"/>
                </a:lnTo>
                <a:lnTo>
                  <a:pt x="560" y="410"/>
                </a:lnTo>
                <a:lnTo>
                  <a:pt x="611" y="427"/>
                </a:lnTo>
                <a:lnTo>
                  <a:pt x="624" y="488"/>
                </a:lnTo>
                <a:lnTo>
                  <a:pt x="665" y="523"/>
                </a:lnTo>
                <a:lnTo>
                  <a:pt x="712" y="518"/>
                </a:lnTo>
                <a:lnTo>
                  <a:pt x="743" y="618"/>
                </a:lnTo>
                <a:lnTo>
                  <a:pt x="611" y="667"/>
                </a:lnTo>
                <a:lnTo>
                  <a:pt x="533" y="738"/>
                </a:lnTo>
                <a:lnTo>
                  <a:pt x="469" y="714"/>
                </a:lnTo>
                <a:lnTo>
                  <a:pt x="451" y="678"/>
                </a:lnTo>
                <a:lnTo>
                  <a:pt x="434" y="678"/>
                </a:lnTo>
                <a:lnTo>
                  <a:pt x="405" y="791"/>
                </a:lnTo>
                <a:lnTo>
                  <a:pt x="375" y="785"/>
                </a:lnTo>
                <a:lnTo>
                  <a:pt x="338" y="827"/>
                </a:lnTo>
                <a:lnTo>
                  <a:pt x="315" y="810"/>
                </a:lnTo>
                <a:lnTo>
                  <a:pt x="304" y="851"/>
                </a:lnTo>
                <a:lnTo>
                  <a:pt x="279" y="827"/>
                </a:lnTo>
                <a:lnTo>
                  <a:pt x="243" y="840"/>
                </a:lnTo>
                <a:lnTo>
                  <a:pt x="179" y="970"/>
                </a:lnTo>
                <a:lnTo>
                  <a:pt x="138" y="1011"/>
                </a:lnTo>
                <a:lnTo>
                  <a:pt x="83" y="934"/>
                </a:lnTo>
                <a:lnTo>
                  <a:pt x="42" y="721"/>
                </a:lnTo>
                <a:lnTo>
                  <a:pt x="42" y="721"/>
                </a:lnTo>
                <a:close/>
              </a:path>
            </a:pathLst>
          </a:custGeom>
          <a:solidFill>
            <a:srgbClr val="ffff00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1" name=""/>
          <p:cNvSpPr/>
          <p:nvPr/>
        </p:nvSpPr>
        <p:spPr>
          <a:xfrm>
            <a:off x="6345360" y="3986280"/>
            <a:ext cx="1333440" cy="554040"/>
          </a:xfrm>
          <a:custGeom>
            <a:avLst/>
            <a:gdLst/>
            <a:ahLst/>
            <a:rect l="l" t="t" r="r" b="b"/>
            <a:pathLst>
              <a:path w="1680" h="697">
                <a:moveTo>
                  <a:pt x="1633" y="363"/>
                </a:moveTo>
                <a:lnTo>
                  <a:pt x="1675" y="358"/>
                </a:lnTo>
                <a:lnTo>
                  <a:pt x="1680" y="262"/>
                </a:lnTo>
                <a:lnTo>
                  <a:pt x="1581" y="66"/>
                </a:lnTo>
                <a:lnTo>
                  <a:pt x="1586" y="0"/>
                </a:lnTo>
                <a:lnTo>
                  <a:pt x="484" y="0"/>
                </a:lnTo>
                <a:lnTo>
                  <a:pt x="479" y="83"/>
                </a:lnTo>
                <a:lnTo>
                  <a:pt x="443" y="90"/>
                </a:lnTo>
                <a:lnTo>
                  <a:pt x="414" y="143"/>
                </a:lnTo>
                <a:lnTo>
                  <a:pt x="371" y="135"/>
                </a:lnTo>
                <a:lnTo>
                  <a:pt x="324" y="179"/>
                </a:lnTo>
                <a:lnTo>
                  <a:pt x="311" y="154"/>
                </a:lnTo>
                <a:lnTo>
                  <a:pt x="266" y="179"/>
                </a:lnTo>
                <a:lnTo>
                  <a:pt x="247" y="220"/>
                </a:lnTo>
                <a:lnTo>
                  <a:pt x="149" y="275"/>
                </a:lnTo>
                <a:lnTo>
                  <a:pt x="72" y="286"/>
                </a:lnTo>
                <a:lnTo>
                  <a:pt x="40" y="344"/>
                </a:lnTo>
                <a:lnTo>
                  <a:pt x="0" y="358"/>
                </a:lnTo>
                <a:lnTo>
                  <a:pt x="0" y="410"/>
                </a:lnTo>
                <a:lnTo>
                  <a:pt x="234" y="410"/>
                </a:lnTo>
                <a:lnTo>
                  <a:pt x="366" y="358"/>
                </a:lnTo>
                <a:lnTo>
                  <a:pt x="622" y="375"/>
                </a:lnTo>
                <a:lnTo>
                  <a:pt x="622" y="399"/>
                </a:lnTo>
                <a:lnTo>
                  <a:pt x="644" y="388"/>
                </a:lnTo>
                <a:lnTo>
                  <a:pt x="674" y="422"/>
                </a:lnTo>
                <a:lnTo>
                  <a:pt x="674" y="457"/>
                </a:lnTo>
                <a:lnTo>
                  <a:pt x="889" y="457"/>
                </a:lnTo>
                <a:lnTo>
                  <a:pt x="1115" y="697"/>
                </a:lnTo>
                <a:lnTo>
                  <a:pt x="1258" y="650"/>
                </a:lnTo>
                <a:lnTo>
                  <a:pt x="1336" y="542"/>
                </a:lnTo>
                <a:lnTo>
                  <a:pt x="1473" y="506"/>
                </a:lnTo>
                <a:lnTo>
                  <a:pt x="1518" y="465"/>
                </a:lnTo>
                <a:lnTo>
                  <a:pt x="1518" y="416"/>
                </a:lnTo>
                <a:lnTo>
                  <a:pt x="1473" y="416"/>
                </a:lnTo>
                <a:lnTo>
                  <a:pt x="1509" y="352"/>
                </a:lnTo>
                <a:lnTo>
                  <a:pt x="1437" y="309"/>
                </a:lnTo>
                <a:lnTo>
                  <a:pt x="1496" y="292"/>
                </a:lnTo>
                <a:lnTo>
                  <a:pt x="1537" y="333"/>
                </a:lnTo>
                <a:lnTo>
                  <a:pt x="1567" y="333"/>
                </a:lnTo>
                <a:lnTo>
                  <a:pt x="1633" y="262"/>
                </a:lnTo>
                <a:lnTo>
                  <a:pt x="1614" y="184"/>
                </a:lnTo>
                <a:lnTo>
                  <a:pt x="1581" y="245"/>
                </a:lnTo>
                <a:lnTo>
                  <a:pt x="1567" y="179"/>
                </a:lnTo>
                <a:lnTo>
                  <a:pt x="1454" y="190"/>
                </a:lnTo>
                <a:lnTo>
                  <a:pt x="1449" y="100"/>
                </a:lnTo>
                <a:lnTo>
                  <a:pt x="1477" y="162"/>
                </a:lnTo>
                <a:lnTo>
                  <a:pt x="1562" y="118"/>
                </a:lnTo>
                <a:lnTo>
                  <a:pt x="1603" y="126"/>
                </a:lnTo>
                <a:lnTo>
                  <a:pt x="1667" y="262"/>
                </a:lnTo>
                <a:lnTo>
                  <a:pt x="1663" y="344"/>
                </a:lnTo>
                <a:lnTo>
                  <a:pt x="1633" y="363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2" name=""/>
          <p:cNvSpPr/>
          <p:nvPr/>
        </p:nvSpPr>
        <p:spPr>
          <a:xfrm>
            <a:off x="6937200" y="2411280"/>
            <a:ext cx="1152720" cy="824040"/>
          </a:xfrm>
          <a:custGeom>
            <a:avLst/>
            <a:gdLst/>
            <a:ahLst/>
            <a:rect l="l" t="t" r="r" b="b"/>
            <a:pathLst>
              <a:path w="1452" h="1036">
                <a:moveTo>
                  <a:pt x="1400" y="906"/>
                </a:moveTo>
                <a:lnTo>
                  <a:pt x="1400" y="900"/>
                </a:lnTo>
                <a:lnTo>
                  <a:pt x="1339" y="948"/>
                </a:lnTo>
                <a:lnTo>
                  <a:pt x="1143" y="978"/>
                </a:lnTo>
                <a:lnTo>
                  <a:pt x="1102" y="1006"/>
                </a:lnTo>
                <a:lnTo>
                  <a:pt x="1102" y="1030"/>
                </a:lnTo>
                <a:lnTo>
                  <a:pt x="1132" y="1036"/>
                </a:lnTo>
                <a:lnTo>
                  <a:pt x="1413" y="953"/>
                </a:lnTo>
                <a:lnTo>
                  <a:pt x="1452" y="929"/>
                </a:lnTo>
                <a:lnTo>
                  <a:pt x="1441" y="917"/>
                </a:lnTo>
                <a:lnTo>
                  <a:pt x="1413" y="923"/>
                </a:lnTo>
                <a:lnTo>
                  <a:pt x="1364" y="948"/>
                </a:lnTo>
                <a:lnTo>
                  <a:pt x="1400" y="906"/>
                </a:lnTo>
                <a:lnTo>
                  <a:pt x="1400" y="906"/>
                </a:lnTo>
                <a:close/>
                <a:moveTo>
                  <a:pt x="791" y="703"/>
                </a:moveTo>
                <a:lnTo>
                  <a:pt x="851" y="738"/>
                </a:lnTo>
                <a:lnTo>
                  <a:pt x="882" y="823"/>
                </a:lnTo>
                <a:lnTo>
                  <a:pt x="934" y="851"/>
                </a:lnTo>
                <a:lnTo>
                  <a:pt x="1089" y="948"/>
                </a:lnTo>
                <a:lnTo>
                  <a:pt x="1078" y="1013"/>
                </a:lnTo>
                <a:lnTo>
                  <a:pt x="1132" y="936"/>
                </a:lnTo>
                <a:lnTo>
                  <a:pt x="1119" y="917"/>
                </a:lnTo>
                <a:lnTo>
                  <a:pt x="1155" y="887"/>
                </a:lnTo>
                <a:lnTo>
                  <a:pt x="1143" y="865"/>
                </a:lnTo>
                <a:lnTo>
                  <a:pt x="1138" y="691"/>
                </a:lnTo>
                <a:lnTo>
                  <a:pt x="1155" y="524"/>
                </a:lnTo>
                <a:lnTo>
                  <a:pt x="1132" y="333"/>
                </a:lnTo>
                <a:lnTo>
                  <a:pt x="1096" y="309"/>
                </a:lnTo>
                <a:lnTo>
                  <a:pt x="1102" y="286"/>
                </a:lnTo>
                <a:lnTo>
                  <a:pt x="1078" y="213"/>
                </a:lnTo>
                <a:lnTo>
                  <a:pt x="1096" y="126"/>
                </a:lnTo>
                <a:lnTo>
                  <a:pt x="1078" y="83"/>
                </a:lnTo>
                <a:lnTo>
                  <a:pt x="1066" y="0"/>
                </a:lnTo>
                <a:lnTo>
                  <a:pt x="780" y="0"/>
                </a:lnTo>
                <a:lnTo>
                  <a:pt x="678" y="77"/>
                </a:lnTo>
                <a:lnTo>
                  <a:pt x="654" y="149"/>
                </a:lnTo>
                <a:lnTo>
                  <a:pt x="582" y="203"/>
                </a:lnTo>
                <a:lnTo>
                  <a:pt x="618" y="232"/>
                </a:lnTo>
                <a:lnTo>
                  <a:pt x="595" y="256"/>
                </a:lnTo>
                <a:lnTo>
                  <a:pt x="618" y="333"/>
                </a:lnTo>
                <a:lnTo>
                  <a:pt x="488" y="394"/>
                </a:lnTo>
                <a:lnTo>
                  <a:pt x="381" y="405"/>
                </a:lnTo>
                <a:lnTo>
                  <a:pt x="279" y="369"/>
                </a:lnTo>
                <a:lnTo>
                  <a:pt x="113" y="405"/>
                </a:lnTo>
                <a:lnTo>
                  <a:pt x="162" y="507"/>
                </a:lnTo>
                <a:lnTo>
                  <a:pt x="0" y="637"/>
                </a:lnTo>
                <a:lnTo>
                  <a:pt x="6" y="703"/>
                </a:lnTo>
                <a:lnTo>
                  <a:pt x="791" y="703"/>
                </a:lnTo>
                <a:lnTo>
                  <a:pt x="791" y="703"/>
                </a:lnTo>
                <a:close/>
              </a:path>
            </a:pathLst>
          </a:custGeom>
          <a:solidFill>
            <a:srgbClr val="ffff00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3" name=""/>
          <p:cNvSpPr/>
          <p:nvPr/>
        </p:nvSpPr>
        <p:spPr>
          <a:xfrm>
            <a:off x="5432400" y="1954080"/>
            <a:ext cx="1125720" cy="1070280"/>
          </a:xfrm>
          <a:custGeom>
            <a:avLst/>
            <a:gdLst/>
            <a:ahLst/>
            <a:rect l="l" t="t" r="r" b="b"/>
            <a:pathLst>
              <a:path w="1419" h="1347">
                <a:moveTo>
                  <a:pt x="0" y="202"/>
                </a:moveTo>
                <a:lnTo>
                  <a:pt x="185" y="136"/>
                </a:lnTo>
                <a:lnTo>
                  <a:pt x="334" y="31"/>
                </a:lnTo>
                <a:lnTo>
                  <a:pt x="435" y="0"/>
                </a:lnTo>
                <a:lnTo>
                  <a:pt x="326" y="119"/>
                </a:lnTo>
                <a:lnTo>
                  <a:pt x="326" y="163"/>
                </a:lnTo>
                <a:lnTo>
                  <a:pt x="416" y="136"/>
                </a:lnTo>
                <a:lnTo>
                  <a:pt x="529" y="232"/>
                </a:lnTo>
                <a:lnTo>
                  <a:pt x="635" y="240"/>
                </a:lnTo>
                <a:lnTo>
                  <a:pt x="731" y="185"/>
                </a:lnTo>
                <a:lnTo>
                  <a:pt x="904" y="163"/>
                </a:lnTo>
                <a:lnTo>
                  <a:pt x="916" y="215"/>
                </a:lnTo>
                <a:lnTo>
                  <a:pt x="1010" y="227"/>
                </a:lnTo>
                <a:lnTo>
                  <a:pt x="1034" y="227"/>
                </a:lnTo>
                <a:lnTo>
                  <a:pt x="1059" y="304"/>
                </a:lnTo>
                <a:lnTo>
                  <a:pt x="1106" y="345"/>
                </a:lnTo>
                <a:lnTo>
                  <a:pt x="1029" y="358"/>
                </a:lnTo>
                <a:lnTo>
                  <a:pt x="998" y="334"/>
                </a:lnTo>
                <a:lnTo>
                  <a:pt x="987" y="370"/>
                </a:lnTo>
                <a:lnTo>
                  <a:pt x="869" y="328"/>
                </a:lnTo>
                <a:lnTo>
                  <a:pt x="720" y="375"/>
                </a:lnTo>
                <a:lnTo>
                  <a:pt x="654" y="430"/>
                </a:lnTo>
                <a:lnTo>
                  <a:pt x="654" y="375"/>
                </a:lnTo>
                <a:lnTo>
                  <a:pt x="593" y="398"/>
                </a:lnTo>
                <a:lnTo>
                  <a:pt x="488" y="549"/>
                </a:lnTo>
                <a:lnTo>
                  <a:pt x="464" y="530"/>
                </a:lnTo>
                <a:lnTo>
                  <a:pt x="471" y="483"/>
                </a:lnTo>
                <a:lnTo>
                  <a:pt x="435" y="488"/>
                </a:lnTo>
                <a:lnTo>
                  <a:pt x="445" y="411"/>
                </a:lnTo>
                <a:lnTo>
                  <a:pt x="394" y="381"/>
                </a:lnTo>
                <a:lnTo>
                  <a:pt x="394" y="353"/>
                </a:lnTo>
                <a:lnTo>
                  <a:pt x="55" y="257"/>
                </a:lnTo>
                <a:lnTo>
                  <a:pt x="36" y="221"/>
                </a:lnTo>
                <a:lnTo>
                  <a:pt x="0" y="202"/>
                </a:lnTo>
                <a:lnTo>
                  <a:pt x="0" y="202"/>
                </a:lnTo>
                <a:close/>
                <a:moveTo>
                  <a:pt x="1419" y="1025"/>
                </a:moveTo>
                <a:lnTo>
                  <a:pt x="1394" y="984"/>
                </a:lnTo>
                <a:lnTo>
                  <a:pt x="1358" y="846"/>
                </a:lnTo>
                <a:lnTo>
                  <a:pt x="1313" y="792"/>
                </a:lnTo>
                <a:lnTo>
                  <a:pt x="1236" y="818"/>
                </a:lnTo>
                <a:lnTo>
                  <a:pt x="1189" y="882"/>
                </a:lnTo>
                <a:lnTo>
                  <a:pt x="1155" y="888"/>
                </a:lnTo>
                <a:lnTo>
                  <a:pt x="1142" y="865"/>
                </a:lnTo>
                <a:lnTo>
                  <a:pt x="1159" y="811"/>
                </a:lnTo>
                <a:lnTo>
                  <a:pt x="1200" y="775"/>
                </a:lnTo>
                <a:lnTo>
                  <a:pt x="1241" y="705"/>
                </a:lnTo>
                <a:lnTo>
                  <a:pt x="1208" y="566"/>
                </a:lnTo>
                <a:lnTo>
                  <a:pt x="1225" y="554"/>
                </a:lnTo>
                <a:lnTo>
                  <a:pt x="1051" y="424"/>
                </a:lnTo>
                <a:lnTo>
                  <a:pt x="938" y="411"/>
                </a:lnTo>
                <a:lnTo>
                  <a:pt x="916" y="447"/>
                </a:lnTo>
                <a:lnTo>
                  <a:pt x="938" y="483"/>
                </a:lnTo>
                <a:lnTo>
                  <a:pt x="869" y="513"/>
                </a:lnTo>
                <a:lnTo>
                  <a:pt x="861" y="584"/>
                </a:lnTo>
                <a:lnTo>
                  <a:pt x="833" y="609"/>
                </a:lnTo>
                <a:lnTo>
                  <a:pt x="814" y="543"/>
                </a:lnTo>
                <a:lnTo>
                  <a:pt x="725" y="650"/>
                </a:lnTo>
                <a:lnTo>
                  <a:pt x="684" y="888"/>
                </a:lnTo>
                <a:lnTo>
                  <a:pt x="731" y="984"/>
                </a:lnTo>
                <a:lnTo>
                  <a:pt x="739" y="1020"/>
                </a:lnTo>
                <a:lnTo>
                  <a:pt x="731" y="1127"/>
                </a:lnTo>
                <a:lnTo>
                  <a:pt x="665" y="1306"/>
                </a:lnTo>
                <a:lnTo>
                  <a:pt x="618" y="1334"/>
                </a:lnTo>
                <a:lnTo>
                  <a:pt x="998" y="1334"/>
                </a:lnTo>
                <a:lnTo>
                  <a:pt x="1004" y="1347"/>
                </a:lnTo>
                <a:lnTo>
                  <a:pt x="1249" y="1347"/>
                </a:lnTo>
                <a:lnTo>
                  <a:pt x="1302" y="1282"/>
                </a:lnTo>
                <a:lnTo>
                  <a:pt x="1302" y="1248"/>
                </a:lnTo>
                <a:lnTo>
                  <a:pt x="1341" y="1193"/>
                </a:lnTo>
                <a:lnTo>
                  <a:pt x="1345" y="1152"/>
                </a:lnTo>
                <a:lnTo>
                  <a:pt x="1400" y="1133"/>
                </a:lnTo>
                <a:lnTo>
                  <a:pt x="1419" y="1025"/>
                </a:lnTo>
                <a:lnTo>
                  <a:pt x="1419" y="1025"/>
                </a:lnTo>
                <a:close/>
              </a:path>
            </a:pathLst>
          </a:custGeom>
          <a:solidFill>
            <a:srgbClr val="fea19a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4" name=""/>
          <p:cNvSpPr/>
          <p:nvPr/>
        </p:nvSpPr>
        <p:spPr>
          <a:xfrm>
            <a:off x="6427800" y="3454560"/>
            <a:ext cx="1238400" cy="531720"/>
          </a:xfrm>
          <a:custGeom>
            <a:avLst/>
            <a:gdLst/>
            <a:ahLst/>
            <a:rect l="l" t="t" r="r" b="b"/>
            <a:pathLst>
              <a:path w="1559" h="671">
                <a:moveTo>
                  <a:pt x="0" y="671"/>
                </a:moveTo>
                <a:lnTo>
                  <a:pt x="109" y="658"/>
                </a:lnTo>
                <a:lnTo>
                  <a:pt x="186" y="565"/>
                </a:lnTo>
                <a:lnTo>
                  <a:pt x="316" y="463"/>
                </a:lnTo>
                <a:lnTo>
                  <a:pt x="329" y="505"/>
                </a:lnTo>
                <a:lnTo>
                  <a:pt x="384" y="546"/>
                </a:lnTo>
                <a:lnTo>
                  <a:pt x="429" y="511"/>
                </a:lnTo>
                <a:lnTo>
                  <a:pt x="461" y="533"/>
                </a:lnTo>
                <a:lnTo>
                  <a:pt x="520" y="516"/>
                </a:lnTo>
                <a:lnTo>
                  <a:pt x="525" y="492"/>
                </a:lnTo>
                <a:lnTo>
                  <a:pt x="602" y="488"/>
                </a:lnTo>
                <a:lnTo>
                  <a:pt x="633" y="469"/>
                </a:lnTo>
                <a:lnTo>
                  <a:pt x="638" y="439"/>
                </a:lnTo>
                <a:lnTo>
                  <a:pt x="625" y="428"/>
                </a:lnTo>
                <a:lnTo>
                  <a:pt x="710" y="285"/>
                </a:lnTo>
                <a:lnTo>
                  <a:pt x="729" y="207"/>
                </a:lnTo>
                <a:lnTo>
                  <a:pt x="798" y="251"/>
                </a:lnTo>
                <a:lnTo>
                  <a:pt x="845" y="149"/>
                </a:lnTo>
                <a:lnTo>
                  <a:pt x="870" y="160"/>
                </a:lnTo>
                <a:lnTo>
                  <a:pt x="947" y="72"/>
                </a:lnTo>
                <a:lnTo>
                  <a:pt x="958" y="0"/>
                </a:lnTo>
                <a:lnTo>
                  <a:pt x="1060" y="77"/>
                </a:lnTo>
                <a:lnTo>
                  <a:pt x="1072" y="30"/>
                </a:lnTo>
                <a:lnTo>
                  <a:pt x="1124" y="55"/>
                </a:lnTo>
                <a:lnTo>
                  <a:pt x="1113" y="77"/>
                </a:lnTo>
                <a:lnTo>
                  <a:pt x="1132" y="96"/>
                </a:lnTo>
                <a:lnTo>
                  <a:pt x="1190" y="124"/>
                </a:lnTo>
                <a:lnTo>
                  <a:pt x="1209" y="155"/>
                </a:lnTo>
                <a:lnTo>
                  <a:pt x="1209" y="173"/>
                </a:lnTo>
                <a:lnTo>
                  <a:pt x="1173" y="237"/>
                </a:lnTo>
                <a:lnTo>
                  <a:pt x="1179" y="256"/>
                </a:lnTo>
                <a:lnTo>
                  <a:pt x="1375" y="369"/>
                </a:lnTo>
                <a:lnTo>
                  <a:pt x="1364" y="439"/>
                </a:lnTo>
                <a:lnTo>
                  <a:pt x="1399" y="511"/>
                </a:lnTo>
                <a:lnTo>
                  <a:pt x="1375" y="529"/>
                </a:lnTo>
                <a:lnTo>
                  <a:pt x="1405" y="575"/>
                </a:lnTo>
                <a:lnTo>
                  <a:pt x="1356" y="582"/>
                </a:lnTo>
                <a:lnTo>
                  <a:pt x="1356" y="599"/>
                </a:lnTo>
                <a:lnTo>
                  <a:pt x="1469" y="624"/>
                </a:lnTo>
                <a:lnTo>
                  <a:pt x="1482" y="671"/>
                </a:lnTo>
                <a:lnTo>
                  <a:pt x="0" y="671"/>
                </a:lnTo>
                <a:lnTo>
                  <a:pt x="0" y="671"/>
                </a:lnTo>
                <a:close/>
                <a:moveTo>
                  <a:pt x="1477" y="362"/>
                </a:moveTo>
                <a:lnTo>
                  <a:pt x="1493" y="362"/>
                </a:lnTo>
                <a:lnTo>
                  <a:pt x="1486" y="386"/>
                </a:lnTo>
                <a:lnTo>
                  <a:pt x="1441" y="480"/>
                </a:lnTo>
                <a:lnTo>
                  <a:pt x="1463" y="558"/>
                </a:lnTo>
                <a:lnTo>
                  <a:pt x="1499" y="529"/>
                </a:lnTo>
                <a:lnTo>
                  <a:pt x="1518" y="447"/>
                </a:lnTo>
                <a:lnTo>
                  <a:pt x="1559" y="337"/>
                </a:lnTo>
                <a:lnTo>
                  <a:pt x="1477" y="362"/>
                </a:lnTo>
                <a:lnTo>
                  <a:pt x="1477" y="362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5" name=""/>
          <p:cNvSpPr/>
          <p:nvPr/>
        </p:nvSpPr>
        <p:spPr>
          <a:xfrm>
            <a:off x="5208480" y="1674720"/>
            <a:ext cx="2266920" cy="1401840"/>
          </a:xfrm>
          <a:custGeom>
            <a:avLst/>
            <a:gdLst/>
            <a:ahLst/>
            <a:rect l="l" t="t" r="r" b="b"/>
            <a:pathLst>
              <a:path w="2856" h="1765">
                <a:moveTo>
                  <a:pt x="392" y="234"/>
                </a:moveTo>
                <a:lnTo>
                  <a:pt x="464" y="207"/>
                </a:lnTo>
                <a:lnTo>
                  <a:pt x="535" y="94"/>
                </a:lnTo>
                <a:lnTo>
                  <a:pt x="613" y="47"/>
                </a:lnTo>
                <a:lnTo>
                  <a:pt x="613" y="125"/>
                </a:lnTo>
                <a:lnTo>
                  <a:pt x="654" y="72"/>
                </a:lnTo>
                <a:lnTo>
                  <a:pt x="673" y="0"/>
                </a:lnTo>
                <a:lnTo>
                  <a:pt x="780" y="36"/>
                </a:lnTo>
                <a:lnTo>
                  <a:pt x="844" y="162"/>
                </a:lnTo>
                <a:lnTo>
                  <a:pt x="839" y="47"/>
                </a:lnTo>
                <a:lnTo>
                  <a:pt x="946" y="66"/>
                </a:lnTo>
                <a:lnTo>
                  <a:pt x="1035" y="221"/>
                </a:lnTo>
                <a:lnTo>
                  <a:pt x="1206" y="234"/>
                </a:lnTo>
                <a:lnTo>
                  <a:pt x="1195" y="311"/>
                </a:lnTo>
                <a:lnTo>
                  <a:pt x="1255" y="383"/>
                </a:lnTo>
                <a:lnTo>
                  <a:pt x="1255" y="466"/>
                </a:lnTo>
                <a:lnTo>
                  <a:pt x="1296" y="488"/>
                </a:lnTo>
                <a:lnTo>
                  <a:pt x="1291" y="579"/>
                </a:lnTo>
                <a:lnTo>
                  <a:pt x="1195" y="567"/>
                </a:lnTo>
                <a:lnTo>
                  <a:pt x="1183" y="515"/>
                </a:lnTo>
                <a:lnTo>
                  <a:pt x="1012" y="537"/>
                </a:lnTo>
                <a:lnTo>
                  <a:pt x="916" y="592"/>
                </a:lnTo>
                <a:lnTo>
                  <a:pt x="809" y="584"/>
                </a:lnTo>
                <a:lnTo>
                  <a:pt x="696" y="488"/>
                </a:lnTo>
                <a:lnTo>
                  <a:pt x="607" y="515"/>
                </a:lnTo>
                <a:lnTo>
                  <a:pt x="607" y="471"/>
                </a:lnTo>
                <a:lnTo>
                  <a:pt x="714" y="352"/>
                </a:lnTo>
                <a:lnTo>
                  <a:pt x="613" y="383"/>
                </a:lnTo>
                <a:lnTo>
                  <a:pt x="464" y="488"/>
                </a:lnTo>
                <a:lnTo>
                  <a:pt x="281" y="554"/>
                </a:lnTo>
                <a:lnTo>
                  <a:pt x="210" y="560"/>
                </a:lnTo>
                <a:lnTo>
                  <a:pt x="210" y="496"/>
                </a:lnTo>
                <a:lnTo>
                  <a:pt x="78" y="543"/>
                </a:lnTo>
                <a:lnTo>
                  <a:pt x="19" y="548"/>
                </a:lnTo>
                <a:lnTo>
                  <a:pt x="0" y="531"/>
                </a:lnTo>
                <a:lnTo>
                  <a:pt x="138" y="411"/>
                </a:lnTo>
                <a:lnTo>
                  <a:pt x="392" y="234"/>
                </a:lnTo>
                <a:lnTo>
                  <a:pt x="392" y="234"/>
                </a:lnTo>
                <a:close/>
                <a:moveTo>
                  <a:pt x="739" y="1522"/>
                </a:moveTo>
                <a:lnTo>
                  <a:pt x="726" y="1342"/>
                </a:lnTo>
                <a:lnTo>
                  <a:pt x="756" y="1242"/>
                </a:lnTo>
                <a:lnTo>
                  <a:pt x="790" y="1033"/>
                </a:lnTo>
                <a:lnTo>
                  <a:pt x="863" y="889"/>
                </a:lnTo>
                <a:lnTo>
                  <a:pt x="809" y="912"/>
                </a:lnTo>
                <a:lnTo>
                  <a:pt x="797" y="961"/>
                </a:lnTo>
                <a:lnTo>
                  <a:pt x="703" y="1033"/>
                </a:lnTo>
                <a:lnTo>
                  <a:pt x="731" y="953"/>
                </a:lnTo>
                <a:lnTo>
                  <a:pt x="767" y="901"/>
                </a:lnTo>
                <a:lnTo>
                  <a:pt x="874" y="752"/>
                </a:lnTo>
                <a:lnTo>
                  <a:pt x="935" y="727"/>
                </a:lnTo>
                <a:lnTo>
                  <a:pt x="935" y="782"/>
                </a:lnTo>
                <a:lnTo>
                  <a:pt x="999" y="727"/>
                </a:lnTo>
                <a:lnTo>
                  <a:pt x="1148" y="680"/>
                </a:lnTo>
                <a:lnTo>
                  <a:pt x="1266" y="722"/>
                </a:lnTo>
                <a:lnTo>
                  <a:pt x="1279" y="686"/>
                </a:lnTo>
                <a:lnTo>
                  <a:pt x="1308" y="710"/>
                </a:lnTo>
                <a:lnTo>
                  <a:pt x="1385" y="699"/>
                </a:lnTo>
                <a:lnTo>
                  <a:pt x="1338" y="656"/>
                </a:lnTo>
                <a:lnTo>
                  <a:pt x="1315" y="579"/>
                </a:lnTo>
                <a:lnTo>
                  <a:pt x="1315" y="554"/>
                </a:lnTo>
                <a:lnTo>
                  <a:pt x="1360" y="628"/>
                </a:lnTo>
                <a:lnTo>
                  <a:pt x="1415" y="614"/>
                </a:lnTo>
                <a:lnTo>
                  <a:pt x="1541" y="656"/>
                </a:lnTo>
                <a:lnTo>
                  <a:pt x="1587" y="644"/>
                </a:lnTo>
                <a:lnTo>
                  <a:pt x="1792" y="673"/>
                </a:lnTo>
                <a:lnTo>
                  <a:pt x="1805" y="705"/>
                </a:lnTo>
                <a:lnTo>
                  <a:pt x="1963" y="727"/>
                </a:lnTo>
                <a:lnTo>
                  <a:pt x="2037" y="823"/>
                </a:lnTo>
                <a:lnTo>
                  <a:pt x="2076" y="840"/>
                </a:lnTo>
                <a:lnTo>
                  <a:pt x="2076" y="895"/>
                </a:lnTo>
                <a:lnTo>
                  <a:pt x="2150" y="967"/>
                </a:lnTo>
                <a:lnTo>
                  <a:pt x="2084" y="961"/>
                </a:lnTo>
                <a:lnTo>
                  <a:pt x="2089" y="1033"/>
                </a:lnTo>
                <a:lnTo>
                  <a:pt x="1963" y="984"/>
                </a:lnTo>
                <a:lnTo>
                  <a:pt x="1935" y="1014"/>
                </a:lnTo>
                <a:lnTo>
                  <a:pt x="1918" y="931"/>
                </a:lnTo>
                <a:lnTo>
                  <a:pt x="1886" y="948"/>
                </a:lnTo>
                <a:lnTo>
                  <a:pt x="1858" y="865"/>
                </a:lnTo>
                <a:lnTo>
                  <a:pt x="1799" y="865"/>
                </a:lnTo>
                <a:lnTo>
                  <a:pt x="1841" y="931"/>
                </a:lnTo>
                <a:lnTo>
                  <a:pt x="1858" y="984"/>
                </a:lnTo>
                <a:lnTo>
                  <a:pt x="1792" y="1129"/>
                </a:lnTo>
                <a:lnTo>
                  <a:pt x="1816" y="1259"/>
                </a:lnTo>
                <a:lnTo>
                  <a:pt x="1805" y="1313"/>
                </a:lnTo>
                <a:lnTo>
                  <a:pt x="1728" y="1377"/>
                </a:lnTo>
                <a:lnTo>
                  <a:pt x="1698" y="1377"/>
                </a:lnTo>
                <a:lnTo>
                  <a:pt x="1673" y="1336"/>
                </a:lnTo>
                <a:lnTo>
                  <a:pt x="1637" y="1198"/>
                </a:lnTo>
                <a:lnTo>
                  <a:pt x="1592" y="1146"/>
                </a:lnTo>
                <a:lnTo>
                  <a:pt x="1515" y="1170"/>
                </a:lnTo>
                <a:lnTo>
                  <a:pt x="1470" y="1234"/>
                </a:lnTo>
                <a:lnTo>
                  <a:pt x="1434" y="1242"/>
                </a:lnTo>
                <a:lnTo>
                  <a:pt x="1421" y="1217"/>
                </a:lnTo>
                <a:lnTo>
                  <a:pt x="1438" y="1164"/>
                </a:lnTo>
                <a:lnTo>
                  <a:pt x="1479" y="1129"/>
                </a:lnTo>
                <a:lnTo>
                  <a:pt x="1522" y="1057"/>
                </a:lnTo>
                <a:lnTo>
                  <a:pt x="1487" y="918"/>
                </a:lnTo>
                <a:lnTo>
                  <a:pt x="1506" y="906"/>
                </a:lnTo>
                <a:lnTo>
                  <a:pt x="1332" y="776"/>
                </a:lnTo>
                <a:lnTo>
                  <a:pt x="1219" y="763"/>
                </a:lnTo>
                <a:lnTo>
                  <a:pt x="1195" y="799"/>
                </a:lnTo>
                <a:lnTo>
                  <a:pt x="1219" y="835"/>
                </a:lnTo>
                <a:lnTo>
                  <a:pt x="1148" y="865"/>
                </a:lnTo>
                <a:lnTo>
                  <a:pt x="1142" y="936"/>
                </a:lnTo>
                <a:lnTo>
                  <a:pt x="1112" y="961"/>
                </a:lnTo>
                <a:lnTo>
                  <a:pt x="1093" y="895"/>
                </a:lnTo>
                <a:lnTo>
                  <a:pt x="1006" y="1002"/>
                </a:lnTo>
                <a:lnTo>
                  <a:pt x="963" y="1242"/>
                </a:lnTo>
                <a:lnTo>
                  <a:pt x="1012" y="1336"/>
                </a:lnTo>
                <a:lnTo>
                  <a:pt x="1018" y="1374"/>
                </a:lnTo>
                <a:lnTo>
                  <a:pt x="1012" y="1479"/>
                </a:lnTo>
                <a:lnTo>
                  <a:pt x="946" y="1658"/>
                </a:lnTo>
                <a:lnTo>
                  <a:pt x="899" y="1688"/>
                </a:lnTo>
                <a:lnTo>
                  <a:pt x="858" y="1713"/>
                </a:lnTo>
                <a:lnTo>
                  <a:pt x="797" y="1699"/>
                </a:lnTo>
                <a:lnTo>
                  <a:pt x="745" y="1568"/>
                </a:lnTo>
                <a:lnTo>
                  <a:pt x="739" y="1522"/>
                </a:lnTo>
                <a:lnTo>
                  <a:pt x="739" y="1522"/>
                </a:lnTo>
                <a:close/>
                <a:moveTo>
                  <a:pt x="2340" y="1438"/>
                </a:moveTo>
                <a:lnTo>
                  <a:pt x="2267" y="1426"/>
                </a:lnTo>
                <a:lnTo>
                  <a:pt x="2089" y="1455"/>
                </a:lnTo>
                <a:lnTo>
                  <a:pt x="2041" y="1498"/>
                </a:lnTo>
                <a:lnTo>
                  <a:pt x="1935" y="1473"/>
                </a:lnTo>
                <a:lnTo>
                  <a:pt x="1863" y="1504"/>
                </a:lnTo>
                <a:lnTo>
                  <a:pt x="1822" y="1564"/>
                </a:lnTo>
                <a:lnTo>
                  <a:pt x="1773" y="1568"/>
                </a:lnTo>
                <a:lnTo>
                  <a:pt x="1709" y="1641"/>
                </a:lnTo>
                <a:lnTo>
                  <a:pt x="1583" y="1635"/>
                </a:lnTo>
                <a:lnTo>
                  <a:pt x="1528" y="1699"/>
                </a:lnTo>
                <a:lnTo>
                  <a:pt x="1722" y="1765"/>
                </a:lnTo>
                <a:lnTo>
                  <a:pt x="1833" y="1743"/>
                </a:lnTo>
                <a:lnTo>
                  <a:pt x="1941" y="1677"/>
                </a:lnTo>
                <a:lnTo>
                  <a:pt x="2054" y="1641"/>
                </a:lnTo>
                <a:lnTo>
                  <a:pt x="2178" y="1568"/>
                </a:lnTo>
                <a:lnTo>
                  <a:pt x="2340" y="1438"/>
                </a:lnTo>
                <a:lnTo>
                  <a:pt x="2340" y="1438"/>
                </a:lnTo>
                <a:close/>
                <a:moveTo>
                  <a:pt x="2856" y="1008"/>
                </a:moveTo>
                <a:lnTo>
                  <a:pt x="2809" y="1074"/>
                </a:lnTo>
                <a:lnTo>
                  <a:pt x="2647" y="1138"/>
                </a:lnTo>
                <a:lnTo>
                  <a:pt x="2643" y="1121"/>
                </a:lnTo>
                <a:lnTo>
                  <a:pt x="2594" y="1129"/>
                </a:lnTo>
                <a:lnTo>
                  <a:pt x="2643" y="1181"/>
                </a:lnTo>
                <a:lnTo>
                  <a:pt x="2547" y="1170"/>
                </a:lnTo>
                <a:lnTo>
                  <a:pt x="2440" y="1164"/>
                </a:lnTo>
                <a:lnTo>
                  <a:pt x="2263" y="1217"/>
                </a:lnTo>
                <a:lnTo>
                  <a:pt x="2161" y="1330"/>
                </a:lnTo>
                <a:lnTo>
                  <a:pt x="2238" y="1355"/>
                </a:lnTo>
                <a:lnTo>
                  <a:pt x="2291" y="1336"/>
                </a:lnTo>
                <a:lnTo>
                  <a:pt x="2457" y="1300"/>
                </a:lnTo>
                <a:lnTo>
                  <a:pt x="2559" y="1336"/>
                </a:lnTo>
                <a:lnTo>
                  <a:pt x="2666" y="1325"/>
                </a:lnTo>
                <a:lnTo>
                  <a:pt x="2796" y="1264"/>
                </a:lnTo>
                <a:lnTo>
                  <a:pt x="2773" y="1187"/>
                </a:lnTo>
                <a:lnTo>
                  <a:pt x="2796" y="1164"/>
                </a:lnTo>
                <a:lnTo>
                  <a:pt x="2760" y="1134"/>
                </a:lnTo>
                <a:lnTo>
                  <a:pt x="2832" y="1080"/>
                </a:lnTo>
                <a:lnTo>
                  <a:pt x="2856" y="1008"/>
                </a:lnTo>
                <a:lnTo>
                  <a:pt x="2856" y="1008"/>
                </a:lnTo>
                <a:close/>
                <a:moveTo>
                  <a:pt x="1709" y="722"/>
                </a:moveTo>
                <a:lnTo>
                  <a:pt x="1534" y="722"/>
                </a:lnTo>
                <a:lnTo>
                  <a:pt x="1645" y="776"/>
                </a:lnTo>
                <a:lnTo>
                  <a:pt x="1756" y="799"/>
                </a:lnTo>
                <a:lnTo>
                  <a:pt x="1786" y="776"/>
                </a:lnTo>
                <a:lnTo>
                  <a:pt x="1792" y="727"/>
                </a:lnTo>
                <a:lnTo>
                  <a:pt x="1750" y="705"/>
                </a:lnTo>
                <a:lnTo>
                  <a:pt x="1709" y="722"/>
                </a:lnTo>
                <a:lnTo>
                  <a:pt x="1709" y="722"/>
                </a:lnTo>
                <a:close/>
                <a:moveTo>
                  <a:pt x="1620" y="1545"/>
                </a:moveTo>
                <a:lnTo>
                  <a:pt x="1662" y="1564"/>
                </a:lnTo>
                <a:lnTo>
                  <a:pt x="1698" y="1551"/>
                </a:lnTo>
                <a:lnTo>
                  <a:pt x="1703" y="1528"/>
                </a:lnTo>
                <a:lnTo>
                  <a:pt x="1679" y="1487"/>
                </a:lnTo>
                <a:lnTo>
                  <a:pt x="1626" y="1504"/>
                </a:lnTo>
                <a:lnTo>
                  <a:pt x="1620" y="1545"/>
                </a:lnTo>
                <a:lnTo>
                  <a:pt x="1620" y="1545"/>
                </a:lnTo>
                <a:close/>
              </a:path>
            </a:pathLst>
          </a:custGeom>
          <a:solidFill>
            <a:srgbClr val="ff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6" name=""/>
          <p:cNvSpPr/>
          <p:nvPr/>
        </p:nvSpPr>
        <p:spPr>
          <a:xfrm>
            <a:off x="4821120" y="3836880"/>
            <a:ext cx="793800" cy="282600"/>
          </a:xfrm>
          <a:custGeom>
            <a:avLst/>
            <a:gdLst/>
            <a:ahLst/>
            <a:rect l="l" t="t" r="r" b="b"/>
            <a:pathLst>
              <a:path w="1000" h="356">
                <a:moveTo>
                  <a:pt x="608" y="74"/>
                </a:moveTo>
                <a:lnTo>
                  <a:pt x="585" y="119"/>
                </a:lnTo>
                <a:lnTo>
                  <a:pt x="489" y="232"/>
                </a:lnTo>
                <a:lnTo>
                  <a:pt x="231" y="232"/>
                </a:lnTo>
                <a:lnTo>
                  <a:pt x="179" y="181"/>
                </a:lnTo>
                <a:lnTo>
                  <a:pt x="145" y="143"/>
                </a:lnTo>
                <a:lnTo>
                  <a:pt x="124" y="136"/>
                </a:lnTo>
                <a:lnTo>
                  <a:pt x="122" y="160"/>
                </a:lnTo>
                <a:lnTo>
                  <a:pt x="107" y="177"/>
                </a:lnTo>
                <a:lnTo>
                  <a:pt x="96" y="153"/>
                </a:lnTo>
                <a:lnTo>
                  <a:pt x="65" y="155"/>
                </a:lnTo>
                <a:lnTo>
                  <a:pt x="43" y="172"/>
                </a:lnTo>
                <a:lnTo>
                  <a:pt x="0" y="232"/>
                </a:lnTo>
                <a:lnTo>
                  <a:pt x="810" y="230"/>
                </a:lnTo>
                <a:lnTo>
                  <a:pt x="825" y="289"/>
                </a:lnTo>
                <a:lnTo>
                  <a:pt x="768" y="356"/>
                </a:lnTo>
                <a:lnTo>
                  <a:pt x="887" y="356"/>
                </a:lnTo>
                <a:lnTo>
                  <a:pt x="909" y="326"/>
                </a:lnTo>
                <a:lnTo>
                  <a:pt x="892" y="302"/>
                </a:lnTo>
                <a:lnTo>
                  <a:pt x="917" y="296"/>
                </a:lnTo>
                <a:lnTo>
                  <a:pt x="904" y="279"/>
                </a:lnTo>
                <a:lnTo>
                  <a:pt x="928" y="266"/>
                </a:lnTo>
                <a:lnTo>
                  <a:pt x="917" y="225"/>
                </a:lnTo>
                <a:lnTo>
                  <a:pt x="934" y="247"/>
                </a:lnTo>
                <a:lnTo>
                  <a:pt x="953" y="206"/>
                </a:lnTo>
                <a:lnTo>
                  <a:pt x="977" y="219"/>
                </a:lnTo>
                <a:lnTo>
                  <a:pt x="1000" y="166"/>
                </a:lnTo>
                <a:lnTo>
                  <a:pt x="1000" y="117"/>
                </a:lnTo>
                <a:lnTo>
                  <a:pt x="919" y="159"/>
                </a:lnTo>
                <a:lnTo>
                  <a:pt x="825" y="172"/>
                </a:lnTo>
                <a:lnTo>
                  <a:pt x="825" y="142"/>
                </a:lnTo>
                <a:lnTo>
                  <a:pt x="823" y="34"/>
                </a:lnTo>
                <a:lnTo>
                  <a:pt x="779" y="0"/>
                </a:lnTo>
                <a:lnTo>
                  <a:pt x="727" y="29"/>
                </a:lnTo>
                <a:lnTo>
                  <a:pt x="672" y="53"/>
                </a:lnTo>
                <a:lnTo>
                  <a:pt x="636" y="57"/>
                </a:lnTo>
                <a:lnTo>
                  <a:pt x="608" y="74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7" name=""/>
          <p:cNvSpPr/>
          <p:nvPr/>
        </p:nvSpPr>
        <p:spPr>
          <a:xfrm>
            <a:off x="5010120" y="3233880"/>
            <a:ext cx="604800" cy="765000"/>
          </a:xfrm>
          <a:custGeom>
            <a:avLst/>
            <a:gdLst/>
            <a:ahLst/>
            <a:rect l="l" t="t" r="r" b="b"/>
            <a:pathLst>
              <a:path w="763" h="965">
                <a:moveTo>
                  <a:pt x="77" y="0"/>
                </a:moveTo>
                <a:lnTo>
                  <a:pt x="70" y="19"/>
                </a:lnTo>
                <a:lnTo>
                  <a:pt x="62" y="38"/>
                </a:lnTo>
                <a:lnTo>
                  <a:pt x="51" y="77"/>
                </a:lnTo>
                <a:lnTo>
                  <a:pt x="43" y="96"/>
                </a:lnTo>
                <a:lnTo>
                  <a:pt x="39" y="115"/>
                </a:lnTo>
                <a:lnTo>
                  <a:pt x="34" y="130"/>
                </a:lnTo>
                <a:lnTo>
                  <a:pt x="28" y="142"/>
                </a:lnTo>
                <a:lnTo>
                  <a:pt x="17" y="149"/>
                </a:lnTo>
                <a:lnTo>
                  <a:pt x="9" y="155"/>
                </a:lnTo>
                <a:lnTo>
                  <a:pt x="2" y="160"/>
                </a:lnTo>
                <a:lnTo>
                  <a:pt x="0" y="162"/>
                </a:lnTo>
                <a:lnTo>
                  <a:pt x="0" y="198"/>
                </a:lnTo>
                <a:lnTo>
                  <a:pt x="94" y="202"/>
                </a:lnTo>
                <a:lnTo>
                  <a:pt x="60" y="215"/>
                </a:lnTo>
                <a:lnTo>
                  <a:pt x="73" y="255"/>
                </a:lnTo>
                <a:lnTo>
                  <a:pt x="39" y="304"/>
                </a:lnTo>
                <a:lnTo>
                  <a:pt x="34" y="390"/>
                </a:lnTo>
                <a:lnTo>
                  <a:pt x="9" y="396"/>
                </a:lnTo>
                <a:lnTo>
                  <a:pt x="9" y="424"/>
                </a:lnTo>
                <a:lnTo>
                  <a:pt x="34" y="422"/>
                </a:lnTo>
                <a:lnTo>
                  <a:pt x="34" y="445"/>
                </a:lnTo>
                <a:lnTo>
                  <a:pt x="15" y="450"/>
                </a:lnTo>
                <a:lnTo>
                  <a:pt x="15" y="490"/>
                </a:lnTo>
                <a:lnTo>
                  <a:pt x="51" y="503"/>
                </a:lnTo>
                <a:lnTo>
                  <a:pt x="45" y="560"/>
                </a:lnTo>
                <a:lnTo>
                  <a:pt x="96" y="671"/>
                </a:lnTo>
                <a:lnTo>
                  <a:pt x="130" y="673"/>
                </a:lnTo>
                <a:lnTo>
                  <a:pt x="145" y="628"/>
                </a:lnTo>
                <a:lnTo>
                  <a:pt x="169" y="628"/>
                </a:lnTo>
                <a:lnTo>
                  <a:pt x="201" y="682"/>
                </a:lnTo>
                <a:lnTo>
                  <a:pt x="288" y="688"/>
                </a:lnTo>
                <a:lnTo>
                  <a:pt x="379" y="831"/>
                </a:lnTo>
                <a:lnTo>
                  <a:pt x="435" y="825"/>
                </a:lnTo>
                <a:lnTo>
                  <a:pt x="546" y="775"/>
                </a:lnTo>
                <a:lnTo>
                  <a:pt x="576" y="801"/>
                </a:lnTo>
                <a:lnTo>
                  <a:pt x="576" y="897"/>
                </a:lnTo>
                <a:lnTo>
                  <a:pt x="565" y="933"/>
                </a:lnTo>
                <a:lnTo>
                  <a:pt x="571" y="965"/>
                </a:lnTo>
                <a:lnTo>
                  <a:pt x="593" y="938"/>
                </a:lnTo>
                <a:lnTo>
                  <a:pt x="672" y="933"/>
                </a:lnTo>
                <a:lnTo>
                  <a:pt x="763" y="916"/>
                </a:lnTo>
                <a:lnTo>
                  <a:pt x="763" y="876"/>
                </a:lnTo>
                <a:lnTo>
                  <a:pt x="740" y="848"/>
                </a:lnTo>
                <a:lnTo>
                  <a:pt x="733" y="871"/>
                </a:lnTo>
                <a:lnTo>
                  <a:pt x="716" y="859"/>
                </a:lnTo>
                <a:lnTo>
                  <a:pt x="691" y="807"/>
                </a:lnTo>
                <a:lnTo>
                  <a:pt x="703" y="769"/>
                </a:lnTo>
                <a:lnTo>
                  <a:pt x="691" y="710"/>
                </a:lnTo>
                <a:lnTo>
                  <a:pt x="537" y="573"/>
                </a:lnTo>
                <a:lnTo>
                  <a:pt x="531" y="543"/>
                </a:lnTo>
                <a:lnTo>
                  <a:pt x="578" y="422"/>
                </a:lnTo>
                <a:lnTo>
                  <a:pt x="524" y="394"/>
                </a:lnTo>
                <a:lnTo>
                  <a:pt x="490" y="413"/>
                </a:lnTo>
                <a:lnTo>
                  <a:pt x="460" y="309"/>
                </a:lnTo>
                <a:lnTo>
                  <a:pt x="352" y="215"/>
                </a:lnTo>
                <a:lnTo>
                  <a:pt x="328" y="113"/>
                </a:lnTo>
                <a:lnTo>
                  <a:pt x="341" y="55"/>
                </a:lnTo>
                <a:lnTo>
                  <a:pt x="286" y="0"/>
                </a:lnTo>
                <a:lnTo>
                  <a:pt x="284" y="0"/>
                </a:lnTo>
                <a:lnTo>
                  <a:pt x="277" y="0"/>
                </a:lnTo>
                <a:lnTo>
                  <a:pt x="267" y="0"/>
                </a:lnTo>
                <a:lnTo>
                  <a:pt x="254" y="0"/>
                </a:lnTo>
                <a:lnTo>
                  <a:pt x="237" y="0"/>
                </a:lnTo>
                <a:lnTo>
                  <a:pt x="220" y="0"/>
                </a:lnTo>
                <a:lnTo>
                  <a:pt x="183" y="0"/>
                </a:lnTo>
                <a:lnTo>
                  <a:pt x="143" y="0"/>
                </a:lnTo>
                <a:lnTo>
                  <a:pt x="126" y="0"/>
                </a:lnTo>
                <a:lnTo>
                  <a:pt x="109" y="0"/>
                </a:lnTo>
                <a:lnTo>
                  <a:pt x="96" y="0"/>
                </a:lnTo>
                <a:lnTo>
                  <a:pt x="87" y="0"/>
                </a:lnTo>
                <a:lnTo>
                  <a:pt x="79" y="0"/>
                </a:lnTo>
                <a:lnTo>
                  <a:pt x="77" y="0"/>
                </a:lnTo>
                <a:close/>
              </a:path>
            </a:pathLst>
          </a:custGeom>
          <a:solidFill>
            <a:srgbClr val="fea19a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8" name=""/>
          <p:cNvSpPr/>
          <p:nvPr/>
        </p:nvSpPr>
        <p:spPr>
          <a:xfrm>
            <a:off x="4797360" y="4019400"/>
            <a:ext cx="238320" cy="684360"/>
          </a:xfrm>
          <a:custGeom>
            <a:avLst/>
            <a:gdLst/>
            <a:ahLst/>
            <a:rect l="l" t="t" r="r" b="b"/>
            <a:pathLst>
              <a:path w="300" h="863">
                <a:moveTo>
                  <a:pt x="0" y="0"/>
                </a:moveTo>
                <a:lnTo>
                  <a:pt x="19" y="281"/>
                </a:lnTo>
                <a:lnTo>
                  <a:pt x="14" y="709"/>
                </a:lnTo>
                <a:lnTo>
                  <a:pt x="23" y="725"/>
                </a:lnTo>
                <a:lnTo>
                  <a:pt x="91" y="725"/>
                </a:lnTo>
                <a:lnTo>
                  <a:pt x="83" y="863"/>
                </a:lnTo>
                <a:lnTo>
                  <a:pt x="260" y="863"/>
                </a:lnTo>
                <a:lnTo>
                  <a:pt x="257" y="827"/>
                </a:lnTo>
                <a:lnTo>
                  <a:pt x="177" y="827"/>
                </a:lnTo>
                <a:lnTo>
                  <a:pt x="177" y="759"/>
                </a:lnTo>
                <a:lnTo>
                  <a:pt x="274" y="756"/>
                </a:lnTo>
                <a:lnTo>
                  <a:pt x="277" y="709"/>
                </a:lnTo>
                <a:lnTo>
                  <a:pt x="251" y="680"/>
                </a:lnTo>
                <a:lnTo>
                  <a:pt x="245" y="658"/>
                </a:lnTo>
                <a:lnTo>
                  <a:pt x="300" y="652"/>
                </a:lnTo>
                <a:lnTo>
                  <a:pt x="296" y="603"/>
                </a:lnTo>
                <a:lnTo>
                  <a:pt x="232" y="528"/>
                </a:lnTo>
                <a:lnTo>
                  <a:pt x="226" y="490"/>
                </a:lnTo>
                <a:lnTo>
                  <a:pt x="176" y="484"/>
                </a:lnTo>
                <a:lnTo>
                  <a:pt x="172" y="456"/>
                </a:lnTo>
                <a:lnTo>
                  <a:pt x="147" y="422"/>
                </a:lnTo>
                <a:lnTo>
                  <a:pt x="25" y="411"/>
                </a:lnTo>
                <a:lnTo>
                  <a:pt x="29" y="371"/>
                </a:lnTo>
                <a:lnTo>
                  <a:pt x="125" y="364"/>
                </a:lnTo>
                <a:lnTo>
                  <a:pt x="130" y="343"/>
                </a:lnTo>
                <a:lnTo>
                  <a:pt x="255" y="341"/>
                </a:lnTo>
                <a:lnTo>
                  <a:pt x="260" y="315"/>
                </a:lnTo>
                <a:lnTo>
                  <a:pt x="228" y="315"/>
                </a:lnTo>
                <a:lnTo>
                  <a:pt x="240" y="281"/>
                </a:lnTo>
                <a:lnTo>
                  <a:pt x="243" y="202"/>
                </a:lnTo>
                <a:lnTo>
                  <a:pt x="257" y="168"/>
                </a:lnTo>
                <a:lnTo>
                  <a:pt x="177" y="168"/>
                </a:lnTo>
                <a:lnTo>
                  <a:pt x="172" y="83"/>
                </a:lnTo>
                <a:lnTo>
                  <a:pt x="194" y="49"/>
                </a:lnTo>
                <a:lnTo>
                  <a:pt x="228" y="2"/>
                </a:lnTo>
                <a:lnTo>
                  <a:pt x="0" y="0"/>
                </a:lnTo>
                <a:close/>
              </a:path>
            </a:pathLst>
          </a:custGeom>
          <a:solidFill>
            <a:srgbClr val="ffff8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9" name=""/>
          <p:cNvSpPr/>
          <p:nvPr/>
        </p:nvSpPr>
        <p:spPr>
          <a:xfrm>
            <a:off x="4863960" y="4703760"/>
            <a:ext cx="144720" cy="204840"/>
          </a:xfrm>
          <a:custGeom>
            <a:avLst/>
            <a:gdLst/>
            <a:ahLst/>
            <a:rect l="l" t="t" r="r" b="b"/>
            <a:pathLst>
              <a:path w="183" h="256">
                <a:moveTo>
                  <a:pt x="44" y="249"/>
                </a:moveTo>
                <a:lnTo>
                  <a:pt x="0" y="256"/>
                </a:lnTo>
                <a:lnTo>
                  <a:pt x="0" y="0"/>
                </a:lnTo>
                <a:lnTo>
                  <a:pt x="174" y="0"/>
                </a:lnTo>
                <a:lnTo>
                  <a:pt x="174" y="40"/>
                </a:lnTo>
                <a:lnTo>
                  <a:pt x="179" y="90"/>
                </a:lnTo>
                <a:lnTo>
                  <a:pt x="183" y="181"/>
                </a:lnTo>
                <a:lnTo>
                  <a:pt x="140" y="203"/>
                </a:lnTo>
                <a:lnTo>
                  <a:pt x="115" y="220"/>
                </a:lnTo>
                <a:lnTo>
                  <a:pt x="87" y="237"/>
                </a:lnTo>
                <a:lnTo>
                  <a:pt x="44" y="249"/>
                </a:lnTo>
                <a:close/>
              </a:path>
            </a:pathLst>
          </a:custGeom>
          <a:solidFill>
            <a:srgbClr val="ffff8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0" name=""/>
          <p:cNvSpPr/>
          <p:nvPr/>
        </p:nvSpPr>
        <p:spPr>
          <a:xfrm>
            <a:off x="4449600" y="4521240"/>
            <a:ext cx="420840" cy="398520"/>
          </a:xfrm>
          <a:custGeom>
            <a:avLst/>
            <a:gdLst/>
            <a:ahLst/>
            <a:rect l="l" t="t" r="r" b="b"/>
            <a:pathLst>
              <a:path w="532" h="503">
                <a:moveTo>
                  <a:pt x="340" y="51"/>
                </a:moveTo>
                <a:lnTo>
                  <a:pt x="458" y="113"/>
                </a:lnTo>
                <a:lnTo>
                  <a:pt x="294" y="130"/>
                </a:lnTo>
                <a:lnTo>
                  <a:pt x="170" y="142"/>
                </a:lnTo>
                <a:lnTo>
                  <a:pt x="170" y="305"/>
                </a:lnTo>
                <a:lnTo>
                  <a:pt x="119" y="294"/>
                </a:lnTo>
                <a:lnTo>
                  <a:pt x="17" y="322"/>
                </a:lnTo>
                <a:lnTo>
                  <a:pt x="0" y="379"/>
                </a:lnTo>
                <a:lnTo>
                  <a:pt x="17" y="430"/>
                </a:lnTo>
                <a:lnTo>
                  <a:pt x="153" y="441"/>
                </a:lnTo>
                <a:lnTo>
                  <a:pt x="227" y="486"/>
                </a:lnTo>
                <a:lnTo>
                  <a:pt x="340" y="503"/>
                </a:lnTo>
                <a:lnTo>
                  <a:pt x="475" y="498"/>
                </a:lnTo>
                <a:lnTo>
                  <a:pt x="526" y="488"/>
                </a:lnTo>
                <a:lnTo>
                  <a:pt x="532" y="94"/>
                </a:lnTo>
                <a:lnTo>
                  <a:pt x="466" y="94"/>
                </a:lnTo>
                <a:lnTo>
                  <a:pt x="454" y="78"/>
                </a:lnTo>
                <a:lnTo>
                  <a:pt x="311" y="0"/>
                </a:lnTo>
                <a:lnTo>
                  <a:pt x="287" y="23"/>
                </a:lnTo>
                <a:lnTo>
                  <a:pt x="240" y="0"/>
                </a:lnTo>
                <a:lnTo>
                  <a:pt x="198" y="23"/>
                </a:lnTo>
                <a:lnTo>
                  <a:pt x="174" y="12"/>
                </a:lnTo>
                <a:lnTo>
                  <a:pt x="340" y="51"/>
                </a:lnTo>
                <a:close/>
              </a:path>
            </a:pathLst>
          </a:custGeom>
          <a:solidFill>
            <a:srgbClr val="ffff8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1" name=""/>
          <p:cNvSpPr/>
          <p:nvPr/>
        </p:nvSpPr>
        <p:spPr>
          <a:xfrm>
            <a:off x="4800600" y="4952880"/>
            <a:ext cx="228600" cy="381240"/>
          </a:xfrm>
          <a:custGeom>
            <a:avLst/>
            <a:gdLst/>
            <a:ahLst/>
            <a:rect l="l" t="t" r="r" b="b"/>
            <a:pathLst>
              <a:path w="757" h="678">
                <a:moveTo>
                  <a:pt x="684" y="0"/>
                </a:moveTo>
                <a:lnTo>
                  <a:pt x="593" y="23"/>
                </a:lnTo>
                <a:lnTo>
                  <a:pt x="452" y="45"/>
                </a:lnTo>
                <a:lnTo>
                  <a:pt x="333" y="34"/>
                </a:lnTo>
                <a:lnTo>
                  <a:pt x="220" y="17"/>
                </a:lnTo>
                <a:lnTo>
                  <a:pt x="113" y="11"/>
                </a:lnTo>
                <a:lnTo>
                  <a:pt x="85" y="57"/>
                </a:lnTo>
                <a:lnTo>
                  <a:pt x="34" y="85"/>
                </a:lnTo>
                <a:lnTo>
                  <a:pt x="6" y="147"/>
                </a:lnTo>
                <a:lnTo>
                  <a:pt x="0" y="356"/>
                </a:lnTo>
                <a:lnTo>
                  <a:pt x="34" y="447"/>
                </a:lnTo>
                <a:lnTo>
                  <a:pt x="243" y="577"/>
                </a:lnTo>
                <a:lnTo>
                  <a:pt x="288" y="622"/>
                </a:lnTo>
                <a:lnTo>
                  <a:pt x="330" y="620"/>
                </a:lnTo>
                <a:lnTo>
                  <a:pt x="239" y="678"/>
                </a:lnTo>
                <a:lnTo>
                  <a:pt x="360" y="631"/>
                </a:lnTo>
                <a:lnTo>
                  <a:pt x="431" y="560"/>
                </a:lnTo>
                <a:lnTo>
                  <a:pt x="465" y="482"/>
                </a:lnTo>
                <a:lnTo>
                  <a:pt x="484" y="339"/>
                </a:lnTo>
                <a:lnTo>
                  <a:pt x="508" y="418"/>
                </a:lnTo>
                <a:lnTo>
                  <a:pt x="622" y="358"/>
                </a:lnTo>
                <a:lnTo>
                  <a:pt x="686" y="350"/>
                </a:lnTo>
                <a:lnTo>
                  <a:pt x="669" y="322"/>
                </a:lnTo>
                <a:lnTo>
                  <a:pt x="710" y="262"/>
                </a:lnTo>
                <a:lnTo>
                  <a:pt x="710" y="138"/>
                </a:lnTo>
                <a:lnTo>
                  <a:pt x="757" y="21"/>
                </a:lnTo>
                <a:lnTo>
                  <a:pt x="706" y="23"/>
                </a:lnTo>
                <a:lnTo>
                  <a:pt x="684" y="0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2" name=""/>
          <p:cNvSpPr/>
          <p:nvPr/>
        </p:nvSpPr>
        <p:spPr>
          <a:xfrm>
            <a:off x="6851520" y="3102120"/>
            <a:ext cx="216000" cy="301320"/>
          </a:xfrm>
          <a:custGeom>
            <a:avLst/>
            <a:gdLst/>
            <a:ahLst/>
            <a:rect l="l" t="t" r="r" b="b"/>
            <a:pathLst>
              <a:path w="271" h="381">
                <a:moveTo>
                  <a:pt x="83" y="34"/>
                </a:moveTo>
                <a:lnTo>
                  <a:pt x="56" y="19"/>
                </a:lnTo>
                <a:lnTo>
                  <a:pt x="49" y="0"/>
                </a:lnTo>
                <a:lnTo>
                  <a:pt x="30" y="19"/>
                </a:lnTo>
                <a:lnTo>
                  <a:pt x="0" y="31"/>
                </a:lnTo>
                <a:lnTo>
                  <a:pt x="22" y="381"/>
                </a:lnTo>
                <a:lnTo>
                  <a:pt x="211" y="381"/>
                </a:lnTo>
                <a:lnTo>
                  <a:pt x="211" y="321"/>
                </a:lnTo>
                <a:lnTo>
                  <a:pt x="226" y="257"/>
                </a:lnTo>
                <a:lnTo>
                  <a:pt x="271" y="204"/>
                </a:lnTo>
                <a:lnTo>
                  <a:pt x="271" y="178"/>
                </a:lnTo>
                <a:lnTo>
                  <a:pt x="237" y="178"/>
                </a:lnTo>
                <a:lnTo>
                  <a:pt x="184" y="174"/>
                </a:lnTo>
                <a:lnTo>
                  <a:pt x="169" y="162"/>
                </a:lnTo>
                <a:lnTo>
                  <a:pt x="203" y="102"/>
                </a:lnTo>
                <a:lnTo>
                  <a:pt x="199" y="38"/>
                </a:lnTo>
                <a:lnTo>
                  <a:pt x="154" y="49"/>
                </a:lnTo>
                <a:lnTo>
                  <a:pt x="101" y="64"/>
                </a:lnTo>
                <a:lnTo>
                  <a:pt x="79" y="57"/>
                </a:lnTo>
                <a:lnTo>
                  <a:pt x="83" y="34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3" name=""/>
          <p:cNvSpPr/>
          <p:nvPr/>
        </p:nvSpPr>
        <p:spPr>
          <a:xfrm>
            <a:off x="7115040" y="3322800"/>
            <a:ext cx="254160" cy="83880"/>
          </a:xfrm>
          <a:custGeom>
            <a:avLst/>
            <a:gdLst/>
            <a:ahLst/>
            <a:rect l="l" t="t" r="r" b="b"/>
            <a:pathLst>
              <a:path w="320" h="106">
                <a:moveTo>
                  <a:pt x="192" y="0"/>
                </a:moveTo>
                <a:lnTo>
                  <a:pt x="151" y="15"/>
                </a:lnTo>
                <a:lnTo>
                  <a:pt x="94" y="49"/>
                </a:lnTo>
                <a:lnTo>
                  <a:pt x="38" y="64"/>
                </a:lnTo>
                <a:lnTo>
                  <a:pt x="34" y="87"/>
                </a:lnTo>
                <a:lnTo>
                  <a:pt x="0" y="106"/>
                </a:lnTo>
                <a:lnTo>
                  <a:pt x="290" y="106"/>
                </a:lnTo>
                <a:lnTo>
                  <a:pt x="298" y="76"/>
                </a:lnTo>
                <a:lnTo>
                  <a:pt x="320" y="49"/>
                </a:lnTo>
                <a:lnTo>
                  <a:pt x="294" y="30"/>
                </a:lnTo>
                <a:lnTo>
                  <a:pt x="268" y="38"/>
                </a:lnTo>
                <a:lnTo>
                  <a:pt x="241" y="27"/>
                </a:lnTo>
                <a:lnTo>
                  <a:pt x="215" y="8"/>
                </a:lnTo>
                <a:lnTo>
                  <a:pt x="192" y="0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37080" bIns="370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4" name=""/>
          <p:cNvSpPr/>
          <p:nvPr/>
        </p:nvSpPr>
        <p:spPr>
          <a:xfrm>
            <a:off x="7020000" y="3405240"/>
            <a:ext cx="379440" cy="146160"/>
          </a:xfrm>
          <a:custGeom>
            <a:avLst/>
            <a:gdLst/>
            <a:ahLst/>
            <a:rect l="l" t="t" r="r" b="b"/>
            <a:pathLst>
              <a:path w="478" h="184">
                <a:moveTo>
                  <a:pt x="471" y="24"/>
                </a:moveTo>
                <a:lnTo>
                  <a:pt x="463" y="2"/>
                </a:lnTo>
                <a:lnTo>
                  <a:pt x="363" y="0"/>
                </a:lnTo>
                <a:lnTo>
                  <a:pt x="0" y="0"/>
                </a:lnTo>
                <a:lnTo>
                  <a:pt x="5" y="119"/>
                </a:lnTo>
                <a:lnTo>
                  <a:pt x="71" y="58"/>
                </a:lnTo>
                <a:lnTo>
                  <a:pt x="99" y="58"/>
                </a:lnTo>
                <a:lnTo>
                  <a:pt x="124" y="17"/>
                </a:lnTo>
                <a:lnTo>
                  <a:pt x="167" y="41"/>
                </a:lnTo>
                <a:lnTo>
                  <a:pt x="190" y="41"/>
                </a:lnTo>
                <a:lnTo>
                  <a:pt x="196" y="22"/>
                </a:lnTo>
                <a:lnTo>
                  <a:pt x="237" y="0"/>
                </a:lnTo>
                <a:lnTo>
                  <a:pt x="297" y="22"/>
                </a:lnTo>
                <a:lnTo>
                  <a:pt x="326" y="88"/>
                </a:lnTo>
                <a:lnTo>
                  <a:pt x="380" y="113"/>
                </a:lnTo>
                <a:lnTo>
                  <a:pt x="367" y="137"/>
                </a:lnTo>
                <a:lnTo>
                  <a:pt x="386" y="154"/>
                </a:lnTo>
                <a:lnTo>
                  <a:pt x="444" y="184"/>
                </a:lnTo>
                <a:lnTo>
                  <a:pt x="457" y="171"/>
                </a:lnTo>
                <a:lnTo>
                  <a:pt x="478" y="149"/>
                </a:lnTo>
                <a:lnTo>
                  <a:pt x="471" y="62"/>
                </a:lnTo>
                <a:lnTo>
                  <a:pt x="471" y="24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5" name=""/>
          <p:cNvSpPr/>
          <p:nvPr/>
        </p:nvSpPr>
        <p:spPr>
          <a:xfrm>
            <a:off x="5929200" y="2282760"/>
            <a:ext cx="628920" cy="743040"/>
          </a:xfrm>
          <a:custGeom>
            <a:avLst/>
            <a:gdLst/>
            <a:ahLst/>
            <a:rect l="l" t="t" r="r" b="b"/>
            <a:pathLst>
              <a:path w="792" h="936">
                <a:moveTo>
                  <a:pt x="0" y="925"/>
                </a:moveTo>
                <a:lnTo>
                  <a:pt x="373" y="925"/>
                </a:lnTo>
                <a:lnTo>
                  <a:pt x="377" y="936"/>
                </a:lnTo>
                <a:lnTo>
                  <a:pt x="626" y="936"/>
                </a:lnTo>
                <a:lnTo>
                  <a:pt x="677" y="869"/>
                </a:lnTo>
                <a:lnTo>
                  <a:pt x="677" y="835"/>
                </a:lnTo>
                <a:lnTo>
                  <a:pt x="712" y="780"/>
                </a:lnTo>
                <a:lnTo>
                  <a:pt x="718" y="740"/>
                </a:lnTo>
                <a:lnTo>
                  <a:pt x="775" y="722"/>
                </a:lnTo>
                <a:lnTo>
                  <a:pt x="792" y="614"/>
                </a:lnTo>
                <a:lnTo>
                  <a:pt x="763" y="571"/>
                </a:lnTo>
                <a:lnTo>
                  <a:pt x="729" y="439"/>
                </a:lnTo>
                <a:lnTo>
                  <a:pt x="688" y="379"/>
                </a:lnTo>
                <a:lnTo>
                  <a:pt x="611" y="405"/>
                </a:lnTo>
                <a:lnTo>
                  <a:pt x="564" y="469"/>
                </a:lnTo>
                <a:lnTo>
                  <a:pt x="543" y="473"/>
                </a:lnTo>
                <a:lnTo>
                  <a:pt x="524" y="479"/>
                </a:lnTo>
                <a:lnTo>
                  <a:pt x="518" y="456"/>
                </a:lnTo>
                <a:lnTo>
                  <a:pt x="535" y="399"/>
                </a:lnTo>
                <a:lnTo>
                  <a:pt x="571" y="366"/>
                </a:lnTo>
                <a:lnTo>
                  <a:pt x="614" y="288"/>
                </a:lnTo>
                <a:lnTo>
                  <a:pt x="582" y="151"/>
                </a:lnTo>
                <a:lnTo>
                  <a:pt x="598" y="139"/>
                </a:lnTo>
                <a:lnTo>
                  <a:pt x="422" y="9"/>
                </a:lnTo>
                <a:lnTo>
                  <a:pt x="388" y="9"/>
                </a:lnTo>
                <a:lnTo>
                  <a:pt x="315" y="0"/>
                </a:lnTo>
                <a:lnTo>
                  <a:pt x="289" y="32"/>
                </a:lnTo>
                <a:lnTo>
                  <a:pt x="309" y="72"/>
                </a:lnTo>
                <a:lnTo>
                  <a:pt x="242" y="106"/>
                </a:lnTo>
                <a:lnTo>
                  <a:pt x="236" y="175"/>
                </a:lnTo>
                <a:lnTo>
                  <a:pt x="204" y="196"/>
                </a:lnTo>
                <a:lnTo>
                  <a:pt x="191" y="134"/>
                </a:lnTo>
                <a:lnTo>
                  <a:pt x="96" y="236"/>
                </a:lnTo>
                <a:lnTo>
                  <a:pt x="61" y="479"/>
                </a:lnTo>
                <a:lnTo>
                  <a:pt x="108" y="577"/>
                </a:lnTo>
                <a:lnTo>
                  <a:pt x="108" y="637"/>
                </a:lnTo>
                <a:lnTo>
                  <a:pt x="106" y="716"/>
                </a:lnTo>
                <a:lnTo>
                  <a:pt x="38" y="899"/>
                </a:lnTo>
                <a:lnTo>
                  <a:pt x="0" y="925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06" name=""/>
          <p:cNvGrpSpPr/>
          <p:nvPr/>
        </p:nvGrpSpPr>
        <p:grpSpPr>
          <a:xfrm>
            <a:off x="7934400" y="2479680"/>
            <a:ext cx="324000" cy="181080"/>
            <a:chOff x="7934400" y="2479680"/>
            <a:chExt cx="324000" cy="181080"/>
          </a:xfrm>
        </p:grpSpPr>
        <p:sp>
          <p:nvSpPr>
            <p:cNvPr id="107" name=""/>
            <p:cNvSpPr/>
            <p:nvPr/>
          </p:nvSpPr>
          <p:spPr>
            <a:xfrm>
              <a:off x="7945560" y="2490840"/>
              <a:ext cx="303120" cy="16992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8" name=""/>
            <p:cNvSpPr/>
            <p:nvPr/>
          </p:nvSpPr>
          <p:spPr>
            <a:xfrm>
              <a:off x="7934400" y="2479680"/>
              <a:ext cx="304560" cy="168120"/>
            </a:xfrm>
            <a:prstGeom prst="rect">
              <a:avLst/>
            </a:prstGeom>
            <a:solidFill>
              <a:srgbClr val="ffffc3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9" name=""/>
            <p:cNvSpPr/>
            <p:nvPr/>
          </p:nvSpPr>
          <p:spPr>
            <a:xfrm>
              <a:off x="7974000" y="2509920"/>
              <a:ext cx="28440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NPCC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10" name=""/>
          <p:cNvGrpSpPr/>
          <p:nvPr/>
        </p:nvGrpSpPr>
        <p:grpSpPr>
          <a:xfrm>
            <a:off x="4815000" y="2790720"/>
            <a:ext cx="331560" cy="181080"/>
            <a:chOff x="4815000" y="2790720"/>
            <a:chExt cx="331560" cy="181080"/>
          </a:xfrm>
        </p:grpSpPr>
        <p:sp>
          <p:nvSpPr>
            <p:cNvPr id="111" name=""/>
            <p:cNvSpPr/>
            <p:nvPr/>
          </p:nvSpPr>
          <p:spPr>
            <a:xfrm>
              <a:off x="4824360" y="2801880"/>
              <a:ext cx="303120" cy="16992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2" name=""/>
            <p:cNvSpPr/>
            <p:nvPr/>
          </p:nvSpPr>
          <p:spPr>
            <a:xfrm>
              <a:off x="4815000" y="2790720"/>
              <a:ext cx="304560" cy="168480"/>
            </a:xfrm>
            <a:prstGeom prst="rect">
              <a:avLst/>
            </a:prstGeom>
            <a:solidFill>
              <a:srgbClr val="ffffc3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3" name=""/>
            <p:cNvSpPr/>
            <p:nvPr/>
          </p:nvSpPr>
          <p:spPr>
            <a:xfrm>
              <a:off x="4851000" y="2820960"/>
              <a:ext cx="2955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MAPP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14" name=""/>
          <p:cNvGrpSpPr/>
          <p:nvPr/>
        </p:nvGrpSpPr>
        <p:grpSpPr>
          <a:xfrm>
            <a:off x="5607000" y="3170160"/>
            <a:ext cx="324000" cy="181080"/>
            <a:chOff x="5607000" y="3170160"/>
            <a:chExt cx="324000" cy="181080"/>
          </a:xfrm>
        </p:grpSpPr>
        <p:sp>
          <p:nvSpPr>
            <p:cNvPr id="115" name=""/>
            <p:cNvSpPr/>
            <p:nvPr/>
          </p:nvSpPr>
          <p:spPr>
            <a:xfrm>
              <a:off x="5616720" y="3182760"/>
              <a:ext cx="304560" cy="16848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6" name=""/>
            <p:cNvSpPr/>
            <p:nvPr/>
          </p:nvSpPr>
          <p:spPr>
            <a:xfrm>
              <a:off x="5607000" y="3170160"/>
              <a:ext cx="304920" cy="168480"/>
            </a:xfrm>
            <a:prstGeom prst="rect">
              <a:avLst/>
            </a:prstGeom>
            <a:solidFill>
              <a:srgbClr val="ffffc3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7" name=""/>
            <p:cNvSpPr/>
            <p:nvPr/>
          </p:nvSpPr>
          <p:spPr>
            <a:xfrm>
              <a:off x="5646600" y="3200400"/>
              <a:ext cx="28440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MAIN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18" name=""/>
          <p:cNvGrpSpPr/>
          <p:nvPr/>
        </p:nvGrpSpPr>
        <p:grpSpPr>
          <a:xfrm>
            <a:off x="7427880" y="3149640"/>
            <a:ext cx="343800" cy="181080"/>
            <a:chOff x="7427880" y="3149640"/>
            <a:chExt cx="343800" cy="181080"/>
          </a:xfrm>
        </p:grpSpPr>
        <p:sp>
          <p:nvSpPr>
            <p:cNvPr id="119" name=""/>
            <p:cNvSpPr/>
            <p:nvPr/>
          </p:nvSpPr>
          <p:spPr>
            <a:xfrm>
              <a:off x="7439040" y="3160800"/>
              <a:ext cx="303120" cy="16992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0" name=""/>
            <p:cNvSpPr/>
            <p:nvPr/>
          </p:nvSpPr>
          <p:spPr>
            <a:xfrm>
              <a:off x="7427880" y="3149640"/>
              <a:ext cx="304920" cy="168120"/>
            </a:xfrm>
            <a:prstGeom prst="rect">
              <a:avLst/>
            </a:prstGeom>
            <a:solidFill>
              <a:srgbClr val="ffffc3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1" name=""/>
            <p:cNvSpPr/>
            <p:nvPr/>
          </p:nvSpPr>
          <p:spPr>
            <a:xfrm>
              <a:off x="7453440" y="3179880"/>
              <a:ext cx="31824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MAAC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22" name=""/>
          <p:cNvGrpSpPr/>
          <p:nvPr/>
        </p:nvGrpSpPr>
        <p:grpSpPr>
          <a:xfrm>
            <a:off x="6827760" y="4483080"/>
            <a:ext cx="317520" cy="181080"/>
            <a:chOff x="6827760" y="4483080"/>
            <a:chExt cx="317520" cy="181080"/>
          </a:xfrm>
        </p:grpSpPr>
        <p:sp>
          <p:nvSpPr>
            <p:cNvPr id="123" name=""/>
            <p:cNvSpPr/>
            <p:nvPr/>
          </p:nvSpPr>
          <p:spPr>
            <a:xfrm>
              <a:off x="6838920" y="4495680"/>
              <a:ext cx="303120" cy="16848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4" name=""/>
            <p:cNvSpPr/>
            <p:nvPr/>
          </p:nvSpPr>
          <p:spPr>
            <a:xfrm>
              <a:off x="6827760" y="4483080"/>
              <a:ext cx="304920" cy="169920"/>
            </a:xfrm>
            <a:prstGeom prst="rect">
              <a:avLst/>
            </a:prstGeom>
            <a:solidFill>
              <a:srgbClr val="ffffc3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5" name=""/>
            <p:cNvSpPr/>
            <p:nvPr/>
          </p:nvSpPr>
          <p:spPr>
            <a:xfrm>
              <a:off x="6872040" y="4513320"/>
              <a:ext cx="27324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SERC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26" name=""/>
          <p:cNvGrpSpPr/>
          <p:nvPr/>
        </p:nvGrpSpPr>
        <p:grpSpPr>
          <a:xfrm>
            <a:off x="6119640" y="3246480"/>
            <a:ext cx="326160" cy="181080"/>
            <a:chOff x="6119640" y="3246480"/>
            <a:chExt cx="326160" cy="181080"/>
          </a:xfrm>
        </p:grpSpPr>
        <p:sp>
          <p:nvSpPr>
            <p:cNvPr id="127" name=""/>
            <p:cNvSpPr/>
            <p:nvPr/>
          </p:nvSpPr>
          <p:spPr>
            <a:xfrm>
              <a:off x="6129360" y="3259080"/>
              <a:ext cx="304920" cy="16848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8" name=""/>
            <p:cNvSpPr/>
            <p:nvPr/>
          </p:nvSpPr>
          <p:spPr>
            <a:xfrm>
              <a:off x="6119640" y="3246480"/>
              <a:ext cx="304920" cy="169920"/>
            </a:xfrm>
            <a:prstGeom prst="rect">
              <a:avLst/>
            </a:prstGeom>
            <a:solidFill>
              <a:srgbClr val="ffffc3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9" name=""/>
            <p:cNvSpPr/>
            <p:nvPr/>
          </p:nvSpPr>
          <p:spPr>
            <a:xfrm>
              <a:off x="6155640" y="3276720"/>
              <a:ext cx="2901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ECAR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30" name=""/>
          <p:cNvGrpSpPr/>
          <p:nvPr/>
        </p:nvGrpSpPr>
        <p:grpSpPr>
          <a:xfrm>
            <a:off x="4330800" y="4678200"/>
            <a:ext cx="394560" cy="181080"/>
            <a:chOff x="4330800" y="4678200"/>
            <a:chExt cx="394560" cy="181080"/>
          </a:xfrm>
        </p:grpSpPr>
        <p:sp>
          <p:nvSpPr>
            <p:cNvPr id="131" name=""/>
            <p:cNvSpPr/>
            <p:nvPr/>
          </p:nvSpPr>
          <p:spPr>
            <a:xfrm>
              <a:off x="4343400" y="4691160"/>
              <a:ext cx="361800" cy="16812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2" name=""/>
            <p:cNvSpPr/>
            <p:nvPr/>
          </p:nvSpPr>
          <p:spPr>
            <a:xfrm>
              <a:off x="4330800" y="4678200"/>
              <a:ext cx="363600" cy="169920"/>
            </a:xfrm>
            <a:prstGeom prst="rect">
              <a:avLst/>
            </a:prstGeom>
            <a:solidFill>
              <a:srgbClr val="ffffc3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3" name=""/>
            <p:cNvSpPr/>
            <p:nvPr/>
          </p:nvSpPr>
          <p:spPr>
            <a:xfrm>
              <a:off x="4361400" y="4710240"/>
              <a:ext cx="3639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ERCOT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34" name=""/>
          <p:cNvGrpSpPr/>
          <p:nvPr/>
        </p:nvGrpSpPr>
        <p:grpSpPr>
          <a:xfrm>
            <a:off x="4621320" y="3448080"/>
            <a:ext cx="255600" cy="181080"/>
            <a:chOff x="4621320" y="3448080"/>
            <a:chExt cx="255600" cy="181080"/>
          </a:xfrm>
        </p:grpSpPr>
        <p:sp>
          <p:nvSpPr>
            <p:cNvPr id="135" name=""/>
            <p:cNvSpPr/>
            <p:nvPr/>
          </p:nvSpPr>
          <p:spPr>
            <a:xfrm>
              <a:off x="4632480" y="3460680"/>
              <a:ext cx="244440" cy="16848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6" name=""/>
            <p:cNvSpPr/>
            <p:nvPr/>
          </p:nvSpPr>
          <p:spPr>
            <a:xfrm>
              <a:off x="4621320" y="3448080"/>
              <a:ext cx="245880" cy="169920"/>
            </a:xfrm>
            <a:prstGeom prst="rect">
              <a:avLst/>
            </a:prstGeom>
            <a:solidFill>
              <a:srgbClr val="ffffc3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7" name=""/>
            <p:cNvSpPr/>
            <p:nvPr/>
          </p:nvSpPr>
          <p:spPr>
            <a:xfrm>
              <a:off x="4681080" y="3479760"/>
              <a:ext cx="1821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SPP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38" name=""/>
          <p:cNvSpPr/>
          <p:nvPr/>
        </p:nvSpPr>
        <p:spPr>
          <a:xfrm>
            <a:off x="6427800" y="3454560"/>
            <a:ext cx="1238400" cy="531720"/>
          </a:xfrm>
          <a:custGeom>
            <a:avLst/>
            <a:gdLst/>
            <a:ahLst/>
            <a:rect l="l" t="t" r="r" b="b"/>
            <a:pathLst>
              <a:path w="1559" h="671">
                <a:moveTo>
                  <a:pt x="0" y="671"/>
                </a:moveTo>
                <a:lnTo>
                  <a:pt x="109" y="658"/>
                </a:lnTo>
                <a:lnTo>
                  <a:pt x="186" y="565"/>
                </a:lnTo>
                <a:lnTo>
                  <a:pt x="316" y="463"/>
                </a:lnTo>
                <a:lnTo>
                  <a:pt x="329" y="505"/>
                </a:lnTo>
                <a:lnTo>
                  <a:pt x="384" y="546"/>
                </a:lnTo>
                <a:lnTo>
                  <a:pt x="429" y="511"/>
                </a:lnTo>
                <a:lnTo>
                  <a:pt x="461" y="533"/>
                </a:lnTo>
                <a:lnTo>
                  <a:pt x="520" y="516"/>
                </a:lnTo>
                <a:lnTo>
                  <a:pt x="525" y="492"/>
                </a:lnTo>
                <a:lnTo>
                  <a:pt x="602" y="488"/>
                </a:lnTo>
                <a:lnTo>
                  <a:pt x="633" y="469"/>
                </a:lnTo>
                <a:lnTo>
                  <a:pt x="638" y="439"/>
                </a:lnTo>
                <a:lnTo>
                  <a:pt x="625" y="428"/>
                </a:lnTo>
                <a:lnTo>
                  <a:pt x="710" y="285"/>
                </a:lnTo>
                <a:lnTo>
                  <a:pt x="729" y="207"/>
                </a:lnTo>
                <a:lnTo>
                  <a:pt x="798" y="251"/>
                </a:lnTo>
                <a:lnTo>
                  <a:pt x="845" y="149"/>
                </a:lnTo>
                <a:lnTo>
                  <a:pt x="870" y="160"/>
                </a:lnTo>
                <a:lnTo>
                  <a:pt x="947" y="72"/>
                </a:lnTo>
                <a:lnTo>
                  <a:pt x="958" y="0"/>
                </a:lnTo>
                <a:lnTo>
                  <a:pt x="1060" y="77"/>
                </a:lnTo>
                <a:lnTo>
                  <a:pt x="1072" y="30"/>
                </a:lnTo>
                <a:lnTo>
                  <a:pt x="1124" y="55"/>
                </a:lnTo>
                <a:lnTo>
                  <a:pt x="1113" y="77"/>
                </a:lnTo>
                <a:lnTo>
                  <a:pt x="1132" y="96"/>
                </a:lnTo>
                <a:lnTo>
                  <a:pt x="1190" y="124"/>
                </a:lnTo>
                <a:lnTo>
                  <a:pt x="1209" y="155"/>
                </a:lnTo>
                <a:lnTo>
                  <a:pt x="1209" y="173"/>
                </a:lnTo>
                <a:lnTo>
                  <a:pt x="1173" y="237"/>
                </a:lnTo>
                <a:lnTo>
                  <a:pt x="1179" y="256"/>
                </a:lnTo>
                <a:lnTo>
                  <a:pt x="1375" y="369"/>
                </a:lnTo>
                <a:lnTo>
                  <a:pt x="1364" y="439"/>
                </a:lnTo>
                <a:lnTo>
                  <a:pt x="1399" y="511"/>
                </a:lnTo>
                <a:lnTo>
                  <a:pt x="1375" y="529"/>
                </a:lnTo>
                <a:lnTo>
                  <a:pt x="1405" y="575"/>
                </a:lnTo>
                <a:lnTo>
                  <a:pt x="1356" y="582"/>
                </a:lnTo>
                <a:lnTo>
                  <a:pt x="1356" y="599"/>
                </a:lnTo>
                <a:lnTo>
                  <a:pt x="1469" y="624"/>
                </a:lnTo>
                <a:lnTo>
                  <a:pt x="1482" y="671"/>
                </a:lnTo>
                <a:lnTo>
                  <a:pt x="0" y="671"/>
                </a:lnTo>
                <a:lnTo>
                  <a:pt x="0" y="671"/>
                </a:lnTo>
                <a:close/>
                <a:moveTo>
                  <a:pt x="1477" y="362"/>
                </a:moveTo>
                <a:lnTo>
                  <a:pt x="1493" y="362"/>
                </a:lnTo>
                <a:lnTo>
                  <a:pt x="1486" y="386"/>
                </a:lnTo>
                <a:lnTo>
                  <a:pt x="1441" y="480"/>
                </a:lnTo>
                <a:lnTo>
                  <a:pt x="1463" y="558"/>
                </a:lnTo>
                <a:lnTo>
                  <a:pt x="1499" y="529"/>
                </a:lnTo>
                <a:lnTo>
                  <a:pt x="1518" y="447"/>
                </a:lnTo>
                <a:lnTo>
                  <a:pt x="1559" y="337"/>
                </a:lnTo>
                <a:lnTo>
                  <a:pt x="1477" y="362"/>
                </a:lnTo>
                <a:lnTo>
                  <a:pt x="1477" y="362"/>
                </a:lnTo>
                <a:close/>
              </a:path>
            </a:pathLst>
          </a:custGeom>
          <a:solidFill>
            <a:srgbClr val="ffdd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9" name=""/>
          <p:cNvSpPr/>
          <p:nvPr/>
        </p:nvSpPr>
        <p:spPr>
          <a:xfrm>
            <a:off x="6432480" y="3452760"/>
            <a:ext cx="1170000" cy="533520"/>
          </a:xfrm>
          <a:custGeom>
            <a:avLst/>
            <a:gdLst/>
            <a:ahLst/>
            <a:rect l="l" t="t" r="r" b="b"/>
            <a:pathLst>
              <a:path w="1475" h="673">
                <a:moveTo>
                  <a:pt x="1475" y="673"/>
                </a:moveTo>
                <a:lnTo>
                  <a:pt x="1468" y="627"/>
                </a:lnTo>
                <a:lnTo>
                  <a:pt x="1351" y="603"/>
                </a:lnTo>
                <a:lnTo>
                  <a:pt x="1351" y="582"/>
                </a:lnTo>
                <a:lnTo>
                  <a:pt x="1396" y="577"/>
                </a:lnTo>
                <a:lnTo>
                  <a:pt x="1372" y="531"/>
                </a:lnTo>
                <a:lnTo>
                  <a:pt x="1394" y="513"/>
                </a:lnTo>
                <a:lnTo>
                  <a:pt x="1360" y="445"/>
                </a:lnTo>
                <a:lnTo>
                  <a:pt x="1368" y="371"/>
                </a:lnTo>
                <a:lnTo>
                  <a:pt x="1176" y="264"/>
                </a:lnTo>
                <a:lnTo>
                  <a:pt x="1170" y="238"/>
                </a:lnTo>
                <a:lnTo>
                  <a:pt x="1202" y="179"/>
                </a:lnTo>
                <a:lnTo>
                  <a:pt x="1202" y="151"/>
                </a:lnTo>
                <a:lnTo>
                  <a:pt x="1181" y="128"/>
                </a:lnTo>
                <a:lnTo>
                  <a:pt x="1125" y="94"/>
                </a:lnTo>
                <a:lnTo>
                  <a:pt x="1114" y="77"/>
                </a:lnTo>
                <a:lnTo>
                  <a:pt x="1119" y="55"/>
                </a:lnTo>
                <a:lnTo>
                  <a:pt x="1067" y="34"/>
                </a:lnTo>
                <a:lnTo>
                  <a:pt x="1061" y="83"/>
                </a:lnTo>
                <a:lnTo>
                  <a:pt x="953" y="0"/>
                </a:lnTo>
                <a:lnTo>
                  <a:pt x="944" y="72"/>
                </a:lnTo>
                <a:lnTo>
                  <a:pt x="863" y="164"/>
                </a:lnTo>
                <a:lnTo>
                  <a:pt x="842" y="151"/>
                </a:lnTo>
                <a:lnTo>
                  <a:pt x="795" y="254"/>
                </a:lnTo>
                <a:lnTo>
                  <a:pt x="727" y="209"/>
                </a:lnTo>
                <a:lnTo>
                  <a:pt x="707" y="288"/>
                </a:lnTo>
                <a:lnTo>
                  <a:pt x="622" y="430"/>
                </a:lnTo>
                <a:lnTo>
                  <a:pt x="633" y="445"/>
                </a:lnTo>
                <a:lnTo>
                  <a:pt x="628" y="475"/>
                </a:lnTo>
                <a:lnTo>
                  <a:pt x="581" y="496"/>
                </a:lnTo>
                <a:lnTo>
                  <a:pt x="518" y="496"/>
                </a:lnTo>
                <a:lnTo>
                  <a:pt x="513" y="518"/>
                </a:lnTo>
                <a:lnTo>
                  <a:pt x="456" y="541"/>
                </a:lnTo>
                <a:lnTo>
                  <a:pt x="424" y="513"/>
                </a:lnTo>
                <a:lnTo>
                  <a:pt x="377" y="552"/>
                </a:lnTo>
                <a:lnTo>
                  <a:pt x="326" y="509"/>
                </a:lnTo>
                <a:lnTo>
                  <a:pt x="315" y="464"/>
                </a:lnTo>
                <a:lnTo>
                  <a:pt x="181" y="569"/>
                </a:lnTo>
                <a:lnTo>
                  <a:pt x="108" y="661"/>
                </a:lnTo>
                <a:lnTo>
                  <a:pt x="0" y="673"/>
                </a:lnTo>
                <a:lnTo>
                  <a:pt x="1475" y="673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0" name=""/>
          <p:cNvSpPr/>
          <p:nvPr/>
        </p:nvSpPr>
        <p:spPr>
          <a:xfrm>
            <a:off x="6432480" y="3699000"/>
            <a:ext cx="747720" cy="287280"/>
          </a:xfrm>
          <a:custGeom>
            <a:avLst/>
            <a:gdLst/>
            <a:ahLst/>
            <a:rect l="l" t="t" r="r" b="b"/>
            <a:pathLst>
              <a:path w="942" h="364">
                <a:moveTo>
                  <a:pt x="886" y="364"/>
                </a:moveTo>
                <a:lnTo>
                  <a:pt x="869" y="345"/>
                </a:lnTo>
                <a:lnTo>
                  <a:pt x="820" y="335"/>
                </a:lnTo>
                <a:lnTo>
                  <a:pt x="801" y="317"/>
                </a:lnTo>
                <a:lnTo>
                  <a:pt x="814" y="302"/>
                </a:lnTo>
                <a:lnTo>
                  <a:pt x="801" y="271"/>
                </a:lnTo>
                <a:lnTo>
                  <a:pt x="797" y="249"/>
                </a:lnTo>
                <a:lnTo>
                  <a:pt x="808" y="215"/>
                </a:lnTo>
                <a:lnTo>
                  <a:pt x="818" y="192"/>
                </a:lnTo>
                <a:lnTo>
                  <a:pt x="854" y="205"/>
                </a:lnTo>
                <a:lnTo>
                  <a:pt x="876" y="198"/>
                </a:lnTo>
                <a:lnTo>
                  <a:pt x="891" y="164"/>
                </a:lnTo>
                <a:lnTo>
                  <a:pt x="863" y="141"/>
                </a:lnTo>
                <a:lnTo>
                  <a:pt x="848" y="102"/>
                </a:lnTo>
                <a:lnTo>
                  <a:pt x="865" y="68"/>
                </a:lnTo>
                <a:lnTo>
                  <a:pt x="908" y="53"/>
                </a:lnTo>
                <a:lnTo>
                  <a:pt x="931" y="64"/>
                </a:lnTo>
                <a:lnTo>
                  <a:pt x="942" y="45"/>
                </a:lnTo>
                <a:lnTo>
                  <a:pt x="927" y="8"/>
                </a:lnTo>
                <a:lnTo>
                  <a:pt x="905" y="0"/>
                </a:lnTo>
                <a:lnTo>
                  <a:pt x="897" y="34"/>
                </a:lnTo>
                <a:lnTo>
                  <a:pt x="842" y="51"/>
                </a:lnTo>
                <a:lnTo>
                  <a:pt x="835" y="70"/>
                </a:lnTo>
                <a:lnTo>
                  <a:pt x="756" y="113"/>
                </a:lnTo>
                <a:lnTo>
                  <a:pt x="701" y="98"/>
                </a:lnTo>
                <a:lnTo>
                  <a:pt x="648" y="138"/>
                </a:lnTo>
                <a:lnTo>
                  <a:pt x="628" y="200"/>
                </a:lnTo>
                <a:lnTo>
                  <a:pt x="603" y="205"/>
                </a:lnTo>
                <a:lnTo>
                  <a:pt x="581" y="187"/>
                </a:lnTo>
                <a:lnTo>
                  <a:pt x="518" y="187"/>
                </a:lnTo>
                <a:lnTo>
                  <a:pt x="513" y="209"/>
                </a:lnTo>
                <a:lnTo>
                  <a:pt x="456" y="232"/>
                </a:lnTo>
                <a:lnTo>
                  <a:pt x="424" y="204"/>
                </a:lnTo>
                <a:lnTo>
                  <a:pt x="377" y="243"/>
                </a:lnTo>
                <a:lnTo>
                  <a:pt x="326" y="200"/>
                </a:lnTo>
                <a:lnTo>
                  <a:pt x="315" y="155"/>
                </a:lnTo>
                <a:lnTo>
                  <a:pt x="181" y="260"/>
                </a:lnTo>
                <a:lnTo>
                  <a:pt x="108" y="352"/>
                </a:lnTo>
                <a:lnTo>
                  <a:pt x="0" y="364"/>
                </a:lnTo>
                <a:lnTo>
                  <a:pt x="886" y="364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1" name=""/>
          <p:cNvSpPr/>
          <p:nvPr/>
        </p:nvSpPr>
        <p:spPr>
          <a:xfrm>
            <a:off x="7053120" y="2973240"/>
            <a:ext cx="250920" cy="155880"/>
          </a:xfrm>
          <a:custGeom>
            <a:avLst/>
            <a:gdLst/>
            <a:ahLst/>
            <a:rect l="l" t="t" r="r" b="b"/>
            <a:pathLst>
              <a:path w="317" h="196">
                <a:moveTo>
                  <a:pt x="113" y="4"/>
                </a:moveTo>
                <a:lnTo>
                  <a:pt x="90" y="53"/>
                </a:lnTo>
                <a:lnTo>
                  <a:pt x="11" y="53"/>
                </a:lnTo>
                <a:lnTo>
                  <a:pt x="4" y="83"/>
                </a:lnTo>
                <a:lnTo>
                  <a:pt x="0" y="117"/>
                </a:lnTo>
                <a:lnTo>
                  <a:pt x="26" y="121"/>
                </a:lnTo>
                <a:lnTo>
                  <a:pt x="45" y="159"/>
                </a:lnTo>
                <a:lnTo>
                  <a:pt x="45" y="196"/>
                </a:lnTo>
                <a:lnTo>
                  <a:pt x="68" y="196"/>
                </a:lnTo>
                <a:lnTo>
                  <a:pt x="64" y="162"/>
                </a:lnTo>
                <a:lnTo>
                  <a:pt x="136" y="166"/>
                </a:lnTo>
                <a:lnTo>
                  <a:pt x="155" y="151"/>
                </a:lnTo>
                <a:lnTo>
                  <a:pt x="151" y="110"/>
                </a:lnTo>
                <a:lnTo>
                  <a:pt x="196" y="102"/>
                </a:lnTo>
                <a:lnTo>
                  <a:pt x="219" y="106"/>
                </a:lnTo>
                <a:lnTo>
                  <a:pt x="230" y="129"/>
                </a:lnTo>
                <a:lnTo>
                  <a:pt x="256" y="147"/>
                </a:lnTo>
                <a:lnTo>
                  <a:pt x="286" y="174"/>
                </a:lnTo>
                <a:lnTo>
                  <a:pt x="309" y="170"/>
                </a:lnTo>
                <a:lnTo>
                  <a:pt x="317" y="95"/>
                </a:lnTo>
                <a:lnTo>
                  <a:pt x="298" y="76"/>
                </a:lnTo>
                <a:lnTo>
                  <a:pt x="245" y="76"/>
                </a:lnTo>
                <a:lnTo>
                  <a:pt x="166" y="64"/>
                </a:lnTo>
                <a:lnTo>
                  <a:pt x="162" y="23"/>
                </a:lnTo>
                <a:lnTo>
                  <a:pt x="139" y="0"/>
                </a:lnTo>
                <a:lnTo>
                  <a:pt x="113" y="4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2" name=""/>
          <p:cNvSpPr/>
          <p:nvPr/>
        </p:nvSpPr>
        <p:spPr>
          <a:xfrm>
            <a:off x="7139160" y="3105000"/>
            <a:ext cx="137880" cy="79560"/>
          </a:xfrm>
          <a:custGeom>
            <a:avLst/>
            <a:gdLst/>
            <a:ahLst/>
            <a:rect l="l" t="t" r="r" b="b"/>
            <a:pathLst>
              <a:path w="174" h="102">
                <a:moveTo>
                  <a:pt x="49" y="0"/>
                </a:moveTo>
                <a:lnTo>
                  <a:pt x="34" y="23"/>
                </a:lnTo>
                <a:lnTo>
                  <a:pt x="34" y="49"/>
                </a:lnTo>
                <a:lnTo>
                  <a:pt x="19" y="72"/>
                </a:lnTo>
                <a:lnTo>
                  <a:pt x="0" y="83"/>
                </a:lnTo>
                <a:lnTo>
                  <a:pt x="38" y="98"/>
                </a:lnTo>
                <a:lnTo>
                  <a:pt x="98" y="102"/>
                </a:lnTo>
                <a:lnTo>
                  <a:pt x="140" y="87"/>
                </a:lnTo>
                <a:lnTo>
                  <a:pt x="174" y="49"/>
                </a:lnTo>
                <a:lnTo>
                  <a:pt x="125" y="42"/>
                </a:lnTo>
                <a:lnTo>
                  <a:pt x="76" y="0"/>
                </a:lnTo>
                <a:lnTo>
                  <a:pt x="49" y="0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32760" bIns="327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43" name=""/>
          <p:cNvGrpSpPr/>
          <p:nvPr/>
        </p:nvGrpSpPr>
        <p:grpSpPr>
          <a:xfrm>
            <a:off x="1444680" y="3362400"/>
            <a:ext cx="335160" cy="181080"/>
            <a:chOff x="1444680" y="3362400"/>
            <a:chExt cx="335160" cy="181080"/>
          </a:xfrm>
        </p:grpSpPr>
        <p:sp>
          <p:nvSpPr>
            <p:cNvPr id="144" name=""/>
            <p:cNvSpPr/>
            <p:nvPr/>
          </p:nvSpPr>
          <p:spPr>
            <a:xfrm>
              <a:off x="1454040" y="3373560"/>
              <a:ext cx="303480" cy="16992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5" name=""/>
            <p:cNvSpPr/>
            <p:nvPr/>
          </p:nvSpPr>
          <p:spPr>
            <a:xfrm>
              <a:off x="1444680" y="3362400"/>
              <a:ext cx="304920" cy="168120"/>
            </a:xfrm>
            <a:prstGeom prst="rect">
              <a:avLst/>
            </a:prstGeom>
            <a:solidFill>
              <a:srgbClr val="ffffc3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6" name=""/>
            <p:cNvSpPr/>
            <p:nvPr/>
          </p:nvSpPr>
          <p:spPr>
            <a:xfrm>
              <a:off x="1472760" y="3392640"/>
              <a:ext cx="30708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WSCC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47" name=""/>
          <p:cNvSpPr/>
          <p:nvPr/>
        </p:nvSpPr>
        <p:spPr>
          <a:xfrm>
            <a:off x="5162400" y="2981160"/>
            <a:ext cx="648000" cy="176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8" name=""/>
          <p:cNvSpPr/>
          <p:nvPr/>
        </p:nvSpPr>
        <p:spPr>
          <a:xfrm>
            <a:off x="5029200" y="3048120"/>
            <a:ext cx="5490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Manhattan (650)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9" name=""/>
          <p:cNvSpPr/>
          <p:nvPr/>
        </p:nvSpPr>
        <p:spPr>
          <a:xfrm>
            <a:off x="5638680" y="3048120"/>
            <a:ext cx="73080" cy="73080"/>
          </a:xfrm>
          <a:prstGeom prst="ellipse">
            <a:avLst/>
          </a:prstGeom>
          <a:solidFill>
            <a:srgbClr val="ff0066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0" name=""/>
          <p:cNvSpPr/>
          <p:nvPr/>
        </p:nvSpPr>
        <p:spPr>
          <a:xfrm>
            <a:off x="5880240" y="3535200"/>
            <a:ext cx="72720" cy="73080"/>
          </a:xfrm>
          <a:prstGeom prst="ellipse">
            <a:avLst/>
          </a:prstGeom>
          <a:solidFill>
            <a:srgbClr val="ff0066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1" name=""/>
          <p:cNvSpPr/>
          <p:nvPr/>
        </p:nvSpPr>
        <p:spPr>
          <a:xfrm>
            <a:off x="5234040" y="3484440"/>
            <a:ext cx="601560" cy="174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2" name=""/>
          <p:cNvSpPr/>
          <p:nvPr/>
        </p:nvSpPr>
        <p:spPr>
          <a:xfrm>
            <a:off x="5278320" y="3532320"/>
            <a:ext cx="54468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Wheatland (503)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3" name=""/>
          <p:cNvSpPr/>
          <p:nvPr/>
        </p:nvSpPr>
        <p:spPr>
          <a:xfrm>
            <a:off x="5664240" y="4037040"/>
            <a:ext cx="74520" cy="74520"/>
          </a:xfrm>
          <a:prstGeom prst="ellipse">
            <a:avLst/>
          </a:prstGeom>
          <a:solidFill>
            <a:srgbClr val="ff0066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6120" bIns="61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4" name=""/>
          <p:cNvSpPr/>
          <p:nvPr/>
        </p:nvSpPr>
        <p:spPr>
          <a:xfrm>
            <a:off x="5737320" y="3986280"/>
            <a:ext cx="507960" cy="176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5" name=""/>
          <p:cNvSpPr/>
          <p:nvPr/>
        </p:nvSpPr>
        <p:spPr>
          <a:xfrm>
            <a:off x="5779440" y="4035600"/>
            <a:ext cx="44748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Gleason (533)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6" name=""/>
          <p:cNvSpPr/>
          <p:nvPr/>
        </p:nvSpPr>
        <p:spPr>
          <a:xfrm>
            <a:off x="5521320" y="4181400"/>
            <a:ext cx="73080" cy="7308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7" name=""/>
          <p:cNvSpPr/>
          <p:nvPr/>
        </p:nvSpPr>
        <p:spPr>
          <a:xfrm>
            <a:off x="5592600" y="4130640"/>
            <a:ext cx="623880" cy="174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8" name=""/>
          <p:cNvSpPr/>
          <p:nvPr/>
        </p:nvSpPr>
        <p:spPr>
          <a:xfrm>
            <a:off x="5653800" y="4178160"/>
            <a:ext cx="5702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Brownsville (492)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9" name=""/>
          <p:cNvSpPr/>
          <p:nvPr/>
        </p:nvSpPr>
        <p:spPr>
          <a:xfrm>
            <a:off x="5610240" y="4367160"/>
            <a:ext cx="73080" cy="7308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0" name=""/>
          <p:cNvSpPr/>
          <p:nvPr/>
        </p:nvSpPr>
        <p:spPr>
          <a:xfrm>
            <a:off x="5681520" y="4316400"/>
            <a:ext cx="640080" cy="174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1" name=""/>
          <p:cNvSpPr/>
          <p:nvPr/>
        </p:nvSpPr>
        <p:spPr>
          <a:xfrm>
            <a:off x="5742360" y="4363920"/>
            <a:ext cx="5850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New Albany (391)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2" name=""/>
          <p:cNvSpPr/>
          <p:nvPr/>
        </p:nvSpPr>
        <p:spPr>
          <a:xfrm>
            <a:off x="5664240" y="4510080"/>
            <a:ext cx="74520" cy="7308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3" name=""/>
          <p:cNvSpPr/>
          <p:nvPr/>
        </p:nvSpPr>
        <p:spPr>
          <a:xfrm>
            <a:off x="5737320" y="4459320"/>
            <a:ext cx="571320" cy="174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4" name=""/>
          <p:cNvSpPr/>
          <p:nvPr/>
        </p:nvSpPr>
        <p:spPr>
          <a:xfrm>
            <a:off x="5797800" y="4508640"/>
            <a:ext cx="51516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Caledonia (498)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5" name=""/>
          <p:cNvSpPr/>
          <p:nvPr/>
        </p:nvSpPr>
        <p:spPr>
          <a:xfrm>
            <a:off x="1028880" y="3935520"/>
            <a:ext cx="72720" cy="73080"/>
          </a:xfrm>
          <a:prstGeom prst="ellipse">
            <a:avLst/>
          </a:prstGeom>
          <a:solidFill>
            <a:srgbClr val="3333cc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6" name=""/>
          <p:cNvSpPr/>
          <p:nvPr/>
        </p:nvSpPr>
        <p:spPr>
          <a:xfrm>
            <a:off x="762120" y="3986280"/>
            <a:ext cx="515880" cy="176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7" name=""/>
          <p:cNvSpPr/>
          <p:nvPr/>
        </p:nvSpPr>
        <p:spPr>
          <a:xfrm>
            <a:off x="804240" y="4035600"/>
            <a:ext cx="45576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Pastoria (750)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8" name=""/>
          <p:cNvSpPr/>
          <p:nvPr/>
        </p:nvSpPr>
        <p:spPr>
          <a:xfrm>
            <a:off x="1459080" y="3843360"/>
            <a:ext cx="576000" cy="174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9" name=""/>
          <p:cNvSpPr/>
          <p:nvPr/>
        </p:nvSpPr>
        <p:spPr>
          <a:xfrm>
            <a:off x="1501920" y="3892680"/>
            <a:ext cx="51732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LV Cogen (270)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0" name=""/>
          <p:cNvSpPr/>
          <p:nvPr/>
        </p:nvSpPr>
        <p:spPr>
          <a:xfrm>
            <a:off x="1646280" y="3989520"/>
            <a:ext cx="73080" cy="72720"/>
          </a:xfrm>
          <a:prstGeom prst="ellipse">
            <a:avLst/>
          </a:prstGeom>
          <a:solidFill>
            <a:srgbClr val="3333cc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040" bIns="50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1" name=""/>
          <p:cNvSpPr/>
          <p:nvPr/>
        </p:nvSpPr>
        <p:spPr>
          <a:xfrm>
            <a:off x="6526080" y="2770200"/>
            <a:ext cx="73080" cy="73080"/>
          </a:xfrm>
          <a:prstGeom prst="ellipse">
            <a:avLst/>
          </a:prstGeom>
          <a:solidFill>
            <a:srgbClr val="3333cc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2" name=""/>
          <p:cNvSpPr/>
          <p:nvPr/>
        </p:nvSpPr>
        <p:spPr>
          <a:xfrm>
            <a:off x="5521320" y="2739960"/>
            <a:ext cx="512640" cy="174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3" name=""/>
          <p:cNvSpPr/>
          <p:nvPr/>
        </p:nvSpPr>
        <p:spPr>
          <a:xfrm>
            <a:off x="6302520" y="2811600"/>
            <a:ext cx="465120" cy="174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4" name=""/>
          <p:cNvSpPr/>
          <p:nvPr/>
        </p:nvSpPr>
        <p:spPr>
          <a:xfrm>
            <a:off x="6345000" y="2860560"/>
            <a:ext cx="40068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Sarnia (320)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5" name=""/>
          <p:cNvSpPr/>
          <p:nvPr/>
        </p:nvSpPr>
        <p:spPr>
          <a:xfrm>
            <a:off x="6205680" y="4821120"/>
            <a:ext cx="436320" cy="174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6" name=""/>
          <p:cNvSpPr/>
          <p:nvPr/>
        </p:nvSpPr>
        <p:spPr>
          <a:xfrm>
            <a:off x="7243920" y="4952880"/>
            <a:ext cx="1222200" cy="760680"/>
          </a:xfrm>
          <a:prstGeom prst="rect">
            <a:avLst/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7" name=""/>
          <p:cNvSpPr/>
          <p:nvPr/>
        </p:nvSpPr>
        <p:spPr>
          <a:xfrm>
            <a:off x="7619400" y="5029200"/>
            <a:ext cx="38268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8" name=""/>
          <p:cNvSpPr/>
          <p:nvPr/>
        </p:nvSpPr>
        <p:spPr>
          <a:xfrm>
            <a:off x="7459560" y="5033880"/>
            <a:ext cx="735120" cy="174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9" name=""/>
          <p:cNvSpPr/>
          <p:nvPr/>
        </p:nvSpPr>
        <p:spPr>
          <a:xfrm>
            <a:off x="7388280" y="5227560"/>
            <a:ext cx="73080" cy="7308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0" name=""/>
          <p:cNvSpPr/>
          <p:nvPr/>
        </p:nvSpPr>
        <p:spPr>
          <a:xfrm>
            <a:off x="7459560" y="5176800"/>
            <a:ext cx="488880" cy="174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1" name=""/>
          <p:cNvSpPr/>
          <p:nvPr/>
        </p:nvSpPr>
        <p:spPr>
          <a:xfrm>
            <a:off x="7518600" y="5226120"/>
            <a:ext cx="4262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 Operation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2" name=""/>
          <p:cNvSpPr/>
          <p:nvPr/>
        </p:nvSpPr>
        <p:spPr>
          <a:xfrm>
            <a:off x="7388280" y="5514840"/>
            <a:ext cx="73080" cy="73080"/>
          </a:xfrm>
          <a:prstGeom prst="ellipse">
            <a:avLst/>
          </a:prstGeom>
          <a:solidFill>
            <a:srgbClr val="3333cc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3" name=""/>
          <p:cNvSpPr/>
          <p:nvPr/>
        </p:nvSpPr>
        <p:spPr>
          <a:xfrm>
            <a:off x="7459560" y="5464080"/>
            <a:ext cx="507960" cy="174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4" name=""/>
          <p:cNvSpPr/>
          <p:nvPr/>
        </p:nvSpPr>
        <p:spPr>
          <a:xfrm>
            <a:off x="7516800" y="5513400"/>
            <a:ext cx="44712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Development 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5" name=""/>
          <p:cNvSpPr/>
          <p:nvPr/>
        </p:nvSpPr>
        <p:spPr>
          <a:xfrm>
            <a:off x="7388280" y="5372280"/>
            <a:ext cx="73080" cy="72720"/>
          </a:xfrm>
          <a:prstGeom prst="ellipse">
            <a:avLst/>
          </a:prstGeom>
          <a:solidFill>
            <a:srgbClr val="ff0066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040" bIns="50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6" name=""/>
          <p:cNvSpPr/>
          <p:nvPr/>
        </p:nvSpPr>
        <p:spPr>
          <a:xfrm>
            <a:off x="7459560" y="5321160"/>
            <a:ext cx="704880" cy="174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7" name=""/>
          <p:cNvSpPr/>
          <p:nvPr/>
        </p:nvSpPr>
        <p:spPr>
          <a:xfrm>
            <a:off x="7517880" y="5369040"/>
            <a:ext cx="6548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Under Construction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168E49EA-28D0-40F1-B28E-CD6AEF211208}" type="slidenum">
              <a:t>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"/>
          <p:cNvSpPr/>
          <p:nvPr/>
        </p:nvSpPr>
        <p:spPr>
          <a:xfrm>
            <a:off x="7332840" y="3487680"/>
            <a:ext cx="33120" cy="33480"/>
          </a:xfrm>
          <a:custGeom>
            <a:avLst/>
            <a:gdLst/>
            <a:ahLst/>
            <a:rect l="l" t="t" r="r" b="b"/>
            <a:pathLst>
              <a:path w="42" h="42">
                <a:moveTo>
                  <a:pt x="18" y="42"/>
                </a:moveTo>
                <a:lnTo>
                  <a:pt x="0" y="13"/>
                </a:lnTo>
                <a:lnTo>
                  <a:pt x="12" y="0"/>
                </a:lnTo>
                <a:lnTo>
                  <a:pt x="42" y="26"/>
                </a:lnTo>
                <a:lnTo>
                  <a:pt x="18" y="42"/>
                </a:lnTo>
                <a:close/>
              </a:path>
            </a:pathLst>
          </a:custGeom>
          <a:solidFill>
            <a:srgbClr val="ff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3320" bIns="-13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9" name=""/>
          <p:cNvSpPr/>
          <p:nvPr/>
        </p:nvSpPr>
        <p:spPr>
          <a:xfrm>
            <a:off x="6989760" y="3354480"/>
            <a:ext cx="650880" cy="326880"/>
          </a:xfrm>
          <a:custGeom>
            <a:avLst/>
            <a:gdLst/>
            <a:ahLst/>
            <a:rect l="l" t="t" r="r" b="b"/>
            <a:pathLst>
              <a:path w="820" h="412">
                <a:moveTo>
                  <a:pt x="651" y="0"/>
                </a:moveTo>
                <a:lnTo>
                  <a:pt x="353" y="0"/>
                </a:lnTo>
                <a:lnTo>
                  <a:pt x="0" y="0"/>
                </a:lnTo>
                <a:lnTo>
                  <a:pt x="5" y="115"/>
                </a:lnTo>
                <a:lnTo>
                  <a:pt x="69" y="57"/>
                </a:lnTo>
                <a:lnTo>
                  <a:pt x="97" y="57"/>
                </a:lnTo>
                <a:lnTo>
                  <a:pt x="120" y="16"/>
                </a:lnTo>
                <a:lnTo>
                  <a:pt x="162" y="40"/>
                </a:lnTo>
                <a:lnTo>
                  <a:pt x="184" y="40"/>
                </a:lnTo>
                <a:lnTo>
                  <a:pt x="190" y="22"/>
                </a:lnTo>
                <a:lnTo>
                  <a:pt x="230" y="0"/>
                </a:lnTo>
                <a:lnTo>
                  <a:pt x="289" y="22"/>
                </a:lnTo>
                <a:lnTo>
                  <a:pt x="316" y="86"/>
                </a:lnTo>
                <a:lnTo>
                  <a:pt x="369" y="110"/>
                </a:lnTo>
                <a:lnTo>
                  <a:pt x="357" y="134"/>
                </a:lnTo>
                <a:lnTo>
                  <a:pt x="375" y="150"/>
                </a:lnTo>
                <a:lnTo>
                  <a:pt x="432" y="179"/>
                </a:lnTo>
                <a:lnTo>
                  <a:pt x="444" y="166"/>
                </a:lnTo>
                <a:lnTo>
                  <a:pt x="472" y="192"/>
                </a:lnTo>
                <a:lnTo>
                  <a:pt x="450" y="209"/>
                </a:lnTo>
                <a:lnTo>
                  <a:pt x="450" y="227"/>
                </a:lnTo>
                <a:lnTo>
                  <a:pt x="426" y="289"/>
                </a:lnTo>
                <a:lnTo>
                  <a:pt x="600" y="372"/>
                </a:lnTo>
                <a:lnTo>
                  <a:pt x="582" y="318"/>
                </a:lnTo>
                <a:lnTo>
                  <a:pt x="560" y="296"/>
                </a:lnTo>
                <a:lnTo>
                  <a:pt x="573" y="296"/>
                </a:lnTo>
                <a:lnTo>
                  <a:pt x="541" y="115"/>
                </a:lnTo>
                <a:lnTo>
                  <a:pt x="629" y="46"/>
                </a:lnTo>
                <a:lnTo>
                  <a:pt x="635" y="29"/>
                </a:lnTo>
                <a:lnTo>
                  <a:pt x="640" y="69"/>
                </a:lnTo>
                <a:lnTo>
                  <a:pt x="606" y="104"/>
                </a:lnTo>
                <a:lnTo>
                  <a:pt x="617" y="157"/>
                </a:lnTo>
                <a:lnTo>
                  <a:pt x="595" y="179"/>
                </a:lnTo>
                <a:lnTo>
                  <a:pt x="629" y="198"/>
                </a:lnTo>
                <a:lnTo>
                  <a:pt x="629" y="249"/>
                </a:lnTo>
                <a:lnTo>
                  <a:pt x="606" y="289"/>
                </a:lnTo>
                <a:lnTo>
                  <a:pt x="640" y="337"/>
                </a:lnTo>
                <a:lnTo>
                  <a:pt x="682" y="342"/>
                </a:lnTo>
                <a:lnTo>
                  <a:pt x="710" y="412"/>
                </a:lnTo>
                <a:lnTo>
                  <a:pt x="790" y="388"/>
                </a:lnTo>
                <a:lnTo>
                  <a:pt x="785" y="364"/>
                </a:lnTo>
                <a:lnTo>
                  <a:pt x="820" y="296"/>
                </a:lnTo>
                <a:lnTo>
                  <a:pt x="699" y="296"/>
                </a:lnTo>
                <a:lnTo>
                  <a:pt x="651" y="0"/>
                </a:lnTo>
                <a:close/>
              </a:path>
            </a:pathLst>
          </a:custGeom>
          <a:solidFill>
            <a:srgbClr val="ffdd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0" name=""/>
          <p:cNvSpPr/>
          <p:nvPr/>
        </p:nvSpPr>
        <p:spPr>
          <a:xfrm>
            <a:off x="5772240" y="2975040"/>
            <a:ext cx="468360" cy="743040"/>
          </a:xfrm>
          <a:custGeom>
            <a:avLst/>
            <a:gdLst/>
            <a:ahLst/>
            <a:rect l="l" t="t" r="r" b="b"/>
            <a:pathLst>
              <a:path w="590" h="936">
                <a:moveTo>
                  <a:pt x="97" y="555"/>
                </a:moveTo>
                <a:lnTo>
                  <a:pt x="92" y="13"/>
                </a:lnTo>
                <a:lnTo>
                  <a:pt x="150" y="24"/>
                </a:lnTo>
                <a:lnTo>
                  <a:pt x="191" y="0"/>
                </a:lnTo>
                <a:lnTo>
                  <a:pt x="560" y="0"/>
                </a:lnTo>
                <a:lnTo>
                  <a:pt x="566" y="13"/>
                </a:lnTo>
                <a:lnTo>
                  <a:pt x="584" y="617"/>
                </a:lnTo>
                <a:lnTo>
                  <a:pt x="571" y="630"/>
                </a:lnTo>
                <a:lnTo>
                  <a:pt x="590" y="692"/>
                </a:lnTo>
                <a:lnTo>
                  <a:pt x="526" y="716"/>
                </a:lnTo>
                <a:lnTo>
                  <a:pt x="474" y="705"/>
                </a:lnTo>
                <a:lnTo>
                  <a:pt x="480" y="751"/>
                </a:lnTo>
                <a:lnTo>
                  <a:pt x="451" y="774"/>
                </a:lnTo>
                <a:lnTo>
                  <a:pt x="434" y="807"/>
                </a:lnTo>
                <a:lnTo>
                  <a:pt x="410" y="815"/>
                </a:lnTo>
                <a:lnTo>
                  <a:pt x="392" y="866"/>
                </a:lnTo>
                <a:lnTo>
                  <a:pt x="370" y="890"/>
                </a:lnTo>
                <a:lnTo>
                  <a:pt x="311" y="831"/>
                </a:lnTo>
                <a:lnTo>
                  <a:pt x="317" y="842"/>
                </a:lnTo>
                <a:lnTo>
                  <a:pt x="295" y="850"/>
                </a:lnTo>
                <a:lnTo>
                  <a:pt x="266" y="912"/>
                </a:lnTo>
                <a:lnTo>
                  <a:pt x="231" y="883"/>
                </a:lnTo>
                <a:lnTo>
                  <a:pt x="180" y="930"/>
                </a:lnTo>
                <a:lnTo>
                  <a:pt x="92" y="890"/>
                </a:lnTo>
                <a:lnTo>
                  <a:pt x="81" y="917"/>
                </a:lnTo>
                <a:lnTo>
                  <a:pt x="75" y="901"/>
                </a:lnTo>
                <a:lnTo>
                  <a:pt x="40" y="895"/>
                </a:lnTo>
                <a:lnTo>
                  <a:pt x="22" y="936"/>
                </a:lnTo>
                <a:lnTo>
                  <a:pt x="13" y="917"/>
                </a:lnTo>
                <a:lnTo>
                  <a:pt x="0" y="906"/>
                </a:lnTo>
                <a:lnTo>
                  <a:pt x="13" y="906"/>
                </a:lnTo>
                <a:lnTo>
                  <a:pt x="13" y="855"/>
                </a:lnTo>
                <a:lnTo>
                  <a:pt x="30" y="842"/>
                </a:lnTo>
                <a:lnTo>
                  <a:pt x="22" y="820"/>
                </a:lnTo>
                <a:lnTo>
                  <a:pt x="81" y="762"/>
                </a:lnTo>
                <a:lnTo>
                  <a:pt x="105" y="705"/>
                </a:lnTo>
                <a:lnTo>
                  <a:pt x="97" y="659"/>
                </a:lnTo>
                <a:lnTo>
                  <a:pt x="70" y="617"/>
                </a:lnTo>
                <a:lnTo>
                  <a:pt x="97" y="555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1" name=""/>
          <p:cNvSpPr/>
          <p:nvPr/>
        </p:nvSpPr>
        <p:spPr>
          <a:xfrm>
            <a:off x="6143760" y="4238640"/>
            <a:ext cx="722160" cy="887400"/>
          </a:xfrm>
          <a:custGeom>
            <a:avLst/>
            <a:gdLst/>
            <a:ahLst/>
            <a:rect l="l" t="t" r="r" b="b"/>
            <a:pathLst>
              <a:path w="908" h="1119">
                <a:moveTo>
                  <a:pt x="811" y="1031"/>
                </a:moveTo>
                <a:lnTo>
                  <a:pt x="811" y="976"/>
                </a:lnTo>
                <a:lnTo>
                  <a:pt x="846" y="897"/>
                </a:lnTo>
                <a:lnTo>
                  <a:pt x="846" y="866"/>
                </a:lnTo>
                <a:lnTo>
                  <a:pt x="879" y="756"/>
                </a:lnTo>
                <a:lnTo>
                  <a:pt x="908" y="716"/>
                </a:lnTo>
                <a:lnTo>
                  <a:pt x="868" y="694"/>
                </a:lnTo>
                <a:lnTo>
                  <a:pt x="868" y="646"/>
                </a:lnTo>
                <a:lnTo>
                  <a:pt x="846" y="597"/>
                </a:lnTo>
                <a:lnTo>
                  <a:pt x="811" y="571"/>
                </a:lnTo>
                <a:lnTo>
                  <a:pt x="787" y="480"/>
                </a:lnTo>
                <a:lnTo>
                  <a:pt x="736" y="447"/>
                </a:lnTo>
                <a:lnTo>
                  <a:pt x="701" y="394"/>
                </a:lnTo>
                <a:lnTo>
                  <a:pt x="707" y="372"/>
                </a:lnTo>
                <a:lnTo>
                  <a:pt x="579" y="255"/>
                </a:lnTo>
                <a:lnTo>
                  <a:pt x="516" y="128"/>
                </a:lnTo>
                <a:lnTo>
                  <a:pt x="487" y="128"/>
                </a:lnTo>
                <a:lnTo>
                  <a:pt x="425" y="75"/>
                </a:lnTo>
                <a:lnTo>
                  <a:pt x="470" y="0"/>
                </a:lnTo>
                <a:lnTo>
                  <a:pt x="243" y="0"/>
                </a:lnTo>
                <a:lnTo>
                  <a:pt x="0" y="0"/>
                </a:lnTo>
                <a:lnTo>
                  <a:pt x="93" y="480"/>
                </a:lnTo>
                <a:lnTo>
                  <a:pt x="110" y="571"/>
                </a:lnTo>
                <a:lnTo>
                  <a:pt x="137" y="624"/>
                </a:lnTo>
                <a:lnTo>
                  <a:pt x="128" y="641"/>
                </a:lnTo>
                <a:lnTo>
                  <a:pt x="150" y="665"/>
                </a:lnTo>
                <a:lnTo>
                  <a:pt x="128" y="694"/>
                </a:lnTo>
                <a:lnTo>
                  <a:pt x="115" y="751"/>
                </a:lnTo>
                <a:lnTo>
                  <a:pt x="128" y="787"/>
                </a:lnTo>
                <a:lnTo>
                  <a:pt x="121" y="925"/>
                </a:lnTo>
                <a:lnTo>
                  <a:pt x="137" y="972"/>
                </a:lnTo>
                <a:lnTo>
                  <a:pt x="168" y="1038"/>
                </a:lnTo>
                <a:lnTo>
                  <a:pt x="672" y="1073"/>
                </a:lnTo>
                <a:lnTo>
                  <a:pt x="683" y="1119"/>
                </a:lnTo>
                <a:lnTo>
                  <a:pt x="712" y="1119"/>
                </a:lnTo>
                <a:lnTo>
                  <a:pt x="707" y="1025"/>
                </a:lnTo>
                <a:lnTo>
                  <a:pt x="723" y="1009"/>
                </a:lnTo>
                <a:lnTo>
                  <a:pt x="811" y="1031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2" name=""/>
          <p:cNvSpPr/>
          <p:nvPr/>
        </p:nvSpPr>
        <p:spPr>
          <a:xfrm>
            <a:off x="1792440" y="3860640"/>
            <a:ext cx="952200" cy="1079640"/>
          </a:xfrm>
          <a:custGeom>
            <a:avLst/>
            <a:gdLst/>
            <a:ahLst/>
            <a:rect l="l" t="t" r="r" b="b"/>
            <a:pathLst>
              <a:path w="1201" h="1360">
                <a:moveTo>
                  <a:pt x="1201" y="0"/>
                </a:moveTo>
                <a:lnTo>
                  <a:pt x="1051" y="1360"/>
                </a:lnTo>
                <a:lnTo>
                  <a:pt x="691" y="1360"/>
                </a:lnTo>
                <a:lnTo>
                  <a:pt x="0" y="1066"/>
                </a:lnTo>
                <a:lnTo>
                  <a:pt x="0" y="1047"/>
                </a:lnTo>
                <a:lnTo>
                  <a:pt x="24" y="1025"/>
                </a:lnTo>
                <a:lnTo>
                  <a:pt x="46" y="1025"/>
                </a:lnTo>
                <a:lnTo>
                  <a:pt x="70" y="991"/>
                </a:lnTo>
                <a:lnTo>
                  <a:pt x="70" y="967"/>
                </a:lnTo>
                <a:lnTo>
                  <a:pt x="30" y="937"/>
                </a:lnTo>
                <a:lnTo>
                  <a:pt x="35" y="862"/>
                </a:lnTo>
                <a:lnTo>
                  <a:pt x="81" y="822"/>
                </a:lnTo>
                <a:lnTo>
                  <a:pt x="94" y="731"/>
                </a:lnTo>
                <a:lnTo>
                  <a:pt x="180" y="648"/>
                </a:lnTo>
                <a:lnTo>
                  <a:pt x="105" y="504"/>
                </a:lnTo>
                <a:lnTo>
                  <a:pt x="110" y="480"/>
                </a:lnTo>
                <a:lnTo>
                  <a:pt x="128" y="394"/>
                </a:lnTo>
                <a:lnTo>
                  <a:pt x="123" y="249"/>
                </a:lnTo>
                <a:lnTo>
                  <a:pt x="163" y="203"/>
                </a:lnTo>
                <a:lnTo>
                  <a:pt x="238" y="225"/>
                </a:lnTo>
                <a:lnTo>
                  <a:pt x="255" y="190"/>
                </a:lnTo>
                <a:lnTo>
                  <a:pt x="290" y="0"/>
                </a:lnTo>
                <a:lnTo>
                  <a:pt x="1201" y="0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3" name=""/>
          <p:cNvSpPr/>
          <p:nvPr/>
        </p:nvSpPr>
        <p:spPr>
          <a:xfrm>
            <a:off x="692280" y="2932200"/>
            <a:ext cx="1242720" cy="1787400"/>
          </a:xfrm>
          <a:custGeom>
            <a:avLst/>
            <a:gdLst/>
            <a:ahLst/>
            <a:rect l="l" t="t" r="r" b="b"/>
            <a:pathLst>
              <a:path w="1568" h="2254">
                <a:moveTo>
                  <a:pt x="1423" y="2034"/>
                </a:moveTo>
                <a:lnTo>
                  <a:pt x="1471" y="1994"/>
                </a:lnTo>
                <a:lnTo>
                  <a:pt x="1482" y="1901"/>
                </a:lnTo>
                <a:lnTo>
                  <a:pt x="1568" y="1820"/>
                </a:lnTo>
                <a:lnTo>
                  <a:pt x="1493" y="1675"/>
                </a:lnTo>
                <a:lnTo>
                  <a:pt x="1498" y="1652"/>
                </a:lnTo>
                <a:lnTo>
                  <a:pt x="678" y="694"/>
                </a:lnTo>
                <a:lnTo>
                  <a:pt x="833" y="0"/>
                </a:lnTo>
                <a:lnTo>
                  <a:pt x="116" y="0"/>
                </a:lnTo>
                <a:lnTo>
                  <a:pt x="110" y="139"/>
                </a:lnTo>
                <a:lnTo>
                  <a:pt x="64" y="273"/>
                </a:lnTo>
                <a:lnTo>
                  <a:pt x="0" y="370"/>
                </a:lnTo>
                <a:lnTo>
                  <a:pt x="64" y="533"/>
                </a:lnTo>
                <a:lnTo>
                  <a:pt x="46" y="608"/>
                </a:lnTo>
                <a:lnTo>
                  <a:pt x="46" y="731"/>
                </a:lnTo>
                <a:lnTo>
                  <a:pt x="127" y="851"/>
                </a:lnTo>
                <a:lnTo>
                  <a:pt x="127" y="910"/>
                </a:lnTo>
                <a:lnTo>
                  <a:pt x="150" y="945"/>
                </a:lnTo>
                <a:lnTo>
                  <a:pt x="198" y="950"/>
                </a:lnTo>
                <a:lnTo>
                  <a:pt x="215" y="892"/>
                </a:lnTo>
                <a:lnTo>
                  <a:pt x="295" y="910"/>
                </a:lnTo>
                <a:lnTo>
                  <a:pt x="233" y="950"/>
                </a:lnTo>
                <a:lnTo>
                  <a:pt x="249" y="1049"/>
                </a:lnTo>
                <a:lnTo>
                  <a:pt x="198" y="985"/>
                </a:lnTo>
                <a:lnTo>
                  <a:pt x="198" y="1135"/>
                </a:lnTo>
                <a:lnTo>
                  <a:pt x="220" y="1170"/>
                </a:lnTo>
                <a:lnTo>
                  <a:pt x="260" y="1177"/>
                </a:lnTo>
                <a:lnTo>
                  <a:pt x="273" y="1212"/>
                </a:lnTo>
                <a:lnTo>
                  <a:pt x="268" y="1252"/>
                </a:lnTo>
                <a:lnTo>
                  <a:pt x="237" y="1269"/>
                </a:lnTo>
                <a:lnTo>
                  <a:pt x="237" y="1333"/>
                </a:lnTo>
                <a:lnTo>
                  <a:pt x="377" y="1547"/>
                </a:lnTo>
                <a:lnTo>
                  <a:pt x="377" y="1587"/>
                </a:lnTo>
                <a:lnTo>
                  <a:pt x="418" y="1630"/>
                </a:lnTo>
                <a:lnTo>
                  <a:pt x="399" y="1756"/>
                </a:lnTo>
                <a:lnTo>
                  <a:pt x="522" y="1802"/>
                </a:lnTo>
                <a:lnTo>
                  <a:pt x="562" y="1791"/>
                </a:lnTo>
                <a:lnTo>
                  <a:pt x="707" y="1901"/>
                </a:lnTo>
                <a:lnTo>
                  <a:pt x="747" y="1877"/>
                </a:lnTo>
                <a:lnTo>
                  <a:pt x="775" y="1952"/>
                </a:lnTo>
                <a:lnTo>
                  <a:pt x="861" y="1981"/>
                </a:lnTo>
                <a:lnTo>
                  <a:pt x="949" y="2096"/>
                </a:lnTo>
                <a:lnTo>
                  <a:pt x="962" y="2128"/>
                </a:lnTo>
                <a:lnTo>
                  <a:pt x="962" y="2254"/>
                </a:lnTo>
                <a:lnTo>
                  <a:pt x="1388" y="2219"/>
                </a:lnTo>
                <a:lnTo>
                  <a:pt x="1412" y="2197"/>
                </a:lnTo>
                <a:lnTo>
                  <a:pt x="1436" y="2197"/>
                </a:lnTo>
                <a:lnTo>
                  <a:pt x="1458" y="2162"/>
                </a:lnTo>
                <a:lnTo>
                  <a:pt x="1458" y="2139"/>
                </a:lnTo>
                <a:lnTo>
                  <a:pt x="1417" y="2109"/>
                </a:lnTo>
                <a:lnTo>
                  <a:pt x="1423" y="2034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4" name=""/>
          <p:cNvSpPr/>
          <p:nvPr/>
        </p:nvSpPr>
        <p:spPr>
          <a:xfrm>
            <a:off x="2021040" y="2932200"/>
            <a:ext cx="819000" cy="928440"/>
          </a:xfrm>
          <a:custGeom>
            <a:avLst/>
            <a:gdLst/>
            <a:ahLst/>
            <a:rect l="l" t="t" r="r" b="b"/>
            <a:pathLst>
              <a:path w="1030" h="1170">
                <a:moveTo>
                  <a:pt x="719" y="0"/>
                </a:moveTo>
                <a:lnTo>
                  <a:pt x="679" y="233"/>
                </a:lnTo>
                <a:lnTo>
                  <a:pt x="1030" y="233"/>
                </a:lnTo>
                <a:lnTo>
                  <a:pt x="910" y="1170"/>
                </a:lnTo>
                <a:lnTo>
                  <a:pt x="0" y="1170"/>
                </a:lnTo>
                <a:lnTo>
                  <a:pt x="190" y="0"/>
                </a:lnTo>
                <a:lnTo>
                  <a:pt x="719" y="0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5" name=""/>
          <p:cNvSpPr/>
          <p:nvPr/>
        </p:nvSpPr>
        <p:spPr>
          <a:xfrm>
            <a:off x="1228680" y="2932200"/>
            <a:ext cx="944640" cy="1309680"/>
          </a:xfrm>
          <a:custGeom>
            <a:avLst/>
            <a:gdLst/>
            <a:ahLst/>
            <a:rect l="l" t="t" r="r" b="b"/>
            <a:pathLst>
              <a:path w="1190" h="1652">
                <a:moveTo>
                  <a:pt x="663" y="1472"/>
                </a:moveTo>
                <a:lnTo>
                  <a:pt x="0" y="694"/>
                </a:lnTo>
                <a:lnTo>
                  <a:pt x="155" y="0"/>
                </a:lnTo>
                <a:lnTo>
                  <a:pt x="670" y="0"/>
                </a:lnTo>
                <a:lnTo>
                  <a:pt x="1190" y="0"/>
                </a:lnTo>
                <a:lnTo>
                  <a:pt x="965" y="1362"/>
                </a:lnTo>
                <a:lnTo>
                  <a:pt x="948" y="1397"/>
                </a:lnTo>
                <a:lnTo>
                  <a:pt x="873" y="1375"/>
                </a:lnTo>
                <a:lnTo>
                  <a:pt x="831" y="1419"/>
                </a:lnTo>
                <a:lnTo>
                  <a:pt x="838" y="1564"/>
                </a:lnTo>
                <a:lnTo>
                  <a:pt x="820" y="1652"/>
                </a:lnTo>
                <a:lnTo>
                  <a:pt x="663" y="1472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6" name=""/>
          <p:cNvSpPr/>
          <p:nvPr/>
        </p:nvSpPr>
        <p:spPr>
          <a:xfrm>
            <a:off x="781200" y="2170080"/>
            <a:ext cx="1195200" cy="762120"/>
          </a:xfrm>
          <a:custGeom>
            <a:avLst/>
            <a:gdLst/>
            <a:ahLst/>
            <a:rect l="l" t="t" r="r" b="b"/>
            <a:pathLst>
              <a:path w="1505" h="959">
                <a:moveTo>
                  <a:pt x="0" y="959"/>
                </a:moveTo>
                <a:lnTo>
                  <a:pt x="5" y="756"/>
                </a:lnTo>
                <a:lnTo>
                  <a:pt x="47" y="670"/>
                </a:lnTo>
                <a:lnTo>
                  <a:pt x="91" y="630"/>
                </a:lnTo>
                <a:lnTo>
                  <a:pt x="91" y="600"/>
                </a:lnTo>
                <a:lnTo>
                  <a:pt x="306" y="13"/>
                </a:lnTo>
                <a:lnTo>
                  <a:pt x="415" y="0"/>
                </a:lnTo>
                <a:lnTo>
                  <a:pt x="456" y="34"/>
                </a:lnTo>
                <a:lnTo>
                  <a:pt x="452" y="128"/>
                </a:lnTo>
                <a:lnTo>
                  <a:pt x="525" y="144"/>
                </a:lnTo>
                <a:lnTo>
                  <a:pt x="613" y="110"/>
                </a:lnTo>
                <a:lnTo>
                  <a:pt x="701" y="110"/>
                </a:lnTo>
                <a:lnTo>
                  <a:pt x="718" y="133"/>
                </a:lnTo>
                <a:lnTo>
                  <a:pt x="816" y="104"/>
                </a:lnTo>
                <a:lnTo>
                  <a:pt x="886" y="104"/>
                </a:lnTo>
                <a:lnTo>
                  <a:pt x="1001" y="58"/>
                </a:lnTo>
                <a:lnTo>
                  <a:pt x="1100" y="45"/>
                </a:lnTo>
                <a:lnTo>
                  <a:pt x="1452" y="45"/>
                </a:lnTo>
                <a:lnTo>
                  <a:pt x="1465" y="80"/>
                </a:lnTo>
                <a:lnTo>
                  <a:pt x="1499" y="99"/>
                </a:lnTo>
                <a:lnTo>
                  <a:pt x="1505" y="133"/>
                </a:lnTo>
                <a:lnTo>
                  <a:pt x="1390" y="305"/>
                </a:lnTo>
                <a:lnTo>
                  <a:pt x="1320" y="388"/>
                </a:lnTo>
                <a:lnTo>
                  <a:pt x="1320" y="434"/>
                </a:lnTo>
                <a:lnTo>
                  <a:pt x="1360" y="463"/>
                </a:lnTo>
                <a:lnTo>
                  <a:pt x="1320" y="538"/>
                </a:lnTo>
                <a:lnTo>
                  <a:pt x="1232" y="959"/>
                </a:lnTo>
                <a:lnTo>
                  <a:pt x="718" y="959"/>
                </a:lnTo>
                <a:lnTo>
                  <a:pt x="0" y="959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7" name=""/>
          <p:cNvSpPr/>
          <p:nvPr/>
        </p:nvSpPr>
        <p:spPr>
          <a:xfrm>
            <a:off x="1760400" y="1677960"/>
            <a:ext cx="906480" cy="1254240"/>
          </a:xfrm>
          <a:custGeom>
            <a:avLst/>
            <a:gdLst/>
            <a:ahLst/>
            <a:rect l="l" t="t" r="r" b="b"/>
            <a:pathLst>
              <a:path w="1141" h="1580">
                <a:moveTo>
                  <a:pt x="1049" y="1580"/>
                </a:moveTo>
                <a:lnTo>
                  <a:pt x="1141" y="1007"/>
                </a:lnTo>
                <a:lnTo>
                  <a:pt x="1095" y="948"/>
                </a:lnTo>
                <a:lnTo>
                  <a:pt x="1078" y="954"/>
                </a:lnTo>
                <a:lnTo>
                  <a:pt x="1071" y="994"/>
                </a:lnTo>
                <a:lnTo>
                  <a:pt x="939" y="989"/>
                </a:lnTo>
                <a:lnTo>
                  <a:pt x="910" y="1018"/>
                </a:lnTo>
                <a:lnTo>
                  <a:pt x="846" y="1007"/>
                </a:lnTo>
                <a:lnTo>
                  <a:pt x="829" y="1034"/>
                </a:lnTo>
                <a:lnTo>
                  <a:pt x="805" y="1013"/>
                </a:lnTo>
                <a:lnTo>
                  <a:pt x="794" y="943"/>
                </a:lnTo>
                <a:lnTo>
                  <a:pt x="749" y="925"/>
                </a:lnTo>
                <a:lnTo>
                  <a:pt x="760" y="884"/>
                </a:lnTo>
                <a:lnTo>
                  <a:pt x="719" y="822"/>
                </a:lnTo>
                <a:lnTo>
                  <a:pt x="719" y="753"/>
                </a:lnTo>
                <a:lnTo>
                  <a:pt x="692" y="729"/>
                </a:lnTo>
                <a:lnTo>
                  <a:pt x="626" y="782"/>
                </a:lnTo>
                <a:lnTo>
                  <a:pt x="599" y="764"/>
                </a:lnTo>
                <a:lnTo>
                  <a:pt x="610" y="729"/>
                </a:lnTo>
                <a:lnTo>
                  <a:pt x="604" y="718"/>
                </a:lnTo>
                <a:lnTo>
                  <a:pt x="639" y="688"/>
                </a:lnTo>
                <a:lnTo>
                  <a:pt x="626" y="630"/>
                </a:lnTo>
                <a:lnTo>
                  <a:pt x="644" y="624"/>
                </a:lnTo>
                <a:lnTo>
                  <a:pt x="685" y="515"/>
                </a:lnTo>
                <a:lnTo>
                  <a:pt x="610" y="504"/>
                </a:lnTo>
                <a:lnTo>
                  <a:pt x="544" y="381"/>
                </a:lnTo>
                <a:lnTo>
                  <a:pt x="485" y="342"/>
                </a:lnTo>
                <a:lnTo>
                  <a:pt x="503" y="335"/>
                </a:lnTo>
                <a:lnTo>
                  <a:pt x="491" y="311"/>
                </a:lnTo>
                <a:lnTo>
                  <a:pt x="503" y="306"/>
                </a:lnTo>
                <a:lnTo>
                  <a:pt x="503" y="284"/>
                </a:lnTo>
                <a:lnTo>
                  <a:pt x="463" y="220"/>
                </a:lnTo>
                <a:lnTo>
                  <a:pt x="507" y="0"/>
                </a:lnTo>
                <a:lnTo>
                  <a:pt x="359" y="0"/>
                </a:lnTo>
                <a:lnTo>
                  <a:pt x="220" y="562"/>
                </a:lnTo>
                <a:lnTo>
                  <a:pt x="225" y="630"/>
                </a:lnTo>
                <a:lnTo>
                  <a:pt x="220" y="665"/>
                </a:lnTo>
                <a:lnTo>
                  <a:pt x="231" y="699"/>
                </a:lnTo>
                <a:lnTo>
                  <a:pt x="265" y="718"/>
                </a:lnTo>
                <a:lnTo>
                  <a:pt x="273" y="753"/>
                </a:lnTo>
                <a:lnTo>
                  <a:pt x="156" y="925"/>
                </a:lnTo>
                <a:lnTo>
                  <a:pt x="88" y="1007"/>
                </a:lnTo>
                <a:lnTo>
                  <a:pt x="88" y="1053"/>
                </a:lnTo>
                <a:lnTo>
                  <a:pt x="128" y="1082"/>
                </a:lnTo>
                <a:lnTo>
                  <a:pt x="88" y="1157"/>
                </a:lnTo>
                <a:lnTo>
                  <a:pt x="0" y="1580"/>
                </a:lnTo>
                <a:lnTo>
                  <a:pt x="520" y="1580"/>
                </a:lnTo>
                <a:lnTo>
                  <a:pt x="1049" y="1580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8" name=""/>
          <p:cNvSpPr/>
          <p:nvPr/>
        </p:nvSpPr>
        <p:spPr>
          <a:xfrm>
            <a:off x="1020600" y="1677960"/>
            <a:ext cx="1024200" cy="606600"/>
          </a:xfrm>
          <a:custGeom>
            <a:avLst/>
            <a:gdLst/>
            <a:ahLst/>
            <a:rect l="l" t="t" r="r" b="b"/>
            <a:pathLst>
              <a:path w="1289" h="765">
                <a:moveTo>
                  <a:pt x="1289" y="0"/>
                </a:moveTo>
                <a:lnTo>
                  <a:pt x="1150" y="564"/>
                </a:lnTo>
                <a:lnTo>
                  <a:pt x="1155" y="632"/>
                </a:lnTo>
                <a:lnTo>
                  <a:pt x="1150" y="666"/>
                </a:lnTo>
                <a:lnTo>
                  <a:pt x="796" y="666"/>
                </a:lnTo>
                <a:lnTo>
                  <a:pt x="699" y="679"/>
                </a:lnTo>
                <a:lnTo>
                  <a:pt x="584" y="725"/>
                </a:lnTo>
                <a:lnTo>
                  <a:pt x="514" y="725"/>
                </a:lnTo>
                <a:lnTo>
                  <a:pt x="416" y="754"/>
                </a:lnTo>
                <a:lnTo>
                  <a:pt x="399" y="731"/>
                </a:lnTo>
                <a:lnTo>
                  <a:pt x="311" y="731"/>
                </a:lnTo>
                <a:lnTo>
                  <a:pt x="223" y="765"/>
                </a:lnTo>
                <a:lnTo>
                  <a:pt x="150" y="749"/>
                </a:lnTo>
                <a:lnTo>
                  <a:pt x="156" y="655"/>
                </a:lnTo>
                <a:lnTo>
                  <a:pt x="113" y="621"/>
                </a:lnTo>
                <a:lnTo>
                  <a:pt x="81" y="591"/>
                </a:lnTo>
                <a:lnTo>
                  <a:pt x="0" y="586"/>
                </a:lnTo>
                <a:lnTo>
                  <a:pt x="16" y="516"/>
                </a:lnTo>
                <a:lnTo>
                  <a:pt x="16" y="564"/>
                </a:lnTo>
                <a:lnTo>
                  <a:pt x="29" y="551"/>
                </a:lnTo>
                <a:lnTo>
                  <a:pt x="46" y="498"/>
                </a:lnTo>
                <a:lnTo>
                  <a:pt x="22" y="482"/>
                </a:lnTo>
                <a:lnTo>
                  <a:pt x="51" y="428"/>
                </a:lnTo>
                <a:lnTo>
                  <a:pt x="46" y="417"/>
                </a:lnTo>
                <a:lnTo>
                  <a:pt x="22" y="428"/>
                </a:lnTo>
                <a:lnTo>
                  <a:pt x="29" y="306"/>
                </a:lnTo>
                <a:lnTo>
                  <a:pt x="0" y="209"/>
                </a:lnTo>
                <a:lnTo>
                  <a:pt x="29" y="139"/>
                </a:lnTo>
                <a:lnTo>
                  <a:pt x="46" y="126"/>
                </a:lnTo>
                <a:lnTo>
                  <a:pt x="150" y="168"/>
                </a:lnTo>
                <a:lnTo>
                  <a:pt x="330" y="185"/>
                </a:lnTo>
                <a:lnTo>
                  <a:pt x="311" y="231"/>
                </a:lnTo>
                <a:lnTo>
                  <a:pt x="236" y="313"/>
                </a:lnTo>
                <a:lnTo>
                  <a:pt x="231" y="348"/>
                </a:lnTo>
                <a:lnTo>
                  <a:pt x="254" y="324"/>
                </a:lnTo>
                <a:lnTo>
                  <a:pt x="359" y="244"/>
                </a:lnTo>
                <a:lnTo>
                  <a:pt x="370" y="267"/>
                </a:lnTo>
                <a:lnTo>
                  <a:pt x="381" y="227"/>
                </a:lnTo>
                <a:lnTo>
                  <a:pt x="392" y="139"/>
                </a:lnTo>
                <a:lnTo>
                  <a:pt x="370" y="104"/>
                </a:lnTo>
                <a:lnTo>
                  <a:pt x="399" y="86"/>
                </a:lnTo>
                <a:lnTo>
                  <a:pt x="405" y="64"/>
                </a:lnTo>
                <a:lnTo>
                  <a:pt x="381" y="38"/>
                </a:lnTo>
                <a:lnTo>
                  <a:pt x="370" y="0"/>
                </a:lnTo>
                <a:lnTo>
                  <a:pt x="1289" y="0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9" name=""/>
          <p:cNvSpPr/>
          <p:nvPr/>
        </p:nvSpPr>
        <p:spPr>
          <a:xfrm>
            <a:off x="2125800" y="1677960"/>
            <a:ext cx="1581120" cy="824040"/>
          </a:xfrm>
          <a:custGeom>
            <a:avLst/>
            <a:gdLst/>
            <a:ahLst/>
            <a:rect l="l" t="t" r="r" b="b"/>
            <a:pathLst>
              <a:path w="1992" h="1038">
                <a:moveTo>
                  <a:pt x="696" y="894"/>
                </a:moveTo>
                <a:lnTo>
                  <a:pt x="680" y="1009"/>
                </a:lnTo>
                <a:lnTo>
                  <a:pt x="634" y="950"/>
                </a:lnTo>
                <a:lnTo>
                  <a:pt x="616" y="956"/>
                </a:lnTo>
                <a:lnTo>
                  <a:pt x="610" y="998"/>
                </a:lnTo>
                <a:lnTo>
                  <a:pt x="476" y="991"/>
                </a:lnTo>
                <a:lnTo>
                  <a:pt x="449" y="1022"/>
                </a:lnTo>
                <a:lnTo>
                  <a:pt x="385" y="1009"/>
                </a:lnTo>
                <a:lnTo>
                  <a:pt x="368" y="1038"/>
                </a:lnTo>
                <a:lnTo>
                  <a:pt x="343" y="1016"/>
                </a:lnTo>
                <a:lnTo>
                  <a:pt x="334" y="947"/>
                </a:lnTo>
                <a:lnTo>
                  <a:pt x="286" y="928"/>
                </a:lnTo>
                <a:lnTo>
                  <a:pt x="299" y="888"/>
                </a:lnTo>
                <a:lnTo>
                  <a:pt x="259" y="824"/>
                </a:lnTo>
                <a:lnTo>
                  <a:pt x="259" y="754"/>
                </a:lnTo>
                <a:lnTo>
                  <a:pt x="229" y="731"/>
                </a:lnTo>
                <a:lnTo>
                  <a:pt x="165" y="784"/>
                </a:lnTo>
                <a:lnTo>
                  <a:pt x="136" y="765"/>
                </a:lnTo>
                <a:lnTo>
                  <a:pt x="149" y="731"/>
                </a:lnTo>
                <a:lnTo>
                  <a:pt x="141" y="720"/>
                </a:lnTo>
                <a:lnTo>
                  <a:pt x="176" y="690"/>
                </a:lnTo>
                <a:lnTo>
                  <a:pt x="165" y="632"/>
                </a:lnTo>
                <a:lnTo>
                  <a:pt x="182" y="626"/>
                </a:lnTo>
                <a:lnTo>
                  <a:pt x="224" y="516"/>
                </a:lnTo>
                <a:lnTo>
                  <a:pt x="149" y="504"/>
                </a:lnTo>
                <a:lnTo>
                  <a:pt x="81" y="383"/>
                </a:lnTo>
                <a:lnTo>
                  <a:pt x="22" y="342"/>
                </a:lnTo>
                <a:lnTo>
                  <a:pt x="41" y="337"/>
                </a:lnTo>
                <a:lnTo>
                  <a:pt x="30" y="313"/>
                </a:lnTo>
                <a:lnTo>
                  <a:pt x="41" y="306"/>
                </a:lnTo>
                <a:lnTo>
                  <a:pt x="41" y="284"/>
                </a:lnTo>
                <a:lnTo>
                  <a:pt x="0" y="220"/>
                </a:lnTo>
                <a:lnTo>
                  <a:pt x="46" y="0"/>
                </a:lnTo>
                <a:lnTo>
                  <a:pt x="1033" y="0"/>
                </a:lnTo>
                <a:lnTo>
                  <a:pt x="1992" y="4"/>
                </a:lnTo>
                <a:lnTo>
                  <a:pt x="1905" y="679"/>
                </a:lnTo>
                <a:lnTo>
                  <a:pt x="1883" y="894"/>
                </a:lnTo>
                <a:lnTo>
                  <a:pt x="696" y="894"/>
                </a:lnTo>
                <a:close/>
              </a:path>
            </a:pathLst>
          </a:custGeom>
          <a:solidFill>
            <a:srgbClr val="e4c9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0" name=""/>
          <p:cNvSpPr/>
          <p:nvPr/>
        </p:nvSpPr>
        <p:spPr>
          <a:xfrm>
            <a:off x="2560680" y="2384280"/>
            <a:ext cx="1060560" cy="731880"/>
          </a:xfrm>
          <a:custGeom>
            <a:avLst/>
            <a:gdLst/>
            <a:ahLst/>
            <a:rect l="l" t="t" r="r" b="b"/>
            <a:pathLst>
              <a:path w="1336" h="921">
                <a:moveTo>
                  <a:pt x="150" y="0"/>
                </a:moveTo>
                <a:lnTo>
                  <a:pt x="0" y="921"/>
                </a:lnTo>
                <a:lnTo>
                  <a:pt x="351" y="921"/>
                </a:lnTo>
                <a:lnTo>
                  <a:pt x="1238" y="921"/>
                </a:lnTo>
                <a:lnTo>
                  <a:pt x="1291" y="457"/>
                </a:lnTo>
                <a:lnTo>
                  <a:pt x="1336" y="0"/>
                </a:lnTo>
                <a:lnTo>
                  <a:pt x="150" y="0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1" name=""/>
          <p:cNvSpPr/>
          <p:nvPr/>
        </p:nvSpPr>
        <p:spPr>
          <a:xfrm>
            <a:off x="3541680" y="2746440"/>
            <a:ext cx="1198440" cy="547560"/>
          </a:xfrm>
          <a:custGeom>
            <a:avLst/>
            <a:gdLst/>
            <a:ahLst/>
            <a:rect l="l" t="t" r="r" b="b"/>
            <a:pathLst>
              <a:path w="1510" h="690">
                <a:moveTo>
                  <a:pt x="945" y="0"/>
                </a:moveTo>
                <a:lnTo>
                  <a:pt x="53" y="0"/>
                </a:lnTo>
                <a:lnTo>
                  <a:pt x="0" y="465"/>
                </a:lnTo>
                <a:lnTo>
                  <a:pt x="353" y="465"/>
                </a:lnTo>
                <a:lnTo>
                  <a:pt x="335" y="690"/>
                </a:lnTo>
                <a:lnTo>
                  <a:pt x="1510" y="690"/>
                </a:lnTo>
                <a:lnTo>
                  <a:pt x="1499" y="642"/>
                </a:lnTo>
                <a:lnTo>
                  <a:pt x="1470" y="626"/>
                </a:lnTo>
                <a:lnTo>
                  <a:pt x="1464" y="574"/>
                </a:lnTo>
                <a:lnTo>
                  <a:pt x="1454" y="556"/>
                </a:lnTo>
                <a:lnTo>
                  <a:pt x="1435" y="527"/>
                </a:lnTo>
                <a:lnTo>
                  <a:pt x="1446" y="492"/>
                </a:lnTo>
                <a:lnTo>
                  <a:pt x="1441" y="446"/>
                </a:lnTo>
                <a:lnTo>
                  <a:pt x="1441" y="395"/>
                </a:lnTo>
                <a:lnTo>
                  <a:pt x="1430" y="382"/>
                </a:lnTo>
                <a:lnTo>
                  <a:pt x="1430" y="353"/>
                </a:lnTo>
                <a:lnTo>
                  <a:pt x="1406" y="336"/>
                </a:lnTo>
                <a:lnTo>
                  <a:pt x="1413" y="278"/>
                </a:lnTo>
                <a:lnTo>
                  <a:pt x="1366" y="192"/>
                </a:lnTo>
                <a:lnTo>
                  <a:pt x="1366" y="115"/>
                </a:lnTo>
                <a:lnTo>
                  <a:pt x="1349" y="109"/>
                </a:lnTo>
                <a:lnTo>
                  <a:pt x="1320" y="104"/>
                </a:lnTo>
                <a:lnTo>
                  <a:pt x="1314" y="75"/>
                </a:lnTo>
                <a:lnTo>
                  <a:pt x="1221" y="29"/>
                </a:lnTo>
                <a:lnTo>
                  <a:pt x="1111" y="34"/>
                </a:lnTo>
                <a:lnTo>
                  <a:pt x="1089" y="53"/>
                </a:lnTo>
                <a:lnTo>
                  <a:pt x="1007" y="0"/>
                </a:lnTo>
                <a:lnTo>
                  <a:pt x="945" y="0"/>
                </a:lnTo>
                <a:close/>
              </a:path>
            </a:pathLst>
          </a:custGeom>
          <a:solidFill>
            <a:srgbClr val="e4c9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2" name=""/>
          <p:cNvSpPr/>
          <p:nvPr/>
        </p:nvSpPr>
        <p:spPr>
          <a:xfrm>
            <a:off x="2744640" y="3116160"/>
            <a:ext cx="1078200" cy="744480"/>
          </a:xfrm>
          <a:custGeom>
            <a:avLst/>
            <a:gdLst/>
            <a:ahLst/>
            <a:rect l="l" t="t" r="r" b="b"/>
            <a:pathLst>
              <a:path w="1357" h="937">
                <a:moveTo>
                  <a:pt x="0" y="937"/>
                </a:moveTo>
                <a:lnTo>
                  <a:pt x="121" y="0"/>
                </a:lnTo>
                <a:lnTo>
                  <a:pt x="1357" y="0"/>
                </a:lnTo>
                <a:lnTo>
                  <a:pt x="1339" y="225"/>
                </a:lnTo>
                <a:lnTo>
                  <a:pt x="1282" y="937"/>
                </a:lnTo>
                <a:lnTo>
                  <a:pt x="0" y="937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3" name=""/>
          <p:cNvSpPr/>
          <p:nvPr/>
        </p:nvSpPr>
        <p:spPr>
          <a:xfrm>
            <a:off x="3762360" y="3294000"/>
            <a:ext cx="1082520" cy="566640"/>
          </a:xfrm>
          <a:custGeom>
            <a:avLst/>
            <a:gdLst/>
            <a:ahLst/>
            <a:rect l="l" t="t" r="r" b="b"/>
            <a:pathLst>
              <a:path w="1364" h="712">
                <a:moveTo>
                  <a:pt x="1196" y="0"/>
                </a:moveTo>
                <a:lnTo>
                  <a:pt x="57" y="0"/>
                </a:lnTo>
                <a:lnTo>
                  <a:pt x="0" y="712"/>
                </a:lnTo>
                <a:lnTo>
                  <a:pt x="1351" y="712"/>
                </a:lnTo>
                <a:lnTo>
                  <a:pt x="1364" y="201"/>
                </a:lnTo>
                <a:lnTo>
                  <a:pt x="1329" y="190"/>
                </a:lnTo>
                <a:lnTo>
                  <a:pt x="1284" y="110"/>
                </a:lnTo>
                <a:lnTo>
                  <a:pt x="1311" y="69"/>
                </a:lnTo>
                <a:lnTo>
                  <a:pt x="1324" y="64"/>
                </a:lnTo>
                <a:lnTo>
                  <a:pt x="1311" y="29"/>
                </a:lnTo>
                <a:lnTo>
                  <a:pt x="1289" y="35"/>
                </a:lnTo>
                <a:lnTo>
                  <a:pt x="1230" y="0"/>
                </a:lnTo>
                <a:lnTo>
                  <a:pt x="1196" y="0"/>
                </a:lnTo>
                <a:close/>
              </a:path>
            </a:pathLst>
          </a:custGeom>
          <a:solidFill>
            <a:srgbClr val="ffff8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4" name=""/>
          <p:cNvSpPr/>
          <p:nvPr/>
        </p:nvSpPr>
        <p:spPr>
          <a:xfrm>
            <a:off x="3000240" y="3951360"/>
            <a:ext cx="1970280" cy="2050920"/>
          </a:xfrm>
          <a:custGeom>
            <a:avLst/>
            <a:gdLst/>
            <a:ahLst/>
            <a:rect l="l" t="t" r="r" b="b"/>
            <a:pathLst>
              <a:path w="2481" h="2584">
                <a:moveTo>
                  <a:pt x="681" y="1088"/>
                </a:moveTo>
                <a:lnTo>
                  <a:pt x="0" y="1088"/>
                </a:lnTo>
                <a:lnTo>
                  <a:pt x="5" y="1128"/>
                </a:lnTo>
                <a:lnTo>
                  <a:pt x="51" y="1158"/>
                </a:lnTo>
                <a:lnTo>
                  <a:pt x="75" y="1203"/>
                </a:lnTo>
                <a:lnTo>
                  <a:pt x="115" y="1225"/>
                </a:lnTo>
                <a:lnTo>
                  <a:pt x="201" y="1342"/>
                </a:lnTo>
                <a:lnTo>
                  <a:pt x="300" y="1414"/>
                </a:lnTo>
                <a:lnTo>
                  <a:pt x="335" y="1612"/>
                </a:lnTo>
                <a:lnTo>
                  <a:pt x="380" y="1679"/>
                </a:lnTo>
                <a:lnTo>
                  <a:pt x="525" y="1807"/>
                </a:lnTo>
                <a:lnTo>
                  <a:pt x="600" y="1820"/>
                </a:lnTo>
                <a:lnTo>
                  <a:pt x="710" y="1628"/>
                </a:lnTo>
                <a:lnTo>
                  <a:pt x="943" y="1612"/>
                </a:lnTo>
                <a:lnTo>
                  <a:pt x="1080" y="1786"/>
                </a:lnTo>
                <a:lnTo>
                  <a:pt x="1146" y="1965"/>
                </a:lnTo>
                <a:lnTo>
                  <a:pt x="1221" y="2108"/>
                </a:lnTo>
                <a:lnTo>
                  <a:pt x="1283" y="2161"/>
                </a:lnTo>
                <a:lnTo>
                  <a:pt x="1331" y="2346"/>
                </a:lnTo>
                <a:lnTo>
                  <a:pt x="1444" y="2503"/>
                </a:lnTo>
                <a:lnTo>
                  <a:pt x="1642" y="2547"/>
                </a:lnTo>
                <a:lnTo>
                  <a:pt x="1770" y="2584"/>
                </a:lnTo>
                <a:lnTo>
                  <a:pt x="1712" y="2386"/>
                </a:lnTo>
                <a:lnTo>
                  <a:pt x="1730" y="2282"/>
                </a:lnTo>
                <a:lnTo>
                  <a:pt x="1695" y="2260"/>
                </a:lnTo>
                <a:lnTo>
                  <a:pt x="1746" y="2247"/>
                </a:lnTo>
                <a:lnTo>
                  <a:pt x="1757" y="2161"/>
                </a:lnTo>
                <a:lnTo>
                  <a:pt x="1739" y="2121"/>
                </a:lnTo>
                <a:lnTo>
                  <a:pt x="1792" y="2115"/>
                </a:lnTo>
                <a:lnTo>
                  <a:pt x="1816" y="2067"/>
                </a:lnTo>
                <a:lnTo>
                  <a:pt x="1792" y="2045"/>
                </a:lnTo>
                <a:lnTo>
                  <a:pt x="1840" y="2027"/>
                </a:lnTo>
                <a:lnTo>
                  <a:pt x="1875" y="1976"/>
                </a:lnTo>
                <a:lnTo>
                  <a:pt x="1920" y="1965"/>
                </a:lnTo>
                <a:lnTo>
                  <a:pt x="1937" y="1917"/>
                </a:lnTo>
                <a:lnTo>
                  <a:pt x="2065" y="1901"/>
                </a:lnTo>
                <a:lnTo>
                  <a:pt x="1977" y="1958"/>
                </a:lnTo>
                <a:lnTo>
                  <a:pt x="2094" y="1912"/>
                </a:lnTo>
                <a:lnTo>
                  <a:pt x="2164" y="1842"/>
                </a:lnTo>
                <a:lnTo>
                  <a:pt x="2197" y="1767"/>
                </a:lnTo>
                <a:lnTo>
                  <a:pt x="2215" y="1628"/>
                </a:lnTo>
                <a:lnTo>
                  <a:pt x="2239" y="1705"/>
                </a:lnTo>
                <a:lnTo>
                  <a:pt x="2349" y="1646"/>
                </a:lnTo>
                <a:lnTo>
                  <a:pt x="2411" y="1639"/>
                </a:lnTo>
                <a:lnTo>
                  <a:pt x="2394" y="1612"/>
                </a:lnTo>
                <a:lnTo>
                  <a:pt x="2435" y="1553"/>
                </a:lnTo>
                <a:lnTo>
                  <a:pt x="2435" y="1432"/>
                </a:lnTo>
                <a:lnTo>
                  <a:pt x="2481" y="1319"/>
                </a:lnTo>
                <a:lnTo>
                  <a:pt x="2424" y="1185"/>
                </a:lnTo>
                <a:lnTo>
                  <a:pt x="2424" y="1141"/>
                </a:lnTo>
                <a:lnTo>
                  <a:pt x="2389" y="1088"/>
                </a:lnTo>
                <a:lnTo>
                  <a:pt x="2394" y="705"/>
                </a:lnTo>
                <a:lnTo>
                  <a:pt x="2330" y="705"/>
                </a:lnTo>
                <a:lnTo>
                  <a:pt x="2319" y="689"/>
                </a:lnTo>
                <a:lnTo>
                  <a:pt x="2180" y="614"/>
                </a:lnTo>
                <a:lnTo>
                  <a:pt x="2156" y="636"/>
                </a:lnTo>
                <a:lnTo>
                  <a:pt x="2111" y="614"/>
                </a:lnTo>
                <a:lnTo>
                  <a:pt x="2070" y="636"/>
                </a:lnTo>
                <a:lnTo>
                  <a:pt x="2047" y="625"/>
                </a:lnTo>
                <a:lnTo>
                  <a:pt x="1972" y="678"/>
                </a:lnTo>
                <a:lnTo>
                  <a:pt x="1885" y="619"/>
                </a:lnTo>
                <a:lnTo>
                  <a:pt x="1832" y="636"/>
                </a:lnTo>
                <a:lnTo>
                  <a:pt x="1816" y="665"/>
                </a:lnTo>
                <a:lnTo>
                  <a:pt x="1810" y="625"/>
                </a:lnTo>
                <a:lnTo>
                  <a:pt x="1765" y="643"/>
                </a:lnTo>
                <a:lnTo>
                  <a:pt x="1723" y="608"/>
                </a:lnTo>
                <a:lnTo>
                  <a:pt x="1677" y="636"/>
                </a:lnTo>
                <a:lnTo>
                  <a:pt x="1666" y="630"/>
                </a:lnTo>
                <a:lnTo>
                  <a:pt x="1642" y="568"/>
                </a:lnTo>
                <a:lnTo>
                  <a:pt x="1572" y="584"/>
                </a:lnTo>
                <a:lnTo>
                  <a:pt x="1550" y="568"/>
                </a:lnTo>
                <a:lnTo>
                  <a:pt x="1444" y="550"/>
                </a:lnTo>
                <a:lnTo>
                  <a:pt x="1409" y="493"/>
                </a:lnTo>
                <a:lnTo>
                  <a:pt x="1400" y="509"/>
                </a:lnTo>
                <a:lnTo>
                  <a:pt x="1358" y="509"/>
                </a:lnTo>
                <a:lnTo>
                  <a:pt x="1290" y="467"/>
                </a:lnTo>
                <a:lnTo>
                  <a:pt x="1318" y="0"/>
                </a:lnTo>
                <a:lnTo>
                  <a:pt x="758" y="0"/>
                </a:lnTo>
                <a:lnTo>
                  <a:pt x="681" y="1088"/>
                </a:lnTo>
                <a:close/>
              </a:path>
            </a:pathLst>
          </a:custGeom>
          <a:solidFill>
            <a:srgbClr val="f4e8dc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5" name=""/>
          <p:cNvSpPr/>
          <p:nvPr/>
        </p:nvSpPr>
        <p:spPr>
          <a:xfrm>
            <a:off x="3616200" y="3860640"/>
            <a:ext cx="1228680" cy="636840"/>
          </a:xfrm>
          <a:custGeom>
            <a:avLst/>
            <a:gdLst/>
            <a:ahLst/>
            <a:rect l="l" t="t" r="r" b="b"/>
            <a:pathLst>
              <a:path w="1549" h="804">
                <a:moveTo>
                  <a:pt x="185" y="115"/>
                </a:moveTo>
                <a:lnTo>
                  <a:pt x="544" y="115"/>
                </a:lnTo>
                <a:lnTo>
                  <a:pt x="515" y="582"/>
                </a:lnTo>
                <a:lnTo>
                  <a:pt x="584" y="624"/>
                </a:lnTo>
                <a:lnTo>
                  <a:pt x="624" y="624"/>
                </a:lnTo>
                <a:lnTo>
                  <a:pt x="635" y="608"/>
                </a:lnTo>
                <a:lnTo>
                  <a:pt x="670" y="665"/>
                </a:lnTo>
                <a:lnTo>
                  <a:pt x="775" y="683"/>
                </a:lnTo>
                <a:lnTo>
                  <a:pt x="797" y="699"/>
                </a:lnTo>
                <a:lnTo>
                  <a:pt x="866" y="683"/>
                </a:lnTo>
                <a:lnTo>
                  <a:pt x="890" y="745"/>
                </a:lnTo>
                <a:lnTo>
                  <a:pt x="901" y="751"/>
                </a:lnTo>
                <a:lnTo>
                  <a:pt x="947" y="723"/>
                </a:lnTo>
                <a:lnTo>
                  <a:pt x="989" y="758"/>
                </a:lnTo>
                <a:lnTo>
                  <a:pt x="1035" y="740"/>
                </a:lnTo>
                <a:lnTo>
                  <a:pt x="1040" y="780"/>
                </a:lnTo>
                <a:lnTo>
                  <a:pt x="1057" y="751"/>
                </a:lnTo>
                <a:lnTo>
                  <a:pt x="1110" y="732"/>
                </a:lnTo>
                <a:lnTo>
                  <a:pt x="1196" y="791"/>
                </a:lnTo>
                <a:lnTo>
                  <a:pt x="1271" y="740"/>
                </a:lnTo>
                <a:lnTo>
                  <a:pt x="1295" y="751"/>
                </a:lnTo>
                <a:lnTo>
                  <a:pt x="1335" y="729"/>
                </a:lnTo>
                <a:lnTo>
                  <a:pt x="1381" y="751"/>
                </a:lnTo>
                <a:lnTo>
                  <a:pt x="1404" y="729"/>
                </a:lnTo>
                <a:lnTo>
                  <a:pt x="1544" y="804"/>
                </a:lnTo>
                <a:lnTo>
                  <a:pt x="1549" y="388"/>
                </a:lnTo>
                <a:lnTo>
                  <a:pt x="1531" y="115"/>
                </a:lnTo>
                <a:lnTo>
                  <a:pt x="1536" y="0"/>
                </a:lnTo>
                <a:lnTo>
                  <a:pt x="6" y="0"/>
                </a:lnTo>
                <a:lnTo>
                  <a:pt x="0" y="115"/>
                </a:lnTo>
                <a:lnTo>
                  <a:pt x="185" y="115"/>
                </a:lnTo>
                <a:close/>
              </a:path>
            </a:pathLst>
          </a:custGeom>
          <a:solidFill>
            <a:srgbClr val="ffff8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6" name=""/>
          <p:cNvSpPr/>
          <p:nvPr/>
        </p:nvSpPr>
        <p:spPr>
          <a:xfrm>
            <a:off x="3581280" y="2209680"/>
            <a:ext cx="1054080" cy="621000"/>
          </a:xfrm>
          <a:custGeom>
            <a:avLst/>
            <a:gdLst/>
            <a:ahLst/>
            <a:rect l="l" t="t" r="r" b="b"/>
            <a:pathLst>
              <a:path w="1329" h="782">
                <a:moveTo>
                  <a:pt x="1249" y="0"/>
                </a:moveTo>
                <a:lnTo>
                  <a:pt x="70" y="0"/>
                </a:lnTo>
                <a:lnTo>
                  <a:pt x="46" y="215"/>
                </a:lnTo>
                <a:lnTo>
                  <a:pt x="0" y="672"/>
                </a:lnTo>
                <a:lnTo>
                  <a:pt x="954" y="672"/>
                </a:lnTo>
                <a:lnTo>
                  <a:pt x="1034" y="726"/>
                </a:lnTo>
                <a:lnTo>
                  <a:pt x="1056" y="707"/>
                </a:lnTo>
                <a:lnTo>
                  <a:pt x="1166" y="702"/>
                </a:lnTo>
                <a:lnTo>
                  <a:pt x="1260" y="747"/>
                </a:lnTo>
                <a:lnTo>
                  <a:pt x="1265" y="777"/>
                </a:lnTo>
                <a:lnTo>
                  <a:pt x="1294" y="782"/>
                </a:lnTo>
                <a:lnTo>
                  <a:pt x="1265" y="729"/>
                </a:lnTo>
                <a:lnTo>
                  <a:pt x="1305" y="643"/>
                </a:lnTo>
                <a:lnTo>
                  <a:pt x="1289" y="614"/>
                </a:lnTo>
                <a:lnTo>
                  <a:pt x="1289" y="557"/>
                </a:lnTo>
                <a:lnTo>
                  <a:pt x="1311" y="557"/>
                </a:lnTo>
                <a:lnTo>
                  <a:pt x="1329" y="145"/>
                </a:lnTo>
                <a:lnTo>
                  <a:pt x="1265" y="81"/>
                </a:lnTo>
                <a:lnTo>
                  <a:pt x="1324" y="0"/>
                </a:lnTo>
                <a:lnTo>
                  <a:pt x="1249" y="0"/>
                </a:lnTo>
                <a:close/>
              </a:path>
            </a:pathLst>
          </a:custGeom>
          <a:solidFill>
            <a:srgbClr val="e4c9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7" name=""/>
          <p:cNvSpPr/>
          <p:nvPr/>
        </p:nvSpPr>
        <p:spPr>
          <a:xfrm>
            <a:off x="3637080" y="1682640"/>
            <a:ext cx="995400" cy="532080"/>
          </a:xfrm>
          <a:custGeom>
            <a:avLst/>
            <a:gdLst/>
            <a:ahLst/>
            <a:rect l="l" t="t" r="r" b="b"/>
            <a:pathLst>
              <a:path w="1254" h="670">
                <a:moveTo>
                  <a:pt x="87" y="0"/>
                </a:moveTo>
                <a:lnTo>
                  <a:pt x="0" y="670"/>
                </a:lnTo>
                <a:lnTo>
                  <a:pt x="1254" y="670"/>
                </a:lnTo>
                <a:lnTo>
                  <a:pt x="1254" y="625"/>
                </a:lnTo>
                <a:lnTo>
                  <a:pt x="1219" y="509"/>
                </a:lnTo>
                <a:lnTo>
                  <a:pt x="1219" y="427"/>
                </a:lnTo>
                <a:lnTo>
                  <a:pt x="1224" y="301"/>
                </a:lnTo>
                <a:lnTo>
                  <a:pt x="1192" y="174"/>
                </a:lnTo>
                <a:lnTo>
                  <a:pt x="1201" y="64"/>
                </a:lnTo>
                <a:lnTo>
                  <a:pt x="1184" y="0"/>
                </a:lnTo>
                <a:lnTo>
                  <a:pt x="514" y="0"/>
                </a:lnTo>
                <a:lnTo>
                  <a:pt x="87" y="0"/>
                </a:lnTo>
                <a:close/>
              </a:path>
            </a:pathLst>
          </a:custGeom>
          <a:solidFill>
            <a:srgbClr val="e4c9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8" name=""/>
          <p:cNvSpPr/>
          <p:nvPr/>
        </p:nvSpPr>
        <p:spPr>
          <a:xfrm>
            <a:off x="4578480" y="1606680"/>
            <a:ext cx="954000" cy="1050840"/>
          </a:xfrm>
          <a:custGeom>
            <a:avLst/>
            <a:gdLst/>
            <a:ahLst/>
            <a:rect l="l" t="t" r="r" b="b"/>
            <a:pathLst>
              <a:path w="1203" h="1324">
                <a:moveTo>
                  <a:pt x="954" y="1324"/>
                </a:moveTo>
                <a:lnTo>
                  <a:pt x="930" y="1227"/>
                </a:lnTo>
                <a:lnTo>
                  <a:pt x="855" y="1179"/>
                </a:lnTo>
                <a:lnTo>
                  <a:pt x="817" y="1110"/>
                </a:lnTo>
                <a:lnTo>
                  <a:pt x="758" y="1099"/>
                </a:lnTo>
                <a:lnTo>
                  <a:pt x="689" y="1040"/>
                </a:lnTo>
                <a:lnTo>
                  <a:pt x="700" y="919"/>
                </a:lnTo>
                <a:lnTo>
                  <a:pt x="716" y="885"/>
                </a:lnTo>
                <a:lnTo>
                  <a:pt x="676" y="850"/>
                </a:lnTo>
                <a:lnTo>
                  <a:pt x="711" y="775"/>
                </a:lnTo>
                <a:lnTo>
                  <a:pt x="780" y="740"/>
                </a:lnTo>
                <a:lnTo>
                  <a:pt x="786" y="608"/>
                </a:lnTo>
                <a:lnTo>
                  <a:pt x="820" y="601"/>
                </a:lnTo>
                <a:lnTo>
                  <a:pt x="954" y="486"/>
                </a:lnTo>
                <a:lnTo>
                  <a:pt x="1203" y="313"/>
                </a:lnTo>
                <a:lnTo>
                  <a:pt x="1024" y="279"/>
                </a:lnTo>
                <a:lnTo>
                  <a:pt x="943" y="301"/>
                </a:lnTo>
                <a:lnTo>
                  <a:pt x="711" y="172"/>
                </a:lnTo>
                <a:lnTo>
                  <a:pt x="584" y="180"/>
                </a:lnTo>
                <a:lnTo>
                  <a:pt x="504" y="150"/>
                </a:lnTo>
                <a:lnTo>
                  <a:pt x="434" y="150"/>
                </a:lnTo>
                <a:lnTo>
                  <a:pt x="376" y="6"/>
                </a:lnTo>
                <a:lnTo>
                  <a:pt x="341" y="0"/>
                </a:lnTo>
                <a:lnTo>
                  <a:pt x="335" y="97"/>
                </a:lnTo>
                <a:lnTo>
                  <a:pt x="0" y="97"/>
                </a:lnTo>
                <a:lnTo>
                  <a:pt x="17" y="163"/>
                </a:lnTo>
                <a:lnTo>
                  <a:pt x="6" y="273"/>
                </a:lnTo>
                <a:lnTo>
                  <a:pt x="40" y="398"/>
                </a:lnTo>
                <a:lnTo>
                  <a:pt x="35" y="526"/>
                </a:lnTo>
                <a:lnTo>
                  <a:pt x="35" y="608"/>
                </a:lnTo>
                <a:lnTo>
                  <a:pt x="70" y="724"/>
                </a:lnTo>
                <a:lnTo>
                  <a:pt x="70" y="769"/>
                </a:lnTo>
                <a:lnTo>
                  <a:pt x="11" y="850"/>
                </a:lnTo>
                <a:lnTo>
                  <a:pt x="75" y="914"/>
                </a:lnTo>
                <a:lnTo>
                  <a:pt x="57" y="1324"/>
                </a:lnTo>
                <a:lnTo>
                  <a:pt x="954" y="1324"/>
                </a:lnTo>
                <a:close/>
              </a:path>
            </a:pathLst>
          </a:custGeom>
          <a:solidFill>
            <a:srgbClr val="fea19a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9" name=""/>
          <p:cNvSpPr/>
          <p:nvPr/>
        </p:nvSpPr>
        <p:spPr>
          <a:xfrm>
            <a:off x="4587840" y="2657520"/>
            <a:ext cx="895320" cy="571320"/>
          </a:xfrm>
          <a:custGeom>
            <a:avLst/>
            <a:gdLst/>
            <a:ahLst/>
            <a:rect l="l" t="t" r="r" b="b"/>
            <a:pathLst>
              <a:path w="1128" h="721">
                <a:moveTo>
                  <a:pt x="943" y="0"/>
                </a:moveTo>
                <a:lnTo>
                  <a:pt x="972" y="172"/>
                </a:lnTo>
                <a:lnTo>
                  <a:pt x="1029" y="196"/>
                </a:lnTo>
                <a:lnTo>
                  <a:pt x="1040" y="236"/>
                </a:lnTo>
                <a:lnTo>
                  <a:pt x="1122" y="319"/>
                </a:lnTo>
                <a:lnTo>
                  <a:pt x="1128" y="346"/>
                </a:lnTo>
                <a:lnTo>
                  <a:pt x="1122" y="386"/>
                </a:lnTo>
                <a:lnTo>
                  <a:pt x="1093" y="443"/>
                </a:lnTo>
                <a:lnTo>
                  <a:pt x="972" y="485"/>
                </a:lnTo>
                <a:lnTo>
                  <a:pt x="959" y="518"/>
                </a:lnTo>
                <a:lnTo>
                  <a:pt x="989" y="553"/>
                </a:lnTo>
                <a:lnTo>
                  <a:pt x="989" y="584"/>
                </a:lnTo>
                <a:lnTo>
                  <a:pt x="948" y="646"/>
                </a:lnTo>
                <a:lnTo>
                  <a:pt x="903" y="676"/>
                </a:lnTo>
                <a:lnTo>
                  <a:pt x="908" y="716"/>
                </a:lnTo>
                <a:lnTo>
                  <a:pt x="897" y="721"/>
                </a:lnTo>
                <a:lnTo>
                  <a:pt x="844" y="668"/>
                </a:lnTo>
                <a:lnTo>
                  <a:pt x="134" y="668"/>
                </a:lnTo>
                <a:lnTo>
                  <a:pt x="115" y="641"/>
                </a:lnTo>
                <a:lnTo>
                  <a:pt x="128" y="606"/>
                </a:lnTo>
                <a:lnTo>
                  <a:pt x="123" y="560"/>
                </a:lnTo>
                <a:lnTo>
                  <a:pt x="123" y="509"/>
                </a:lnTo>
                <a:lnTo>
                  <a:pt x="110" y="496"/>
                </a:lnTo>
                <a:lnTo>
                  <a:pt x="110" y="469"/>
                </a:lnTo>
                <a:lnTo>
                  <a:pt x="88" y="450"/>
                </a:lnTo>
                <a:lnTo>
                  <a:pt x="93" y="394"/>
                </a:lnTo>
                <a:lnTo>
                  <a:pt x="46" y="306"/>
                </a:lnTo>
                <a:lnTo>
                  <a:pt x="46" y="231"/>
                </a:lnTo>
                <a:lnTo>
                  <a:pt x="29" y="225"/>
                </a:lnTo>
                <a:lnTo>
                  <a:pt x="0" y="172"/>
                </a:lnTo>
                <a:lnTo>
                  <a:pt x="40" y="88"/>
                </a:lnTo>
                <a:lnTo>
                  <a:pt x="24" y="57"/>
                </a:lnTo>
                <a:lnTo>
                  <a:pt x="24" y="0"/>
                </a:lnTo>
                <a:lnTo>
                  <a:pt x="943" y="0"/>
                </a:lnTo>
                <a:close/>
              </a:path>
            </a:pathLst>
          </a:custGeom>
          <a:solidFill>
            <a:srgbClr val="e4c9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0" name=""/>
          <p:cNvSpPr/>
          <p:nvPr/>
        </p:nvSpPr>
        <p:spPr>
          <a:xfrm>
            <a:off x="5573880" y="3462480"/>
            <a:ext cx="1085760" cy="502920"/>
          </a:xfrm>
          <a:custGeom>
            <a:avLst/>
            <a:gdLst/>
            <a:ahLst/>
            <a:rect l="l" t="t" r="r" b="b"/>
            <a:pathLst>
              <a:path w="1370" h="636">
                <a:moveTo>
                  <a:pt x="1060" y="579"/>
                </a:moveTo>
                <a:lnTo>
                  <a:pt x="1169" y="566"/>
                </a:lnTo>
                <a:lnTo>
                  <a:pt x="1244" y="475"/>
                </a:lnTo>
                <a:lnTo>
                  <a:pt x="1370" y="376"/>
                </a:lnTo>
                <a:lnTo>
                  <a:pt x="1313" y="346"/>
                </a:lnTo>
                <a:lnTo>
                  <a:pt x="1244" y="231"/>
                </a:lnTo>
                <a:lnTo>
                  <a:pt x="1244" y="169"/>
                </a:lnTo>
                <a:lnTo>
                  <a:pt x="1196" y="129"/>
                </a:lnTo>
                <a:lnTo>
                  <a:pt x="1185" y="94"/>
                </a:lnTo>
                <a:lnTo>
                  <a:pt x="1145" y="121"/>
                </a:lnTo>
                <a:lnTo>
                  <a:pt x="1112" y="129"/>
                </a:lnTo>
                <a:lnTo>
                  <a:pt x="1077" y="99"/>
                </a:lnTo>
                <a:lnTo>
                  <a:pt x="1049" y="116"/>
                </a:lnTo>
                <a:lnTo>
                  <a:pt x="1031" y="116"/>
                </a:lnTo>
                <a:lnTo>
                  <a:pt x="1007" y="88"/>
                </a:lnTo>
                <a:lnTo>
                  <a:pt x="945" y="70"/>
                </a:lnTo>
                <a:lnTo>
                  <a:pt x="903" y="6"/>
                </a:lnTo>
                <a:lnTo>
                  <a:pt x="846" y="0"/>
                </a:lnTo>
                <a:lnTo>
                  <a:pt x="822" y="19"/>
                </a:lnTo>
                <a:lnTo>
                  <a:pt x="841" y="81"/>
                </a:lnTo>
                <a:lnTo>
                  <a:pt x="777" y="105"/>
                </a:lnTo>
                <a:lnTo>
                  <a:pt x="724" y="94"/>
                </a:lnTo>
                <a:lnTo>
                  <a:pt x="731" y="140"/>
                </a:lnTo>
                <a:lnTo>
                  <a:pt x="702" y="163"/>
                </a:lnTo>
                <a:lnTo>
                  <a:pt x="683" y="196"/>
                </a:lnTo>
                <a:lnTo>
                  <a:pt x="661" y="204"/>
                </a:lnTo>
                <a:lnTo>
                  <a:pt x="643" y="255"/>
                </a:lnTo>
                <a:lnTo>
                  <a:pt x="621" y="279"/>
                </a:lnTo>
                <a:lnTo>
                  <a:pt x="561" y="220"/>
                </a:lnTo>
                <a:lnTo>
                  <a:pt x="568" y="231"/>
                </a:lnTo>
                <a:lnTo>
                  <a:pt x="544" y="238"/>
                </a:lnTo>
                <a:lnTo>
                  <a:pt x="517" y="301"/>
                </a:lnTo>
                <a:lnTo>
                  <a:pt x="482" y="271"/>
                </a:lnTo>
                <a:lnTo>
                  <a:pt x="429" y="319"/>
                </a:lnTo>
                <a:lnTo>
                  <a:pt x="341" y="279"/>
                </a:lnTo>
                <a:lnTo>
                  <a:pt x="330" y="306"/>
                </a:lnTo>
                <a:lnTo>
                  <a:pt x="324" y="290"/>
                </a:lnTo>
                <a:lnTo>
                  <a:pt x="290" y="284"/>
                </a:lnTo>
                <a:lnTo>
                  <a:pt x="271" y="324"/>
                </a:lnTo>
                <a:lnTo>
                  <a:pt x="262" y="306"/>
                </a:lnTo>
                <a:lnTo>
                  <a:pt x="237" y="346"/>
                </a:lnTo>
                <a:lnTo>
                  <a:pt x="249" y="389"/>
                </a:lnTo>
                <a:lnTo>
                  <a:pt x="180" y="410"/>
                </a:lnTo>
                <a:lnTo>
                  <a:pt x="191" y="469"/>
                </a:lnTo>
                <a:lnTo>
                  <a:pt x="174" y="486"/>
                </a:lnTo>
                <a:lnTo>
                  <a:pt x="86" y="451"/>
                </a:lnTo>
                <a:lnTo>
                  <a:pt x="57" y="486"/>
                </a:lnTo>
                <a:lnTo>
                  <a:pt x="64" y="509"/>
                </a:lnTo>
                <a:lnTo>
                  <a:pt x="64" y="557"/>
                </a:lnTo>
                <a:lnTo>
                  <a:pt x="41" y="606"/>
                </a:lnTo>
                <a:lnTo>
                  <a:pt x="17" y="595"/>
                </a:lnTo>
                <a:lnTo>
                  <a:pt x="0" y="636"/>
                </a:lnTo>
                <a:lnTo>
                  <a:pt x="266" y="619"/>
                </a:lnTo>
                <a:lnTo>
                  <a:pt x="255" y="573"/>
                </a:lnTo>
                <a:lnTo>
                  <a:pt x="1060" y="579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1" name=""/>
          <p:cNvSpPr/>
          <p:nvPr/>
        </p:nvSpPr>
        <p:spPr>
          <a:xfrm>
            <a:off x="4830840" y="3951360"/>
            <a:ext cx="716040" cy="664920"/>
          </a:xfrm>
          <a:custGeom>
            <a:avLst/>
            <a:gdLst/>
            <a:ahLst/>
            <a:rect l="l" t="t" r="r" b="b"/>
            <a:pathLst>
              <a:path w="902" h="839">
                <a:moveTo>
                  <a:pt x="0" y="0"/>
                </a:moveTo>
                <a:lnTo>
                  <a:pt x="18" y="273"/>
                </a:lnTo>
                <a:lnTo>
                  <a:pt x="13" y="689"/>
                </a:lnTo>
                <a:lnTo>
                  <a:pt x="22" y="705"/>
                </a:lnTo>
                <a:lnTo>
                  <a:pt x="88" y="705"/>
                </a:lnTo>
                <a:lnTo>
                  <a:pt x="80" y="839"/>
                </a:lnTo>
                <a:lnTo>
                  <a:pt x="630" y="839"/>
                </a:lnTo>
                <a:lnTo>
                  <a:pt x="642" y="799"/>
                </a:lnTo>
                <a:lnTo>
                  <a:pt x="624" y="768"/>
                </a:lnTo>
                <a:lnTo>
                  <a:pt x="637" y="729"/>
                </a:lnTo>
                <a:lnTo>
                  <a:pt x="611" y="705"/>
                </a:lnTo>
                <a:lnTo>
                  <a:pt x="630" y="689"/>
                </a:lnTo>
                <a:lnTo>
                  <a:pt x="611" y="676"/>
                </a:lnTo>
                <a:lnTo>
                  <a:pt x="646" y="654"/>
                </a:lnTo>
                <a:lnTo>
                  <a:pt x="642" y="608"/>
                </a:lnTo>
                <a:lnTo>
                  <a:pt x="683" y="590"/>
                </a:lnTo>
                <a:lnTo>
                  <a:pt x="664" y="566"/>
                </a:lnTo>
                <a:lnTo>
                  <a:pt x="699" y="533"/>
                </a:lnTo>
                <a:lnTo>
                  <a:pt x="699" y="515"/>
                </a:lnTo>
                <a:lnTo>
                  <a:pt x="734" y="498"/>
                </a:lnTo>
                <a:lnTo>
                  <a:pt x="739" y="429"/>
                </a:lnTo>
                <a:lnTo>
                  <a:pt x="793" y="381"/>
                </a:lnTo>
                <a:lnTo>
                  <a:pt x="793" y="357"/>
                </a:lnTo>
                <a:lnTo>
                  <a:pt x="827" y="330"/>
                </a:lnTo>
                <a:lnTo>
                  <a:pt x="822" y="277"/>
                </a:lnTo>
                <a:lnTo>
                  <a:pt x="857" y="231"/>
                </a:lnTo>
                <a:lnTo>
                  <a:pt x="849" y="185"/>
                </a:lnTo>
                <a:lnTo>
                  <a:pt x="902" y="145"/>
                </a:lnTo>
                <a:lnTo>
                  <a:pt x="890" y="121"/>
                </a:lnTo>
                <a:lnTo>
                  <a:pt x="774" y="121"/>
                </a:lnTo>
                <a:lnTo>
                  <a:pt x="831" y="52"/>
                </a:lnTo>
                <a:lnTo>
                  <a:pt x="815" y="0"/>
                </a:lnTo>
                <a:lnTo>
                  <a:pt x="705" y="0"/>
                </a:lnTo>
                <a:lnTo>
                  <a:pt x="0" y="0"/>
                </a:lnTo>
                <a:close/>
              </a:path>
            </a:pathLst>
          </a:custGeom>
          <a:solidFill>
            <a:srgbClr val="ffd1d1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2" name=""/>
          <p:cNvSpPr/>
          <p:nvPr/>
        </p:nvSpPr>
        <p:spPr>
          <a:xfrm>
            <a:off x="4830840" y="3951360"/>
            <a:ext cx="716040" cy="664920"/>
          </a:xfrm>
          <a:custGeom>
            <a:avLst/>
            <a:gdLst/>
            <a:ahLst/>
            <a:rect l="l" t="t" r="r" b="b"/>
            <a:pathLst>
              <a:path w="902" h="839">
                <a:moveTo>
                  <a:pt x="0" y="0"/>
                </a:moveTo>
                <a:lnTo>
                  <a:pt x="18" y="273"/>
                </a:lnTo>
                <a:lnTo>
                  <a:pt x="13" y="689"/>
                </a:lnTo>
                <a:lnTo>
                  <a:pt x="22" y="705"/>
                </a:lnTo>
                <a:lnTo>
                  <a:pt x="88" y="705"/>
                </a:lnTo>
                <a:lnTo>
                  <a:pt x="80" y="839"/>
                </a:lnTo>
                <a:lnTo>
                  <a:pt x="630" y="839"/>
                </a:lnTo>
                <a:lnTo>
                  <a:pt x="642" y="799"/>
                </a:lnTo>
                <a:lnTo>
                  <a:pt x="624" y="768"/>
                </a:lnTo>
                <a:lnTo>
                  <a:pt x="637" y="729"/>
                </a:lnTo>
                <a:lnTo>
                  <a:pt x="611" y="705"/>
                </a:lnTo>
                <a:lnTo>
                  <a:pt x="630" y="689"/>
                </a:lnTo>
                <a:lnTo>
                  <a:pt x="611" y="676"/>
                </a:lnTo>
                <a:lnTo>
                  <a:pt x="646" y="654"/>
                </a:lnTo>
                <a:lnTo>
                  <a:pt x="642" y="608"/>
                </a:lnTo>
                <a:lnTo>
                  <a:pt x="683" y="590"/>
                </a:lnTo>
                <a:lnTo>
                  <a:pt x="664" y="566"/>
                </a:lnTo>
                <a:lnTo>
                  <a:pt x="699" y="533"/>
                </a:lnTo>
                <a:lnTo>
                  <a:pt x="699" y="515"/>
                </a:lnTo>
                <a:lnTo>
                  <a:pt x="734" y="498"/>
                </a:lnTo>
                <a:lnTo>
                  <a:pt x="739" y="429"/>
                </a:lnTo>
                <a:lnTo>
                  <a:pt x="793" y="381"/>
                </a:lnTo>
                <a:lnTo>
                  <a:pt x="793" y="357"/>
                </a:lnTo>
                <a:lnTo>
                  <a:pt x="827" y="330"/>
                </a:lnTo>
                <a:lnTo>
                  <a:pt x="822" y="277"/>
                </a:lnTo>
                <a:lnTo>
                  <a:pt x="857" y="231"/>
                </a:lnTo>
                <a:lnTo>
                  <a:pt x="849" y="185"/>
                </a:lnTo>
                <a:lnTo>
                  <a:pt x="902" y="145"/>
                </a:lnTo>
                <a:lnTo>
                  <a:pt x="890" y="121"/>
                </a:lnTo>
                <a:lnTo>
                  <a:pt x="774" y="121"/>
                </a:lnTo>
                <a:lnTo>
                  <a:pt x="831" y="52"/>
                </a:lnTo>
                <a:lnTo>
                  <a:pt x="815" y="0"/>
                </a:lnTo>
                <a:lnTo>
                  <a:pt x="705" y="0"/>
                </a:lnTo>
              </a:path>
            </a:pathLst>
          </a:custGeom>
          <a:noFill/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3" name=""/>
          <p:cNvSpPr/>
          <p:nvPr/>
        </p:nvSpPr>
        <p:spPr>
          <a:xfrm>
            <a:off x="4692600" y="3189240"/>
            <a:ext cx="932040" cy="860400"/>
          </a:xfrm>
          <a:custGeom>
            <a:avLst/>
            <a:gdLst/>
            <a:ahLst/>
            <a:rect l="l" t="t" r="r" b="b"/>
            <a:pathLst>
              <a:path w="1173" h="1084">
                <a:moveTo>
                  <a:pt x="0" y="0"/>
                </a:moveTo>
                <a:lnTo>
                  <a:pt x="11" y="18"/>
                </a:lnTo>
                <a:lnTo>
                  <a:pt x="16" y="70"/>
                </a:lnTo>
                <a:lnTo>
                  <a:pt x="46" y="88"/>
                </a:lnTo>
                <a:lnTo>
                  <a:pt x="57" y="134"/>
                </a:lnTo>
                <a:lnTo>
                  <a:pt x="115" y="169"/>
                </a:lnTo>
                <a:lnTo>
                  <a:pt x="139" y="163"/>
                </a:lnTo>
                <a:lnTo>
                  <a:pt x="150" y="198"/>
                </a:lnTo>
                <a:lnTo>
                  <a:pt x="139" y="203"/>
                </a:lnTo>
                <a:lnTo>
                  <a:pt x="110" y="244"/>
                </a:lnTo>
                <a:lnTo>
                  <a:pt x="155" y="326"/>
                </a:lnTo>
                <a:lnTo>
                  <a:pt x="190" y="335"/>
                </a:lnTo>
                <a:lnTo>
                  <a:pt x="174" y="961"/>
                </a:lnTo>
                <a:lnTo>
                  <a:pt x="989" y="961"/>
                </a:lnTo>
                <a:lnTo>
                  <a:pt x="1005" y="1013"/>
                </a:lnTo>
                <a:lnTo>
                  <a:pt x="948" y="1084"/>
                </a:lnTo>
                <a:lnTo>
                  <a:pt x="1064" y="1084"/>
                </a:lnTo>
                <a:lnTo>
                  <a:pt x="1086" y="1055"/>
                </a:lnTo>
                <a:lnTo>
                  <a:pt x="1069" y="1031"/>
                </a:lnTo>
                <a:lnTo>
                  <a:pt x="1093" y="1025"/>
                </a:lnTo>
                <a:lnTo>
                  <a:pt x="1080" y="1009"/>
                </a:lnTo>
                <a:lnTo>
                  <a:pt x="1104" y="996"/>
                </a:lnTo>
                <a:lnTo>
                  <a:pt x="1093" y="956"/>
                </a:lnTo>
                <a:lnTo>
                  <a:pt x="1109" y="978"/>
                </a:lnTo>
                <a:lnTo>
                  <a:pt x="1128" y="938"/>
                </a:lnTo>
                <a:lnTo>
                  <a:pt x="1151" y="950"/>
                </a:lnTo>
                <a:lnTo>
                  <a:pt x="1173" y="899"/>
                </a:lnTo>
                <a:lnTo>
                  <a:pt x="1173" y="852"/>
                </a:lnTo>
                <a:lnTo>
                  <a:pt x="1151" y="824"/>
                </a:lnTo>
                <a:lnTo>
                  <a:pt x="1144" y="846"/>
                </a:lnTo>
                <a:lnTo>
                  <a:pt x="1128" y="835"/>
                </a:lnTo>
                <a:lnTo>
                  <a:pt x="1104" y="784"/>
                </a:lnTo>
                <a:lnTo>
                  <a:pt x="1115" y="747"/>
                </a:lnTo>
                <a:lnTo>
                  <a:pt x="1104" y="690"/>
                </a:lnTo>
                <a:lnTo>
                  <a:pt x="954" y="557"/>
                </a:lnTo>
                <a:lnTo>
                  <a:pt x="948" y="527"/>
                </a:lnTo>
                <a:lnTo>
                  <a:pt x="994" y="410"/>
                </a:lnTo>
                <a:lnTo>
                  <a:pt x="941" y="383"/>
                </a:lnTo>
                <a:lnTo>
                  <a:pt x="908" y="401"/>
                </a:lnTo>
                <a:lnTo>
                  <a:pt x="879" y="300"/>
                </a:lnTo>
                <a:lnTo>
                  <a:pt x="774" y="209"/>
                </a:lnTo>
                <a:lnTo>
                  <a:pt x="751" y="110"/>
                </a:lnTo>
                <a:lnTo>
                  <a:pt x="763" y="53"/>
                </a:lnTo>
                <a:lnTo>
                  <a:pt x="71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8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4" name=""/>
          <p:cNvSpPr/>
          <p:nvPr/>
        </p:nvSpPr>
        <p:spPr>
          <a:xfrm>
            <a:off x="4896000" y="4616280"/>
            <a:ext cx="731520" cy="773280"/>
          </a:xfrm>
          <a:custGeom>
            <a:avLst/>
            <a:gdLst/>
            <a:ahLst/>
            <a:rect l="l" t="t" r="r" b="b"/>
            <a:pathLst>
              <a:path w="923" h="972">
                <a:moveTo>
                  <a:pt x="835" y="670"/>
                </a:moveTo>
                <a:lnTo>
                  <a:pt x="733" y="635"/>
                </a:lnTo>
                <a:lnTo>
                  <a:pt x="687" y="648"/>
                </a:lnTo>
                <a:lnTo>
                  <a:pt x="679" y="688"/>
                </a:lnTo>
                <a:lnTo>
                  <a:pt x="711" y="718"/>
                </a:lnTo>
                <a:lnTo>
                  <a:pt x="784" y="692"/>
                </a:lnTo>
                <a:lnTo>
                  <a:pt x="795" y="734"/>
                </a:lnTo>
                <a:lnTo>
                  <a:pt x="808" y="740"/>
                </a:lnTo>
                <a:lnTo>
                  <a:pt x="870" y="699"/>
                </a:lnTo>
                <a:lnTo>
                  <a:pt x="888" y="710"/>
                </a:lnTo>
                <a:lnTo>
                  <a:pt x="877" y="769"/>
                </a:lnTo>
                <a:lnTo>
                  <a:pt x="824" y="844"/>
                </a:lnTo>
                <a:lnTo>
                  <a:pt x="923" y="937"/>
                </a:lnTo>
                <a:lnTo>
                  <a:pt x="905" y="959"/>
                </a:lnTo>
                <a:lnTo>
                  <a:pt x="894" y="967"/>
                </a:lnTo>
                <a:lnTo>
                  <a:pt x="877" y="972"/>
                </a:lnTo>
                <a:lnTo>
                  <a:pt x="842" y="915"/>
                </a:lnTo>
                <a:lnTo>
                  <a:pt x="778" y="868"/>
                </a:lnTo>
                <a:lnTo>
                  <a:pt x="755" y="873"/>
                </a:lnTo>
                <a:lnTo>
                  <a:pt x="733" y="937"/>
                </a:lnTo>
                <a:lnTo>
                  <a:pt x="639" y="919"/>
                </a:lnTo>
                <a:lnTo>
                  <a:pt x="612" y="937"/>
                </a:lnTo>
                <a:lnTo>
                  <a:pt x="529" y="915"/>
                </a:lnTo>
                <a:lnTo>
                  <a:pt x="491" y="844"/>
                </a:lnTo>
                <a:lnTo>
                  <a:pt x="392" y="780"/>
                </a:lnTo>
                <a:lnTo>
                  <a:pt x="363" y="780"/>
                </a:lnTo>
                <a:lnTo>
                  <a:pt x="357" y="822"/>
                </a:lnTo>
                <a:lnTo>
                  <a:pt x="328" y="838"/>
                </a:lnTo>
                <a:lnTo>
                  <a:pt x="253" y="833"/>
                </a:lnTo>
                <a:lnTo>
                  <a:pt x="132" y="787"/>
                </a:lnTo>
                <a:lnTo>
                  <a:pt x="22" y="804"/>
                </a:lnTo>
                <a:lnTo>
                  <a:pt x="6" y="774"/>
                </a:lnTo>
                <a:lnTo>
                  <a:pt x="46" y="718"/>
                </a:lnTo>
                <a:lnTo>
                  <a:pt x="46" y="595"/>
                </a:lnTo>
                <a:lnTo>
                  <a:pt x="92" y="481"/>
                </a:lnTo>
                <a:lnTo>
                  <a:pt x="35" y="348"/>
                </a:lnTo>
                <a:lnTo>
                  <a:pt x="35" y="302"/>
                </a:lnTo>
                <a:lnTo>
                  <a:pt x="0" y="249"/>
                </a:lnTo>
                <a:lnTo>
                  <a:pt x="0" y="0"/>
                </a:lnTo>
                <a:lnTo>
                  <a:pt x="548" y="0"/>
                </a:lnTo>
                <a:lnTo>
                  <a:pt x="548" y="11"/>
                </a:lnTo>
                <a:lnTo>
                  <a:pt x="560" y="22"/>
                </a:lnTo>
                <a:lnTo>
                  <a:pt x="548" y="64"/>
                </a:lnTo>
                <a:lnTo>
                  <a:pt x="560" y="75"/>
                </a:lnTo>
                <a:lnTo>
                  <a:pt x="542" y="91"/>
                </a:lnTo>
                <a:lnTo>
                  <a:pt x="553" y="134"/>
                </a:lnTo>
                <a:lnTo>
                  <a:pt x="595" y="168"/>
                </a:lnTo>
                <a:lnTo>
                  <a:pt x="553" y="214"/>
                </a:lnTo>
                <a:lnTo>
                  <a:pt x="560" y="243"/>
                </a:lnTo>
                <a:lnTo>
                  <a:pt x="507" y="289"/>
                </a:lnTo>
                <a:lnTo>
                  <a:pt x="473" y="366"/>
                </a:lnTo>
                <a:lnTo>
                  <a:pt x="473" y="417"/>
                </a:lnTo>
                <a:lnTo>
                  <a:pt x="451" y="428"/>
                </a:lnTo>
                <a:lnTo>
                  <a:pt x="462" y="476"/>
                </a:lnTo>
                <a:lnTo>
                  <a:pt x="451" y="494"/>
                </a:lnTo>
                <a:lnTo>
                  <a:pt x="808" y="494"/>
                </a:lnTo>
                <a:lnTo>
                  <a:pt x="784" y="571"/>
                </a:lnTo>
                <a:lnTo>
                  <a:pt x="835" y="670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5" name=""/>
          <p:cNvSpPr/>
          <p:nvPr/>
        </p:nvSpPr>
        <p:spPr>
          <a:xfrm>
            <a:off x="5727600" y="4238640"/>
            <a:ext cx="536760" cy="909720"/>
          </a:xfrm>
          <a:custGeom>
            <a:avLst/>
            <a:gdLst/>
            <a:ahLst/>
            <a:rect l="l" t="t" r="r" b="b"/>
            <a:pathLst>
              <a:path w="676" h="1146">
                <a:moveTo>
                  <a:pt x="19" y="1117"/>
                </a:moveTo>
                <a:lnTo>
                  <a:pt x="65" y="1111"/>
                </a:lnTo>
                <a:lnTo>
                  <a:pt x="94" y="987"/>
                </a:lnTo>
                <a:lnTo>
                  <a:pt x="105" y="1146"/>
                </a:lnTo>
                <a:lnTo>
                  <a:pt x="209" y="1117"/>
                </a:lnTo>
                <a:lnTo>
                  <a:pt x="215" y="1049"/>
                </a:lnTo>
                <a:lnTo>
                  <a:pt x="169" y="1005"/>
                </a:lnTo>
                <a:lnTo>
                  <a:pt x="174" y="970"/>
                </a:lnTo>
                <a:lnTo>
                  <a:pt x="663" y="970"/>
                </a:lnTo>
                <a:lnTo>
                  <a:pt x="647" y="925"/>
                </a:lnTo>
                <a:lnTo>
                  <a:pt x="654" y="786"/>
                </a:lnTo>
                <a:lnTo>
                  <a:pt x="641" y="751"/>
                </a:lnTo>
                <a:lnTo>
                  <a:pt x="654" y="694"/>
                </a:lnTo>
                <a:lnTo>
                  <a:pt x="676" y="665"/>
                </a:lnTo>
                <a:lnTo>
                  <a:pt x="654" y="641"/>
                </a:lnTo>
                <a:lnTo>
                  <a:pt x="663" y="624"/>
                </a:lnTo>
                <a:lnTo>
                  <a:pt x="636" y="571"/>
                </a:lnTo>
                <a:lnTo>
                  <a:pt x="619" y="480"/>
                </a:lnTo>
                <a:lnTo>
                  <a:pt x="526" y="0"/>
                </a:lnTo>
                <a:lnTo>
                  <a:pt x="46" y="0"/>
                </a:lnTo>
                <a:lnTo>
                  <a:pt x="72" y="29"/>
                </a:lnTo>
                <a:lnTo>
                  <a:pt x="0" y="751"/>
                </a:lnTo>
                <a:lnTo>
                  <a:pt x="19" y="1117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6" name=""/>
          <p:cNvSpPr/>
          <p:nvPr/>
        </p:nvSpPr>
        <p:spPr>
          <a:xfrm>
            <a:off x="5459400" y="3914640"/>
            <a:ext cx="1251000" cy="324000"/>
          </a:xfrm>
          <a:custGeom>
            <a:avLst/>
            <a:gdLst/>
            <a:ahLst/>
            <a:rect l="l" t="t" r="r" b="b"/>
            <a:pathLst>
              <a:path w="1574" h="406">
                <a:moveTo>
                  <a:pt x="1574" y="5"/>
                </a:moveTo>
                <a:lnTo>
                  <a:pt x="399" y="0"/>
                </a:lnTo>
                <a:lnTo>
                  <a:pt x="408" y="47"/>
                </a:lnTo>
                <a:lnTo>
                  <a:pt x="144" y="64"/>
                </a:lnTo>
                <a:lnTo>
                  <a:pt x="126" y="40"/>
                </a:lnTo>
                <a:lnTo>
                  <a:pt x="139" y="82"/>
                </a:lnTo>
                <a:lnTo>
                  <a:pt x="113" y="93"/>
                </a:lnTo>
                <a:lnTo>
                  <a:pt x="126" y="109"/>
                </a:lnTo>
                <a:lnTo>
                  <a:pt x="104" y="117"/>
                </a:lnTo>
                <a:lnTo>
                  <a:pt x="120" y="139"/>
                </a:lnTo>
                <a:lnTo>
                  <a:pt x="97" y="168"/>
                </a:lnTo>
                <a:lnTo>
                  <a:pt x="109" y="192"/>
                </a:lnTo>
                <a:lnTo>
                  <a:pt x="56" y="232"/>
                </a:lnTo>
                <a:lnTo>
                  <a:pt x="62" y="280"/>
                </a:lnTo>
                <a:lnTo>
                  <a:pt x="29" y="324"/>
                </a:lnTo>
                <a:lnTo>
                  <a:pt x="34" y="377"/>
                </a:lnTo>
                <a:lnTo>
                  <a:pt x="0" y="406"/>
                </a:lnTo>
                <a:lnTo>
                  <a:pt x="380" y="406"/>
                </a:lnTo>
                <a:lnTo>
                  <a:pt x="860" y="406"/>
                </a:lnTo>
                <a:lnTo>
                  <a:pt x="1104" y="406"/>
                </a:lnTo>
                <a:lnTo>
                  <a:pt x="1104" y="355"/>
                </a:lnTo>
                <a:lnTo>
                  <a:pt x="1142" y="342"/>
                </a:lnTo>
                <a:lnTo>
                  <a:pt x="1173" y="285"/>
                </a:lnTo>
                <a:lnTo>
                  <a:pt x="1248" y="272"/>
                </a:lnTo>
                <a:lnTo>
                  <a:pt x="1343" y="219"/>
                </a:lnTo>
                <a:lnTo>
                  <a:pt x="1360" y="179"/>
                </a:lnTo>
                <a:lnTo>
                  <a:pt x="1406" y="157"/>
                </a:lnTo>
                <a:lnTo>
                  <a:pt x="1419" y="179"/>
                </a:lnTo>
                <a:lnTo>
                  <a:pt x="1464" y="139"/>
                </a:lnTo>
                <a:lnTo>
                  <a:pt x="1505" y="144"/>
                </a:lnTo>
                <a:lnTo>
                  <a:pt x="1534" y="93"/>
                </a:lnTo>
                <a:lnTo>
                  <a:pt x="1569" y="87"/>
                </a:lnTo>
                <a:lnTo>
                  <a:pt x="1574" y="5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7" name=""/>
          <p:cNvSpPr/>
          <p:nvPr/>
        </p:nvSpPr>
        <p:spPr>
          <a:xfrm>
            <a:off x="5253120" y="4238640"/>
            <a:ext cx="528480" cy="909720"/>
          </a:xfrm>
          <a:custGeom>
            <a:avLst/>
            <a:gdLst/>
            <a:ahLst/>
            <a:rect l="l" t="t" r="r" b="b"/>
            <a:pathLst>
              <a:path w="664" h="1146">
                <a:moveTo>
                  <a:pt x="611" y="1117"/>
                </a:moveTo>
                <a:lnTo>
                  <a:pt x="496" y="1106"/>
                </a:lnTo>
                <a:lnTo>
                  <a:pt x="386" y="1146"/>
                </a:lnTo>
                <a:lnTo>
                  <a:pt x="333" y="1049"/>
                </a:lnTo>
                <a:lnTo>
                  <a:pt x="357" y="970"/>
                </a:lnTo>
                <a:lnTo>
                  <a:pt x="0" y="970"/>
                </a:lnTo>
                <a:lnTo>
                  <a:pt x="11" y="952"/>
                </a:lnTo>
                <a:lnTo>
                  <a:pt x="0" y="906"/>
                </a:lnTo>
                <a:lnTo>
                  <a:pt x="22" y="895"/>
                </a:lnTo>
                <a:lnTo>
                  <a:pt x="22" y="842"/>
                </a:lnTo>
                <a:lnTo>
                  <a:pt x="56" y="769"/>
                </a:lnTo>
                <a:lnTo>
                  <a:pt x="109" y="721"/>
                </a:lnTo>
                <a:lnTo>
                  <a:pt x="104" y="694"/>
                </a:lnTo>
                <a:lnTo>
                  <a:pt x="144" y="646"/>
                </a:lnTo>
                <a:lnTo>
                  <a:pt x="104" y="612"/>
                </a:lnTo>
                <a:lnTo>
                  <a:pt x="91" y="571"/>
                </a:lnTo>
                <a:lnTo>
                  <a:pt x="109" y="555"/>
                </a:lnTo>
                <a:lnTo>
                  <a:pt x="97" y="544"/>
                </a:lnTo>
                <a:lnTo>
                  <a:pt x="109" y="502"/>
                </a:lnTo>
                <a:lnTo>
                  <a:pt x="97" y="491"/>
                </a:lnTo>
                <a:lnTo>
                  <a:pt x="97" y="480"/>
                </a:lnTo>
                <a:lnTo>
                  <a:pt x="109" y="439"/>
                </a:lnTo>
                <a:lnTo>
                  <a:pt x="91" y="410"/>
                </a:lnTo>
                <a:lnTo>
                  <a:pt x="104" y="370"/>
                </a:lnTo>
                <a:lnTo>
                  <a:pt x="80" y="346"/>
                </a:lnTo>
                <a:lnTo>
                  <a:pt x="97" y="330"/>
                </a:lnTo>
                <a:lnTo>
                  <a:pt x="80" y="319"/>
                </a:lnTo>
                <a:lnTo>
                  <a:pt x="113" y="295"/>
                </a:lnTo>
                <a:lnTo>
                  <a:pt x="109" y="249"/>
                </a:lnTo>
                <a:lnTo>
                  <a:pt x="150" y="231"/>
                </a:lnTo>
                <a:lnTo>
                  <a:pt x="131" y="209"/>
                </a:lnTo>
                <a:lnTo>
                  <a:pt x="166" y="174"/>
                </a:lnTo>
                <a:lnTo>
                  <a:pt x="166" y="156"/>
                </a:lnTo>
                <a:lnTo>
                  <a:pt x="201" y="139"/>
                </a:lnTo>
                <a:lnTo>
                  <a:pt x="206" y="71"/>
                </a:lnTo>
                <a:lnTo>
                  <a:pt x="260" y="24"/>
                </a:lnTo>
                <a:lnTo>
                  <a:pt x="260" y="0"/>
                </a:lnTo>
                <a:lnTo>
                  <a:pt x="640" y="0"/>
                </a:lnTo>
                <a:lnTo>
                  <a:pt x="664" y="29"/>
                </a:lnTo>
                <a:lnTo>
                  <a:pt x="593" y="751"/>
                </a:lnTo>
                <a:lnTo>
                  <a:pt x="611" y="1117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8" name=""/>
          <p:cNvSpPr/>
          <p:nvPr/>
        </p:nvSpPr>
        <p:spPr>
          <a:xfrm>
            <a:off x="5114880" y="2055960"/>
            <a:ext cx="781200" cy="790560"/>
          </a:xfrm>
          <a:custGeom>
            <a:avLst/>
            <a:gdLst/>
            <a:ahLst/>
            <a:rect l="l" t="t" r="r" b="b"/>
            <a:pathLst>
              <a:path w="983" h="996">
                <a:moveTo>
                  <a:pt x="415" y="57"/>
                </a:moveTo>
                <a:lnTo>
                  <a:pt x="348" y="64"/>
                </a:lnTo>
                <a:lnTo>
                  <a:pt x="348" y="0"/>
                </a:lnTo>
                <a:lnTo>
                  <a:pt x="219" y="46"/>
                </a:lnTo>
                <a:lnTo>
                  <a:pt x="163" y="53"/>
                </a:lnTo>
                <a:lnTo>
                  <a:pt x="144" y="35"/>
                </a:lnTo>
                <a:lnTo>
                  <a:pt x="109" y="40"/>
                </a:lnTo>
                <a:lnTo>
                  <a:pt x="104" y="174"/>
                </a:lnTo>
                <a:lnTo>
                  <a:pt x="34" y="209"/>
                </a:lnTo>
                <a:lnTo>
                  <a:pt x="0" y="284"/>
                </a:lnTo>
                <a:lnTo>
                  <a:pt x="40" y="319"/>
                </a:lnTo>
                <a:lnTo>
                  <a:pt x="23" y="353"/>
                </a:lnTo>
                <a:lnTo>
                  <a:pt x="12" y="474"/>
                </a:lnTo>
                <a:lnTo>
                  <a:pt x="80" y="533"/>
                </a:lnTo>
                <a:lnTo>
                  <a:pt x="139" y="544"/>
                </a:lnTo>
                <a:lnTo>
                  <a:pt x="179" y="613"/>
                </a:lnTo>
                <a:lnTo>
                  <a:pt x="254" y="661"/>
                </a:lnTo>
                <a:lnTo>
                  <a:pt x="278" y="758"/>
                </a:lnTo>
                <a:lnTo>
                  <a:pt x="307" y="932"/>
                </a:lnTo>
                <a:lnTo>
                  <a:pt x="364" y="956"/>
                </a:lnTo>
                <a:lnTo>
                  <a:pt x="375" y="996"/>
                </a:lnTo>
                <a:lnTo>
                  <a:pt x="860" y="996"/>
                </a:lnTo>
                <a:lnTo>
                  <a:pt x="849" y="822"/>
                </a:lnTo>
                <a:lnTo>
                  <a:pt x="878" y="723"/>
                </a:lnTo>
                <a:lnTo>
                  <a:pt x="911" y="520"/>
                </a:lnTo>
                <a:lnTo>
                  <a:pt x="983" y="383"/>
                </a:lnTo>
                <a:lnTo>
                  <a:pt x="930" y="405"/>
                </a:lnTo>
                <a:lnTo>
                  <a:pt x="919" y="452"/>
                </a:lnTo>
                <a:lnTo>
                  <a:pt x="827" y="520"/>
                </a:lnTo>
                <a:lnTo>
                  <a:pt x="855" y="445"/>
                </a:lnTo>
                <a:lnTo>
                  <a:pt x="889" y="394"/>
                </a:lnTo>
                <a:lnTo>
                  <a:pt x="867" y="375"/>
                </a:lnTo>
                <a:lnTo>
                  <a:pt x="873" y="330"/>
                </a:lnTo>
                <a:lnTo>
                  <a:pt x="838" y="335"/>
                </a:lnTo>
                <a:lnTo>
                  <a:pt x="849" y="260"/>
                </a:lnTo>
                <a:lnTo>
                  <a:pt x="798" y="233"/>
                </a:lnTo>
                <a:lnTo>
                  <a:pt x="798" y="203"/>
                </a:lnTo>
                <a:lnTo>
                  <a:pt x="468" y="110"/>
                </a:lnTo>
                <a:lnTo>
                  <a:pt x="450" y="75"/>
                </a:lnTo>
                <a:lnTo>
                  <a:pt x="415" y="57"/>
                </a:lnTo>
                <a:close/>
              </a:path>
            </a:pathLst>
          </a:custGeom>
          <a:solidFill>
            <a:srgbClr val="fea19a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9" name=""/>
          <p:cNvSpPr/>
          <p:nvPr/>
        </p:nvSpPr>
        <p:spPr>
          <a:xfrm>
            <a:off x="5289480" y="2846520"/>
            <a:ext cx="565200" cy="1017360"/>
          </a:xfrm>
          <a:custGeom>
            <a:avLst/>
            <a:gdLst/>
            <a:ahLst/>
            <a:rect l="l" t="t" r="r" b="b"/>
            <a:pathLst>
              <a:path w="713" h="1284">
                <a:moveTo>
                  <a:pt x="13" y="485"/>
                </a:moveTo>
                <a:lnTo>
                  <a:pt x="0" y="542"/>
                </a:lnTo>
                <a:lnTo>
                  <a:pt x="24" y="641"/>
                </a:lnTo>
                <a:lnTo>
                  <a:pt x="129" y="734"/>
                </a:lnTo>
                <a:lnTo>
                  <a:pt x="158" y="833"/>
                </a:lnTo>
                <a:lnTo>
                  <a:pt x="191" y="815"/>
                </a:lnTo>
                <a:lnTo>
                  <a:pt x="244" y="842"/>
                </a:lnTo>
                <a:lnTo>
                  <a:pt x="198" y="959"/>
                </a:lnTo>
                <a:lnTo>
                  <a:pt x="204" y="989"/>
                </a:lnTo>
                <a:lnTo>
                  <a:pt x="354" y="1121"/>
                </a:lnTo>
                <a:lnTo>
                  <a:pt x="365" y="1179"/>
                </a:lnTo>
                <a:lnTo>
                  <a:pt x="354" y="1214"/>
                </a:lnTo>
                <a:lnTo>
                  <a:pt x="378" y="1265"/>
                </a:lnTo>
                <a:lnTo>
                  <a:pt x="394" y="1278"/>
                </a:lnTo>
                <a:lnTo>
                  <a:pt x="401" y="1254"/>
                </a:lnTo>
                <a:lnTo>
                  <a:pt x="423" y="1284"/>
                </a:lnTo>
                <a:lnTo>
                  <a:pt x="418" y="1260"/>
                </a:lnTo>
                <a:lnTo>
                  <a:pt x="445" y="1225"/>
                </a:lnTo>
                <a:lnTo>
                  <a:pt x="533" y="1260"/>
                </a:lnTo>
                <a:lnTo>
                  <a:pt x="550" y="1243"/>
                </a:lnTo>
                <a:lnTo>
                  <a:pt x="539" y="1185"/>
                </a:lnTo>
                <a:lnTo>
                  <a:pt x="608" y="1163"/>
                </a:lnTo>
                <a:lnTo>
                  <a:pt x="597" y="1121"/>
                </a:lnTo>
                <a:lnTo>
                  <a:pt x="621" y="1080"/>
                </a:lnTo>
                <a:lnTo>
                  <a:pt x="608" y="1069"/>
                </a:lnTo>
                <a:lnTo>
                  <a:pt x="621" y="1069"/>
                </a:lnTo>
                <a:lnTo>
                  <a:pt x="621" y="1018"/>
                </a:lnTo>
                <a:lnTo>
                  <a:pt x="638" y="1005"/>
                </a:lnTo>
                <a:lnTo>
                  <a:pt x="632" y="983"/>
                </a:lnTo>
                <a:lnTo>
                  <a:pt x="691" y="925"/>
                </a:lnTo>
                <a:lnTo>
                  <a:pt x="713" y="868"/>
                </a:lnTo>
                <a:lnTo>
                  <a:pt x="707" y="820"/>
                </a:lnTo>
                <a:lnTo>
                  <a:pt x="678" y="780"/>
                </a:lnTo>
                <a:lnTo>
                  <a:pt x="707" y="718"/>
                </a:lnTo>
                <a:lnTo>
                  <a:pt x="700" y="172"/>
                </a:lnTo>
                <a:lnTo>
                  <a:pt x="648" y="46"/>
                </a:lnTo>
                <a:lnTo>
                  <a:pt x="643" y="0"/>
                </a:lnTo>
                <a:lnTo>
                  <a:pt x="158" y="0"/>
                </a:lnTo>
                <a:lnTo>
                  <a:pt x="238" y="81"/>
                </a:lnTo>
                <a:lnTo>
                  <a:pt x="244" y="110"/>
                </a:lnTo>
                <a:lnTo>
                  <a:pt x="238" y="150"/>
                </a:lnTo>
                <a:lnTo>
                  <a:pt x="209" y="207"/>
                </a:lnTo>
                <a:lnTo>
                  <a:pt x="88" y="247"/>
                </a:lnTo>
                <a:lnTo>
                  <a:pt x="75" y="282"/>
                </a:lnTo>
                <a:lnTo>
                  <a:pt x="107" y="317"/>
                </a:lnTo>
                <a:lnTo>
                  <a:pt x="107" y="348"/>
                </a:lnTo>
                <a:lnTo>
                  <a:pt x="64" y="410"/>
                </a:lnTo>
                <a:lnTo>
                  <a:pt x="19" y="439"/>
                </a:lnTo>
                <a:lnTo>
                  <a:pt x="24" y="480"/>
                </a:lnTo>
                <a:lnTo>
                  <a:pt x="13" y="485"/>
                </a:lnTo>
                <a:close/>
              </a:path>
            </a:pathLst>
          </a:custGeom>
          <a:solidFill>
            <a:srgbClr val="fea19a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0" name=""/>
          <p:cNvSpPr/>
          <p:nvPr/>
        </p:nvSpPr>
        <p:spPr>
          <a:xfrm>
            <a:off x="6789600" y="2876400"/>
            <a:ext cx="835200" cy="473400"/>
          </a:xfrm>
          <a:custGeom>
            <a:avLst/>
            <a:gdLst/>
            <a:ahLst/>
            <a:rect l="l" t="t" r="r" b="b"/>
            <a:pathLst>
              <a:path w="1053" h="596">
                <a:moveTo>
                  <a:pt x="892" y="64"/>
                </a:moveTo>
                <a:lnTo>
                  <a:pt x="128" y="64"/>
                </a:lnTo>
                <a:lnTo>
                  <a:pt x="123" y="0"/>
                </a:lnTo>
                <a:lnTo>
                  <a:pt x="0" y="71"/>
                </a:lnTo>
                <a:lnTo>
                  <a:pt x="35" y="596"/>
                </a:lnTo>
                <a:lnTo>
                  <a:pt x="573" y="596"/>
                </a:lnTo>
                <a:lnTo>
                  <a:pt x="873" y="596"/>
                </a:lnTo>
                <a:lnTo>
                  <a:pt x="897" y="562"/>
                </a:lnTo>
                <a:lnTo>
                  <a:pt x="943" y="573"/>
                </a:lnTo>
                <a:lnTo>
                  <a:pt x="989" y="556"/>
                </a:lnTo>
                <a:lnTo>
                  <a:pt x="1053" y="487"/>
                </a:lnTo>
                <a:lnTo>
                  <a:pt x="989" y="428"/>
                </a:lnTo>
                <a:lnTo>
                  <a:pt x="983" y="399"/>
                </a:lnTo>
                <a:lnTo>
                  <a:pt x="967" y="393"/>
                </a:lnTo>
                <a:lnTo>
                  <a:pt x="961" y="347"/>
                </a:lnTo>
                <a:lnTo>
                  <a:pt x="979" y="324"/>
                </a:lnTo>
                <a:lnTo>
                  <a:pt x="967" y="296"/>
                </a:lnTo>
                <a:lnTo>
                  <a:pt x="1007" y="230"/>
                </a:lnTo>
                <a:lnTo>
                  <a:pt x="1031" y="208"/>
                </a:lnTo>
                <a:lnTo>
                  <a:pt x="979" y="181"/>
                </a:lnTo>
                <a:lnTo>
                  <a:pt x="948" y="98"/>
                </a:lnTo>
                <a:lnTo>
                  <a:pt x="892" y="64"/>
                </a:lnTo>
                <a:close/>
              </a:path>
            </a:pathLst>
          </a:custGeom>
          <a:solidFill>
            <a:srgbClr val="ffdd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1" name=""/>
          <p:cNvSpPr/>
          <p:nvPr/>
        </p:nvSpPr>
        <p:spPr>
          <a:xfrm>
            <a:off x="7894800" y="2338560"/>
            <a:ext cx="241200" cy="455400"/>
          </a:xfrm>
          <a:custGeom>
            <a:avLst/>
            <a:gdLst/>
            <a:ahLst/>
            <a:rect l="l" t="t" r="r" b="b"/>
            <a:pathLst>
              <a:path w="304" h="575">
                <a:moveTo>
                  <a:pt x="304" y="500"/>
                </a:moveTo>
                <a:lnTo>
                  <a:pt x="253" y="423"/>
                </a:lnTo>
                <a:lnTo>
                  <a:pt x="213" y="214"/>
                </a:lnTo>
                <a:lnTo>
                  <a:pt x="172" y="0"/>
                </a:lnTo>
                <a:lnTo>
                  <a:pt x="127" y="4"/>
                </a:lnTo>
                <a:lnTo>
                  <a:pt x="108" y="64"/>
                </a:lnTo>
                <a:lnTo>
                  <a:pt x="108" y="81"/>
                </a:lnTo>
                <a:lnTo>
                  <a:pt x="97" y="115"/>
                </a:lnTo>
                <a:lnTo>
                  <a:pt x="108" y="161"/>
                </a:lnTo>
                <a:lnTo>
                  <a:pt x="46" y="214"/>
                </a:lnTo>
                <a:lnTo>
                  <a:pt x="41" y="297"/>
                </a:lnTo>
                <a:lnTo>
                  <a:pt x="6" y="388"/>
                </a:lnTo>
                <a:lnTo>
                  <a:pt x="0" y="553"/>
                </a:lnTo>
                <a:lnTo>
                  <a:pt x="19" y="575"/>
                </a:lnTo>
                <a:lnTo>
                  <a:pt x="224" y="575"/>
                </a:lnTo>
                <a:lnTo>
                  <a:pt x="280" y="540"/>
                </a:lnTo>
                <a:lnTo>
                  <a:pt x="299" y="546"/>
                </a:lnTo>
                <a:lnTo>
                  <a:pt x="304" y="500"/>
                </a:lnTo>
                <a:close/>
              </a:path>
            </a:pathLst>
          </a:custGeom>
          <a:solidFill>
            <a:srgbClr val="ffff00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2" name=""/>
          <p:cNvSpPr/>
          <p:nvPr/>
        </p:nvSpPr>
        <p:spPr>
          <a:xfrm>
            <a:off x="7731000" y="2389320"/>
            <a:ext cx="249480" cy="404640"/>
          </a:xfrm>
          <a:custGeom>
            <a:avLst/>
            <a:gdLst/>
            <a:ahLst/>
            <a:rect l="l" t="t" r="r" b="b"/>
            <a:pathLst>
              <a:path w="313" h="511">
                <a:moveTo>
                  <a:pt x="222" y="511"/>
                </a:moveTo>
                <a:lnTo>
                  <a:pt x="204" y="489"/>
                </a:lnTo>
                <a:lnTo>
                  <a:pt x="209" y="324"/>
                </a:lnTo>
                <a:lnTo>
                  <a:pt x="244" y="233"/>
                </a:lnTo>
                <a:lnTo>
                  <a:pt x="249" y="152"/>
                </a:lnTo>
                <a:lnTo>
                  <a:pt x="313" y="99"/>
                </a:lnTo>
                <a:lnTo>
                  <a:pt x="301" y="51"/>
                </a:lnTo>
                <a:lnTo>
                  <a:pt x="313" y="17"/>
                </a:lnTo>
                <a:lnTo>
                  <a:pt x="313" y="0"/>
                </a:lnTo>
                <a:lnTo>
                  <a:pt x="0" y="0"/>
                </a:lnTo>
                <a:lnTo>
                  <a:pt x="11" y="83"/>
                </a:lnTo>
                <a:lnTo>
                  <a:pt x="30" y="123"/>
                </a:lnTo>
                <a:lnTo>
                  <a:pt x="11" y="209"/>
                </a:lnTo>
                <a:lnTo>
                  <a:pt x="35" y="280"/>
                </a:lnTo>
                <a:lnTo>
                  <a:pt x="30" y="302"/>
                </a:lnTo>
                <a:lnTo>
                  <a:pt x="64" y="324"/>
                </a:lnTo>
                <a:lnTo>
                  <a:pt x="86" y="511"/>
                </a:lnTo>
                <a:lnTo>
                  <a:pt x="222" y="511"/>
                </a:lnTo>
                <a:close/>
              </a:path>
            </a:pathLst>
          </a:custGeom>
          <a:solidFill>
            <a:srgbClr val="ffff00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3" name=""/>
          <p:cNvSpPr/>
          <p:nvPr/>
        </p:nvSpPr>
        <p:spPr>
          <a:xfrm>
            <a:off x="7543800" y="3048120"/>
            <a:ext cx="225360" cy="441360"/>
          </a:xfrm>
          <a:custGeom>
            <a:avLst/>
            <a:gdLst/>
            <a:ahLst/>
            <a:rect l="l" t="t" r="r" b="b"/>
            <a:pathLst>
              <a:path w="284" h="556">
                <a:moveTo>
                  <a:pt x="13" y="425"/>
                </a:moveTo>
                <a:lnTo>
                  <a:pt x="59" y="476"/>
                </a:lnTo>
                <a:lnTo>
                  <a:pt x="139" y="505"/>
                </a:lnTo>
                <a:lnTo>
                  <a:pt x="150" y="556"/>
                </a:lnTo>
                <a:lnTo>
                  <a:pt x="174" y="527"/>
                </a:lnTo>
                <a:lnTo>
                  <a:pt x="249" y="399"/>
                </a:lnTo>
                <a:lnTo>
                  <a:pt x="254" y="337"/>
                </a:lnTo>
                <a:lnTo>
                  <a:pt x="273" y="324"/>
                </a:lnTo>
                <a:lnTo>
                  <a:pt x="284" y="262"/>
                </a:lnTo>
                <a:lnTo>
                  <a:pt x="227" y="192"/>
                </a:lnTo>
                <a:lnTo>
                  <a:pt x="249" y="157"/>
                </a:lnTo>
                <a:lnTo>
                  <a:pt x="262" y="93"/>
                </a:lnTo>
                <a:lnTo>
                  <a:pt x="110" y="0"/>
                </a:lnTo>
                <a:lnTo>
                  <a:pt x="88" y="22"/>
                </a:lnTo>
                <a:lnTo>
                  <a:pt x="48" y="88"/>
                </a:lnTo>
                <a:lnTo>
                  <a:pt x="59" y="115"/>
                </a:lnTo>
                <a:lnTo>
                  <a:pt x="40" y="139"/>
                </a:lnTo>
                <a:lnTo>
                  <a:pt x="48" y="185"/>
                </a:lnTo>
                <a:lnTo>
                  <a:pt x="64" y="192"/>
                </a:lnTo>
                <a:lnTo>
                  <a:pt x="70" y="219"/>
                </a:lnTo>
                <a:lnTo>
                  <a:pt x="134" y="278"/>
                </a:lnTo>
                <a:lnTo>
                  <a:pt x="70" y="348"/>
                </a:lnTo>
                <a:lnTo>
                  <a:pt x="22" y="364"/>
                </a:lnTo>
                <a:lnTo>
                  <a:pt x="0" y="412"/>
                </a:lnTo>
                <a:lnTo>
                  <a:pt x="13" y="425"/>
                </a:lnTo>
                <a:close/>
              </a:path>
            </a:pathLst>
          </a:custGeom>
          <a:solidFill>
            <a:srgbClr val="ffdd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4" name=""/>
          <p:cNvSpPr/>
          <p:nvPr/>
        </p:nvSpPr>
        <p:spPr>
          <a:xfrm>
            <a:off x="8016840" y="2924280"/>
            <a:ext cx="92160" cy="129960"/>
          </a:xfrm>
          <a:custGeom>
            <a:avLst/>
            <a:gdLst/>
            <a:ahLst/>
            <a:rect l="l" t="t" r="r" b="b"/>
            <a:pathLst>
              <a:path w="117" h="165">
                <a:moveTo>
                  <a:pt x="17" y="165"/>
                </a:moveTo>
                <a:lnTo>
                  <a:pt x="99" y="132"/>
                </a:lnTo>
                <a:lnTo>
                  <a:pt x="117" y="73"/>
                </a:lnTo>
                <a:lnTo>
                  <a:pt x="94" y="57"/>
                </a:lnTo>
                <a:lnTo>
                  <a:pt x="70" y="0"/>
                </a:lnTo>
                <a:lnTo>
                  <a:pt x="0" y="0"/>
                </a:lnTo>
                <a:lnTo>
                  <a:pt x="17" y="165"/>
                </a:lnTo>
                <a:close/>
              </a:path>
            </a:pathLst>
          </a:custGeom>
          <a:solidFill>
            <a:srgbClr val="ffff00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5" name=""/>
          <p:cNvSpPr/>
          <p:nvPr/>
        </p:nvSpPr>
        <p:spPr>
          <a:xfrm>
            <a:off x="7775640" y="2924280"/>
            <a:ext cx="255600" cy="185760"/>
          </a:xfrm>
          <a:custGeom>
            <a:avLst/>
            <a:gdLst/>
            <a:ahLst/>
            <a:rect l="l" t="t" r="r" b="b"/>
            <a:pathLst>
              <a:path w="322" h="234">
                <a:moveTo>
                  <a:pt x="13" y="234"/>
                </a:moveTo>
                <a:lnTo>
                  <a:pt x="121" y="200"/>
                </a:lnTo>
                <a:lnTo>
                  <a:pt x="156" y="172"/>
                </a:lnTo>
                <a:lnTo>
                  <a:pt x="236" y="172"/>
                </a:lnTo>
                <a:lnTo>
                  <a:pt x="322" y="167"/>
                </a:lnTo>
                <a:lnTo>
                  <a:pt x="306" y="0"/>
                </a:lnTo>
                <a:lnTo>
                  <a:pt x="19" y="0"/>
                </a:lnTo>
                <a:lnTo>
                  <a:pt x="24" y="167"/>
                </a:lnTo>
                <a:lnTo>
                  <a:pt x="35" y="189"/>
                </a:lnTo>
                <a:lnTo>
                  <a:pt x="0" y="216"/>
                </a:lnTo>
                <a:lnTo>
                  <a:pt x="13" y="234"/>
                </a:lnTo>
                <a:close/>
              </a:path>
            </a:pathLst>
          </a:custGeom>
          <a:solidFill>
            <a:srgbClr val="ffff00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6" name=""/>
          <p:cNvSpPr/>
          <p:nvPr/>
        </p:nvSpPr>
        <p:spPr>
          <a:xfrm>
            <a:off x="6556320" y="3179880"/>
            <a:ext cx="687600" cy="645840"/>
          </a:xfrm>
          <a:custGeom>
            <a:avLst/>
            <a:gdLst/>
            <a:ahLst/>
            <a:rect l="l" t="t" r="r" b="b"/>
            <a:pathLst>
              <a:path w="864" h="813">
                <a:moveTo>
                  <a:pt x="0" y="524"/>
                </a:moveTo>
                <a:lnTo>
                  <a:pt x="51" y="516"/>
                </a:lnTo>
                <a:lnTo>
                  <a:pt x="91" y="383"/>
                </a:lnTo>
                <a:lnTo>
                  <a:pt x="117" y="388"/>
                </a:lnTo>
                <a:lnTo>
                  <a:pt x="117" y="412"/>
                </a:lnTo>
                <a:lnTo>
                  <a:pt x="145" y="401"/>
                </a:lnTo>
                <a:lnTo>
                  <a:pt x="134" y="366"/>
                </a:lnTo>
                <a:lnTo>
                  <a:pt x="157" y="324"/>
                </a:lnTo>
                <a:lnTo>
                  <a:pt x="198" y="289"/>
                </a:lnTo>
                <a:lnTo>
                  <a:pt x="209" y="308"/>
                </a:lnTo>
                <a:lnTo>
                  <a:pt x="238" y="289"/>
                </a:lnTo>
                <a:lnTo>
                  <a:pt x="297" y="244"/>
                </a:lnTo>
                <a:lnTo>
                  <a:pt x="331" y="81"/>
                </a:lnTo>
                <a:lnTo>
                  <a:pt x="318" y="11"/>
                </a:lnTo>
                <a:lnTo>
                  <a:pt x="348" y="0"/>
                </a:lnTo>
                <a:lnTo>
                  <a:pt x="359" y="220"/>
                </a:lnTo>
                <a:lnTo>
                  <a:pt x="546" y="220"/>
                </a:lnTo>
                <a:lnTo>
                  <a:pt x="551" y="337"/>
                </a:lnTo>
                <a:lnTo>
                  <a:pt x="615" y="278"/>
                </a:lnTo>
                <a:lnTo>
                  <a:pt x="644" y="278"/>
                </a:lnTo>
                <a:lnTo>
                  <a:pt x="668" y="238"/>
                </a:lnTo>
                <a:lnTo>
                  <a:pt x="708" y="262"/>
                </a:lnTo>
                <a:lnTo>
                  <a:pt x="730" y="262"/>
                </a:lnTo>
                <a:lnTo>
                  <a:pt x="738" y="244"/>
                </a:lnTo>
                <a:lnTo>
                  <a:pt x="778" y="220"/>
                </a:lnTo>
                <a:lnTo>
                  <a:pt x="835" y="244"/>
                </a:lnTo>
                <a:lnTo>
                  <a:pt x="864" y="308"/>
                </a:lnTo>
                <a:lnTo>
                  <a:pt x="853" y="354"/>
                </a:lnTo>
                <a:lnTo>
                  <a:pt x="754" y="278"/>
                </a:lnTo>
                <a:lnTo>
                  <a:pt x="743" y="348"/>
                </a:lnTo>
                <a:lnTo>
                  <a:pt x="668" y="436"/>
                </a:lnTo>
                <a:lnTo>
                  <a:pt x="644" y="423"/>
                </a:lnTo>
                <a:lnTo>
                  <a:pt x="599" y="524"/>
                </a:lnTo>
                <a:lnTo>
                  <a:pt x="529" y="482"/>
                </a:lnTo>
                <a:lnTo>
                  <a:pt x="511" y="559"/>
                </a:lnTo>
                <a:lnTo>
                  <a:pt x="428" y="696"/>
                </a:lnTo>
                <a:lnTo>
                  <a:pt x="441" y="709"/>
                </a:lnTo>
                <a:lnTo>
                  <a:pt x="436" y="738"/>
                </a:lnTo>
                <a:lnTo>
                  <a:pt x="406" y="756"/>
                </a:lnTo>
                <a:lnTo>
                  <a:pt x="331" y="760"/>
                </a:lnTo>
                <a:lnTo>
                  <a:pt x="324" y="784"/>
                </a:lnTo>
                <a:lnTo>
                  <a:pt x="267" y="800"/>
                </a:lnTo>
                <a:lnTo>
                  <a:pt x="238" y="778"/>
                </a:lnTo>
                <a:lnTo>
                  <a:pt x="192" y="813"/>
                </a:lnTo>
                <a:lnTo>
                  <a:pt x="139" y="773"/>
                </a:lnTo>
                <a:lnTo>
                  <a:pt x="126" y="731"/>
                </a:lnTo>
                <a:lnTo>
                  <a:pt x="69" y="703"/>
                </a:lnTo>
                <a:lnTo>
                  <a:pt x="0" y="586"/>
                </a:lnTo>
                <a:lnTo>
                  <a:pt x="0" y="524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7" name=""/>
          <p:cNvSpPr/>
          <p:nvPr/>
        </p:nvSpPr>
        <p:spPr>
          <a:xfrm>
            <a:off x="6221520" y="2935440"/>
            <a:ext cx="612720" cy="657000"/>
          </a:xfrm>
          <a:custGeom>
            <a:avLst/>
            <a:gdLst/>
            <a:ahLst/>
            <a:rect l="l" t="t" r="r" b="b"/>
            <a:pathLst>
              <a:path w="773" h="827">
                <a:moveTo>
                  <a:pt x="29" y="659"/>
                </a:moveTo>
                <a:lnTo>
                  <a:pt x="18" y="664"/>
                </a:lnTo>
                <a:lnTo>
                  <a:pt x="0" y="56"/>
                </a:lnTo>
                <a:lnTo>
                  <a:pt x="238" y="56"/>
                </a:lnTo>
                <a:lnTo>
                  <a:pt x="427" y="120"/>
                </a:lnTo>
                <a:lnTo>
                  <a:pt x="536" y="97"/>
                </a:lnTo>
                <a:lnTo>
                  <a:pt x="641" y="34"/>
                </a:lnTo>
                <a:lnTo>
                  <a:pt x="751" y="0"/>
                </a:lnTo>
                <a:lnTo>
                  <a:pt x="773" y="307"/>
                </a:lnTo>
                <a:lnTo>
                  <a:pt x="743" y="316"/>
                </a:lnTo>
                <a:lnTo>
                  <a:pt x="756" y="386"/>
                </a:lnTo>
                <a:lnTo>
                  <a:pt x="721" y="549"/>
                </a:lnTo>
                <a:lnTo>
                  <a:pt x="663" y="595"/>
                </a:lnTo>
                <a:lnTo>
                  <a:pt x="633" y="611"/>
                </a:lnTo>
                <a:lnTo>
                  <a:pt x="624" y="595"/>
                </a:lnTo>
                <a:lnTo>
                  <a:pt x="582" y="629"/>
                </a:lnTo>
                <a:lnTo>
                  <a:pt x="558" y="672"/>
                </a:lnTo>
                <a:lnTo>
                  <a:pt x="571" y="704"/>
                </a:lnTo>
                <a:lnTo>
                  <a:pt x="542" y="717"/>
                </a:lnTo>
                <a:lnTo>
                  <a:pt x="542" y="693"/>
                </a:lnTo>
                <a:lnTo>
                  <a:pt x="518" y="688"/>
                </a:lnTo>
                <a:lnTo>
                  <a:pt x="478" y="822"/>
                </a:lnTo>
                <a:lnTo>
                  <a:pt x="427" y="827"/>
                </a:lnTo>
                <a:lnTo>
                  <a:pt x="379" y="787"/>
                </a:lnTo>
                <a:lnTo>
                  <a:pt x="368" y="752"/>
                </a:lnTo>
                <a:lnTo>
                  <a:pt x="328" y="781"/>
                </a:lnTo>
                <a:lnTo>
                  <a:pt x="295" y="787"/>
                </a:lnTo>
                <a:lnTo>
                  <a:pt x="260" y="758"/>
                </a:lnTo>
                <a:lnTo>
                  <a:pt x="232" y="774"/>
                </a:lnTo>
                <a:lnTo>
                  <a:pt x="216" y="774"/>
                </a:lnTo>
                <a:lnTo>
                  <a:pt x="190" y="747"/>
                </a:lnTo>
                <a:lnTo>
                  <a:pt x="128" y="728"/>
                </a:lnTo>
                <a:lnTo>
                  <a:pt x="88" y="664"/>
                </a:lnTo>
                <a:lnTo>
                  <a:pt x="29" y="659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8" name=""/>
          <p:cNvSpPr/>
          <p:nvPr/>
        </p:nvSpPr>
        <p:spPr>
          <a:xfrm>
            <a:off x="6481800" y="4194000"/>
            <a:ext cx="714240" cy="611280"/>
          </a:xfrm>
          <a:custGeom>
            <a:avLst/>
            <a:gdLst/>
            <a:ahLst/>
            <a:rect l="l" t="t" r="r" b="b"/>
            <a:pathLst>
              <a:path w="901" h="771">
                <a:moveTo>
                  <a:pt x="483" y="771"/>
                </a:moveTo>
                <a:lnTo>
                  <a:pt x="483" y="742"/>
                </a:lnTo>
                <a:lnTo>
                  <a:pt x="543" y="714"/>
                </a:lnTo>
                <a:lnTo>
                  <a:pt x="518" y="645"/>
                </a:lnTo>
                <a:lnTo>
                  <a:pt x="646" y="645"/>
                </a:lnTo>
                <a:lnTo>
                  <a:pt x="796" y="504"/>
                </a:lnTo>
                <a:lnTo>
                  <a:pt x="796" y="458"/>
                </a:lnTo>
                <a:lnTo>
                  <a:pt x="901" y="330"/>
                </a:lnTo>
                <a:lnTo>
                  <a:pt x="681" y="99"/>
                </a:lnTo>
                <a:lnTo>
                  <a:pt x="474" y="99"/>
                </a:lnTo>
                <a:lnTo>
                  <a:pt x="474" y="64"/>
                </a:lnTo>
                <a:lnTo>
                  <a:pt x="443" y="29"/>
                </a:lnTo>
                <a:lnTo>
                  <a:pt x="421" y="40"/>
                </a:lnTo>
                <a:lnTo>
                  <a:pt x="421" y="17"/>
                </a:lnTo>
                <a:lnTo>
                  <a:pt x="172" y="0"/>
                </a:lnTo>
                <a:lnTo>
                  <a:pt x="45" y="51"/>
                </a:lnTo>
                <a:lnTo>
                  <a:pt x="0" y="126"/>
                </a:lnTo>
                <a:lnTo>
                  <a:pt x="62" y="180"/>
                </a:lnTo>
                <a:lnTo>
                  <a:pt x="91" y="180"/>
                </a:lnTo>
                <a:lnTo>
                  <a:pt x="155" y="308"/>
                </a:lnTo>
                <a:lnTo>
                  <a:pt x="282" y="425"/>
                </a:lnTo>
                <a:lnTo>
                  <a:pt x="276" y="447"/>
                </a:lnTo>
                <a:lnTo>
                  <a:pt x="311" y="500"/>
                </a:lnTo>
                <a:lnTo>
                  <a:pt x="364" y="535"/>
                </a:lnTo>
                <a:lnTo>
                  <a:pt x="386" y="626"/>
                </a:lnTo>
                <a:lnTo>
                  <a:pt x="421" y="650"/>
                </a:lnTo>
                <a:lnTo>
                  <a:pt x="443" y="701"/>
                </a:lnTo>
                <a:lnTo>
                  <a:pt x="443" y="749"/>
                </a:lnTo>
                <a:lnTo>
                  <a:pt x="483" y="771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9" name=""/>
          <p:cNvSpPr/>
          <p:nvPr/>
        </p:nvSpPr>
        <p:spPr>
          <a:xfrm>
            <a:off x="7507440" y="3327480"/>
            <a:ext cx="144360" cy="260280"/>
          </a:xfrm>
          <a:custGeom>
            <a:avLst/>
            <a:gdLst/>
            <a:ahLst/>
            <a:rect l="l" t="t" r="r" b="b"/>
            <a:pathLst>
              <a:path w="182" h="328">
                <a:moveTo>
                  <a:pt x="0" y="35"/>
                </a:moveTo>
                <a:lnTo>
                  <a:pt x="24" y="0"/>
                </a:lnTo>
                <a:lnTo>
                  <a:pt x="70" y="11"/>
                </a:lnTo>
                <a:lnTo>
                  <a:pt x="48" y="57"/>
                </a:lnTo>
                <a:lnTo>
                  <a:pt x="53" y="91"/>
                </a:lnTo>
                <a:lnTo>
                  <a:pt x="152" y="247"/>
                </a:lnTo>
                <a:lnTo>
                  <a:pt x="182" y="306"/>
                </a:lnTo>
                <a:lnTo>
                  <a:pt x="171" y="328"/>
                </a:lnTo>
                <a:lnTo>
                  <a:pt x="48" y="328"/>
                </a:lnTo>
                <a:lnTo>
                  <a:pt x="0" y="35"/>
                </a:lnTo>
                <a:close/>
              </a:path>
            </a:pathLst>
          </a:custGeom>
          <a:solidFill>
            <a:srgbClr val="ffdd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0" name=""/>
          <p:cNvSpPr/>
          <p:nvPr/>
        </p:nvSpPr>
        <p:spPr>
          <a:xfrm>
            <a:off x="2625840" y="3860640"/>
            <a:ext cx="995400" cy="1079640"/>
          </a:xfrm>
          <a:custGeom>
            <a:avLst/>
            <a:gdLst/>
            <a:ahLst/>
            <a:rect l="l" t="t" r="r" b="b"/>
            <a:pathLst>
              <a:path w="1254" h="1360">
                <a:moveTo>
                  <a:pt x="474" y="1205"/>
                </a:moveTo>
                <a:lnTo>
                  <a:pt x="1156" y="1205"/>
                </a:lnTo>
                <a:lnTo>
                  <a:pt x="1231" y="115"/>
                </a:lnTo>
                <a:lnTo>
                  <a:pt x="1249" y="115"/>
                </a:lnTo>
                <a:lnTo>
                  <a:pt x="1254" y="0"/>
                </a:lnTo>
                <a:lnTo>
                  <a:pt x="150" y="0"/>
                </a:lnTo>
                <a:lnTo>
                  <a:pt x="0" y="1360"/>
                </a:lnTo>
                <a:lnTo>
                  <a:pt x="156" y="1360"/>
                </a:lnTo>
                <a:lnTo>
                  <a:pt x="167" y="1245"/>
                </a:lnTo>
                <a:lnTo>
                  <a:pt x="480" y="1245"/>
                </a:lnTo>
                <a:lnTo>
                  <a:pt x="474" y="1205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1" name=""/>
          <p:cNvSpPr/>
          <p:nvPr/>
        </p:nvSpPr>
        <p:spPr>
          <a:xfrm>
            <a:off x="5857920" y="5010120"/>
            <a:ext cx="1177920" cy="1214640"/>
          </a:xfrm>
          <a:custGeom>
            <a:avLst/>
            <a:gdLst/>
            <a:ahLst/>
            <a:rect l="l" t="t" r="r" b="b"/>
            <a:pathLst>
              <a:path w="1483" h="1531">
                <a:moveTo>
                  <a:pt x="41" y="149"/>
                </a:moveTo>
                <a:lnTo>
                  <a:pt x="105" y="101"/>
                </a:lnTo>
                <a:lnTo>
                  <a:pt x="97" y="136"/>
                </a:lnTo>
                <a:lnTo>
                  <a:pt x="260" y="123"/>
                </a:lnTo>
                <a:lnTo>
                  <a:pt x="249" y="149"/>
                </a:lnTo>
                <a:lnTo>
                  <a:pt x="399" y="233"/>
                </a:lnTo>
                <a:lnTo>
                  <a:pt x="451" y="304"/>
                </a:lnTo>
                <a:lnTo>
                  <a:pt x="496" y="291"/>
                </a:lnTo>
                <a:lnTo>
                  <a:pt x="619" y="258"/>
                </a:lnTo>
                <a:lnTo>
                  <a:pt x="641" y="211"/>
                </a:lnTo>
                <a:lnTo>
                  <a:pt x="722" y="233"/>
                </a:lnTo>
                <a:lnTo>
                  <a:pt x="806" y="315"/>
                </a:lnTo>
                <a:lnTo>
                  <a:pt x="813" y="350"/>
                </a:lnTo>
                <a:lnTo>
                  <a:pt x="940" y="465"/>
                </a:lnTo>
                <a:lnTo>
                  <a:pt x="950" y="564"/>
                </a:lnTo>
                <a:lnTo>
                  <a:pt x="940" y="725"/>
                </a:lnTo>
                <a:lnTo>
                  <a:pt x="950" y="773"/>
                </a:lnTo>
                <a:lnTo>
                  <a:pt x="969" y="738"/>
                </a:lnTo>
                <a:lnTo>
                  <a:pt x="998" y="756"/>
                </a:lnTo>
                <a:lnTo>
                  <a:pt x="991" y="888"/>
                </a:lnTo>
                <a:lnTo>
                  <a:pt x="1060" y="1011"/>
                </a:lnTo>
                <a:lnTo>
                  <a:pt x="1090" y="998"/>
                </a:lnTo>
                <a:lnTo>
                  <a:pt x="1101" y="1068"/>
                </a:lnTo>
                <a:lnTo>
                  <a:pt x="1124" y="1068"/>
                </a:lnTo>
                <a:lnTo>
                  <a:pt x="1113" y="1104"/>
                </a:lnTo>
                <a:lnTo>
                  <a:pt x="1170" y="1231"/>
                </a:lnTo>
                <a:lnTo>
                  <a:pt x="1240" y="1276"/>
                </a:lnTo>
                <a:lnTo>
                  <a:pt x="1280" y="1368"/>
                </a:lnTo>
                <a:lnTo>
                  <a:pt x="1280" y="1427"/>
                </a:lnTo>
                <a:lnTo>
                  <a:pt x="1344" y="1443"/>
                </a:lnTo>
                <a:lnTo>
                  <a:pt x="1425" y="1405"/>
                </a:lnTo>
                <a:lnTo>
                  <a:pt x="1438" y="1416"/>
                </a:lnTo>
                <a:lnTo>
                  <a:pt x="1403" y="1474"/>
                </a:lnTo>
                <a:lnTo>
                  <a:pt x="1350" y="1531"/>
                </a:lnTo>
                <a:lnTo>
                  <a:pt x="1408" y="1491"/>
                </a:lnTo>
                <a:lnTo>
                  <a:pt x="1454" y="1421"/>
                </a:lnTo>
                <a:lnTo>
                  <a:pt x="1483" y="1214"/>
                </a:lnTo>
                <a:lnTo>
                  <a:pt x="1478" y="993"/>
                </a:lnTo>
                <a:lnTo>
                  <a:pt x="1373" y="744"/>
                </a:lnTo>
                <a:lnTo>
                  <a:pt x="1361" y="593"/>
                </a:lnTo>
                <a:lnTo>
                  <a:pt x="1264" y="425"/>
                </a:lnTo>
                <a:lnTo>
                  <a:pt x="1159" y="83"/>
                </a:lnTo>
                <a:lnTo>
                  <a:pt x="1170" y="61"/>
                </a:lnTo>
                <a:lnTo>
                  <a:pt x="1082" y="39"/>
                </a:lnTo>
                <a:lnTo>
                  <a:pt x="1066" y="55"/>
                </a:lnTo>
                <a:lnTo>
                  <a:pt x="1073" y="149"/>
                </a:lnTo>
                <a:lnTo>
                  <a:pt x="1042" y="149"/>
                </a:lnTo>
                <a:lnTo>
                  <a:pt x="1033" y="101"/>
                </a:lnTo>
                <a:lnTo>
                  <a:pt x="528" y="66"/>
                </a:lnTo>
                <a:lnTo>
                  <a:pt x="496" y="0"/>
                </a:lnTo>
                <a:lnTo>
                  <a:pt x="6" y="0"/>
                </a:lnTo>
                <a:lnTo>
                  <a:pt x="0" y="35"/>
                </a:lnTo>
                <a:lnTo>
                  <a:pt x="46" y="79"/>
                </a:lnTo>
                <a:lnTo>
                  <a:pt x="41" y="149"/>
                </a:lnTo>
                <a:close/>
              </a:path>
            </a:pathLst>
          </a:custGeom>
          <a:solidFill>
            <a:srgbClr val="6fff6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2" name=""/>
          <p:cNvSpPr/>
          <p:nvPr/>
        </p:nvSpPr>
        <p:spPr>
          <a:xfrm>
            <a:off x="7786800" y="2766960"/>
            <a:ext cx="515880" cy="303120"/>
          </a:xfrm>
          <a:custGeom>
            <a:avLst/>
            <a:gdLst/>
            <a:ahLst/>
            <a:rect l="l" t="t" r="r" b="b"/>
            <a:pathLst>
              <a:path w="650" h="381">
                <a:moveTo>
                  <a:pt x="593" y="370"/>
                </a:moveTo>
                <a:lnTo>
                  <a:pt x="633" y="381"/>
                </a:lnTo>
                <a:lnTo>
                  <a:pt x="637" y="370"/>
                </a:lnTo>
                <a:lnTo>
                  <a:pt x="621" y="346"/>
                </a:lnTo>
                <a:lnTo>
                  <a:pt x="615" y="370"/>
                </a:lnTo>
                <a:lnTo>
                  <a:pt x="593" y="370"/>
                </a:lnTo>
                <a:lnTo>
                  <a:pt x="593" y="370"/>
                </a:lnTo>
                <a:close/>
                <a:moveTo>
                  <a:pt x="481" y="352"/>
                </a:moveTo>
                <a:lnTo>
                  <a:pt x="551" y="365"/>
                </a:lnTo>
                <a:lnTo>
                  <a:pt x="545" y="335"/>
                </a:lnTo>
                <a:lnTo>
                  <a:pt x="524" y="330"/>
                </a:lnTo>
                <a:lnTo>
                  <a:pt x="481" y="352"/>
                </a:lnTo>
                <a:lnTo>
                  <a:pt x="481" y="352"/>
                </a:lnTo>
                <a:close/>
                <a:moveTo>
                  <a:pt x="0" y="196"/>
                </a:moveTo>
                <a:lnTo>
                  <a:pt x="16" y="35"/>
                </a:lnTo>
                <a:lnTo>
                  <a:pt x="359" y="35"/>
                </a:lnTo>
                <a:lnTo>
                  <a:pt x="417" y="0"/>
                </a:lnTo>
                <a:lnTo>
                  <a:pt x="436" y="6"/>
                </a:lnTo>
                <a:lnTo>
                  <a:pt x="476" y="70"/>
                </a:lnTo>
                <a:lnTo>
                  <a:pt x="441" y="134"/>
                </a:lnTo>
                <a:lnTo>
                  <a:pt x="492" y="169"/>
                </a:lnTo>
                <a:lnTo>
                  <a:pt x="533" y="249"/>
                </a:lnTo>
                <a:lnTo>
                  <a:pt x="564" y="266"/>
                </a:lnTo>
                <a:lnTo>
                  <a:pt x="628" y="266"/>
                </a:lnTo>
                <a:lnTo>
                  <a:pt x="628" y="236"/>
                </a:lnTo>
                <a:lnTo>
                  <a:pt x="615" y="214"/>
                </a:lnTo>
                <a:lnTo>
                  <a:pt x="633" y="214"/>
                </a:lnTo>
                <a:lnTo>
                  <a:pt x="650" y="266"/>
                </a:lnTo>
                <a:lnTo>
                  <a:pt x="610" y="300"/>
                </a:lnTo>
                <a:lnTo>
                  <a:pt x="551" y="306"/>
                </a:lnTo>
                <a:lnTo>
                  <a:pt x="516" y="284"/>
                </a:lnTo>
                <a:lnTo>
                  <a:pt x="447" y="311"/>
                </a:lnTo>
                <a:lnTo>
                  <a:pt x="406" y="271"/>
                </a:lnTo>
                <a:lnTo>
                  <a:pt x="383" y="255"/>
                </a:lnTo>
                <a:lnTo>
                  <a:pt x="359" y="196"/>
                </a:lnTo>
                <a:lnTo>
                  <a:pt x="0" y="196"/>
                </a:lnTo>
                <a:lnTo>
                  <a:pt x="0" y="196"/>
                </a:lnTo>
                <a:close/>
              </a:path>
            </a:pathLst>
          </a:custGeom>
          <a:solidFill>
            <a:srgbClr val="ffff00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3" name=""/>
          <p:cNvSpPr/>
          <p:nvPr/>
        </p:nvSpPr>
        <p:spPr>
          <a:xfrm>
            <a:off x="8031240" y="1954080"/>
            <a:ext cx="571320" cy="781200"/>
          </a:xfrm>
          <a:custGeom>
            <a:avLst/>
            <a:gdLst/>
            <a:ahLst/>
            <a:rect l="l" t="t" r="r" b="b"/>
            <a:pathLst>
              <a:path w="722" h="983">
                <a:moveTo>
                  <a:pt x="456" y="752"/>
                </a:moveTo>
                <a:lnTo>
                  <a:pt x="462" y="769"/>
                </a:lnTo>
                <a:lnTo>
                  <a:pt x="469" y="752"/>
                </a:lnTo>
                <a:lnTo>
                  <a:pt x="456" y="752"/>
                </a:lnTo>
                <a:lnTo>
                  <a:pt x="456" y="752"/>
                </a:lnTo>
                <a:close/>
                <a:moveTo>
                  <a:pt x="438" y="728"/>
                </a:moveTo>
                <a:lnTo>
                  <a:pt x="451" y="736"/>
                </a:lnTo>
                <a:lnTo>
                  <a:pt x="451" y="706"/>
                </a:lnTo>
                <a:lnTo>
                  <a:pt x="438" y="728"/>
                </a:lnTo>
                <a:lnTo>
                  <a:pt x="438" y="728"/>
                </a:lnTo>
                <a:close/>
                <a:moveTo>
                  <a:pt x="411" y="741"/>
                </a:moveTo>
                <a:lnTo>
                  <a:pt x="416" y="763"/>
                </a:lnTo>
                <a:lnTo>
                  <a:pt x="438" y="752"/>
                </a:lnTo>
                <a:lnTo>
                  <a:pt x="422" y="717"/>
                </a:lnTo>
                <a:lnTo>
                  <a:pt x="411" y="741"/>
                </a:lnTo>
                <a:lnTo>
                  <a:pt x="411" y="741"/>
                </a:lnTo>
                <a:close/>
                <a:moveTo>
                  <a:pt x="41" y="701"/>
                </a:moveTo>
                <a:lnTo>
                  <a:pt x="0" y="487"/>
                </a:lnTo>
                <a:lnTo>
                  <a:pt x="81" y="474"/>
                </a:lnTo>
                <a:lnTo>
                  <a:pt x="76" y="434"/>
                </a:lnTo>
                <a:lnTo>
                  <a:pt x="105" y="399"/>
                </a:lnTo>
                <a:lnTo>
                  <a:pt x="99" y="300"/>
                </a:lnTo>
                <a:lnTo>
                  <a:pt x="129" y="197"/>
                </a:lnTo>
                <a:lnTo>
                  <a:pt x="129" y="133"/>
                </a:lnTo>
                <a:lnTo>
                  <a:pt x="191" y="13"/>
                </a:lnTo>
                <a:lnTo>
                  <a:pt x="220" y="0"/>
                </a:lnTo>
                <a:lnTo>
                  <a:pt x="260" y="35"/>
                </a:lnTo>
                <a:lnTo>
                  <a:pt x="266" y="46"/>
                </a:lnTo>
                <a:lnTo>
                  <a:pt x="306" y="58"/>
                </a:lnTo>
                <a:lnTo>
                  <a:pt x="394" y="18"/>
                </a:lnTo>
                <a:lnTo>
                  <a:pt x="486" y="88"/>
                </a:lnTo>
                <a:lnTo>
                  <a:pt x="513" y="238"/>
                </a:lnTo>
                <a:lnTo>
                  <a:pt x="544" y="399"/>
                </a:lnTo>
                <a:lnTo>
                  <a:pt x="594" y="415"/>
                </a:lnTo>
                <a:lnTo>
                  <a:pt x="606" y="474"/>
                </a:lnTo>
                <a:lnTo>
                  <a:pt x="647" y="509"/>
                </a:lnTo>
                <a:lnTo>
                  <a:pt x="693" y="503"/>
                </a:lnTo>
                <a:lnTo>
                  <a:pt x="722" y="600"/>
                </a:lnTo>
                <a:lnTo>
                  <a:pt x="594" y="648"/>
                </a:lnTo>
                <a:lnTo>
                  <a:pt x="519" y="717"/>
                </a:lnTo>
                <a:lnTo>
                  <a:pt x="456" y="694"/>
                </a:lnTo>
                <a:lnTo>
                  <a:pt x="438" y="659"/>
                </a:lnTo>
                <a:lnTo>
                  <a:pt x="422" y="659"/>
                </a:lnTo>
                <a:lnTo>
                  <a:pt x="394" y="769"/>
                </a:lnTo>
                <a:lnTo>
                  <a:pt x="365" y="763"/>
                </a:lnTo>
                <a:lnTo>
                  <a:pt x="328" y="803"/>
                </a:lnTo>
                <a:lnTo>
                  <a:pt x="306" y="787"/>
                </a:lnTo>
                <a:lnTo>
                  <a:pt x="295" y="827"/>
                </a:lnTo>
                <a:lnTo>
                  <a:pt x="271" y="803"/>
                </a:lnTo>
                <a:lnTo>
                  <a:pt x="237" y="816"/>
                </a:lnTo>
                <a:lnTo>
                  <a:pt x="174" y="943"/>
                </a:lnTo>
                <a:lnTo>
                  <a:pt x="134" y="983"/>
                </a:lnTo>
                <a:lnTo>
                  <a:pt x="81" y="908"/>
                </a:lnTo>
                <a:lnTo>
                  <a:pt x="41" y="701"/>
                </a:lnTo>
                <a:lnTo>
                  <a:pt x="41" y="701"/>
                </a:lnTo>
                <a:close/>
              </a:path>
            </a:pathLst>
          </a:custGeom>
          <a:solidFill>
            <a:srgbClr val="ffff00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4" name=""/>
          <p:cNvSpPr/>
          <p:nvPr/>
        </p:nvSpPr>
        <p:spPr>
          <a:xfrm>
            <a:off x="6334200" y="3919680"/>
            <a:ext cx="1297080" cy="538200"/>
          </a:xfrm>
          <a:custGeom>
            <a:avLst/>
            <a:gdLst/>
            <a:ahLst/>
            <a:rect l="l" t="t" r="r" b="b"/>
            <a:pathLst>
              <a:path w="1633" h="678">
                <a:moveTo>
                  <a:pt x="1587" y="353"/>
                </a:moveTo>
                <a:lnTo>
                  <a:pt x="1627" y="348"/>
                </a:lnTo>
                <a:lnTo>
                  <a:pt x="1633" y="255"/>
                </a:lnTo>
                <a:lnTo>
                  <a:pt x="1536" y="64"/>
                </a:lnTo>
                <a:lnTo>
                  <a:pt x="1541" y="0"/>
                </a:lnTo>
                <a:lnTo>
                  <a:pt x="470" y="0"/>
                </a:lnTo>
                <a:lnTo>
                  <a:pt x="465" y="81"/>
                </a:lnTo>
                <a:lnTo>
                  <a:pt x="430" y="88"/>
                </a:lnTo>
                <a:lnTo>
                  <a:pt x="403" y="139"/>
                </a:lnTo>
                <a:lnTo>
                  <a:pt x="360" y="132"/>
                </a:lnTo>
                <a:lnTo>
                  <a:pt x="315" y="174"/>
                </a:lnTo>
                <a:lnTo>
                  <a:pt x="302" y="150"/>
                </a:lnTo>
                <a:lnTo>
                  <a:pt x="258" y="174"/>
                </a:lnTo>
                <a:lnTo>
                  <a:pt x="240" y="214"/>
                </a:lnTo>
                <a:lnTo>
                  <a:pt x="144" y="267"/>
                </a:lnTo>
                <a:lnTo>
                  <a:pt x="69" y="278"/>
                </a:lnTo>
                <a:lnTo>
                  <a:pt x="38" y="335"/>
                </a:lnTo>
                <a:lnTo>
                  <a:pt x="0" y="348"/>
                </a:lnTo>
                <a:lnTo>
                  <a:pt x="0" y="399"/>
                </a:lnTo>
                <a:lnTo>
                  <a:pt x="227" y="399"/>
                </a:lnTo>
                <a:lnTo>
                  <a:pt x="355" y="348"/>
                </a:lnTo>
                <a:lnTo>
                  <a:pt x="604" y="364"/>
                </a:lnTo>
                <a:lnTo>
                  <a:pt x="604" y="388"/>
                </a:lnTo>
                <a:lnTo>
                  <a:pt x="626" y="377"/>
                </a:lnTo>
                <a:lnTo>
                  <a:pt x="655" y="410"/>
                </a:lnTo>
                <a:lnTo>
                  <a:pt x="655" y="445"/>
                </a:lnTo>
                <a:lnTo>
                  <a:pt x="864" y="445"/>
                </a:lnTo>
                <a:lnTo>
                  <a:pt x="1084" y="678"/>
                </a:lnTo>
                <a:lnTo>
                  <a:pt x="1223" y="632"/>
                </a:lnTo>
                <a:lnTo>
                  <a:pt x="1298" y="527"/>
                </a:lnTo>
                <a:lnTo>
                  <a:pt x="1432" y="493"/>
                </a:lnTo>
                <a:lnTo>
                  <a:pt x="1476" y="452"/>
                </a:lnTo>
                <a:lnTo>
                  <a:pt x="1476" y="405"/>
                </a:lnTo>
                <a:lnTo>
                  <a:pt x="1432" y="405"/>
                </a:lnTo>
                <a:lnTo>
                  <a:pt x="1466" y="342"/>
                </a:lnTo>
                <a:lnTo>
                  <a:pt x="1397" y="300"/>
                </a:lnTo>
                <a:lnTo>
                  <a:pt x="1454" y="284"/>
                </a:lnTo>
                <a:lnTo>
                  <a:pt x="1494" y="324"/>
                </a:lnTo>
                <a:lnTo>
                  <a:pt x="1523" y="324"/>
                </a:lnTo>
                <a:lnTo>
                  <a:pt x="1587" y="255"/>
                </a:lnTo>
                <a:lnTo>
                  <a:pt x="1569" y="180"/>
                </a:lnTo>
                <a:lnTo>
                  <a:pt x="1536" y="238"/>
                </a:lnTo>
                <a:lnTo>
                  <a:pt x="1523" y="174"/>
                </a:lnTo>
                <a:lnTo>
                  <a:pt x="1413" y="185"/>
                </a:lnTo>
                <a:lnTo>
                  <a:pt x="1408" y="97"/>
                </a:lnTo>
                <a:lnTo>
                  <a:pt x="1435" y="158"/>
                </a:lnTo>
                <a:lnTo>
                  <a:pt x="1518" y="115"/>
                </a:lnTo>
                <a:lnTo>
                  <a:pt x="1558" y="123"/>
                </a:lnTo>
                <a:lnTo>
                  <a:pt x="1620" y="255"/>
                </a:lnTo>
                <a:lnTo>
                  <a:pt x="1616" y="335"/>
                </a:lnTo>
                <a:lnTo>
                  <a:pt x="1587" y="353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5" name=""/>
          <p:cNvSpPr/>
          <p:nvPr/>
        </p:nvSpPr>
        <p:spPr>
          <a:xfrm>
            <a:off x="6910560" y="2389320"/>
            <a:ext cx="1120680" cy="799920"/>
          </a:xfrm>
          <a:custGeom>
            <a:avLst/>
            <a:gdLst/>
            <a:ahLst/>
            <a:rect l="l" t="t" r="r" b="b"/>
            <a:pathLst>
              <a:path w="1411" h="1007">
                <a:moveTo>
                  <a:pt x="1360" y="881"/>
                </a:moveTo>
                <a:lnTo>
                  <a:pt x="1360" y="875"/>
                </a:lnTo>
                <a:lnTo>
                  <a:pt x="1302" y="921"/>
                </a:lnTo>
                <a:lnTo>
                  <a:pt x="1111" y="950"/>
                </a:lnTo>
                <a:lnTo>
                  <a:pt x="1071" y="978"/>
                </a:lnTo>
                <a:lnTo>
                  <a:pt x="1071" y="1002"/>
                </a:lnTo>
                <a:lnTo>
                  <a:pt x="1100" y="1007"/>
                </a:lnTo>
                <a:lnTo>
                  <a:pt x="1373" y="927"/>
                </a:lnTo>
                <a:lnTo>
                  <a:pt x="1411" y="903"/>
                </a:lnTo>
                <a:lnTo>
                  <a:pt x="1400" y="892"/>
                </a:lnTo>
                <a:lnTo>
                  <a:pt x="1373" y="897"/>
                </a:lnTo>
                <a:lnTo>
                  <a:pt x="1325" y="921"/>
                </a:lnTo>
                <a:lnTo>
                  <a:pt x="1360" y="881"/>
                </a:lnTo>
                <a:lnTo>
                  <a:pt x="1360" y="881"/>
                </a:lnTo>
                <a:close/>
                <a:moveTo>
                  <a:pt x="769" y="683"/>
                </a:moveTo>
                <a:lnTo>
                  <a:pt x="827" y="718"/>
                </a:lnTo>
                <a:lnTo>
                  <a:pt x="857" y="800"/>
                </a:lnTo>
                <a:lnTo>
                  <a:pt x="908" y="828"/>
                </a:lnTo>
                <a:lnTo>
                  <a:pt x="1058" y="921"/>
                </a:lnTo>
                <a:lnTo>
                  <a:pt x="1047" y="985"/>
                </a:lnTo>
                <a:lnTo>
                  <a:pt x="1100" y="910"/>
                </a:lnTo>
                <a:lnTo>
                  <a:pt x="1087" y="892"/>
                </a:lnTo>
                <a:lnTo>
                  <a:pt x="1122" y="863"/>
                </a:lnTo>
                <a:lnTo>
                  <a:pt x="1111" y="841"/>
                </a:lnTo>
                <a:lnTo>
                  <a:pt x="1106" y="672"/>
                </a:lnTo>
                <a:lnTo>
                  <a:pt x="1122" y="509"/>
                </a:lnTo>
                <a:lnTo>
                  <a:pt x="1100" y="324"/>
                </a:lnTo>
                <a:lnTo>
                  <a:pt x="1065" y="300"/>
                </a:lnTo>
                <a:lnTo>
                  <a:pt x="1071" y="278"/>
                </a:lnTo>
                <a:lnTo>
                  <a:pt x="1047" y="207"/>
                </a:lnTo>
                <a:lnTo>
                  <a:pt x="1065" y="123"/>
                </a:lnTo>
                <a:lnTo>
                  <a:pt x="1047" y="81"/>
                </a:lnTo>
                <a:lnTo>
                  <a:pt x="1036" y="0"/>
                </a:lnTo>
                <a:lnTo>
                  <a:pt x="758" y="0"/>
                </a:lnTo>
                <a:lnTo>
                  <a:pt x="659" y="75"/>
                </a:lnTo>
                <a:lnTo>
                  <a:pt x="635" y="145"/>
                </a:lnTo>
                <a:lnTo>
                  <a:pt x="566" y="198"/>
                </a:lnTo>
                <a:lnTo>
                  <a:pt x="600" y="225"/>
                </a:lnTo>
                <a:lnTo>
                  <a:pt x="578" y="249"/>
                </a:lnTo>
                <a:lnTo>
                  <a:pt x="600" y="324"/>
                </a:lnTo>
                <a:lnTo>
                  <a:pt x="474" y="383"/>
                </a:lnTo>
                <a:lnTo>
                  <a:pt x="370" y="394"/>
                </a:lnTo>
                <a:lnTo>
                  <a:pt x="271" y="359"/>
                </a:lnTo>
                <a:lnTo>
                  <a:pt x="110" y="394"/>
                </a:lnTo>
                <a:lnTo>
                  <a:pt x="157" y="493"/>
                </a:lnTo>
                <a:lnTo>
                  <a:pt x="0" y="619"/>
                </a:lnTo>
                <a:lnTo>
                  <a:pt x="5" y="683"/>
                </a:lnTo>
                <a:lnTo>
                  <a:pt x="769" y="683"/>
                </a:lnTo>
                <a:lnTo>
                  <a:pt x="769" y="683"/>
                </a:lnTo>
                <a:close/>
              </a:path>
            </a:pathLst>
          </a:custGeom>
          <a:solidFill>
            <a:srgbClr val="ffff00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6" name=""/>
          <p:cNvSpPr/>
          <p:nvPr/>
        </p:nvSpPr>
        <p:spPr>
          <a:xfrm>
            <a:off x="5446800" y="1944720"/>
            <a:ext cx="1093680" cy="1039680"/>
          </a:xfrm>
          <a:custGeom>
            <a:avLst/>
            <a:gdLst/>
            <a:ahLst/>
            <a:rect l="l" t="t" r="r" b="b"/>
            <a:pathLst>
              <a:path w="1379" h="1309">
                <a:moveTo>
                  <a:pt x="0" y="196"/>
                </a:moveTo>
                <a:lnTo>
                  <a:pt x="180" y="132"/>
                </a:lnTo>
                <a:lnTo>
                  <a:pt x="324" y="29"/>
                </a:lnTo>
                <a:lnTo>
                  <a:pt x="423" y="0"/>
                </a:lnTo>
                <a:lnTo>
                  <a:pt x="317" y="115"/>
                </a:lnTo>
                <a:lnTo>
                  <a:pt x="317" y="157"/>
                </a:lnTo>
                <a:lnTo>
                  <a:pt x="405" y="132"/>
                </a:lnTo>
                <a:lnTo>
                  <a:pt x="515" y="225"/>
                </a:lnTo>
                <a:lnTo>
                  <a:pt x="617" y="232"/>
                </a:lnTo>
                <a:lnTo>
                  <a:pt x="710" y="179"/>
                </a:lnTo>
                <a:lnTo>
                  <a:pt x="879" y="157"/>
                </a:lnTo>
                <a:lnTo>
                  <a:pt x="890" y="209"/>
                </a:lnTo>
                <a:lnTo>
                  <a:pt x="981" y="220"/>
                </a:lnTo>
                <a:lnTo>
                  <a:pt x="1005" y="220"/>
                </a:lnTo>
                <a:lnTo>
                  <a:pt x="1029" y="295"/>
                </a:lnTo>
                <a:lnTo>
                  <a:pt x="1075" y="335"/>
                </a:lnTo>
                <a:lnTo>
                  <a:pt x="1000" y="348"/>
                </a:lnTo>
                <a:lnTo>
                  <a:pt x="970" y="324"/>
                </a:lnTo>
                <a:lnTo>
                  <a:pt x="959" y="359"/>
                </a:lnTo>
                <a:lnTo>
                  <a:pt x="844" y="318"/>
                </a:lnTo>
                <a:lnTo>
                  <a:pt x="700" y="364"/>
                </a:lnTo>
                <a:lnTo>
                  <a:pt x="635" y="417"/>
                </a:lnTo>
                <a:lnTo>
                  <a:pt x="635" y="364"/>
                </a:lnTo>
                <a:lnTo>
                  <a:pt x="577" y="386"/>
                </a:lnTo>
                <a:lnTo>
                  <a:pt x="474" y="533"/>
                </a:lnTo>
                <a:lnTo>
                  <a:pt x="450" y="514"/>
                </a:lnTo>
                <a:lnTo>
                  <a:pt x="458" y="469"/>
                </a:lnTo>
                <a:lnTo>
                  <a:pt x="423" y="474"/>
                </a:lnTo>
                <a:lnTo>
                  <a:pt x="432" y="399"/>
                </a:lnTo>
                <a:lnTo>
                  <a:pt x="383" y="370"/>
                </a:lnTo>
                <a:lnTo>
                  <a:pt x="383" y="342"/>
                </a:lnTo>
                <a:lnTo>
                  <a:pt x="53" y="249"/>
                </a:lnTo>
                <a:lnTo>
                  <a:pt x="35" y="214"/>
                </a:lnTo>
                <a:lnTo>
                  <a:pt x="0" y="196"/>
                </a:lnTo>
                <a:lnTo>
                  <a:pt x="0" y="196"/>
                </a:lnTo>
                <a:close/>
                <a:moveTo>
                  <a:pt x="1379" y="996"/>
                </a:moveTo>
                <a:lnTo>
                  <a:pt x="1355" y="956"/>
                </a:lnTo>
                <a:lnTo>
                  <a:pt x="1320" y="822"/>
                </a:lnTo>
                <a:lnTo>
                  <a:pt x="1276" y="769"/>
                </a:lnTo>
                <a:lnTo>
                  <a:pt x="1201" y="795"/>
                </a:lnTo>
                <a:lnTo>
                  <a:pt x="1155" y="857"/>
                </a:lnTo>
                <a:lnTo>
                  <a:pt x="1122" y="862"/>
                </a:lnTo>
                <a:lnTo>
                  <a:pt x="1110" y="840"/>
                </a:lnTo>
                <a:lnTo>
                  <a:pt x="1126" y="787"/>
                </a:lnTo>
                <a:lnTo>
                  <a:pt x="1166" y="752"/>
                </a:lnTo>
                <a:lnTo>
                  <a:pt x="1207" y="685"/>
                </a:lnTo>
                <a:lnTo>
                  <a:pt x="1174" y="549"/>
                </a:lnTo>
                <a:lnTo>
                  <a:pt x="1190" y="538"/>
                </a:lnTo>
                <a:lnTo>
                  <a:pt x="1022" y="412"/>
                </a:lnTo>
                <a:lnTo>
                  <a:pt x="912" y="399"/>
                </a:lnTo>
                <a:lnTo>
                  <a:pt x="890" y="434"/>
                </a:lnTo>
                <a:lnTo>
                  <a:pt x="912" y="469"/>
                </a:lnTo>
                <a:lnTo>
                  <a:pt x="844" y="498"/>
                </a:lnTo>
                <a:lnTo>
                  <a:pt x="837" y="567"/>
                </a:lnTo>
                <a:lnTo>
                  <a:pt x="809" y="591"/>
                </a:lnTo>
                <a:lnTo>
                  <a:pt x="791" y="527"/>
                </a:lnTo>
                <a:lnTo>
                  <a:pt x="705" y="632"/>
                </a:lnTo>
                <a:lnTo>
                  <a:pt x="665" y="862"/>
                </a:lnTo>
                <a:lnTo>
                  <a:pt x="710" y="956"/>
                </a:lnTo>
                <a:lnTo>
                  <a:pt x="718" y="990"/>
                </a:lnTo>
                <a:lnTo>
                  <a:pt x="710" y="1095"/>
                </a:lnTo>
                <a:lnTo>
                  <a:pt x="646" y="1269"/>
                </a:lnTo>
                <a:lnTo>
                  <a:pt x="601" y="1296"/>
                </a:lnTo>
                <a:lnTo>
                  <a:pt x="970" y="1296"/>
                </a:lnTo>
                <a:lnTo>
                  <a:pt x="976" y="1309"/>
                </a:lnTo>
                <a:lnTo>
                  <a:pt x="1214" y="1309"/>
                </a:lnTo>
                <a:lnTo>
                  <a:pt x="1265" y="1245"/>
                </a:lnTo>
                <a:lnTo>
                  <a:pt x="1265" y="1212"/>
                </a:lnTo>
                <a:lnTo>
                  <a:pt x="1304" y="1159"/>
                </a:lnTo>
                <a:lnTo>
                  <a:pt x="1307" y="1119"/>
                </a:lnTo>
                <a:lnTo>
                  <a:pt x="1360" y="1100"/>
                </a:lnTo>
                <a:lnTo>
                  <a:pt x="1379" y="996"/>
                </a:lnTo>
                <a:lnTo>
                  <a:pt x="1379" y="996"/>
                </a:lnTo>
                <a:close/>
              </a:path>
            </a:pathLst>
          </a:custGeom>
          <a:solidFill>
            <a:srgbClr val="fea19a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7" name=""/>
          <p:cNvSpPr/>
          <p:nvPr/>
        </p:nvSpPr>
        <p:spPr>
          <a:xfrm>
            <a:off x="6415200" y="3402000"/>
            <a:ext cx="1203120" cy="517680"/>
          </a:xfrm>
          <a:custGeom>
            <a:avLst/>
            <a:gdLst/>
            <a:ahLst/>
            <a:rect l="l" t="t" r="r" b="b"/>
            <a:pathLst>
              <a:path w="1516" h="652">
                <a:moveTo>
                  <a:pt x="0" y="652"/>
                </a:moveTo>
                <a:lnTo>
                  <a:pt x="107" y="639"/>
                </a:lnTo>
                <a:lnTo>
                  <a:pt x="182" y="550"/>
                </a:lnTo>
                <a:lnTo>
                  <a:pt x="308" y="451"/>
                </a:lnTo>
                <a:lnTo>
                  <a:pt x="321" y="491"/>
                </a:lnTo>
                <a:lnTo>
                  <a:pt x="374" y="531"/>
                </a:lnTo>
                <a:lnTo>
                  <a:pt x="418" y="496"/>
                </a:lnTo>
                <a:lnTo>
                  <a:pt x="449" y="518"/>
                </a:lnTo>
                <a:lnTo>
                  <a:pt x="506" y="502"/>
                </a:lnTo>
                <a:lnTo>
                  <a:pt x="511" y="478"/>
                </a:lnTo>
                <a:lnTo>
                  <a:pt x="586" y="475"/>
                </a:lnTo>
                <a:lnTo>
                  <a:pt x="616" y="456"/>
                </a:lnTo>
                <a:lnTo>
                  <a:pt x="621" y="427"/>
                </a:lnTo>
                <a:lnTo>
                  <a:pt x="608" y="416"/>
                </a:lnTo>
                <a:lnTo>
                  <a:pt x="691" y="277"/>
                </a:lnTo>
                <a:lnTo>
                  <a:pt x="709" y="202"/>
                </a:lnTo>
                <a:lnTo>
                  <a:pt x="777" y="244"/>
                </a:lnTo>
                <a:lnTo>
                  <a:pt x="823" y="145"/>
                </a:lnTo>
                <a:lnTo>
                  <a:pt x="846" y="156"/>
                </a:lnTo>
                <a:lnTo>
                  <a:pt x="921" y="70"/>
                </a:lnTo>
                <a:lnTo>
                  <a:pt x="932" y="0"/>
                </a:lnTo>
                <a:lnTo>
                  <a:pt x="1031" y="75"/>
                </a:lnTo>
                <a:lnTo>
                  <a:pt x="1042" y="30"/>
                </a:lnTo>
                <a:lnTo>
                  <a:pt x="1094" y="53"/>
                </a:lnTo>
                <a:lnTo>
                  <a:pt x="1083" y="75"/>
                </a:lnTo>
                <a:lnTo>
                  <a:pt x="1101" y="94"/>
                </a:lnTo>
                <a:lnTo>
                  <a:pt x="1158" y="121"/>
                </a:lnTo>
                <a:lnTo>
                  <a:pt x="1176" y="150"/>
                </a:lnTo>
                <a:lnTo>
                  <a:pt x="1176" y="169"/>
                </a:lnTo>
                <a:lnTo>
                  <a:pt x="1141" y="231"/>
                </a:lnTo>
                <a:lnTo>
                  <a:pt x="1147" y="249"/>
                </a:lnTo>
                <a:lnTo>
                  <a:pt x="1337" y="359"/>
                </a:lnTo>
                <a:lnTo>
                  <a:pt x="1326" y="427"/>
                </a:lnTo>
                <a:lnTo>
                  <a:pt x="1361" y="496"/>
                </a:lnTo>
                <a:lnTo>
                  <a:pt x="1337" y="515"/>
                </a:lnTo>
                <a:lnTo>
                  <a:pt x="1366" y="559"/>
                </a:lnTo>
                <a:lnTo>
                  <a:pt x="1319" y="566"/>
                </a:lnTo>
                <a:lnTo>
                  <a:pt x="1319" y="583"/>
                </a:lnTo>
                <a:lnTo>
                  <a:pt x="1429" y="606"/>
                </a:lnTo>
                <a:lnTo>
                  <a:pt x="1441" y="652"/>
                </a:lnTo>
                <a:lnTo>
                  <a:pt x="0" y="652"/>
                </a:lnTo>
                <a:lnTo>
                  <a:pt x="0" y="652"/>
                </a:lnTo>
                <a:close/>
                <a:moveTo>
                  <a:pt x="1436" y="352"/>
                </a:moveTo>
                <a:lnTo>
                  <a:pt x="1452" y="352"/>
                </a:lnTo>
                <a:lnTo>
                  <a:pt x="1445" y="376"/>
                </a:lnTo>
                <a:lnTo>
                  <a:pt x="1401" y="467"/>
                </a:lnTo>
                <a:lnTo>
                  <a:pt x="1423" y="542"/>
                </a:lnTo>
                <a:lnTo>
                  <a:pt x="1458" y="515"/>
                </a:lnTo>
                <a:lnTo>
                  <a:pt x="1476" y="434"/>
                </a:lnTo>
                <a:lnTo>
                  <a:pt x="1516" y="328"/>
                </a:lnTo>
                <a:lnTo>
                  <a:pt x="1436" y="352"/>
                </a:lnTo>
                <a:lnTo>
                  <a:pt x="1436" y="352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8" name=""/>
          <p:cNvSpPr/>
          <p:nvPr/>
        </p:nvSpPr>
        <p:spPr>
          <a:xfrm>
            <a:off x="5230800" y="1673280"/>
            <a:ext cx="2201760" cy="1361880"/>
          </a:xfrm>
          <a:custGeom>
            <a:avLst/>
            <a:gdLst/>
            <a:ahLst/>
            <a:rect l="l" t="t" r="r" b="b"/>
            <a:pathLst>
              <a:path w="2776" h="1715">
                <a:moveTo>
                  <a:pt x="381" y="227"/>
                </a:moveTo>
                <a:lnTo>
                  <a:pt x="451" y="201"/>
                </a:lnTo>
                <a:lnTo>
                  <a:pt x="520" y="91"/>
                </a:lnTo>
                <a:lnTo>
                  <a:pt x="595" y="45"/>
                </a:lnTo>
                <a:lnTo>
                  <a:pt x="595" y="120"/>
                </a:lnTo>
                <a:lnTo>
                  <a:pt x="636" y="69"/>
                </a:lnTo>
                <a:lnTo>
                  <a:pt x="654" y="0"/>
                </a:lnTo>
                <a:lnTo>
                  <a:pt x="758" y="34"/>
                </a:lnTo>
                <a:lnTo>
                  <a:pt x="821" y="157"/>
                </a:lnTo>
                <a:lnTo>
                  <a:pt x="815" y="45"/>
                </a:lnTo>
                <a:lnTo>
                  <a:pt x="919" y="64"/>
                </a:lnTo>
                <a:lnTo>
                  <a:pt x="1005" y="214"/>
                </a:lnTo>
                <a:lnTo>
                  <a:pt x="1172" y="227"/>
                </a:lnTo>
                <a:lnTo>
                  <a:pt x="1161" y="302"/>
                </a:lnTo>
                <a:lnTo>
                  <a:pt x="1220" y="371"/>
                </a:lnTo>
                <a:lnTo>
                  <a:pt x="1220" y="452"/>
                </a:lnTo>
                <a:lnTo>
                  <a:pt x="1260" y="474"/>
                </a:lnTo>
                <a:lnTo>
                  <a:pt x="1254" y="562"/>
                </a:lnTo>
                <a:lnTo>
                  <a:pt x="1161" y="551"/>
                </a:lnTo>
                <a:lnTo>
                  <a:pt x="1150" y="499"/>
                </a:lnTo>
                <a:lnTo>
                  <a:pt x="983" y="521"/>
                </a:lnTo>
                <a:lnTo>
                  <a:pt x="890" y="574"/>
                </a:lnTo>
                <a:lnTo>
                  <a:pt x="786" y="567"/>
                </a:lnTo>
                <a:lnTo>
                  <a:pt x="676" y="474"/>
                </a:lnTo>
                <a:lnTo>
                  <a:pt x="590" y="499"/>
                </a:lnTo>
                <a:lnTo>
                  <a:pt x="590" y="457"/>
                </a:lnTo>
                <a:lnTo>
                  <a:pt x="694" y="342"/>
                </a:lnTo>
                <a:lnTo>
                  <a:pt x="595" y="371"/>
                </a:lnTo>
                <a:lnTo>
                  <a:pt x="451" y="474"/>
                </a:lnTo>
                <a:lnTo>
                  <a:pt x="273" y="538"/>
                </a:lnTo>
                <a:lnTo>
                  <a:pt x="204" y="543"/>
                </a:lnTo>
                <a:lnTo>
                  <a:pt x="204" y="481"/>
                </a:lnTo>
                <a:lnTo>
                  <a:pt x="75" y="527"/>
                </a:lnTo>
                <a:lnTo>
                  <a:pt x="19" y="532"/>
                </a:lnTo>
                <a:lnTo>
                  <a:pt x="0" y="516"/>
                </a:lnTo>
                <a:lnTo>
                  <a:pt x="134" y="399"/>
                </a:lnTo>
                <a:lnTo>
                  <a:pt x="381" y="227"/>
                </a:lnTo>
                <a:lnTo>
                  <a:pt x="381" y="227"/>
                </a:lnTo>
                <a:close/>
                <a:moveTo>
                  <a:pt x="718" y="1479"/>
                </a:moveTo>
                <a:lnTo>
                  <a:pt x="705" y="1303"/>
                </a:lnTo>
                <a:lnTo>
                  <a:pt x="734" y="1206"/>
                </a:lnTo>
                <a:lnTo>
                  <a:pt x="767" y="1003"/>
                </a:lnTo>
                <a:lnTo>
                  <a:pt x="839" y="864"/>
                </a:lnTo>
                <a:lnTo>
                  <a:pt x="786" y="886"/>
                </a:lnTo>
                <a:lnTo>
                  <a:pt x="775" y="933"/>
                </a:lnTo>
                <a:lnTo>
                  <a:pt x="683" y="1003"/>
                </a:lnTo>
                <a:lnTo>
                  <a:pt x="711" y="926"/>
                </a:lnTo>
                <a:lnTo>
                  <a:pt x="745" y="875"/>
                </a:lnTo>
                <a:lnTo>
                  <a:pt x="850" y="730"/>
                </a:lnTo>
                <a:lnTo>
                  <a:pt x="908" y="706"/>
                </a:lnTo>
                <a:lnTo>
                  <a:pt x="908" y="759"/>
                </a:lnTo>
                <a:lnTo>
                  <a:pt x="971" y="706"/>
                </a:lnTo>
                <a:lnTo>
                  <a:pt x="1115" y="660"/>
                </a:lnTo>
                <a:lnTo>
                  <a:pt x="1231" y="701"/>
                </a:lnTo>
                <a:lnTo>
                  <a:pt x="1243" y="666"/>
                </a:lnTo>
                <a:lnTo>
                  <a:pt x="1271" y="690"/>
                </a:lnTo>
                <a:lnTo>
                  <a:pt x="1346" y="679"/>
                </a:lnTo>
                <a:lnTo>
                  <a:pt x="1300" y="637"/>
                </a:lnTo>
                <a:lnTo>
                  <a:pt x="1278" y="562"/>
                </a:lnTo>
                <a:lnTo>
                  <a:pt x="1278" y="538"/>
                </a:lnTo>
                <a:lnTo>
                  <a:pt x="1322" y="609"/>
                </a:lnTo>
                <a:lnTo>
                  <a:pt x="1375" y="596"/>
                </a:lnTo>
                <a:lnTo>
                  <a:pt x="1498" y="637"/>
                </a:lnTo>
                <a:lnTo>
                  <a:pt x="1542" y="626"/>
                </a:lnTo>
                <a:lnTo>
                  <a:pt x="1741" y="653"/>
                </a:lnTo>
                <a:lnTo>
                  <a:pt x="1754" y="684"/>
                </a:lnTo>
                <a:lnTo>
                  <a:pt x="1908" y="706"/>
                </a:lnTo>
                <a:lnTo>
                  <a:pt x="1980" y="800"/>
                </a:lnTo>
                <a:lnTo>
                  <a:pt x="2018" y="816"/>
                </a:lnTo>
                <a:lnTo>
                  <a:pt x="2018" y="869"/>
                </a:lnTo>
                <a:lnTo>
                  <a:pt x="2089" y="939"/>
                </a:lnTo>
                <a:lnTo>
                  <a:pt x="2025" y="933"/>
                </a:lnTo>
                <a:lnTo>
                  <a:pt x="2031" y="1003"/>
                </a:lnTo>
                <a:lnTo>
                  <a:pt x="1908" y="955"/>
                </a:lnTo>
                <a:lnTo>
                  <a:pt x="1881" y="985"/>
                </a:lnTo>
                <a:lnTo>
                  <a:pt x="1864" y="904"/>
                </a:lnTo>
                <a:lnTo>
                  <a:pt x="1833" y="920"/>
                </a:lnTo>
                <a:lnTo>
                  <a:pt x="1806" y="840"/>
                </a:lnTo>
                <a:lnTo>
                  <a:pt x="1749" y="840"/>
                </a:lnTo>
                <a:lnTo>
                  <a:pt x="1789" y="904"/>
                </a:lnTo>
                <a:lnTo>
                  <a:pt x="1806" y="955"/>
                </a:lnTo>
                <a:lnTo>
                  <a:pt x="1741" y="1096"/>
                </a:lnTo>
                <a:lnTo>
                  <a:pt x="1765" y="1223"/>
                </a:lnTo>
                <a:lnTo>
                  <a:pt x="1754" y="1276"/>
                </a:lnTo>
                <a:lnTo>
                  <a:pt x="1679" y="1338"/>
                </a:lnTo>
                <a:lnTo>
                  <a:pt x="1650" y="1338"/>
                </a:lnTo>
                <a:lnTo>
                  <a:pt x="1626" y="1298"/>
                </a:lnTo>
                <a:lnTo>
                  <a:pt x="1591" y="1164"/>
                </a:lnTo>
                <a:lnTo>
                  <a:pt x="1547" y="1113"/>
                </a:lnTo>
                <a:lnTo>
                  <a:pt x="1472" y="1137"/>
                </a:lnTo>
                <a:lnTo>
                  <a:pt x="1428" y="1199"/>
                </a:lnTo>
                <a:lnTo>
                  <a:pt x="1394" y="1206"/>
                </a:lnTo>
                <a:lnTo>
                  <a:pt x="1381" y="1182"/>
                </a:lnTo>
                <a:lnTo>
                  <a:pt x="1397" y="1131"/>
                </a:lnTo>
                <a:lnTo>
                  <a:pt x="1438" y="1096"/>
                </a:lnTo>
                <a:lnTo>
                  <a:pt x="1480" y="1027"/>
                </a:lnTo>
                <a:lnTo>
                  <a:pt x="1445" y="891"/>
                </a:lnTo>
                <a:lnTo>
                  <a:pt x="1463" y="880"/>
                </a:lnTo>
                <a:lnTo>
                  <a:pt x="1295" y="754"/>
                </a:lnTo>
                <a:lnTo>
                  <a:pt x="1185" y="741"/>
                </a:lnTo>
                <a:lnTo>
                  <a:pt x="1161" y="776"/>
                </a:lnTo>
                <a:lnTo>
                  <a:pt x="1185" y="811"/>
                </a:lnTo>
                <a:lnTo>
                  <a:pt x="1115" y="840"/>
                </a:lnTo>
                <a:lnTo>
                  <a:pt x="1110" y="909"/>
                </a:lnTo>
                <a:lnTo>
                  <a:pt x="1081" y="933"/>
                </a:lnTo>
                <a:lnTo>
                  <a:pt x="1062" y="869"/>
                </a:lnTo>
                <a:lnTo>
                  <a:pt x="978" y="974"/>
                </a:lnTo>
                <a:lnTo>
                  <a:pt x="936" y="1206"/>
                </a:lnTo>
                <a:lnTo>
                  <a:pt x="983" y="1298"/>
                </a:lnTo>
                <a:lnTo>
                  <a:pt x="989" y="1334"/>
                </a:lnTo>
                <a:lnTo>
                  <a:pt x="983" y="1437"/>
                </a:lnTo>
                <a:lnTo>
                  <a:pt x="919" y="1611"/>
                </a:lnTo>
                <a:lnTo>
                  <a:pt x="874" y="1640"/>
                </a:lnTo>
                <a:lnTo>
                  <a:pt x="833" y="1664"/>
                </a:lnTo>
                <a:lnTo>
                  <a:pt x="775" y="1651"/>
                </a:lnTo>
                <a:lnTo>
                  <a:pt x="723" y="1523"/>
                </a:lnTo>
                <a:lnTo>
                  <a:pt x="718" y="1479"/>
                </a:lnTo>
                <a:lnTo>
                  <a:pt x="718" y="1479"/>
                </a:lnTo>
                <a:close/>
                <a:moveTo>
                  <a:pt x="2274" y="1397"/>
                </a:moveTo>
                <a:lnTo>
                  <a:pt x="2203" y="1386"/>
                </a:lnTo>
                <a:lnTo>
                  <a:pt x="2031" y="1413"/>
                </a:lnTo>
                <a:lnTo>
                  <a:pt x="1983" y="1455"/>
                </a:lnTo>
                <a:lnTo>
                  <a:pt x="1881" y="1431"/>
                </a:lnTo>
                <a:lnTo>
                  <a:pt x="1811" y="1461"/>
                </a:lnTo>
                <a:lnTo>
                  <a:pt x="1771" y="1519"/>
                </a:lnTo>
                <a:lnTo>
                  <a:pt x="1723" y="1523"/>
                </a:lnTo>
                <a:lnTo>
                  <a:pt x="1661" y="1594"/>
                </a:lnTo>
                <a:lnTo>
                  <a:pt x="1538" y="1589"/>
                </a:lnTo>
                <a:lnTo>
                  <a:pt x="1485" y="1651"/>
                </a:lnTo>
                <a:lnTo>
                  <a:pt x="1674" y="1715"/>
                </a:lnTo>
                <a:lnTo>
                  <a:pt x="1782" y="1693"/>
                </a:lnTo>
                <a:lnTo>
                  <a:pt x="1886" y="1629"/>
                </a:lnTo>
                <a:lnTo>
                  <a:pt x="1996" y="1594"/>
                </a:lnTo>
                <a:lnTo>
                  <a:pt x="2117" y="1523"/>
                </a:lnTo>
                <a:lnTo>
                  <a:pt x="2274" y="1397"/>
                </a:lnTo>
                <a:lnTo>
                  <a:pt x="2274" y="1397"/>
                </a:lnTo>
                <a:close/>
                <a:moveTo>
                  <a:pt x="2776" y="979"/>
                </a:moveTo>
                <a:lnTo>
                  <a:pt x="2730" y="1043"/>
                </a:lnTo>
                <a:lnTo>
                  <a:pt x="2573" y="1105"/>
                </a:lnTo>
                <a:lnTo>
                  <a:pt x="2569" y="1089"/>
                </a:lnTo>
                <a:lnTo>
                  <a:pt x="2521" y="1096"/>
                </a:lnTo>
                <a:lnTo>
                  <a:pt x="2569" y="1148"/>
                </a:lnTo>
                <a:lnTo>
                  <a:pt x="2476" y="1137"/>
                </a:lnTo>
                <a:lnTo>
                  <a:pt x="2371" y="1131"/>
                </a:lnTo>
                <a:lnTo>
                  <a:pt x="2199" y="1182"/>
                </a:lnTo>
                <a:lnTo>
                  <a:pt x="2100" y="1292"/>
                </a:lnTo>
                <a:lnTo>
                  <a:pt x="2175" y="1316"/>
                </a:lnTo>
                <a:lnTo>
                  <a:pt x="2227" y="1298"/>
                </a:lnTo>
                <a:lnTo>
                  <a:pt x="2388" y="1263"/>
                </a:lnTo>
                <a:lnTo>
                  <a:pt x="2487" y="1298"/>
                </a:lnTo>
                <a:lnTo>
                  <a:pt x="2591" y="1287"/>
                </a:lnTo>
                <a:lnTo>
                  <a:pt x="2717" y="1228"/>
                </a:lnTo>
                <a:lnTo>
                  <a:pt x="2695" y="1153"/>
                </a:lnTo>
                <a:lnTo>
                  <a:pt x="2717" y="1131"/>
                </a:lnTo>
                <a:lnTo>
                  <a:pt x="2683" y="1102"/>
                </a:lnTo>
                <a:lnTo>
                  <a:pt x="2752" y="1049"/>
                </a:lnTo>
                <a:lnTo>
                  <a:pt x="2776" y="979"/>
                </a:lnTo>
                <a:lnTo>
                  <a:pt x="2776" y="979"/>
                </a:lnTo>
                <a:close/>
                <a:moveTo>
                  <a:pt x="1661" y="701"/>
                </a:moveTo>
                <a:lnTo>
                  <a:pt x="1491" y="701"/>
                </a:lnTo>
                <a:lnTo>
                  <a:pt x="1599" y="754"/>
                </a:lnTo>
                <a:lnTo>
                  <a:pt x="1707" y="776"/>
                </a:lnTo>
                <a:lnTo>
                  <a:pt x="1736" y="754"/>
                </a:lnTo>
                <a:lnTo>
                  <a:pt x="1741" y="706"/>
                </a:lnTo>
                <a:lnTo>
                  <a:pt x="1701" y="684"/>
                </a:lnTo>
                <a:lnTo>
                  <a:pt x="1661" y="701"/>
                </a:lnTo>
                <a:lnTo>
                  <a:pt x="1661" y="701"/>
                </a:lnTo>
                <a:close/>
                <a:moveTo>
                  <a:pt x="1575" y="1501"/>
                </a:moveTo>
                <a:lnTo>
                  <a:pt x="1615" y="1519"/>
                </a:lnTo>
                <a:lnTo>
                  <a:pt x="1650" y="1506"/>
                </a:lnTo>
                <a:lnTo>
                  <a:pt x="1655" y="1484"/>
                </a:lnTo>
                <a:lnTo>
                  <a:pt x="1632" y="1444"/>
                </a:lnTo>
                <a:lnTo>
                  <a:pt x="1580" y="1461"/>
                </a:lnTo>
                <a:lnTo>
                  <a:pt x="1575" y="1501"/>
                </a:lnTo>
                <a:lnTo>
                  <a:pt x="1575" y="1501"/>
                </a:lnTo>
                <a:close/>
              </a:path>
            </a:pathLst>
          </a:custGeom>
          <a:solidFill>
            <a:srgbClr val="ff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9" name=""/>
          <p:cNvSpPr/>
          <p:nvPr/>
        </p:nvSpPr>
        <p:spPr>
          <a:xfrm>
            <a:off x="4854600" y="3774960"/>
            <a:ext cx="771480" cy="274680"/>
          </a:xfrm>
          <a:custGeom>
            <a:avLst/>
            <a:gdLst/>
            <a:ahLst/>
            <a:rect l="l" t="t" r="r" b="b"/>
            <a:pathLst>
              <a:path w="972" h="346">
                <a:moveTo>
                  <a:pt x="591" y="71"/>
                </a:moveTo>
                <a:lnTo>
                  <a:pt x="569" y="115"/>
                </a:lnTo>
                <a:lnTo>
                  <a:pt x="476" y="225"/>
                </a:lnTo>
                <a:lnTo>
                  <a:pt x="225" y="225"/>
                </a:lnTo>
                <a:lnTo>
                  <a:pt x="174" y="176"/>
                </a:lnTo>
                <a:lnTo>
                  <a:pt x="141" y="139"/>
                </a:lnTo>
                <a:lnTo>
                  <a:pt x="121" y="132"/>
                </a:lnTo>
                <a:lnTo>
                  <a:pt x="119" y="156"/>
                </a:lnTo>
                <a:lnTo>
                  <a:pt x="104" y="172"/>
                </a:lnTo>
                <a:lnTo>
                  <a:pt x="93" y="148"/>
                </a:lnTo>
                <a:lnTo>
                  <a:pt x="64" y="150"/>
                </a:lnTo>
                <a:lnTo>
                  <a:pt x="42" y="167"/>
                </a:lnTo>
                <a:lnTo>
                  <a:pt x="0" y="225"/>
                </a:lnTo>
                <a:lnTo>
                  <a:pt x="787" y="223"/>
                </a:lnTo>
                <a:lnTo>
                  <a:pt x="802" y="280"/>
                </a:lnTo>
                <a:lnTo>
                  <a:pt x="747" y="346"/>
                </a:lnTo>
                <a:lnTo>
                  <a:pt x="862" y="346"/>
                </a:lnTo>
                <a:lnTo>
                  <a:pt x="884" y="317"/>
                </a:lnTo>
                <a:lnTo>
                  <a:pt x="868" y="293"/>
                </a:lnTo>
                <a:lnTo>
                  <a:pt x="892" y="287"/>
                </a:lnTo>
                <a:lnTo>
                  <a:pt x="879" y="271"/>
                </a:lnTo>
                <a:lnTo>
                  <a:pt x="903" y="258"/>
                </a:lnTo>
                <a:lnTo>
                  <a:pt x="892" y="218"/>
                </a:lnTo>
                <a:lnTo>
                  <a:pt x="908" y="240"/>
                </a:lnTo>
                <a:lnTo>
                  <a:pt x="927" y="200"/>
                </a:lnTo>
                <a:lnTo>
                  <a:pt x="950" y="212"/>
                </a:lnTo>
                <a:lnTo>
                  <a:pt x="972" y="161"/>
                </a:lnTo>
                <a:lnTo>
                  <a:pt x="972" y="114"/>
                </a:lnTo>
                <a:lnTo>
                  <a:pt x="894" y="154"/>
                </a:lnTo>
                <a:lnTo>
                  <a:pt x="802" y="167"/>
                </a:lnTo>
                <a:lnTo>
                  <a:pt x="802" y="137"/>
                </a:lnTo>
                <a:lnTo>
                  <a:pt x="800" y="33"/>
                </a:lnTo>
                <a:lnTo>
                  <a:pt x="758" y="0"/>
                </a:lnTo>
                <a:lnTo>
                  <a:pt x="707" y="27"/>
                </a:lnTo>
                <a:lnTo>
                  <a:pt x="654" y="51"/>
                </a:lnTo>
                <a:lnTo>
                  <a:pt x="619" y="55"/>
                </a:lnTo>
                <a:lnTo>
                  <a:pt x="591" y="71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0" name=""/>
          <p:cNvSpPr/>
          <p:nvPr/>
        </p:nvSpPr>
        <p:spPr>
          <a:xfrm>
            <a:off x="5037120" y="3187800"/>
            <a:ext cx="588960" cy="742680"/>
          </a:xfrm>
          <a:custGeom>
            <a:avLst/>
            <a:gdLst/>
            <a:ahLst/>
            <a:rect l="l" t="t" r="r" b="b"/>
            <a:pathLst>
              <a:path w="741" h="938">
                <a:moveTo>
                  <a:pt x="75" y="0"/>
                </a:moveTo>
                <a:lnTo>
                  <a:pt x="68" y="19"/>
                </a:lnTo>
                <a:lnTo>
                  <a:pt x="60" y="37"/>
                </a:lnTo>
                <a:lnTo>
                  <a:pt x="49" y="75"/>
                </a:lnTo>
                <a:lnTo>
                  <a:pt x="42" y="94"/>
                </a:lnTo>
                <a:lnTo>
                  <a:pt x="38" y="112"/>
                </a:lnTo>
                <a:lnTo>
                  <a:pt x="33" y="127"/>
                </a:lnTo>
                <a:lnTo>
                  <a:pt x="27" y="138"/>
                </a:lnTo>
                <a:lnTo>
                  <a:pt x="16" y="145"/>
                </a:lnTo>
                <a:lnTo>
                  <a:pt x="9" y="150"/>
                </a:lnTo>
                <a:lnTo>
                  <a:pt x="2" y="156"/>
                </a:lnTo>
                <a:lnTo>
                  <a:pt x="0" y="158"/>
                </a:lnTo>
                <a:lnTo>
                  <a:pt x="0" y="193"/>
                </a:lnTo>
                <a:lnTo>
                  <a:pt x="91" y="196"/>
                </a:lnTo>
                <a:lnTo>
                  <a:pt x="58" y="209"/>
                </a:lnTo>
                <a:lnTo>
                  <a:pt x="71" y="248"/>
                </a:lnTo>
                <a:lnTo>
                  <a:pt x="38" y="295"/>
                </a:lnTo>
                <a:lnTo>
                  <a:pt x="33" y="379"/>
                </a:lnTo>
                <a:lnTo>
                  <a:pt x="9" y="385"/>
                </a:lnTo>
                <a:lnTo>
                  <a:pt x="9" y="412"/>
                </a:lnTo>
                <a:lnTo>
                  <a:pt x="33" y="410"/>
                </a:lnTo>
                <a:lnTo>
                  <a:pt x="33" y="432"/>
                </a:lnTo>
                <a:lnTo>
                  <a:pt x="14" y="438"/>
                </a:lnTo>
                <a:lnTo>
                  <a:pt x="14" y="476"/>
                </a:lnTo>
                <a:lnTo>
                  <a:pt x="49" y="489"/>
                </a:lnTo>
                <a:lnTo>
                  <a:pt x="44" y="544"/>
                </a:lnTo>
                <a:lnTo>
                  <a:pt x="93" y="652"/>
                </a:lnTo>
                <a:lnTo>
                  <a:pt x="126" y="654"/>
                </a:lnTo>
                <a:lnTo>
                  <a:pt x="141" y="610"/>
                </a:lnTo>
                <a:lnTo>
                  <a:pt x="165" y="610"/>
                </a:lnTo>
                <a:lnTo>
                  <a:pt x="196" y="663"/>
                </a:lnTo>
                <a:lnTo>
                  <a:pt x="280" y="669"/>
                </a:lnTo>
                <a:lnTo>
                  <a:pt x="368" y="808"/>
                </a:lnTo>
                <a:lnTo>
                  <a:pt x="423" y="802"/>
                </a:lnTo>
                <a:lnTo>
                  <a:pt x="531" y="753"/>
                </a:lnTo>
                <a:lnTo>
                  <a:pt x="560" y="778"/>
                </a:lnTo>
                <a:lnTo>
                  <a:pt x="560" y="872"/>
                </a:lnTo>
                <a:lnTo>
                  <a:pt x="549" y="907"/>
                </a:lnTo>
                <a:lnTo>
                  <a:pt x="555" y="938"/>
                </a:lnTo>
                <a:lnTo>
                  <a:pt x="577" y="912"/>
                </a:lnTo>
                <a:lnTo>
                  <a:pt x="653" y="907"/>
                </a:lnTo>
                <a:lnTo>
                  <a:pt x="741" y="890"/>
                </a:lnTo>
                <a:lnTo>
                  <a:pt x="741" y="852"/>
                </a:lnTo>
                <a:lnTo>
                  <a:pt x="719" y="824"/>
                </a:lnTo>
                <a:lnTo>
                  <a:pt x="712" y="846"/>
                </a:lnTo>
                <a:lnTo>
                  <a:pt x="696" y="835"/>
                </a:lnTo>
                <a:lnTo>
                  <a:pt x="672" y="784"/>
                </a:lnTo>
                <a:lnTo>
                  <a:pt x="683" y="747"/>
                </a:lnTo>
                <a:lnTo>
                  <a:pt x="672" y="691"/>
                </a:lnTo>
                <a:lnTo>
                  <a:pt x="522" y="557"/>
                </a:lnTo>
                <a:lnTo>
                  <a:pt x="516" y="528"/>
                </a:lnTo>
                <a:lnTo>
                  <a:pt x="562" y="410"/>
                </a:lnTo>
                <a:lnTo>
                  <a:pt x="509" y="383"/>
                </a:lnTo>
                <a:lnTo>
                  <a:pt x="476" y="401"/>
                </a:lnTo>
                <a:lnTo>
                  <a:pt x="447" y="301"/>
                </a:lnTo>
                <a:lnTo>
                  <a:pt x="342" y="209"/>
                </a:lnTo>
                <a:lnTo>
                  <a:pt x="318" y="110"/>
                </a:lnTo>
                <a:lnTo>
                  <a:pt x="331" y="53"/>
                </a:lnTo>
                <a:lnTo>
                  <a:pt x="278" y="0"/>
                </a:lnTo>
                <a:lnTo>
                  <a:pt x="276" y="0"/>
                </a:lnTo>
                <a:lnTo>
                  <a:pt x="269" y="0"/>
                </a:lnTo>
                <a:lnTo>
                  <a:pt x="260" y="0"/>
                </a:lnTo>
                <a:lnTo>
                  <a:pt x="247" y="0"/>
                </a:lnTo>
                <a:lnTo>
                  <a:pt x="230" y="0"/>
                </a:lnTo>
                <a:lnTo>
                  <a:pt x="214" y="0"/>
                </a:lnTo>
                <a:lnTo>
                  <a:pt x="177" y="0"/>
                </a:lnTo>
                <a:lnTo>
                  <a:pt x="139" y="0"/>
                </a:lnTo>
                <a:lnTo>
                  <a:pt x="122" y="0"/>
                </a:lnTo>
                <a:lnTo>
                  <a:pt x="106" y="0"/>
                </a:lnTo>
                <a:lnTo>
                  <a:pt x="93" y="0"/>
                </a:lnTo>
                <a:lnTo>
                  <a:pt x="84" y="0"/>
                </a:lnTo>
                <a:lnTo>
                  <a:pt x="77" y="0"/>
                </a:lnTo>
                <a:lnTo>
                  <a:pt x="75" y="0"/>
                </a:lnTo>
                <a:close/>
              </a:path>
            </a:pathLst>
          </a:custGeom>
          <a:solidFill>
            <a:srgbClr val="fea19a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1" name=""/>
          <p:cNvSpPr/>
          <p:nvPr/>
        </p:nvSpPr>
        <p:spPr>
          <a:xfrm>
            <a:off x="4830840" y="3951360"/>
            <a:ext cx="230040" cy="664920"/>
          </a:xfrm>
          <a:custGeom>
            <a:avLst/>
            <a:gdLst/>
            <a:ahLst/>
            <a:rect l="l" t="t" r="r" b="b"/>
            <a:pathLst>
              <a:path w="291" h="839">
                <a:moveTo>
                  <a:pt x="0" y="0"/>
                </a:moveTo>
                <a:lnTo>
                  <a:pt x="18" y="273"/>
                </a:lnTo>
                <a:lnTo>
                  <a:pt x="13" y="689"/>
                </a:lnTo>
                <a:lnTo>
                  <a:pt x="22" y="705"/>
                </a:lnTo>
                <a:lnTo>
                  <a:pt x="88" y="705"/>
                </a:lnTo>
                <a:lnTo>
                  <a:pt x="80" y="839"/>
                </a:lnTo>
                <a:lnTo>
                  <a:pt x="252" y="839"/>
                </a:lnTo>
                <a:lnTo>
                  <a:pt x="249" y="804"/>
                </a:lnTo>
                <a:lnTo>
                  <a:pt x="172" y="804"/>
                </a:lnTo>
                <a:lnTo>
                  <a:pt x="172" y="738"/>
                </a:lnTo>
                <a:lnTo>
                  <a:pt x="265" y="735"/>
                </a:lnTo>
                <a:lnTo>
                  <a:pt x="269" y="689"/>
                </a:lnTo>
                <a:lnTo>
                  <a:pt x="243" y="661"/>
                </a:lnTo>
                <a:lnTo>
                  <a:pt x="238" y="639"/>
                </a:lnTo>
                <a:lnTo>
                  <a:pt x="291" y="634"/>
                </a:lnTo>
                <a:lnTo>
                  <a:pt x="287" y="586"/>
                </a:lnTo>
                <a:lnTo>
                  <a:pt x="225" y="513"/>
                </a:lnTo>
                <a:lnTo>
                  <a:pt x="219" y="476"/>
                </a:lnTo>
                <a:lnTo>
                  <a:pt x="170" y="471"/>
                </a:lnTo>
                <a:lnTo>
                  <a:pt x="166" y="443"/>
                </a:lnTo>
                <a:lnTo>
                  <a:pt x="143" y="411"/>
                </a:lnTo>
                <a:lnTo>
                  <a:pt x="24" y="400"/>
                </a:lnTo>
                <a:lnTo>
                  <a:pt x="27" y="361"/>
                </a:lnTo>
                <a:lnTo>
                  <a:pt x="121" y="354"/>
                </a:lnTo>
                <a:lnTo>
                  <a:pt x="126" y="334"/>
                </a:lnTo>
                <a:lnTo>
                  <a:pt x="247" y="332"/>
                </a:lnTo>
                <a:lnTo>
                  <a:pt x="252" y="306"/>
                </a:lnTo>
                <a:lnTo>
                  <a:pt x="221" y="306"/>
                </a:lnTo>
                <a:lnTo>
                  <a:pt x="232" y="273"/>
                </a:lnTo>
                <a:lnTo>
                  <a:pt x="236" y="196"/>
                </a:lnTo>
                <a:lnTo>
                  <a:pt x="249" y="163"/>
                </a:lnTo>
                <a:lnTo>
                  <a:pt x="172" y="163"/>
                </a:lnTo>
                <a:lnTo>
                  <a:pt x="166" y="81"/>
                </a:lnTo>
                <a:lnTo>
                  <a:pt x="188" y="48"/>
                </a:lnTo>
                <a:lnTo>
                  <a:pt x="221" y="2"/>
                </a:lnTo>
                <a:lnTo>
                  <a:pt x="0" y="0"/>
                </a:lnTo>
                <a:close/>
              </a:path>
            </a:pathLst>
          </a:custGeom>
          <a:solidFill>
            <a:srgbClr val="ffff8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2" name=""/>
          <p:cNvSpPr/>
          <p:nvPr/>
        </p:nvSpPr>
        <p:spPr>
          <a:xfrm>
            <a:off x="4894200" y="4616280"/>
            <a:ext cx="141480" cy="198720"/>
          </a:xfrm>
          <a:custGeom>
            <a:avLst/>
            <a:gdLst/>
            <a:ahLst/>
            <a:rect l="l" t="t" r="r" b="b"/>
            <a:pathLst>
              <a:path w="178" h="249">
                <a:moveTo>
                  <a:pt x="42" y="242"/>
                </a:moveTo>
                <a:lnTo>
                  <a:pt x="0" y="249"/>
                </a:lnTo>
                <a:lnTo>
                  <a:pt x="0" y="0"/>
                </a:lnTo>
                <a:lnTo>
                  <a:pt x="169" y="0"/>
                </a:lnTo>
                <a:lnTo>
                  <a:pt x="169" y="38"/>
                </a:lnTo>
                <a:lnTo>
                  <a:pt x="174" y="88"/>
                </a:lnTo>
                <a:lnTo>
                  <a:pt x="178" y="176"/>
                </a:lnTo>
                <a:lnTo>
                  <a:pt x="136" y="198"/>
                </a:lnTo>
                <a:lnTo>
                  <a:pt x="112" y="214"/>
                </a:lnTo>
                <a:lnTo>
                  <a:pt x="85" y="231"/>
                </a:lnTo>
                <a:lnTo>
                  <a:pt x="42" y="242"/>
                </a:lnTo>
                <a:close/>
              </a:path>
            </a:pathLst>
          </a:custGeom>
          <a:solidFill>
            <a:srgbClr val="ffff8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3" name=""/>
          <p:cNvSpPr/>
          <p:nvPr/>
        </p:nvSpPr>
        <p:spPr>
          <a:xfrm>
            <a:off x="4492800" y="4438800"/>
            <a:ext cx="409320" cy="387360"/>
          </a:xfrm>
          <a:custGeom>
            <a:avLst/>
            <a:gdLst/>
            <a:ahLst/>
            <a:rect l="l" t="t" r="r" b="b"/>
            <a:pathLst>
              <a:path w="516" h="489">
                <a:moveTo>
                  <a:pt x="330" y="49"/>
                </a:moveTo>
                <a:lnTo>
                  <a:pt x="445" y="110"/>
                </a:lnTo>
                <a:lnTo>
                  <a:pt x="286" y="126"/>
                </a:lnTo>
                <a:lnTo>
                  <a:pt x="165" y="137"/>
                </a:lnTo>
                <a:lnTo>
                  <a:pt x="165" y="296"/>
                </a:lnTo>
                <a:lnTo>
                  <a:pt x="116" y="285"/>
                </a:lnTo>
                <a:lnTo>
                  <a:pt x="17" y="313"/>
                </a:lnTo>
                <a:lnTo>
                  <a:pt x="0" y="368"/>
                </a:lnTo>
                <a:lnTo>
                  <a:pt x="17" y="417"/>
                </a:lnTo>
                <a:lnTo>
                  <a:pt x="148" y="428"/>
                </a:lnTo>
                <a:lnTo>
                  <a:pt x="220" y="472"/>
                </a:lnTo>
                <a:lnTo>
                  <a:pt x="330" y="489"/>
                </a:lnTo>
                <a:lnTo>
                  <a:pt x="462" y="483"/>
                </a:lnTo>
                <a:lnTo>
                  <a:pt x="511" y="474"/>
                </a:lnTo>
                <a:lnTo>
                  <a:pt x="516" y="91"/>
                </a:lnTo>
                <a:lnTo>
                  <a:pt x="452" y="91"/>
                </a:lnTo>
                <a:lnTo>
                  <a:pt x="441" y="75"/>
                </a:lnTo>
                <a:lnTo>
                  <a:pt x="302" y="0"/>
                </a:lnTo>
                <a:lnTo>
                  <a:pt x="278" y="22"/>
                </a:lnTo>
                <a:lnTo>
                  <a:pt x="233" y="0"/>
                </a:lnTo>
                <a:lnTo>
                  <a:pt x="192" y="22"/>
                </a:lnTo>
                <a:lnTo>
                  <a:pt x="169" y="11"/>
                </a:lnTo>
                <a:lnTo>
                  <a:pt x="330" y="49"/>
                </a:lnTo>
                <a:close/>
              </a:path>
            </a:pathLst>
          </a:custGeom>
          <a:solidFill>
            <a:srgbClr val="ffff8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4" name=""/>
          <p:cNvSpPr/>
          <p:nvPr/>
        </p:nvSpPr>
        <p:spPr>
          <a:xfrm>
            <a:off x="4800600" y="4876920"/>
            <a:ext cx="247680" cy="380880"/>
          </a:xfrm>
          <a:custGeom>
            <a:avLst/>
            <a:gdLst/>
            <a:ahLst/>
            <a:rect l="l" t="t" r="r" b="b"/>
            <a:pathLst>
              <a:path w="736" h="659">
                <a:moveTo>
                  <a:pt x="665" y="0"/>
                </a:moveTo>
                <a:lnTo>
                  <a:pt x="577" y="22"/>
                </a:lnTo>
                <a:lnTo>
                  <a:pt x="440" y="44"/>
                </a:lnTo>
                <a:lnTo>
                  <a:pt x="324" y="33"/>
                </a:lnTo>
                <a:lnTo>
                  <a:pt x="215" y="16"/>
                </a:lnTo>
                <a:lnTo>
                  <a:pt x="110" y="11"/>
                </a:lnTo>
                <a:lnTo>
                  <a:pt x="83" y="55"/>
                </a:lnTo>
                <a:lnTo>
                  <a:pt x="33" y="82"/>
                </a:lnTo>
                <a:lnTo>
                  <a:pt x="6" y="143"/>
                </a:lnTo>
                <a:lnTo>
                  <a:pt x="0" y="346"/>
                </a:lnTo>
                <a:lnTo>
                  <a:pt x="33" y="434"/>
                </a:lnTo>
                <a:lnTo>
                  <a:pt x="237" y="560"/>
                </a:lnTo>
                <a:lnTo>
                  <a:pt x="280" y="604"/>
                </a:lnTo>
                <a:lnTo>
                  <a:pt x="321" y="602"/>
                </a:lnTo>
                <a:lnTo>
                  <a:pt x="233" y="659"/>
                </a:lnTo>
                <a:lnTo>
                  <a:pt x="350" y="613"/>
                </a:lnTo>
                <a:lnTo>
                  <a:pt x="420" y="544"/>
                </a:lnTo>
                <a:lnTo>
                  <a:pt x="453" y="469"/>
                </a:lnTo>
                <a:lnTo>
                  <a:pt x="471" y="329"/>
                </a:lnTo>
                <a:lnTo>
                  <a:pt x="495" y="406"/>
                </a:lnTo>
                <a:lnTo>
                  <a:pt x="605" y="348"/>
                </a:lnTo>
                <a:lnTo>
                  <a:pt x="667" y="340"/>
                </a:lnTo>
                <a:lnTo>
                  <a:pt x="650" y="313"/>
                </a:lnTo>
                <a:lnTo>
                  <a:pt x="691" y="254"/>
                </a:lnTo>
                <a:lnTo>
                  <a:pt x="691" y="133"/>
                </a:lnTo>
                <a:lnTo>
                  <a:pt x="736" y="20"/>
                </a:lnTo>
                <a:lnTo>
                  <a:pt x="687" y="22"/>
                </a:lnTo>
                <a:lnTo>
                  <a:pt x="665" y="0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5" name=""/>
          <p:cNvSpPr/>
          <p:nvPr/>
        </p:nvSpPr>
        <p:spPr>
          <a:xfrm>
            <a:off x="6827760" y="3059280"/>
            <a:ext cx="209520" cy="293400"/>
          </a:xfrm>
          <a:custGeom>
            <a:avLst/>
            <a:gdLst/>
            <a:ahLst/>
            <a:rect l="l" t="t" r="r" b="b"/>
            <a:pathLst>
              <a:path w="264" h="370">
                <a:moveTo>
                  <a:pt x="81" y="33"/>
                </a:moveTo>
                <a:lnTo>
                  <a:pt x="55" y="19"/>
                </a:lnTo>
                <a:lnTo>
                  <a:pt x="48" y="0"/>
                </a:lnTo>
                <a:lnTo>
                  <a:pt x="30" y="19"/>
                </a:lnTo>
                <a:lnTo>
                  <a:pt x="0" y="30"/>
                </a:lnTo>
                <a:lnTo>
                  <a:pt x="22" y="370"/>
                </a:lnTo>
                <a:lnTo>
                  <a:pt x="206" y="370"/>
                </a:lnTo>
                <a:lnTo>
                  <a:pt x="206" y="311"/>
                </a:lnTo>
                <a:lnTo>
                  <a:pt x="220" y="249"/>
                </a:lnTo>
                <a:lnTo>
                  <a:pt x="264" y="198"/>
                </a:lnTo>
                <a:lnTo>
                  <a:pt x="264" y="172"/>
                </a:lnTo>
                <a:lnTo>
                  <a:pt x="231" y="172"/>
                </a:lnTo>
                <a:lnTo>
                  <a:pt x="180" y="169"/>
                </a:lnTo>
                <a:lnTo>
                  <a:pt x="165" y="158"/>
                </a:lnTo>
                <a:lnTo>
                  <a:pt x="198" y="99"/>
                </a:lnTo>
                <a:lnTo>
                  <a:pt x="195" y="37"/>
                </a:lnTo>
                <a:lnTo>
                  <a:pt x="151" y="48"/>
                </a:lnTo>
                <a:lnTo>
                  <a:pt x="99" y="62"/>
                </a:lnTo>
                <a:lnTo>
                  <a:pt x="77" y="55"/>
                </a:lnTo>
                <a:lnTo>
                  <a:pt x="81" y="33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6" name=""/>
          <p:cNvSpPr/>
          <p:nvPr/>
        </p:nvSpPr>
        <p:spPr>
          <a:xfrm>
            <a:off x="7083360" y="3274920"/>
            <a:ext cx="246240" cy="81000"/>
          </a:xfrm>
          <a:custGeom>
            <a:avLst/>
            <a:gdLst/>
            <a:ahLst/>
            <a:rect l="l" t="t" r="r" b="b"/>
            <a:pathLst>
              <a:path w="311" h="103">
                <a:moveTo>
                  <a:pt x="186" y="0"/>
                </a:moveTo>
                <a:lnTo>
                  <a:pt x="146" y="15"/>
                </a:lnTo>
                <a:lnTo>
                  <a:pt x="91" y="48"/>
                </a:lnTo>
                <a:lnTo>
                  <a:pt x="36" y="62"/>
                </a:lnTo>
                <a:lnTo>
                  <a:pt x="33" y="84"/>
                </a:lnTo>
                <a:lnTo>
                  <a:pt x="0" y="103"/>
                </a:lnTo>
                <a:lnTo>
                  <a:pt x="282" y="103"/>
                </a:lnTo>
                <a:lnTo>
                  <a:pt x="289" y="73"/>
                </a:lnTo>
                <a:lnTo>
                  <a:pt x="311" y="48"/>
                </a:lnTo>
                <a:lnTo>
                  <a:pt x="285" y="29"/>
                </a:lnTo>
                <a:lnTo>
                  <a:pt x="260" y="37"/>
                </a:lnTo>
                <a:lnTo>
                  <a:pt x="234" y="26"/>
                </a:lnTo>
                <a:lnTo>
                  <a:pt x="208" y="8"/>
                </a:lnTo>
                <a:lnTo>
                  <a:pt x="186" y="0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34200" bIns="34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7" name=""/>
          <p:cNvSpPr/>
          <p:nvPr/>
        </p:nvSpPr>
        <p:spPr>
          <a:xfrm>
            <a:off x="6989760" y="3354480"/>
            <a:ext cx="369720" cy="142920"/>
          </a:xfrm>
          <a:custGeom>
            <a:avLst/>
            <a:gdLst/>
            <a:ahLst/>
            <a:rect l="l" t="t" r="r" b="b"/>
            <a:pathLst>
              <a:path w="465" h="179">
                <a:moveTo>
                  <a:pt x="457" y="24"/>
                </a:moveTo>
                <a:lnTo>
                  <a:pt x="450" y="2"/>
                </a:lnTo>
                <a:lnTo>
                  <a:pt x="353" y="0"/>
                </a:lnTo>
                <a:lnTo>
                  <a:pt x="0" y="0"/>
                </a:lnTo>
                <a:lnTo>
                  <a:pt x="5" y="115"/>
                </a:lnTo>
                <a:lnTo>
                  <a:pt x="69" y="57"/>
                </a:lnTo>
                <a:lnTo>
                  <a:pt x="97" y="57"/>
                </a:lnTo>
                <a:lnTo>
                  <a:pt x="120" y="16"/>
                </a:lnTo>
                <a:lnTo>
                  <a:pt x="162" y="40"/>
                </a:lnTo>
                <a:lnTo>
                  <a:pt x="184" y="40"/>
                </a:lnTo>
                <a:lnTo>
                  <a:pt x="190" y="22"/>
                </a:lnTo>
                <a:lnTo>
                  <a:pt x="230" y="0"/>
                </a:lnTo>
                <a:lnTo>
                  <a:pt x="289" y="22"/>
                </a:lnTo>
                <a:lnTo>
                  <a:pt x="316" y="86"/>
                </a:lnTo>
                <a:lnTo>
                  <a:pt x="369" y="110"/>
                </a:lnTo>
                <a:lnTo>
                  <a:pt x="357" y="134"/>
                </a:lnTo>
                <a:lnTo>
                  <a:pt x="375" y="150"/>
                </a:lnTo>
                <a:lnTo>
                  <a:pt x="432" y="179"/>
                </a:lnTo>
                <a:lnTo>
                  <a:pt x="444" y="166"/>
                </a:lnTo>
                <a:lnTo>
                  <a:pt x="465" y="145"/>
                </a:lnTo>
                <a:lnTo>
                  <a:pt x="457" y="60"/>
                </a:lnTo>
                <a:lnTo>
                  <a:pt x="457" y="24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8" name=""/>
          <p:cNvSpPr/>
          <p:nvPr/>
        </p:nvSpPr>
        <p:spPr>
          <a:xfrm>
            <a:off x="5931000" y="2262240"/>
            <a:ext cx="609480" cy="722160"/>
          </a:xfrm>
          <a:custGeom>
            <a:avLst/>
            <a:gdLst/>
            <a:ahLst/>
            <a:rect l="l" t="t" r="r" b="b"/>
            <a:pathLst>
              <a:path w="769" h="910">
                <a:moveTo>
                  <a:pt x="0" y="899"/>
                </a:moveTo>
                <a:lnTo>
                  <a:pt x="362" y="899"/>
                </a:lnTo>
                <a:lnTo>
                  <a:pt x="366" y="910"/>
                </a:lnTo>
                <a:lnTo>
                  <a:pt x="608" y="910"/>
                </a:lnTo>
                <a:lnTo>
                  <a:pt x="657" y="844"/>
                </a:lnTo>
                <a:lnTo>
                  <a:pt x="657" y="811"/>
                </a:lnTo>
                <a:lnTo>
                  <a:pt x="692" y="758"/>
                </a:lnTo>
                <a:lnTo>
                  <a:pt x="697" y="719"/>
                </a:lnTo>
                <a:lnTo>
                  <a:pt x="752" y="701"/>
                </a:lnTo>
                <a:lnTo>
                  <a:pt x="769" y="597"/>
                </a:lnTo>
                <a:lnTo>
                  <a:pt x="741" y="555"/>
                </a:lnTo>
                <a:lnTo>
                  <a:pt x="708" y="426"/>
                </a:lnTo>
                <a:lnTo>
                  <a:pt x="668" y="368"/>
                </a:lnTo>
                <a:lnTo>
                  <a:pt x="593" y="394"/>
                </a:lnTo>
                <a:lnTo>
                  <a:pt x="547" y="456"/>
                </a:lnTo>
                <a:lnTo>
                  <a:pt x="527" y="459"/>
                </a:lnTo>
                <a:lnTo>
                  <a:pt x="509" y="465"/>
                </a:lnTo>
                <a:lnTo>
                  <a:pt x="503" y="443"/>
                </a:lnTo>
                <a:lnTo>
                  <a:pt x="520" y="388"/>
                </a:lnTo>
                <a:lnTo>
                  <a:pt x="555" y="355"/>
                </a:lnTo>
                <a:lnTo>
                  <a:pt x="597" y="280"/>
                </a:lnTo>
                <a:lnTo>
                  <a:pt x="566" y="146"/>
                </a:lnTo>
                <a:lnTo>
                  <a:pt x="580" y="135"/>
                </a:lnTo>
                <a:lnTo>
                  <a:pt x="410" y="9"/>
                </a:lnTo>
                <a:lnTo>
                  <a:pt x="377" y="9"/>
                </a:lnTo>
                <a:lnTo>
                  <a:pt x="306" y="0"/>
                </a:lnTo>
                <a:lnTo>
                  <a:pt x="280" y="31"/>
                </a:lnTo>
                <a:lnTo>
                  <a:pt x="300" y="69"/>
                </a:lnTo>
                <a:lnTo>
                  <a:pt x="234" y="102"/>
                </a:lnTo>
                <a:lnTo>
                  <a:pt x="229" y="170"/>
                </a:lnTo>
                <a:lnTo>
                  <a:pt x="198" y="190"/>
                </a:lnTo>
                <a:lnTo>
                  <a:pt x="185" y="130"/>
                </a:lnTo>
                <a:lnTo>
                  <a:pt x="93" y="229"/>
                </a:lnTo>
                <a:lnTo>
                  <a:pt x="58" y="465"/>
                </a:lnTo>
                <a:lnTo>
                  <a:pt x="104" y="560"/>
                </a:lnTo>
                <a:lnTo>
                  <a:pt x="104" y="619"/>
                </a:lnTo>
                <a:lnTo>
                  <a:pt x="102" y="696"/>
                </a:lnTo>
                <a:lnTo>
                  <a:pt x="36" y="873"/>
                </a:lnTo>
                <a:lnTo>
                  <a:pt x="0" y="899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249" name=""/>
          <p:cNvGrpSpPr/>
          <p:nvPr/>
        </p:nvGrpSpPr>
        <p:grpSpPr>
          <a:xfrm>
            <a:off x="7880400" y="2454120"/>
            <a:ext cx="304920" cy="176400"/>
            <a:chOff x="7880400" y="2454120"/>
            <a:chExt cx="304920" cy="176400"/>
          </a:xfrm>
        </p:grpSpPr>
        <p:sp>
          <p:nvSpPr>
            <p:cNvPr id="250" name=""/>
            <p:cNvSpPr/>
            <p:nvPr/>
          </p:nvSpPr>
          <p:spPr>
            <a:xfrm>
              <a:off x="7889760" y="2467080"/>
              <a:ext cx="295560" cy="16344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1" name=""/>
            <p:cNvSpPr/>
            <p:nvPr/>
          </p:nvSpPr>
          <p:spPr>
            <a:xfrm>
              <a:off x="7880400" y="2454120"/>
              <a:ext cx="295200" cy="165240"/>
            </a:xfrm>
            <a:prstGeom prst="rect">
              <a:avLst/>
            </a:prstGeom>
            <a:solidFill>
              <a:srgbClr val="ffffc3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2" name=""/>
            <p:cNvSpPr/>
            <p:nvPr/>
          </p:nvSpPr>
          <p:spPr>
            <a:xfrm>
              <a:off x="7938000" y="2486160"/>
              <a:ext cx="24624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NPCC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53" name=""/>
          <p:cNvGrpSpPr/>
          <p:nvPr/>
        </p:nvGrpSpPr>
        <p:grpSpPr>
          <a:xfrm>
            <a:off x="3929040" y="2387520"/>
            <a:ext cx="309600" cy="176400"/>
            <a:chOff x="3929040" y="2387520"/>
            <a:chExt cx="309600" cy="176400"/>
          </a:xfrm>
        </p:grpSpPr>
        <p:sp>
          <p:nvSpPr>
            <p:cNvPr id="254" name=""/>
            <p:cNvSpPr/>
            <p:nvPr/>
          </p:nvSpPr>
          <p:spPr>
            <a:xfrm>
              <a:off x="3940200" y="2398680"/>
              <a:ext cx="295200" cy="16524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5" name=""/>
            <p:cNvSpPr/>
            <p:nvPr/>
          </p:nvSpPr>
          <p:spPr>
            <a:xfrm>
              <a:off x="3929040" y="2387520"/>
              <a:ext cx="297000" cy="165240"/>
            </a:xfrm>
            <a:prstGeom prst="rect">
              <a:avLst/>
            </a:prstGeom>
            <a:solidFill>
              <a:srgbClr val="ffffc3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6" name=""/>
            <p:cNvSpPr/>
            <p:nvPr/>
          </p:nvSpPr>
          <p:spPr>
            <a:xfrm>
              <a:off x="3982680" y="2417760"/>
              <a:ext cx="25596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MAPP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57" name=""/>
          <p:cNvGrpSpPr/>
          <p:nvPr/>
        </p:nvGrpSpPr>
        <p:grpSpPr>
          <a:xfrm>
            <a:off x="5324400" y="3156120"/>
            <a:ext cx="305640" cy="174600"/>
            <a:chOff x="5324400" y="3156120"/>
            <a:chExt cx="305640" cy="174600"/>
          </a:xfrm>
        </p:grpSpPr>
        <p:sp>
          <p:nvSpPr>
            <p:cNvPr id="258" name=""/>
            <p:cNvSpPr/>
            <p:nvPr/>
          </p:nvSpPr>
          <p:spPr>
            <a:xfrm>
              <a:off x="5335560" y="3166920"/>
              <a:ext cx="293760" cy="16380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9" name=""/>
            <p:cNvSpPr/>
            <p:nvPr/>
          </p:nvSpPr>
          <p:spPr>
            <a:xfrm>
              <a:off x="5324400" y="3156120"/>
              <a:ext cx="297000" cy="163440"/>
            </a:xfrm>
            <a:prstGeom prst="rect">
              <a:avLst/>
            </a:prstGeom>
            <a:solidFill>
              <a:srgbClr val="ffffc3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0" name=""/>
            <p:cNvSpPr/>
            <p:nvPr/>
          </p:nvSpPr>
          <p:spPr>
            <a:xfrm>
              <a:off x="5383800" y="3186000"/>
              <a:ext cx="24624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MAIN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61" name=""/>
          <p:cNvGrpSpPr/>
          <p:nvPr/>
        </p:nvGrpSpPr>
        <p:grpSpPr>
          <a:xfrm>
            <a:off x="5943600" y="4648320"/>
            <a:ext cx="304920" cy="175680"/>
            <a:chOff x="5943600" y="4648320"/>
            <a:chExt cx="304920" cy="175680"/>
          </a:xfrm>
        </p:grpSpPr>
        <p:sp>
          <p:nvSpPr>
            <p:cNvPr id="262" name=""/>
            <p:cNvSpPr/>
            <p:nvPr/>
          </p:nvSpPr>
          <p:spPr>
            <a:xfrm>
              <a:off x="5953320" y="4660920"/>
              <a:ext cx="295200" cy="16308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3" name=""/>
            <p:cNvSpPr/>
            <p:nvPr/>
          </p:nvSpPr>
          <p:spPr>
            <a:xfrm>
              <a:off x="5943600" y="4648320"/>
              <a:ext cx="295560" cy="164880"/>
            </a:xfrm>
            <a:prstGeom prst="rect">
              <a:avLst/>
            </a:prstGeom>
            <a:solidFill>
              <a:srgbClr val="ffffc3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4" name=""/>
            <p:cNvSpPr/>
            <p:nvPr/>
          </p:nvSpPr>
          <p:spPr>
            <a:xfrm>
              <a:off x="5965200" y="4679640"/>
              <a:ext cx="23652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SERC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65" name=""/>
          <p:cNvGrpSpPr/>
          <p:nvPr/>
        </p:nvGrpSpPr>
        <p:grpSpPr>
          <a:xfrm>
            <a:off x="5952960" y="3363840"/>
            <a:ext cx="309240" cy="176400"/>
            <a:chOff x="5952960" y="3363840"/>
            <a:chExt cx="309240" cy="176400"/>
          </a:xfrm>
        </p:grpSpPr>
        <p:sp>
          <p:nvSpPr>
            <p:cNvPr id="266" name=""/>
            <p:cNvSpPr/>
            <p:nvPr/>
          </p:nvSpPr>
          <p:spPr>
            <a:xfrm>
              <a:off x="5962680" y="3376440"/>
              <a:ext cx="295200" cy="16380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7" name=""/>
            <p:cNvSpPr/>
            <p:nvPr/>
          </p:nvSpPr>
          <p:spPr>
            <a:xfrm>
              <a:off x="5952960" y="3363840"/>
              <a:ext cx="295560" cy="165240"/>
            </a:xfrm>
            <a:prstGeom prst="rect">
              <a:avLst/>
            </a:prstGeom>
            <a:solidFill>
              <a:srgbClr val="ffffc3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8" name=""/>
            <p:cNvSpPr/>
            <p:nvPr/>
          </p:nvSpPr>
          <p:spPr>
            <a:xfrm>
              <a:off x="6010920" y="3395520"/>
              <a:ext cx="25128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ECAR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69" name=""/>
          <p:cNvGrpSpPr/>
          <p:nvPr/>
        </p:nvGrpSpPr>
        <p:grpSpPr>
          <a:xfrm>
            <a:off x="4208400" y="4759200"/>
            <a:ext cx="370440" cy="176400"/>
            <a:chOff x="4208400" y="4759200"/>
            <a:chExt cx="370440" cy="176400"/>
          </a:xfrm>
        </p:grpSpPr>
        <p:sp>
          <p:nvSpPr>
            <p:cNvPr id="270" name=""/>
            <p:cNvSpPr/>
            <p:nvPr/>
          </p:nvSpPr>
          <p:spPr>
            <a:xfrm>
              <a:off x="4219560" y="4772160"/>
              <a:ext cx="352440" cy="16344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1" name=""/>
            <p:cNvSpPr/>
            <p:nvPr/>
          </p:nvSpPr>
          <p:spPr>
            <a:xfrm>
              <a:off x="4208400" y="4759200"/>
              <a:ext cx="354240" cy="165240"/>
            </a:xfrm>
            <a:prstGeom prst="rect">
              <a:avLst/>
            </a:prstGeom>
            <a:solidFill>
              <a:srgbClr val="ffffc3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2" name=""/>
            <p:cNvSpPr/>
            <p:nvPr/>
          </p:nvSpPr>
          <p:spPr>
            <a:xfrm>
              <a:off x="4263840" y="4789440"/>
              <a:ext cx="31500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ERCOT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73" name=""/>
          <p:cNvGrpSpPr/>
          <p:nvPr/>
        </p:nvGrpSpPr>
        <p:grpSpPr>
          <a:xfrm>
            <a:off x="4659480" y="3395520"/>
            <a:ext cx="247320" cy="176400"/>
            <a:chOff x="4659480" y="3395520"/>
            <a:chExt cx="247320" cy="176400"/>
          </a:xfrm>
        </p:grpSpPr>
        <p:sp>
          <p:nvSpPr>
            <p:cNvPr id="274" name=""/>
            <p:cNvSpPr/>
            <p:nvPr/>
          </p:nvSpPr>
          <p:spPr>
            <a:xfrm>
              <a:off x="4668840" y="3408480"/>
              <a:ext cx="237960" cy="16344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5" name=""/>
            <p:cNvSpPr/>
            <p:nvPr/>
          </p:nvSpPr>
          <p:spPr>
            <a:xfrm>
              <a:off x="4659480" y="3395520"/>
              <a:ext cx="239400" cy="165240"/>
            </a:xfrm>
            <a:prstGeom prst="rect">
              <a:avLst/>
            </a:prstGeom>
            <a:solidFill>
              <a:srgbClr val="ffffc3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6" name=""/>
            <p:cNvSpPr/>
            <p:nvPr/>
          </p:nvSpPr>
          <p:spPr>
            <a:xfrm>
              <a:off x="4727880" y="3427560"/>
              <a:ext cx="15804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SPP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277" name=""/>
          <p:cNvSpPr/>
          <p:nvPr/>
        </p:nvSpPr>
        <p:spPr>
          <a:xfrm>
            <a:off x="6415200" y="3402000"/>
            <a:ext cx="1203120" cy="517680"/>
          </a:xfrm>
          <a:custGeom>
            <a:avLst/>
            <a:gdLst/>
            <a:ahLst/>
            <a:rect l="l" t="t" r="r" b="b"/>
            <a:pathLst>
              <a:path w="1516" h="652">
                <a:moveTo>
                  <a:pt x="0" y="652"/>
                </a:moveTo>
                <a:lnTo>
                  <a:pt x="107" y="639"/>
                </a:lnTo>
                <a:lnTo>
                  <a:pt x="182" y="550"/>
                </a:lnTo>
                <a:lnTo>
                  <a:pt x="308" y="451"/>
                </a:lnTo>
                <a:lnTo>
                  <a:pt x="321" y="491"/>
                </a:lnTo>
                <a:lnTo>
                  <a:pt x="374" y="531"/>
                </a:lnTo>
                <a:lnTo>
                  <a:pt x="418" y="496"/>
                </a:lnTo>
                <a:lnTo>
                  <a:pt x="449" y="518"/>
                </a:lnTo>
                <a:lnTo>
                  <a:pt x="506" y="502"/>
                </a:lnTo>
                <a:lnTo>
                  <a:pt x="511" y="478"/>
                </a:lnTo>
                <a:lnTo>
                  <a:pt x="586" y="475"/>
                </a:lnTo>
                <a:lnTo>
                  <a:pt x="616" y="456"/>
                </a:lnTo>
                <a:lnTo>
                  <a:pt x="621" y="427"/>
                </a:lnTo>
                <a:lnTo>
                  <a:pt x="608" y="416"/>
                </a:lnTo>
                <a:lnTo>
                  <a:pt x="691" y="277"/>
                </a:lnTo>
                <a:lnTo>
                  <a:pt x="709" y="202"/>
                </a:lnTo>
                <a:lnTo>
                  <a:pt x="777" y="244"/>
                </a:lnTo>
                <a:lnTo>
                  <a:pt x="823" y="145"/>
                </a:lnTo>
                <a:lnTo>
                  <a:pt x="846" y="156"/>
                </a:lnTo>
                <a:lnTo>
                  <a:pt x="921" y="70"/>
                </a:lnTo>
                <a:lnTo>
                  <a:pt x="932" y="0"/>
                </a:lnTo>
                <a:lnTo>
                  <a:pt x="1031" y="75"/>
                </a:lnTo>
                <a:lnTo>
                  <a:pt x="1042" y="30"/>
                </a:lnTo>
                <a:lnTo>
                  <a:pt x="1094" y="53"/>
                </a:lnTo>
                <a:lnTo>
                  <a:pt x="1083" y="75"/>
                </a:lnTo>
                <a:lnTo>
                  <a:pt x="1101" y="94"/>
                </a:lnTo>
                <a:lnTo>
                  <a:pt x="1158" y="121"/>
                </a:lnTo>
                <a:lnTo>
                  <a:pt x="1176" y="150"/>
                </a:lnTo>
                <a:lnTo>
                  <a:pt x="1176" y="169"/>
                </a:lnTo>
                <a:lnTo>
                  <a:pt x="1141" y="231"/>
                </a:lnTo>
                <a:lnTo>
                  <a:pt x="1147" y="249"/>
                </a:lnTo>
                <a:lnTo>
                  <a:pt x="1337" y="359"/>
                </a:lnTo>
                <a:lnTo>
                  <a:pt x="1326" y="427"/>
                </a:lnTo>
                <a:lnTo>
                  <a:pt x="1361" y="496"/>
                </a:lnTo>
                <a:lnTo>
                  <a:pt x="1337" y="515"/>
                </a:lnTo>
                <a:lnTo>
                  <a:pt x="1366" y="559"/>
                </a:lnTo>
                <a:lnTo>
                  <a:pt x="1319" y="566"/>
                </a:lnTo>
                <a:lnTo>
                  <a:pt x="1319" y="583"/>
                </a:lnTo>
                <a:lnTo>
                  <a:pt x="1429" y="606"/>
                </a:lnTo>
                <a:lnTo>
                  <a:pt x="1441" y="652"/>
                </a:lnTo>
                <a:lnTo>
                  <a:pt x="0" y="652"/>
                </a:lnTo>
                <a:lnTo>
                  <a:pt x="0" y="652"/>
                </a:lnTo>
                <a:close/>
                <a:moveTo>
                  <a:pt x="1436" y="352"/>
                </a:moveTo>
                <a:lnTo>
                  <a:pt x="1452" y="352"/>
                </a:lnTo>
                <a:lnTo>
                  <a:pt x="1445" y="376"/>
                </a:lnTo>
                <a:lnTo>
                  <a:pt x="1401" y="467"/>
                </a:lnTo>
                <a:lnTo>
                  <a:pt x="1423" y="542"/>
                </a:lnTo>
                <a:lnTo>
                  <a:pt x="1458" y="515"/>
                </a:lnTo>
                <a:lnTo>
                  <a:pt x="1476" y="434"/>
                </a:lnTo>
                <a:lnTo>
                  <a:pt x="1516" y="328"/>
                </a:lnTo>
                <a:lnTo>
                  <a:pt x="1436" y="352"/>
                </a:lnTo>
                <a:lnTo>
                  <a:pt x="1436" y="352"/>
                </a:lnTo>
                <a:close/>
              </a:path>
            </a:pathLst>
          </a:custGeom>
          <a:solidFill>
            <a:srgbClr val="ffdd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8" name=""/>
          <p:cNvSpPr/>
          <p:nvPr/>
        </p:nvSpPr>
        <p:spPr>
          <a:xfrm>
            <a:off x="6418440" y="3400560"/>
            <a:ext cx="1137960" cy="519120"/>
          </a:xfrm>
          <a:custGeom>
            <a:avLst/>
            <a:gdLst/>
            <a:ahLst/>
            <a:rect l="l" t="t" r="r" b="b"/>
            <a:pathLst>
              <a:path w="1434" h="654">
                <a:moveTo>
                  <a:pt x="1434" y="654"/>
                </a:moveTo>
                <a:lnTo>
                  <a:pt x="1426" y="610"/>
                </a:lnTo>
                <a:lnTo>
                  <a:pt x="1313" y="586"/>
                </a:lnTo>
                <a:lnTo>
                  <a:pt x="1313" y="566"/>
                </a:lnTo>
                <a:lnTo>
                  <a:pt x="1357" y="561"/>
                </a:lnTo>
                <a:lnTo>
                  <a:pt x="1333" y="517"/>
                </a:lnTo>
                <a:lnTo>
                  <a:pt x="1355" y="498"/>
                </a:lnTo>
                <a:lnTo>
                  <a:pt x="1322" y="433"/>
                </a:lnTo>
                <a:lnTo>
                  <a:pt x="1329" y="361"/>
                </a:lnTo>
                <a:lnTo>
                  <a:pt x="1142" y="257"/>
                </a:lnTo>
                <a:lnTo>
                  <a:pt x="1137" y="231"/>
                </a:lnTo>
                <a:lnTo>
                  <a:pt x="1168" y="174"/>
                </a:lnTo>
                <a:lnTo>
                  <a:pt x="1168" y="147"/>
                </a:lnTo>
                <a:lnTo>
                  <a:pt x="1148" y="125"/>
                </a:lnTo>
                <a:lnTo>
                  <a:pt x="1093" y="92"/>
                </a:lnTo>
                <a:lnTo>
                  <a:pt x="1082" y="76"/>
                </a:lnTo>
                <a:lnTo>
                  <a:pt x="1088" y="54"/>
                </a:lnTo>
                <a:lnTo>
                  <a:pt x="1036" y="33"/>
                </a:lnTo>
                <a:lnTo>
                  <a:pt x="1031" y="81"/>
                </a:lnTo>
                <a:lnTo>
                  <a:pt x="926" y="0"/>
                </a:lnTo>
                <a:lnTo>
                  <a:pt x="917" y="70"/>
                </a:lnTo>
                <a:lnTo>
                  <a:pt x="839" y="160"/>
                </a:lnTo>
                <a:lnTo>
                  <a:pt x="818" y="147"/>
                </a:lnTo>
                <a:lnTo>
                  <a:pt x="773" y="248"/>
                </a:lnTo>
                <a:lnTo>
                  <a:pt x="707" y="204"/>
                </a:lnTo>
                <a:lnTo>
                  <a:pt x="687" y="281"/>
                </a:lnTo>
                <a:lnTo>
                  <a:pt x="604" y="418"/>
                </a:lnTo>
                <a:lnTo>
                  <a:pt x="615" y="433"/>
                </a:lnTo>
                <a:lnTo>
                  <a:pt x="610" y="462"/>
                </a:lnTo>
                <a:lnTo>
                  <a:pt x="564" y="482"/>
                </a:lnTo>
                <a:lnTo>
                  <a:pt x="503" y="482"/>
                </a:lnTo>
                <a:lnTo>
                  <a:pt x="498" y="504"/>
                </a:lnTo>
                <a:lnTo>
                  <a:pt x="443" y="526"/>
                </a:lnTo>
                <a:lnTo>
                  <a:pt x="412" y="498"/>
                </a:lnTo>
                <a:lnTo>
                  <a:pt x="366" y="537"/>
                </a:lnTo>
                <a:lnTo>
                  <a:pt x="317" y="495"/>
                </a:lnTo>
                <a:lnTo>
                  <a:pt x="306" y="451"/>
                </a:lnTo>
                <a:lnTo>
                  <a:pt x="176" y="553"/>
                </a:lnTo>
                <a:lnTo>
                  <a:pt x="104" y="643"/>
                </a:lnTo>
                <a:lnTo>
                  <a:pt x="0" y="654"/>
                </a:lnTo>
                <a:lnTo>
                  <a:pt x="1434" y="654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9" name=""/>
          <p:cNvSpPr/>
          <p:nvPr/>
        </p:nvSpPr>
        <p:spPr>
          <a:xfrm>
            <a:off x="6418440" y="3638520"/>
            <a:ext cx="726840" cy="281160"/>
          </a:xfrm>
          <a:custGeom>
            <a:avLst/>
            <a:gdLst/>
            <a:ahLst/>
            <a:rect l="l" t="t" r="r" b="b"/>
            <a:pathLst>
              <a:path w="915" h="353">
                <a:moveTo>
                  <a:pt x="861" y="353"/>
                </a:moveTo>
                <a:lnTo>
                  <a:pt x="844" y="335"/>
                </a:lnTo>
                <a:lnTo>
                  <a:pt x="796" y="326"/>
                </a:lnTo>
                <a:lnTo>
                  <a:pt x="778" y="307"/>
                </a:lnTo>
                <a:lnTo>
                  <a:pt x="791" y="293"/>
                </a:lnTo>
                <a:lnTo>
                  <a:pt x="778" y="263"/>
                </a:lnTo>
                <a:lnTo>
                  <a:pt x="774" y="241"/>
                </a:lnTo>
                <a:lnTo>
                  <a:pt x="785" y="208"/>
                </a:lnTo>
                <a:lnTo>
                  <a:pt x="795" y="186"/>
                </a:lnTo>
                <a:lnTo>
                  <a:pt x="829" y="199"/>
                </a:lnTo>
                <a:lnTo>
                  <a:pt x="851" y="192"/>
                </a:lnTo>
                <a:lnTo>
                  <a:pt x="866" y="159"/>
                </a:lnTo>
                <a:lnTo>
                  <a:pt x="839" y="137"/>
                </a:lnTo>
                <a:lnTo>
                  <a:pt x="824" y="99"/>
                </a:lnTo>
                <a:lnTo>
                  <a:pt x="840" y="66"/>
                </a:lnTo>
                <a:lnTo>
                  <a:pt x="882" y="51"/>
                </a:lnTo>
                <a:lnTo>
                  <a:pt x="904" y="62"/>
                </a:lnTo>
                <a:lnTo>
                  <a:pt x="915" y="44"/>
                </a:lnTo>
                <a:lnTo>
                  <a:pt x="901" y="7"/>
                </a:lnTo>
                <a:lnTo>
                  <a:pt x="879" y="0"/>
                </a:lnTo>
                <a:lnTo>
                  <a:pt x="871" y="33"/>
                </a:lnTo>
                <a:lnTo>
                  <a:pt x="818" y="49"/>
                </a:lnTo>
                <a:lnTo>
                  <a:pt x="811" y="67"/>
                </a:lnTo>
                <a:lnTo>
                  <a:pt x="734" y="110"/>
                </a:lnTo>
                <a:lnTo>
                  <a:pt x="681" y="95"/>
                </a:lnTo>
                <a:lnTo>
                  <a:pt x="630" y="133"/>
                </a:lnTo>
                <a:lnTo>
                  <a:pt x="610" y="194"/>
                </a:lnTo>
                <a:lnTo>
                  <a:pt x="586" y="199"/>
                </a:lnTo>
                <a:lnTo>
                  <a:pt x="564" y="181"/>
                </a:lnTo>
                <a:lnTo>
                  <a:pt x="503" y="181"/>
                </a:lnTo>
                <a:lnTo>
                  <a:pt x="498" y="203"/>
                </a:lnTo>
                <a:lnTo>
                  <a:pt x="443" y="225"/>
                </a:lnTo>
                <a:lnTo>
                  <a:pt x="412" y="197"/>
                </a:lnTo>
                <a:lnTo>
                  <a:pt x="366" y="236"/>
                </a:lnTo>
                <a:lnTo>
                  <a:pt x="317" y="194"/>
                </a:lnTo>
                <a:lnTo>
                  <a:pt x="306" y="150"/>
                </a:lnTo>
                <a:lnTo>
                  <a:pt x="176" y="252"/>
                </a:lnTo>
                <a:lnTo>
                  <a:pt x="104" y="342"/>
                </a:lnTo>
                <a:lnTo>
                  <a:pt x="0" y="353"/>
                </a:lnTo>
                <a:lnTo>
                  <a:pt x="861" y="353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0" name=""/>
          <p:cNvSpPr/>
          <p:nvPr/>
        </p:nvSpPr>
        <p:spPr>
          <a:xfrm>
            <a:off x="7021440" y="2933640"/>
            <a:ext cx="244440" cy="152640"/>
          </a:xfrm>
          <a:custGeom>
            <a:avLst/>
            <a:gdLst/>
            <a:ahLst/>
            <a:rect l="l" t="t" r="r" b="b"/>
            <a:pathLst>
              <a:path w="307" h="190">
                <a:moveTo>
                  <a:pt x="110" y="3"/>
                </a:moveTo>
                <a:lnTo>
                  <a:pt x="88" y="51"/>
                </a:lnTo>
                <a:lnTo>
                  <a:pt x="11" y="51"/>
                </a:lnTo>
                <a:lnTo>
                  <a:pt x="3" y="80"/>
                </a:lnTo>
                <a:lnTo>
                  <a:pt x="0" y="113"/>
                </a:lnTo>
                <a:lnTo>
                  <a:pt x="25" y="117"/>
                </a:lnTo>
                <a:lnTo>
                  <a:pt x="44" y="154"/>
                </a:lnTo>
                <a:lnTo>
                  <a:pt x="44" y="190"/>
                </a:lnTo>
                <a:lnTo>
                  <a:pt x="66" y="190"/>
                </a:lnTo>
                <a:lnTo>
                  <a:pt x="62" y="157"/>
                </a:lnTo>
                <a:lnTo>
                  <a:pt x="132" y="161"/>
                </a:lnTo>
                <a:lnTo>
                  <a:pt x="150" y="146"/>
                </a:lnTo>
                <a:lnTo>
                  <a:pt x="146" y="106"/>
                </a:lnTo>
                <a:lnTo>
                  <a:pt x="190" y="99"/>
                </a:lnTo>
                <a:lnTo>
                  <a:pt x="212" y="102"/>
                </a:lnTo>
                <a:lnTo>
                  <a:pt x="223" y="124"/>
                </a:lnTo>
                <a:lnTo>
                  <a:pt x="249" y="143"/>
                </a:lnTo>
                <a:lnTo>
                  <a:pt x="278" y="168"/>
                </a:lnTo>
                <a:lnTo>
                  <a:pt x="300" y="165"/>
                </a:lnTo>
                <a:lnTo>
                  <a:pt x="307" y="91"/>
                </a:lnTo>
                <a:lnTo>
                  <a:pt x="289" y="73"/>
                </a:lnTo>
                <a:lnTo>
                  <a:pt x="238" y="73"/>
                </a:lnTo>
                <a:lnTo>
                  <a:pt x="161" y="62"/>
                </a:lnTo>
                <a:lnTo>
                  <a:pt x="157" y="22"/>
                </a:lnTo>
                <a:lnTo>
                  <a:pt x="135" y="0"/>
                </a:lnTo>
                <a:lnTo>
                  <a:pt x="110" y="3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1" name=""/>
          <p:cNvSpPr/>
          <p:nvPr/>
        </p:nvSpPr>
        <p:spPr>
          <a:xfrm>
            <a:off x="7105680" y="3062160"/>
            <a:ext cx="135000" cy="77760"/>
          </a:xfrm>
          <a:custGeom>
            <a:avLst/>
            <a:gdLst/>
            <a:ahLst/>
            <a:rect l="l" t="t" r="r" b="b"/>
            <a:pathLst>
              <a:path w="168" h="99">
                <a:moveTo>
                  <a:pt x="48" y="0"/>
                </a:moveTo>
                <a:lnTo>
                  <a:pt x="33" y="22"/>
                </a:lnTo>
                <a:lnTo>
                  <a:pt x="33" y="47"/>
                </a:lnTo>
                <a:lnTo>
                  <a:pt x="18" y="69"/>
                </a:lnTo>
                <a:lnTo>
                  <a:pt x="0" y="80"/>
                </a:lnTo>
                <a:lnTo>
                  <a:pt x="37" y="95"/>
                </a:lnTo>
                <a:lnTo>
                  <a:pt x="95" y="99"/>
                </a:lnTo>
                <a:lnTo>
                  <a:pt x="135" y="84"/>
                </a:lnTo>
                <a:lnTo>
                  <a:pt x="168" y="47"/>
                </a:lnTo>
                <a:lnTo>
                  <a:pt x="121" y="40"/>
                </a:lnTo>
                <a:lnTo>
                  <a:pt x="73" y="0"/>
                </a:lnTo>
                <a:lnTo>
                  <a:pt x="48" y="0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30960" bIns="30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282" name=""/>
          <p:cNvGrpSpPr/>
          <p:nvPr/>
        </p:nvGrpSpPr>
        <p:grpSpPr>
          <a:xfrm>
            <a:off x="1557360" y="3156120"/>
            <a:ext cx="317880" cy="174600"/>
            <a:chOff x="1557360" y="3156120"/>
            <a:chExt cx="317880" cy="174600"/>
          </a:xfrm>
        </p:grpSpPr>
        <p:sp>
          <p:nvSpPr>
            <p:cNvPr id="283" name=""/>
            <p:cNvSpPr/>
            <p:nvPr/>
          </p:nvSpPr>
          <p:spPr>
            <a:xfrm>
              <a:off x="1568520" y="3166920"/>
              <a:ext cx="295200" cy="16380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4" name=""/>
            <p:cNvSpPr/>
            <p:nvPr/>
          </p:nvSpPr>
          <p:spPr>
            <a:xfrm>
              <a:off x="1557360" y="3156120"/>
              <a:ext cx="297000" cy="163440"/>
            </a:xfrm>
            <a:prstGeom prst="rect">
              <a:avLst/>
            </a:prstGeom>
            <a:solidFill>
              <a:srgbClr val="ffffc3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5" name=""/>
            <p:cNvSpPr/>
            <p:nvPr/>
          </p:nvSpPr>
          <p:spPr>
            <a:xfrm>
              <a:off x="1609200" y="3186000"/>
              <a:ext cx="26604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WSCC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86" name=""/>
          <p:cNvGrpSpPr/>
          <p:nvPr/>
        </p:nvGrpSpPr>
        <p:grpSpPr>
          <a:xfrm>
            <a:off x="7238880" y="2895480"/>
            <a:ext cx="304560" cy="174240"/>
            <a:chOff x="7238880" y="2895480"/>
            <a:chExt cx="304560" cy="174240"/>
          </a:xfrm>
        </p:grpSpPr>
        <p:sp>
          <p:nvSpPr>
            <p:cNvPr id="287" name=""/>
            <p:cNvSpPr/>
            <p:nvPr/>
          </p:nvSpPr>
          <p:spPr>
            <a:xfrm>
              <a:off x="7248240" y="2906280"/>
              <a:ext cx="295200" cy="16344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8" name=""/>
            <p:cNvSpPr/>
            <p:nvPr/>
          </p:nvSpPr>
          <p:spPr>
            <a:xfrm>
              <a:off x="7238880" y="2895480"/>
              <a:ext cx="295200" cy="163440"/>
            </a:xfrm>
            <a:prstGeom prst="rect">
              <a:avLst/>
            </a:prstGeom>
            <a:solidFill>
              <a:srgbClr val="ffffc3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9" name=""/>
            <p:cNvSpPr/>
            <p:nvPr/>
          </p:nvSpPr>
          <p:spPr>
            <a:xfrm>
              <a:off x="7241400" y="2925360"/>
              <a:ext cx="27576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MAAC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290" name=""/>
          <p:cNvSpPr/>
          <p:nvPr/>
        </p:nvSpPr>
        <p:spPr>
          <a:xfrm>
            <a:off x="1697040" y="5257800"/>
            <a:ext cx="1187280" cy="762120"/>
          </a:xfrm>
          <a:prstGeom prst="rect">
            <a:avLst/>
          </a:prstGeom>
          <a:solidFill>
            <a:srgbClr val="ffffff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1" name=""/>
          <p:cNvSpPr/>
          <p:nvPr/>
        </p:nvSpPr>
        <p:spPr>
          <a:xfrm>
            <a:off x="1697040" y="5108400"/>
            <a:ext cx="1187280" cy="225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2" name=""/>
          <p:cNvSpPr/>
          <p:nvPr/>
        </p:nvSpPr>
        <p:spPr>
          <a:xfrm>
            <a:off x="1980720" y="5334120"/>
            <a:ext cx="55008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FPL Assets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3" name=""/>
          <p:cNvSpPr/>
          <p:nvPr/>
        </p:nvSpPr>
        <p:spPr>
          <a:xfrm>
            <a:off x="1855800" y="5595840"/>
            <a:ext cx="73080" cy="7164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960" bIns="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4" name=""/>
          <p:cNvSpPr/>
          <p:nvPr/>
        </p:nvSpPr>
        <p:spPr>
          <a:xfrm>
            <a:off x="1855800" y="5875200"/>
            <a:ext cx="73080" cy="71640"/>
          </a:xfrm>
          <a:prstGeom prst="ellipse">
            <a:avLst/>
          </a:prstGeom>
          <a:solidFill>
            <a:srgbClr val="3333cc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960" bIns="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5" name=""/>
          <p:cNvSpPr/>
          <p:nvPr/>
        </p:nvSpPr>
        <p:spPr>
          <a:xfrm>
            <a:off x="1855800" y="5735520"/>
            <a:ext cx="73080" cy="71640"/>
          </a:xfrm>
          <a:prstGeom prst="ellipse">
            <a:avLst/>
          </a:prstGeom>
          <a:solidFill>
            <a:srgbClr val="ff0066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960" bIns="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6" name=""/>
          <p:cNvSpPr/>
          <p:nvPr/>
        </p:nvSpPr>
        <p:spPr>
          <a:xfrm>
            <a:off x="2030400" y="5388120"/>
            <a:ext cx="714240" cy="169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7" name=""/>
          <p:cNvSpPr/>
          <p:nvPr/>
        </p:nvSpPr>
        <p:spPr>
          <a:xfrm>
            <a:off x="2030400" y="5527800"/>
            <a:ext cx="474840" cy="169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8" name=""/>
          <p:cNvSpPr/>
          <p:nvPr/>
        </p:nvSpPr>
        <p:spPr>
          <a:xfrm>
            <a:off x="2084040" y="5573880"/>
            <a:ext cx="4262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 Operation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9" name=""/>
          <p:cNvSpPr/>
          <p:nvPr/>
        </p:nvSpPr>
        <p:spPr>
          <a:xfrm>
            <a:off x="2030400" y="5813280"/>
            <a:ext cx="476280" cy="312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0" name=""/>
          <p:cNvSpPr/>
          <p:nvPr/>
        </p:nvSpPr>
        <p:spPr>
          <a:xfrm>
            <a:off x="2082960" y="5853240"/>
            <a:ext cx="4280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Development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1" name=""/>
          <p:cNvSpPr/>
          <p:nvPr/>
        </p:nvSpPr>
        <p:spPr>
          <a:xfrm>
            <a:off x="2030400" y="5665680"/>
            <a:ext cx="685800" cy="17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2" name=""/>
          <p:cNvSpPr/>
          <p:nvPr/>
        </p:nvSpPr>
        <p:spPr>
          <a:xfrm>
            <a:off x="2083320" y="5713560"/>
            <a:ext cx="6548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Under Construction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3" name=""/>
          <p:cNvSpPr/>
          <p:nvPr/>
        </p:nvSpPr>
        <p:spPr>
          <a:xfrm>
            <a:off x="2062080" y="5945040"/>
            <a:ext cx="79560" cy="169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4" name=""/>
          <p:cNvSpPr/>
          <p:nvPr/>
        </p:nvSpPr>
        <p:spPr>
          <a:xfrm>
            <a:off x="3789360" y="5457960"/>
            <a:ext cx="622440" cy="169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5" name=""/>
          <p:cNvSpPr/>
          <p:nvPr/>
        </p:nvSpPr>
        <p:spPr>
          <a:xfrm>
            <a:off x="4975200" y="5178600"/>
            <a:ext cx="1257480" cy="1180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6" name=""/>
          <p:cNvSpPr/>
          <p:nvPr/>
        </p:nvSpPr>
        <p:spPr>
          <a:xfrm>
            <a:off x="685800" y="152100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7" name=""/>
          <p:cNvSpPr/>
          <p:nvPr/>
        </p:nvSpPr>
        <p:spPr>
          <a:xfrm>
            <a:off x="914400" y="914400"/>
            <a:ext cx="6858000" cy="380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Location of Enron/All FPL Assets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8" name=""/>
          <p:cNvSpPr/>
          <p:nvPr/>
        </p:nvSpPr>
        <p:spPr>
          <a:xfrm>
            <a:off x="7315200" y="2057400"/>
            <a:ext cx="990720" cy="3049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9" name=""/>
          <p:cNvSpPr/>
          <p:nvPr/>
        </p:nvSpPr>
        <p:spPr>
          <a:xfrm flipH="1" flipV="1">
            <a:off x="7543800" y="3276720"/>
            <a:ext cx="838080" cy="30456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0" name=""/>
          <p:cNvSpPr/>
          <p:nvPr/>
        </p:nvSpPr>
        <p:spPr>
          <a:xfrm>
            <a:off x="4419720" y="4419720"/>
            <a:ext cx="73080" cy="71280"/>
          </a:xfrm>
          <a:prstGeom prst="ellipse">
            <a:avLst/>
          </a:prstGeom>
          <a:solidFill>
            <a:srgbClr val="ff0066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600" bIns="3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1" name=""/>
          <p:cNvSpPr/>
          <p:nvPr/>
        </p:nvSpPr>
        <p:spPr>
          <a:xfrm>
            <a:off x="6629400" y="4114800"/>
            <a:ext cx="73080" cy="7128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600" bIns="3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2" name=""/>
          <p:cNvSpPr/>
          <p:nvPr/>
        </p:nvSpPr>
        <p:spPr>
          <a:xfrm>
            <a:off x="6629400" y="4038480"/>
            <a:ext cx="54468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Gaffney, SC (50)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3" name=""/>
          <p:cNvSpPr/>
          <p:nvPr/>
        </p:nvSpPr>
        <p:spPr>
          <a:xfrm>
            <a:off x="4114080" y="4495680"/>
            <a:ext cx="4982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Paris, TX (990)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4" name=""/>
          <p:cNvSpPr/>
          <p:nvPr/>
        </p:nvSpPr>
        <p:spPr>
          <a:xfrm>
            <a:off x="4952880" y="2743200"/>
            <a:ext cx="73080" cy="7128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600" bIns="3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5" name=""/>
          <p:cNvSpPr/>
          <p:nvPr/>
        </p:nvSpPr>
        <p:spPr>
          <a:xfrm>
            <a:off x="4723920" y="2819520"/>
            <a:ext cx="63576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Clear Lake, IA (42)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6" name=""/>
          <p:cNvSpPr/>
          <p:nvPr/>
        </p:nvSpPr>
        <p:spPr>
          <a:xfrm>
            <a:off x="7162920" y="3657600"/>
            <a:ext cx="73080" cy="7128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600" bIns="3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7" name=""/>
          <p:cNvSpPr/>
          <p:nvPr/>
        </p:nvSpPr>
        <p:spPr>
          <a:xfrm>
            <a:off x="3733920" y="4876920"/>
            <a:ext cx="73080" cy="7128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600" bIns="3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8" name=""/>
          <p:cNvSpPr/>
          <p:nvPr/>
        </p:nvSpPr>
        <p:spPr>
          <a:xfrm>
            <a:off x="1371600" y="3352680"/>
            <a:ext cx="73080" cy="7164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960" bIns="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9" name=""/>
          <p:cNvSpPr/>
          <p:nvPr/>
        </p:nvSpPr>
        <p:spPr>
          <a:xfrm>
            <a:off x="1295640" y="3429000"/>
            <a:ext cx="4640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Reno, NV (16)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0" name=""/>
          <p:cNvSpPr/>
          <p:nvPr/>
        </p:nvSpPr>
        <p:spPr>
          <a:xfrm>
            <a:off x="3504960" y="4952880"/>
            <a:ext cx="62496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McCamey, TX (75)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1" name=""/>
          <p:cNvSpPr/>
          <p:nvPr/>
        </p:nvSpPr>
        <p:spPr>
          <a:xfrm>
            <a:off x="1676520" y="4572000"/>
            <a:ext cx="73080" cy="7128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600" bIns="3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2" name=""/>
          <p:cNvSpPr/>
          <p:nvPr/>
        </p:nvSpPr>
        <p:spPr>
          <a:xfrm>
            <a:off x="1446480" y="4495680"/>
            <a:ext cx="59976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Holtville, CA (49))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3" name=""/>
          <p:cNvSpPr/>
          <p:nvPr/>
        </p:nvSpPr>
        <p:spPr>
          <a:xfrm>
            <a:off x="7238880" y="3124080"/>
            <a:ext cx="533520" cy="381240"/>
          </a:xfrm>
          <a:prstGeom prst="rect">
            <a:avLst/>
          </a:prstGeom>
          <a:noFill/>
          <a:ln w="9360">
            <a:solidFill>
              <a:srgbClr val="00000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4" name=""/>
          <p:cNvSpPr/>
          <p:nvPr/>
        </p:nvSpPr>
        <p:spPr>
          <a:xfrm>
            <a:off x="762120" y="3581280"/>
            <a:ext cx="609480" cy="838440"/>
          </a:xfrm>
          <a:prstGeom prst="rect">
            <a:avLst/>
          </a:prstGeom>
          <a:noFill/>
          <a:ln w="9360">
            <a:solidFill>
              <a:srgbClr val="00000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5" name=""/>
          <p:cNvSpPr/>
          <p:nvPr/>
        </p:nvSpPr>
        <p:spPr>
          <a:xfrm flipV="1">
            <a:off x="685800" y="3962160"/>
            <a:ext cx="304920" cy="6858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6" name=""/>
          <p:cNvSpPr/>
          <p:nvPr/>
        </p:nvSpPr>
        <p:spPr>
          <a:xfrm>
            <a:off x="8077320" y="2895480"/>
            <a:ext cx="73080" cy="7164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960" bIns="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7" name=""/>
          <p:cNvSpPr/>
          <p:nvPr/>
        </p:nvSpPr>
        <p:spPr>
          <a:xfrm>
            <a:off x="1600200" y="2209680"/>
            <a:ext cx="73080" cy="7164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960" bIns="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8" name=""/>
          <p:cNvSpPr/>
          <p:nvPr/>
        </p:nvSpPr>
        <p:spPr>
          <a:xfrm>
            <a:off x="1294200" y="2286000"/>
            <a:ext cx="47268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Helix, OR (25)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9" name=""/>
          <p:cNvSpPr/>
          <p:nvPr/>
        </p:nvSpPr>
        <p:spPr>
          <a:xfrm>
            <a:off x="6783480" y="3733920"/>
            <a:ext cx="635760" cy="18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Hurt, VA (32)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0" name=""/>
          <p:cNvSpPr/>
          <p:nvPr/>
        </p:nvSpPr>
        <p:spPr>
          <a:xfrm>
            <a:off x="7010280" y="3733920"/>
            <a:ext cx="73080" cy="7128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600" bIns="3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1" name=""/>
          <p:cNvSpPr/>
          <p:nvPr/>
        </p:nvSpPr>
        <p:spPr>
          <a:xfrm>
            <a:off x="7010280" y="3581280"/>
            <a:ext cx="152640" cy="763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2" name=""/>
          <p:cNvSpPr/>
          <p:nvPr/>
        </p:nvSpPr>
        <p:spPr>
          <a:xfrm>
            <a:off x="1218600" y="1676520"/>
            <a:ext cx="5954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Everett, WA (248)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3" name=""/>
          <p:cNvSpPr/>
          <p:nvPr/>
        </p:nvSpPr>
        <p:spPr>
          <a:xfrm>
            <a:off x="1371600" y="1828800"/>
            <a:ext cx="73080" cy="71280"/>
          </a:xfrm>
          <a:prstGeom prst="ellipse">
            <a:avLst/>
          </a:prstGeom>
          <a:solidFill>
            <a:srgbClr val="3333cc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600" bIns="3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4" name=""/>
          <p:cNvSpPr/>
          <p:nvPr/>
        </p:nvSpPr>
        <p:spPr>
          <a:xfrm>
            <a:off x="5715000" y="2514600"/>
            <a:ext cx="73080" cy="71280"/>
          </a:xfrm>
          <a:prstGeom prst="ellipse">
            <a:avLst/>
          </a:prstGeom>
          <a:solidFill>
            <a:srgbClr val="3333cc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600" bIns="3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5" name=""/>
          <p:cNvSpPr/>
          <p:nvPr/>
        </p:nvSpPr>
        <p:spPr>
          <a:xfrm>
            <a:off x="5334120" y="2438280"/>
            <a:ext cx="6440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West Bend, WI (30)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6" name=""/>
          <p:cNvSpPr/>
          <p:nvPr/>
        </p:nvSpPr>
        <p:spPr>
          <a:xfrm>
            <a:off x="5105520" y="3048120"/>
            <a:ext cx="5490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Manhattan (650)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7" name=""/>
          <p:cNvSpPr/>
          <p:nvPr/>
        </p:nvSpPr>
        <p:spPr>
          <a:xfrm>
            <a:off x="5715000" y="3048120"/>
            <a:ext cx="73080" cy="73080"/>
          </a:xfrm>
          <a:prstGeom prst="ellipse">
            <a:avLst/>
          </a:prstGeom>
          <a:solidFill>
            <a:srgbClr val="ff0066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8" name=""/>
          <p:cNvSpPr/>
          <p:nvPr/>
        </p:nvSpPr>
        <p:spPr>
          <a:xfrm>
            <a:off x="5880240" y="3535200"/>
            <a:ext cx="72720" cy="73080"/>
          </a:xfrm>
          <a:prstGeom prst="ellipse">
            <a:avLst/>
          </a:prstGeom>
          <a:solidFill>
            <a:srgbClr val="ff0066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9" name=""/>
          <p:cNvSpPr/>
          <p:nvPr/>
        </p:nvSpPr>
        <p:spPr>
          <a:xfrm>
            <a:off x="5278320" y="3532320"/>
            <a:ext cx="54468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Wheatland (503)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0" name=""/>
          <p:cNvSpPr/>
          <p:nvPr/>
        </p:nvSpPr>
        <p:spPr>
          <a:xfrm>
            <a:off x="5715000" y="3962520"/>
            <a:ext cx="74520" cy="75960"/>
          </a:xfrm>
          <a:prstGeom prst="ellipse">
            <a:avLst/>
          </a:prstGeom>
          <a:solidFill>
            <a:srgbClr val="ff0066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6840" bIns="68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1" name=""/>
          <p:cNvSpPr/>
          <p:nvPr/>
        </p:nvSpPr>
        <p:spPr>
          <a:xfrm>
            <a:off x="5866560" y="3962520"/>
            <a:ext cx="44748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Gleason (533)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2" name=""/>
          <p:cNvSpPr/>
          <p:nvPr/>
        </p:nvSpPr>
        <p:spPr>
          <a:xfrm>
            <a:off x="5562720" y="4114800"/>
            <a:ext cx="73080" cy="7308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3" name=""/>
          <p:cNvSpPr/>
          <p:nvPr/>
        </p:nvSpPr>
        <p:spPr>
          <a:xfrm>
            <a:off x="5714280" y="4114800"/>
            <a:ext cx="5702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Brownsville (492)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4" name=""/>
          <p:cNvSpPr/>
          <p:nvPr/>
        </p:nvSpPr>
        <p:spPr>
          <a:xfrm>
            <a:off x="5610240" y="4367160"/>
            <a:ext cx="73080" cy="7308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5" name=""/>
          <p:cNvSpPr/>
          <p:nvPr/>
        </p:nvSpPr>
        <p:spPr>
          <a:xfrm>
            <a:off x="5742360" y="4363920"/>
            <a:ext cx="5850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New Albany (391)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6" name=""/>
          <p:cNvSpPr/>
          <p:nvPr/>
        </p:nvSpPr>
        <p:spPr>
          <a:xfrm>
            <a:off x="5664240" y="4510080"/>
            <a:ext cx="74520" cy="7308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7" name=""/>
          <p:cNvSpPr/>
          <p:nvPr/>
        </p:nvSpPr>
        <p:spPr>
          <a:xfrm>
            <a:off x="5797800" y="4508640"/>
            <a:ext cx="51516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Caledonia (498)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8" name=""/>
          <p:cNvSpPr/>
          <p:nvPr/>
        </p:nvSpPr>
        <p:spPr>
          <a:xfrm>
            <a:off x="1143000" y="3962520"/>
            <a:ext cx="73080" cy="73080"/>
          </a:xfrm>
          <a:prstGeom prst="ellipse">
            <a:avLst/>
          </a:prstGeom>
          <a:solidFill>
            <a:srgbClr val="3333cc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9" name=""/>
          <p:cNvSpPr/>
          <p:nvPr/>
        </p:nvSpPr>
        <p:spPr>
          <a:xfrm>
            <a:off x="990000" y="3809880"/>
            <a:ext cx="45576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Pastoria (750)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0" name=""/>
          <p:cNvSpPr/>
          <p:nvPr/>
        </p:nvSpPr>
        <p:spPr>
          <a:xfrm>
            <a:off x="1523880" y="3809880"/>
            <a:ext cx="51732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LV Cogen (270)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1" name=""/>
          <p:cNvSpPr/>
          <p:nvPr/>
        </p:nvSpPr>
        <p:spPr>
          <a:xfrm>
            <a:off x="1752480" y="3962520"/>
            <a:ext cx="73080" cy="73080"/>
          </a:xfrm>
          <a:prstGeom prst="ellipse">
            <a:avLst/>
          </a:prstGeom>
          <a:solidFill>
            <a:srgbClr val="3333cc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2" name=""/>
          <p:cNvSpPr/>
          <p:nvPr/>
        </p:nvSpPr>
        <p:spPr>
          <a:xfrm>
            <a:off x="6477120" y="2743200"/>
            <a:ext cx="73080" cy="73080"/>
          </a:xfrm>
          <a:prstGeom prst="ellipse">
            <a:avLst/>
          </a:prstGeom>
          <a:solidFill>
            <a:srgbClr val="3333cc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3" name=""/>
          <p:cNvSpPr/>
          <p:nvPr/>
        </p:nvSpPr>
        <p:spPr>
          <a:xfrm>
            <a:off x="6345000" y="2860560"/>
            <a:ext cx="40068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Sarnia (320)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354" name=""/>
          <p:cNvGrpSpPr/>
          <p:nvPr/>
        </p:nvGrpSpPr>
        <p:grpSpPr>
          <a:xfrm>
            <a:off x="152280" y="4648320"/>
            <a:ext cx="990360" cy="1085400"/>
            <a:chOff x="152280" y="4648320"/>
            <a:chExt cx="990360" cy="1085400"/>
          </a:xfrm>
        </p:grpSpPr>
        <p:sp>
          <p:nvSpPr>
            <p:cNvPr id="355" name=""/>
            <p:cNvSpPr/>
            <p:nvPr/>
          </p:nvSpPr>
          <p:spPr>
            <a:xfrm>
              <a:off x="152280" y="4648320"/>
              <a:ext cx="986040" cy="1052640"/>
            </a:xfrm>
            <a:prstGeom prst="rect">
              <a:avLst/>
            </a:prstGeom>
            <a:solidFill>
              <a:srgbClr val="ffffff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6" name=""/>
            <p:cNvSpPr/>
            <p:nvPr/>
          </p:nvSpPr>
          <p:spPr>
            <a:xfrm>
              <a:off x="262800" y="4782960"/>
              <a:ext cx="754200" cy="91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600" strike="noStrike" u="sng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FPL Energy  CA Assets: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7" name=""/>
            <p:cNvSpPr/>
            <p:nvPr/>
          </p:nvSpPr>
          <p:spPr>
            <a:xfrm>
              <a:off x="286560" y="4910400"/>
              <a:ext cx="856080" cy="8233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Bakersfield, CA (44)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Harper Lake, CA (80)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Stockton, CA (22)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Calistoga, CA (40)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China Lake, CA (4)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Altamont Pass, CA  (145)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sng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Tehachapi, CA (180)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Total = 515 MW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358" name=""/>
          <p:cNvSpPr/>
          <p:nvPr/>
        </p:nvSpPr>
        <p:spPr>
          <a:xfrm>
            <a:off x="8228160" y="2590920"/>
            <a:ext cx="91584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Bellingham, MA (150)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in Development (500) </a:t>
            </a: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Total = 650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359" name=""/>
          <p:cNvGrpSpPr/>
          <p:nvPr/>
        </p:nvGrpSpPr>
        <p:grpSpPr>
          <a:xfrm>
            <a:off x="6324480" y="3200400"/>
            <a:ext cx="838080" cy="304920"/>
            <a:chOff x="6324480" y="3200400"/>
            <a:chExt cx="838080" cy="304920"/>
          </a:xfrm>
        </p:grpSpPr>
        <p:sp>
          <p:nvSpPr>
            <p:cNvPr id="360" name=""/>
            <p:cNvSpPr/>
            <p:nvPr/>
          </p:nvSpPr>
          <p:spPr>
            <a:xfrm>
              <a:off x="6324480" y="3200400"/>
              <a:ext cx="838080" cy="304920"/>
            </a:xfrm>
            <a:prstGeom prst="rect">
              <a:avLst/>
            </a:prstGeom>
            <a:solidFill>
              <a:srgbClr val="ffffff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1" name=""/>
            <p:cNvSpPr/>
            <p:nvPr/>
          </p:nvSpPr>
          <p:spPr>
            <a:xfrm>
              <a:off x="6393960" y="3200400"/>
              <a:ext cx="694800" cy="2746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Richmond, VA (665)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sng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in Development (171)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Total = 836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362" name=""/>
          <p:cNvGrpSpPr/>
          <p:nvPr/>
        </p:nvGrpSpPr>
        <p:grpSpPr>
          <a:xfrm>
            <a:off x="7924680" y="3200400"/>
            <a:ext cx="1066680" cy="1066680"/>
            <a:chOff x="7924680" y="3200400"/>
            <a:chExt cx="1066680" cy="1066680"/>
          </a:xfrm>
        </p:grpSpPr>
        <p:grpSp>
          <p:nvGrpSpPr>
            <p:cNvPr id="363" name=""/>
            <p:cNvGrpSpPr/>
            <p:nvPr/>
          </p:nvGrpSpPr>
          <p:grpSpPr>
            <a:xfrm>
              <a:off x="7924680" y="3200400"/>
              <a:ext cx="1066680" cy="1066680"/>
              <a:chOff x="7924680" y="3200400"/>
              <a:chExt cx="1066680" cy="1066680"/>
            </a:xfrm>
          </p:grpSpPr>
          <p:sp>
            <p:nvSpPr>
              <p:cNvPr id="364" name=""/>
              <p:cNvSpPr/>
              <p:nvPr/>
            </p:nvSpPr>
            <p:spPr>
              <a:xfrm>
                <a:off x="7924680" y="3200400"/>
                <a:ext cx="1066680" cy="1066680"/>
              </a:xfrm>
              <a:prstGeom prst="rect">
                <a:avLst/>
              </a:prstGeom>
              <a:solidFill>
                <a:srgbClr val="ffffff"/>
              </a:solidFill>
              <a:ln w="792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65" name=""/>
              <p:cNvSpPr/>
              <p:nvPr/>
            </p:nvSpPr>
            <p:spPr>
              <a:xfrm>
                <a:off x="8018640" y="3274920"/>
                <a:ext cx="769320" cy="918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600" strike="noStrike" u="sng">
                    <a:solidFill>
                      <a:srgbClr val="000000"/>
                    </a:solidFill>
                    <a:effectLst/>
                    <a:uFillTx/>
                    <a:latin typeface="Times New Roman"/>
                  </a:rPr>
                  <a:t>FPL Energy PJM Assets:</a:t>
                </a:r>
                <a:endParaRPr b="0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66" name=""/>
              <p:cNvSpPr/>
              <p:nvPr/>
            </p:nvSpPr>
            <p:spPr>
              <a:xfrm>
                <a:off x="8111880" y="3423960"/>
                <a:ext cx="793800" cy="64044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0" rIns="0" tIns="0" bIns="0" anchor="t">
                <a:spAutoFit/>
              </a:bodyPr>
              <a:p>
                <a:pPr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6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rPr>
                  <a:t>Sayrevelle, NJ (150)</a:t>
                </a:r>
                <a:endParaRPr b="0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  <a:p>
                <a:pPr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6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rPr>
                  <a:t>Philadelphia, PA (50)</a:t>
                </a:r>
                <a:endParaRPr b="0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  <a:p>
                <a:pPr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6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rPr>
                  <a:t>Frackville, PA (4)</a:t>
                </a:r>
                <a:endParaRPr b="0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  <a:p>
                <a:pPr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6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rPr>
                  <a:t>Edensburg, PA (9)</a:t>
                </a:r>
                <a:endParaRPr b="0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  <a:p>
                <a:pPr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600" strike="noStrike" u="sng">
                    <a:solidFill>
                      <a:srgbClr val="000000"/>
                    </a:solidFill>
                    <a:effectLst/>
                    <a:uFillTx/>
                    <a:latin typeface="Times New Roman"/>
                  </a:rPr>
                  <a:t>Montgomery, PA (11)</a:t>
                </a:r>
                <a:endParaRPr b="0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  <a:p>
                <a:pPr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6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rPr>
                  <a:t>Total = 224 MW</a:t>
                </a:r>
                <a:endParaRPr b="0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  <a:p>
                <a:pPr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endParaRPr b="0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367" name=""/>
            <p:cNvSpPr/>
            <p:nvPr/>
          </p:nvSpPr>
          <p:spPr>
            <a:xfrm>
              <a:off x="7999200" y="3962160"/>
              <a:ext cx="728640" cy="91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600" strike="noStrike" u="sng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Assets in Development: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8" name=""/>
            <p:cNvSpPr/>
            <p:nvPr/>
          </p:nvSpPr>
          <p:spPr>
            <a:xfrm>
              <a:off x="8152560" y="4114440"/>
              <a:ext cx="735120" cy="91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Philadelphia, PA (750)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369" name=""/>
          <p:cNvGrpSpPr/>
          <p:nvPr/>
        </p:nvGrpSpPr>
        <p:grpSpPr>
          <a:xfrm>
            <a:off x="6324480" y="1447920"/>
            <a:ext cx="990720" cy="990360"/>
            <a:chOff x="6324480" y="1447920"/>
            <a:chExt cx="990720" cy="990360"/>
          </a:xfrm>
        </p:grpSpPr>
        <p:sp>
          <p:nvSpPr>
            <p:cNvPr id="370" name=""/>
            <p:cNvSpPr/>
            <p:nvPr/>
          </p:nvSpPr>
          <p:spPr>
            <a:xfrm>
              <a:off x="6324480" y="1447920"/>
              <a:ext cx="990720" cy="990360"/>
            </a:xfrm>
            <a:prstGeom prst="rect">
              <a:avLst/>
            </a:prstGeom>
            <a:solidFill>
              <a:srgbClr val="ffffff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1" name=""/>
            <p:cNvSpPr/>
            <p:nvPr/>
          </p:nvSpPr>
          <p:spPr>
            <a:xfrm>
              <a:off x="6400080" y="1523880"/>
              <a:ext cx="824040" cy="91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600" strike="noStrike" u="sng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FPL Energy Maine Assets: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2" name=""/>
            <p:cNvSpPr/>
            <p:nvPr/>
          </p:nvSpPr>
          <p:spPr>
            <a:xfrm>
              <a:off x="6477120" y="1676520"/>
              <a:ext cx="644400" cy="731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Indian Stream (88)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Hydro Units (285)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South Portland (42)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Yarmouth (610)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Wiscasett (101)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sng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Fort Fairfield (31)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Total = 1,157 MW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2" name="PlaceHolder 1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2E3C7928-037D-4458-809D-28CB776557AD}" type="slidenum">
              <a:t>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3" name=""/>
          <p:cNvSpPr/>
          <p:nvPr/>
        </p:nvSpPr>
        <p:spPr>
          <a:xfrm>
            <a:off x="914400" y="993600"/>
            <a:ext cx="6934320" cy="38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Stock Performance Comparisons 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(As of May 9, 2000)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4" name=""/>
          <p:cNvSpPr/>
          <p:nvPr/>
        </p:nvSpPr>
        <p:spPr>
          <a:xfrm>
            <a:off x="914400" y="5943600"/>
            <a:ext cx="25146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* Source: Bloomberg as of May 9, 2000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375" name=""/>
          <p:cNvGraphicFramePr/>
          <p:nvPr/>
        </p:nvGraphicFramePr>
        <p:xfrm>
          <a:off x="233280" y="1447920"/>
          <a:ext cx="8678880" cy="495288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376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33280" y="1447920"/>
                    <a:ext cx="8678880" cy="49528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77" name=""/>
          <p:cNvSpPr/>
          <p:nvPr/>
        </p:nvSpPr>
        <p:spPr>
          <a:xfrm>
            <a:off x="1295280" y="1752480"/>
            <a:ext cx="3505320" cy="166824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1084320"/>
                <a:tab algn="l" pos="22860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Current P/E</a:t>
            </a:r>
            <a:r>
              <a:rPr b="1" lang="en-US" sz="12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Forward P/E*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1084320"/>
                <a:tab algn="l" pos="22860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Calpine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56.90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44.99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1084320"/>
                <a:tab algn="l" pos="22860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AES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31.73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24.88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1084320"/>
                <a:tab algn="l" pos="22860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59.80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53.28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1084320"/>
                <a:tab algn="l" pos="22860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FPL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11.70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11.19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1084320"/>
                <a:tab algn="l" pos="22860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9CAAB0C2-7B3A-4F40-B7C1-D9ED1A9C7D0E}" type="slidenum">
              <a:t>6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78" name=""/>
          <p:cNvGraphicFramePr/>
          <p:nvPr/>
        </p:nvGraphicFramePr>
        <p:xfrm>
          <a:off x="762120" y="1523880"/>
          <a:ext cx="7261200" cy="437040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379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762120" y="1523880"/>
                    <a:ext cx="7261200" cy="43704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80" name=""/>
          <p:cNvSpPr/>
          <p:nvPr/>
        </p:nvSpPr>
        <p:spPr>
          <a:xfrm>
            <a:off x="609480" y="1066680"/>
            <a:ext cx="7772400" cy="609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Portfolio Comparison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1" name=""/>
          <p:cNvSpPr/>
          <p:nvPr/>
        </p:nvSpPr>
        <p:spPr>
          <a:xfrm>
            <a:off x="914400" y="6019920"/>
            <a:ext cx="2514600" cy="429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* </a:t>
            </a:r>
            <a:r>
              <a:rPr b="1" i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FPL Development  includes balance of 44 GE 7FA’s plus 10 Enron GE LM 6000’s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F650BA7F-9CC9-4DAB-A10C-2BA0370DD01C}" type="slidenum">
              <a:t>7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2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Development Expertise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3" name="PlaceHolder 2"/>
          <p:cNvSpPr>
            <a:spLocks noGrp="1"/>
          </p:cNvSpPr>
          <p:nvPr>
            <p:ph/>
          </p:nvPr>
        </p:nvSpPr>
        <p:spPr>
          <a:xfrm>
            <a:off x="609120" y="1752480"/>
            <a:ext cx="8077320" cy="38102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lnSpc>
                <a:spcPct val="100000"/>
              </a:lnSpc>
              <a:spcBef>
                <a:spcPts val="1001"/>
              </a:spcBef>
              <a:spcAft>
                <a:spcPts val="1001"/>
              </a:spcAft>
              <a:buClr>
                <a:srgbClr val="3333cc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Enron’s Development Expertise: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876"/>
              </a:spcBef>
              <a:spcAft>
                <a:spcPts val="876"/>
              </a:spcAft>
              <a:buClr>
                <a:srgbClr val="3333cc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Development and construction of first 1,431 MW’s was completed in eleven months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876"/>
              </a:spcBef>
              <a:spcAft>
                <a:spcPts val="876"/>
              </a:spcAft>
              <a:buClr>
                <a:srgbClr val="3333cc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Experienced development team focused on additional potential plant sites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876"/>
              </a:spcBef>
              <a:spcAft>
                <a:spcPts val="876"/>
              </a:spcAft>
              <a:buClr>
                <a:srgbClr val="3333cc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could contribute 10 to 12 GE LM 6000’s for immediate development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lnSpc>
                <a:spcPct val="100000"/>
              </a:lnSpc>
              <a:spcBef>
                <a:spcPts val="876"/>
              </a:spcBef>
              <a:spcAft>
                <a:spcPts val="876"/>
              </a:spcAft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1001"/>
              </a:spcBef>
              <a:spcAft>
                <a:spcPts val="1001"/>
              </a:spcAft>
              <a:buClr>
                <a:srgbClr val="3333cc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FPL’s Development Expertise: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876"/>
              </a:spcBef>
              <a:spcAft>
                <a:spcPts val="876"/>
              </a:spcAft>
              <a:buClr>
                <a:srgbClr val="3333cc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Broad geographic focus increases brown-field development opportunities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876"/>
              </a:spcBef>
              <a:spcAft>
                <a:spcPts val="876"/>
              </a:spcAft>
              <a:buClr>
                <a:srgbClr val="3333cc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Extensive power plant operational skills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876"/>
              </a:spcBef>
              <a:spcAft>
                <a:spcPts val="876"/>
              </a:spcAft>
              <a:buClr>
                <a:srgbClr val="3333cc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FPL could contribute 44 GE 7FA turbines for immediate and future development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A29DCF65-8500-4F7C-B4AE-83B1E6F919DA}" type="slidenum">
              <a:t>8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4" name="PlaceHolder 1"/>
          <p:cNvSpPr>
            <a:spLocks noGrp="1"/>
          </p:cNvSpPr>
          <p:nvPr>
            <p:ph/>
          </p:nvPr>
        </p:nvSpPr>
        <p:spPr>
          <a:xfrm>
            <a:off x="837720" y="1980720"/>
            <a:ext cx="7086600" cy="3048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876"/>
              </a:spcBef>
              <a:spcAft>
                <a:spcPts val="876"/>
              </a:spcAft>
              <a:buClr>
                <a:srgbClr val="3333cc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Unparalleled scale and scope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876"/>
              </a:spcBef>
              <a:spcAft>
                <a:spcPts val="876"/>
              </a:spcAft>
              <a:buClr>
                <a:srgbClr val="3333cc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Complimentary capabilities provides for world class GenCo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876"/>
              </a:spcBef>
              <a:spcAft>
                <a:spcPts val="876"/>
              </a:spcAft>
              <a:buClr>
                <a:srgbClr val="3333cc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Provides for multiple expansion and maximum value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876"/>
              </a:spcBef>
              <a:spcAft>
                <a:spcPts val="876"/>
              </a:spcAft>
              <a:buClr>
                <a:srgbClr val="3333cc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Ability to structure/manage near term earnings profile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876"/>
              </a:spcBef>
              <a:spcAft>
                <a:spcPts val="876"/>
              </a:spcAft>
              <a:buClr>
                <a:srgbClr val="3333cc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Creates national portfolio with good asset and fuel mix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876"/>
              </a:spcBef>
              <a:spcAft>
                <a:spcPts val="876"/>
              </a:spcAft>
              <a:buClr>
                <a:srgbClr val="3333cc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Augments ENA’s power trading and marketing network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876"/>
              </a:spcBef>
              <a:spcAft>
                <a:spcPts val="876"/>
              </a:spcAft>
              <a:buClr>
                <a:srgbClr val="3333cc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Positions FPL Energy to maintain 15,000 MW target by 2005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5" name=""/>
          <p:cNvSpPr/>
          <p:nvPr/>
        </p:nvSpPr>
        <p:spPr>
          <a:xfrm>
            <a:off x="914400" y="1066680"/>
            <a:ext cx="6400800" cy="38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Transaction Rationale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6" name=""/>
          <p:cNvSpPr/>
          <p:nvPr/>
        </p:nvSpPr>
        <p:spPr>
          <a:xfrm>
            <a:off x="685800" y="152100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365072CC-2FBC-4A58-B423-82D03E9E02D7}" type="slidenum">
              <a:t>9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11227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1998-03-06T18:15:04Z</dcterms:created>
  <dc:creator>sdick</dc:creator>
  <dc:description/>
  <dc:language>en-US</dc:language>
  <cp:lastModifiedBy>Ben Rogers</cp:lastModifiedBy>
  <cp:lastPrinted>2000-05-10T20:40:51Z</cp:lastPrinted>
  <dcterms:modified xsi:type="dcterms:W3CDTF">2000-05-10T21:08:48Z</dcterms:modified>
  <cp:revision>366</cp:revision>
  <dc:subject/>
  <dc:title>No Slide Title</dc:title>
</cp:coreProperties>
</file>