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CBB23A-345D-47CF-8247-BF97E171928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0C834B-2F4D-430A-BE80-11CFA13F5E3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6B2CAE-DE9F-4B7A-A2DE-8AE3EAF53F7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D2E516C-70D6-4047-B16C-AB2513B6EFC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26,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Reliant Energy,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April 25, 2000)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7" name=""/>
          <p:cNvGrpSpPr/>
          <p:nvPr/>
        </p:nvGrpSpPr>
        <p:grpSpPr>
          <a:xfrm>
            <a:off x="1030320" y="1432080"/>
            <a:ext cx="6581880" cy="4827600"/>
            <a:chOff x="1030320" y="1432080"/>
            <a:chExt cx="6581880" cy="4827600"/>
          </a:xfrm>
        </p:grpSpPr>
        <p:grpSp>
          <p:nvGrpSpPr>
            <p:cNvPr id="1088" name=""/>
            <p:cNvGrpSpPr/>
            <p:nvPr/>
          </p:nvGrpSpPr>
          <p:grpSpPr>
            <a:xfrm>
              <a:off x="1444680" y="1487520"/>
              <a:ext cx="6154560" cy="4182840"/>
              <a:chOff x="1444680" y="1487520"/>
              <a:chExt cx="6154560" cy="4182840"/>
            </a:xfrm>
          </p:grpSpPr>
          <p:sp>
            <p:nvSpPr>
              <p:cNvPr id="1089" name=""/>
              <p:cNvSpPr/>
              <p:nvPr/>
            </p:nvSpPr>
            <p:spPr>
              <a:xfrm>
                <a:off x="1477800" y="504828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1477800" y="445464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>
                <a:off x="1477800" y="386568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1477800" y="326556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1477800" y="267660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1477800" y="2081160"/>
                <a:ext cx="61214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>
                <a:off x="1477800" y="148752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1477800" y="1487520"/>
                <a:ext cx="1800" cy="41497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1444680" y="563724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1444680" y="504828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>
                <a:off x="1444680" y="445464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1444680" y="386568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>
                <a:off x="1444680" y="326556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>
                <a:off x="1444680" y="267660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1444680" y="2081160"/>
                <a:ext cx="331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1444680" y="148752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>
                <a:off x="1477800" y="563724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 flipV="1">
                <a:off x="147780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 flipV="1">
                <a:off x="195732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 flipV="1">
                <a:off x="245736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 flipV="1">
                <a:off x="293040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 flipV="1">
                <a:off x="343692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 flipV="1">
                <a:off x="392436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 flipV="1">
                <a:off x="440388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 flipV="1">
                <a:off x="490392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 flipV="1">
                <a:off x="538308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 flipV="1">
                <a:off x="586908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 flipV="1">
                <a:off x="637704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 flipV="1">
                <a:off x="683568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 flipV="1">
                <a:off x="733572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1492200" y="4211640"/>
                <a:ext cx="6100920" cy="858960"/>
              </a:xfrm>
              <a:custGeom>
                <a:avLst/>
                <a:gdLst/>
                <a:ahLst/>
                <a:rect l="l" t="t" r="r" b="b"/>
                <a:pathLst>
                  <a:path w="903" h="156">
                    <a:moveTo>
                      <a:pt x="0" y="152"/>
                    </a:moveTo>
                    <a:lnTo>
                      <a:pt x="6" y="156"/>
                    </a:lnTo>
                    <a:lnTo>
                      <a:pt x="8" y="148"/>
                    </a:lnTo>
                    <a:lnTo>
                      <a:pt x="11" y="147"/>
                    </a:lnTo>
                    <a:lnTo>
                      <a:pt x="14" y="143"/>
                    </a:lnTo>
                    <a:lnTo>
                      <a:pt x="16" y="143"/>
                    </a:lnTo>
                    <a:lnTo>
                      <a:pt x="23" y="145"/>
                    </a:lnTo>
                    <a:lnTo>
                      <a:pt x="25" y="147"/>
                    </a:lnTo>
                    <a:lnTo>
                      <a:pt x="28" y="147"/>
                    </a:lnTo>
                    <a:lnTo>
                      <a:pt x="30" y="144"/>
                    </a:lnTo>
                    <a:lnTo>
                      <a:pt x="33" y="143"/>
                    </a:lnTo>
                    <a:lnTo>
                      <a:pt x="39" y="144"/>
                    </a:lnTo>
                    <a:lnTo>
                      <a:pt x="42" y="142"/>
                    </a:lnTo>
                    <a:lnTo>
                      <a:pt x="44" y="138"/>
                    </a:lnTo>
                    <a:lnTo>
                      <a:pt x="47" y="135"/>
                    </a:lnTo>
                    <a:lnTo>
                      <a:pt x="49" y="133"/>
                    </a:lnTo>
                    <a:lnTo>
                      <a:pt x="56" y="133"/>
                    </a:lnTo>
                    <a:lnTo>
                      <a:pt x="58" y="131"/>
                    </a:lnTo>
                    <a:lnTo>
                      <a:pt x="61" y="130"/>
                    </a:lnTo>
                    <a:lnTo>
                      <a:pt x="64" y="131"/>
                    </a:lnTo>
                    <a:lnTo>
                      <a:pt x="66" y="131"/>
                    </a:lnTo>
                    <a:lnTo>
                      <a:pt x="72" y="133"/>
                    </a:lnTo>
                    <a:lnTo>
                      <a:pt x="75" y="133"/>
                    </a:lnTo>
                    <a:lnTo>
                      <a:pt x="78" y="134"/>
                    </a:lnTo>
                    <a:lnTo>
                      <a:pt x="80" y="134"/>
                    </a:lnTo>
                    <a:lnTo>
                      <a:pt x="83" y="137"/>
                    </a:lnTo>
                    <a:lnTo>
                      <a:pt x="89" y="135"/>
                    </a:lnTo>
                    <a:lnTo>
                      <a:pt x="92" y="138"/>
                    </a:lnTo>
                    <a:lnTo>
                      <a:pt x="94" y="137"/>
                    </a:lnTo>
                    <a:lnTo>
                      <a:pt x="97" y="135"/>
                    </a:lnTo>
                    <a:lnTo>
                      <a:pt x="99" y="137"/>
                    </a:lnTo>
                    <a:lnTo>
                      <a:pt x="106" y="138"/>
                    </a:lnTo>
                    <a:lnTo>
                      <a:pt x="108" y="137"/>
                    </a:lnTo>
                    <a:lnTo>
                      <a:pt x="111" y="137"/>
                    </a:lnTo>
                    <a:lnTo>
                      <a:pt x="113" y="140"/>
                    </a:lnTo>
                    <a:lnTo>
                      <a:pt x="116" y="139"/>
                    </a:lnTo>
                    <a:lnTo>
                      <a:pt x="125" y="137"/>
                    </a:lnTo>
                    <a:lnTo>
                      <a:pt x="128" y="133"/>
                    </a:lnTo>
                    <a:lnTo>
                      <a:pt x="130" y="130"/>
                    </a:lnTo>
                    <a:lnTo>
                      <a:pt x="131" y="126"/>
                    </a:lnTo>
                    <a:lnTo>
                      <a:pt x="139" y="128"/>
                    </a:lnTo>
                    <a:lnTo>
                      <a:pt x="142" y="129"/>
                    </a:lnTo>
                    <a:lnTo>
                      <a:pt x="144" y="128"/>
                    </a:lnTo>
                    <a:lnTo>
                      <a:pt x="147" y="126"/>
                    </a:lnTo>
                    <a:lnTo>
                      <a:pt x="148" y="122"/>
                    </a:lnTo>
                    <a:lnTo>
                      <a:pt x="156" y="121"/>
                    </a:lnTo>
                    <a:lnTo>
                      <a:pt x="158" y="125"/>
                    </a:lnTo>
                    <a:lnTo>
                      <a:pt x="161" y="128"/>
                    </a:lnTo>
                    <a:lnTo>
                      <a:pt x="162" y="126"/>
                    </a:lnTo>
                    <a:lnTo>
                      <a:pt x="165" y="128"/>
                    </a:lnTo>
                    <a:lnTo>
                      <a:pt x="172" y="130"/>
                    </a:lnTo>
                    <a:lnTo>
                      <a:pt x="175" y="130"/>
                    </a:lnTo>
                    <a:lnTo>
                      <a:pt x="177" y="129"/>
                    </a:lnTo>
                    <a:lnTo>
                      <a:pt x="179" y="129"/>
                    </a:lnTo>
                    <a:lnTo>
                      <a:pt x="181" y="130"/>
                    </a:lnTo>
                    <a:lnTo>
                      <a:pt x="189" y="125"/>
                    </a:lnTo>
                    <a:lnTo>
                      <a:pt x="192" y="122"/>
                    </a:lnTo>
                    <a:lnTo>
                      <a:pt x="194" y="121"/>
                    </a:lnTo>
                    <a:lnTo>
                      <a:pt x="195" y="122"/>
                    </a:lnTo>
                    <a:lnTo>
                      <a:pt x="198" y="122"/>
                    </a:lnTo>
                    <a:lnTo>
                      <a:pt x="208" y="117"/>
                    </a:lnTo>
                    <a:lnTo>
                      <a:pt x="209" y="119"/>
                    </a:lnTo>
                    <a:lnTo>
                      <a:pt x="212" y="117"/>
                    </a:lnTo>
                    <a:lnTo>
                      <a:pt x="215" y="113"/>
                    </a:lnTo>
                    <a:lnTo>
                      <a:pt x="222" y="116"/>
                    </a:lnTo>
                    <a:lnTo>
                      <a:pt x="225" y="117"/>
                    </a:lnTo>
                    <a:lnTo>
                      <a:pt x="226" y="120"/>
                    </a:lnTo>
                    <a:lnTo>
                      <a:pt x="229" y="121"/>
                    </a:lnTo>
                    <a:lnTo>
                      <a:pt x="231" y="117"/>
                    </a:lnTo>
                    <a:lnTo>
                      <a:pt x="239" y="116"/>
                    </a:lnTo>
                    <a:lnTo>
                      <a:pt x="240" y="115"/>
                    </a:lnTo>
                    <a:lnTo>
                      <a:pt x="243" y="116"/>
                    </a:lnTo>
                    <a:lnTo>
                      <a:pt x="245" y="117"/>
                    </a:lnTo>
                    <a:lnTo>
                      <a:pt x="248" y="117"/>
                    </a:lnTo>
                    <a:lnTo>
                      <a:pt x="256" y="117"/>
                    </a:lnTo>
                    <a:lnTo>
                      <a:pt x="257" y="119"/>
                    </a:lnTo>
                    <a:lnTo>
                      <a:pt x="259" y="117"/>
                    </a:lnTo>
                    <a:lnTo>
                      <a:pt x="262" y="117"/>
                    </a:lnTo>
                    <a:lnTo>
                      <a:pt x="264" y="116"/>
                    </a:lnTo>
                    <a:lnTo>
                      <a:pt x="272" y="117"/>
                    </a:lnTo>
                    <a:lnTo>
                      <a:pt x="273" y="117"/>
                    </a:lnTo>
                    <a:lnTo>
                      <a:pt x="276" y="116"/>
                    </a:lnTo>
                    <a:lnTo>
                      <a:pt x="279" y="115"/>
                    </a:lnTo>
                    <a:lnTo>
                      <a:pt x="281" y="113"/>
                    </a:lnTo>
                    <a:lnTo>
                      <a:pt x="288" y="111"/>
                    </a:lnTo>
                    <a:lnTo>
                      <a:pt x="290" y="110"/>
                    </a:lnTo>
                    <a:lnTo>
                      <a:pt x="293" y="111"/>
                    </a:lnTo>
                    <a:lnTo>
                      <a:pt x="295" y="115"/>
                    </a:lnTo>
                    <a:lnTo>
                      <a:pt x="298" y="111"/>
                    </a:lnTo>
                    <a:lnTo>
                      <a:pt x="304" y="111"/>
                    </a:lnTo>
                    <a:lnTo>
                      <a:pt x="307" y="110"/>
                    </a:lnTo>
                    <a:lnTo>
                      <a:pt x="309" y="112"/>
                    </a:lnTo>
                    <a:lnTo>
                      <a:pt x="312" y="112"/>
                    </a:lnTo>
                    <a:lnTo>
                      <a:pt x="314" y="111"/>
                    </a:lnTo>
                    <a:lnTo>
                      <a:pt x="321" y="110"/>
                    </a:lnTo>
                    <a:lnTo>
                      <a:pt x="323" y="111"/>
                    </a:lnTo>
                    <a:lnTo>
                      <a:pt x="326" y="113"/>
                    </a:lnTo>
                    <a:lnTo>
                      <a:pt x="328" y="117"/>
                    </a:lnTo>
                    <a:lnTo>
                      <a:pt x="331" y="116"/>
                    </a:lnTo>
                    <a:lnTo>
                      <a:pt x="337" y="120"/>
                    </a:lnTo>
                    <a:lnTo>
                      <a:pt x="340" y="117"/>
                    </a:lnTo>
                    <a:lnTo>
                      <a:pt x="343" y="120"/>
                    </a:lnTo>
                    <a:lnTo>
                      <a:pt x="345" y="124"/>
                    </a:lnTo>
                    <a:lnTo>
                      <a:pt x="348" y="119"/>
                    </a:lnTo>
                    <a:lnTo>
                      <a:pt x="357" y="120"/>
                    </a:lnTo>
                    <a:lnTo>
                      <a:pt x="359" y="122"/>
                    </a:lnTo>
                    <a:lnTo>
                      <a:pt x="362" y="116"/>
                    </a:lnTo>
                    <a:lnTo>
                      <a:pt x="364" y="115"/>
                    </a:lnTo>
                    <a:lnTo>
                      <a:pt x="371" y="117"/>
                    </a:lnTo>
                    <a:lnTo>
                      <a:pt x="373" y="117"/>
                    </a:lnTo>
                    <a:lnTo>
                      <a:pt x="376" y="119"/>
                    </a:lnTo>
                    <a:lnTo>
                      <a:pt x="378" y="119"/>
                    </a:lnTo>
                    <a:lnTo>
                      <a:pt x="381" y="116"/>
                    </a:lnTo>
                    <a:lnTo>
                      <a:pt x="387" y="120"/>
                    </a:lnTo>
                    <a:lnTo>
                      <a:pt x="390" y="126"/>
                    </a:lnTo>
                    <a:lnTo>
                      <a:pt x="392" y="126"/>
                    </a:lnTo>
                    <a:lnTo>
                      <a:pt x="395" y="128"/>
                    </a:lnTo>
                    <a:lnTo>
                      <a:pt x="396" y="125"/>
                    </a:lnTo>
                    <a:lnTo>
                      <a:pt x="404" y="128"/>
                    </a:lnTo>
                    <a:lnTo>
                      <a:pt x="407" y="126"/>
                    </a:lnTo>
                    <a:lnTo>
                      <a:pt x="409" y="126"/>
                    </a:lnTo>
                    <a:lnTo>
                      <a:pt x="412" y="120"/>
                    </a:lnTo>
                    <a:lnTo>
                      <a:pt x="413" y="121"/>
                    </a:lnTo>
                    <a:lnTo>
                      <a:pt x="421" y="124"/>
                    </a:lnTo>
                    <a:lnTo>
                      <a:pt x="423" y="124"/>
                    </a:lnTo>
                    <a:lnTo>
                      <a:pt x="426" y="130"/>
                    </a:lnTo>
                    <a:lnTo>
                      <a:pt x="428" y="134"/>
                    </a:lnTo>
                    <a:lnTo>
                      <a:pt x="430" y="128"/>
                    </a:lnTo>
                    <a:lnTo>
                      <a:pt x="437" y="128"/>
                    </a:lnTo>
                    <a:lnTo>
                      <a:pt x="440" y="128"/>
                    </a:lnTo>
                    <a:lnTo>
                      <a:pt x="442" y="124"/>
                    </a:lnTo>
                    <a:lnTo>
                      <a:pt x="444" y="128"/>
                    </a:lnTo>
                    <a:lnTo>
                      <a:pt x="446" y="130"/>
                    </a:lnTo>
                    <a:lnTo>
                      <a:pt x="454" y="130"/>
                    </a:lnTo>
                    <a:lnTo>
                      <a:pt x="456" y="126"/>
                    </a:lnTo>
                    <a:lnTo>
                      <a:pt x="459" y="126"/>
                    </a:lnTo>
                    <a:lnTo>
                      <a:pt x="460" y="130"/>
                    </a:lnTo>
                    <a:lnTo>
                      <a:pt x="463" y="128"/>
                    </a:lnTo>
                    <a:lnTo>
                      <a:pt x="471" y="134"/>
                    </a:lnTo>
                    <a:lnTo>
                      <a:pt x="473" y="131"/>
                    </a:lnTo>
                    <a:lnTo>
                      <a:pt x="474" y="126"/>
                    </a:lnTo>
                    <a:lnTo>
                      <a:pt x="477" y="122"/>
                    </a:lnTo>
                    <a:lnTo>
                      <a:pt x="480" y="124"/>
                    </a:lnTo>
                    <a:lnTo>
                      <a:pt x="487" y="131"/>
                    </a:lnTo>
                    <a:lnTo>
                      <a:pt x="490" y="130"/>
                    </a:lnTo>
                    <a:lnTo>
                      <a:pt x="491" y="124"/>
                    </a:lnTo>
                    <a:lnTo>
                      <a:pt x="494" y="129"/>
                    </a:lnTo>
                    <a:lnTo>
                      <a:pt x="496" y="131"/>
                    </a:lnTo>
                    <a:lnTo>
                      <a:pt x="504" y="130"/>
                    </a:lnTo>
                    <a:lnTo>
                      <a:pt x="506" y="126"/>
                    </a:lnTo>
                    <a:lnTo>
                      <a:pt x="508" y="121"/>
                    </a:lnTo>
                    <a:lnTo>
                      <a:pt x="510" y="117"/>
                    </a:lnTo>
                    <a:lnTo>
                      <a:pt x="513" y="115"/>
                    </a:lnTo>
                    <a:lnTo>
                      <a:pt x="520" y="116"/>
                    </a:lnTo>
                    <a:lnTo>
                      <a:pt x="522" y="120"/>
                    </a:lnTo>
                    <a:lnTo>
                      <a:pt x="524" y="122"/>
                    </a:lnTo>
                    <a:lnTo>
                      <a:pt x="527" y="124"/>
                    </a:lnTo>
                    <a:lnTo>
                      <a:pt x="529" y="128"/>
                    </a:lnTo>
                    <a:lnTo>
                      <a:pt x="537" y="134"/>
                    </a:lnTo>
                    <a:lnTo>
                      <a:pt x="538" y="139"/>
                    </a:lnTo>
                    <a:lnTo>
                      <a:pt x="541" y="129"/>
                    </a:lnTo>
                    <a:lnTo>
                      <a:pt x="546" y="131"/>
                    </a:lnTo>
                    <a:lnTo>
                      <a:pt x="552" y="131"/>
                    </a:lnTo>
                    <a:lnTo>
                      <a:pt x="555" y="130"/>
                    </a:lnTo>
                    <a:lnTo>
                      <a:pt x="558" y="131"/>
                    </a:lnTo>
                    <a:lnTo>
                      <a:pt x="560" y="131"/>
                    </a:lnTo>
                    <a:lnTo>
                      <a:pt x="563" y="131"/>
                    </a:lnTo>
                    <a:lnTo>
                      <a:pt x="569" y="131"/>
                    </a:lnTo>
                    <a:lnTo>
                      <a:pt x="572" y="137"/>
                    </a:lnTo>
                    <a:lnTo>
                      <a:pt x="574" y="135"/>
                    </a:lnTo>
                    <a:lnTo>
                      <a:pt x="577" y="128"/>
                    </a:lnTo>
                    <a:lnTo>
                      <a:pt x="579" y="133"/>
                    </a:lnTo>
                    <a:lnTo>
                      <a:pt x="586" y="134"/>
                    </a:lnTo>
                    <a:lnTo>
                      <a:pt x="588" y="135"/>
                    </a:lnTo>
                    <a:lnTo>
                      <a:pt x="591" y="133"/>
                    </a:lnTo>
                    <a:lnTo>
                      <a:pt x="593" y="134"/>
                    </a:lnTo>
                    <a:lnTo>
                      <a:pt x="596" y="120"/>
                    </a:lnTo>
                    <a:lnTo>
                      <a:pt x="602" y="121"/>
                    </a:lnTo>
                    <a:lnTo>
                      <a:pt x="605" y="122"/>
                    </a:lnTo>
                    <a:lnTo>
                      <a:pt x="608" y="122"/>
                    </a:lnTo>
                    <a:lnTo>
                      <a:pt x="610" y="124"/>
                    </a:lnTo>
                    <a:lnTo>
                      <a:pt x="619" y="115"/>
                    </a:lnTo>
                    <a:lnTo>
                      <a:pt x="622" y="113"/>
                    </a:lnTo>
                    <a:lnTo>
                      <a:pt x="624" y="112"/>
                    </a:lnTo>
                    <a:lnTo>
                      <a:pt x="627" y="110"/>
                    </a:lnTo>
                    <a:lnTo>
                      <a:pt x="629" y="108"/>
                    </a:lnTo>
                    <a:lnTo>
                      <a:pt x="636" y="112"/>
                    </a:lnTo>
                    <a:lnTo>
                      <a:pt x="638" y="115"/>
                    </a:lnTo>
                    <a:lnTo>
                      <a:pt x="641" y="110"/>
                    </a:lnTo>
                    <a:lnTo>
                      <a:pt x="643" y="97"/>
                    </a:lnTo>
                    <a:lnTo>
                      <a:pt x="646" y="93"/>
                    </a:lnTo>
                    <a:lnTo>
                      <a:pt x="652" y="99"/>
                    </a:lnTo>
                    <a:lnTo>
                      <a:pt x="655" y="98"/>
                    </a:lnTo>
                    <a:lnTo>
                      <a:pt x="657" y="84"/>
                    </a:lnTo>
                    <a:lnTo>
                      <a:pt x="660" y="78"/>
                    </a:lnTo>
                    <a:lnTo>
                      <a:pt x="663" y="67"/>
                    </a:lnTo>
                    <a:lnTo>
                      <a:pt x="672" y="71"/>
                    </a:lnTo>
                    <a:lnTo>
                      <a:pt x="674" y="78"/>
                    </a:lnTo>
                    <a:lnTo>
                      <a:pt x="677" y="30"/>
                    </a:lnTo>
                    <a:lnTo>
                      <a:pt x="678" y="16"/>
                    </a:lnTo>
                    <a:lnTo>
                      <a:pt x="686" y="39"/>
                    </a:lnTo>
                    <a:lnTo>
                      <a:pt x="688" y="52"/>
                    </a:lnTo>
                    <a:lnTo>
                      <a:pt x="691" y="52"/>
                    </a:lnTo>
                    <a:lnTo>
                      <a:pt x="693" y="52"/>
                    </a:lnTo>
                    <a:lnTo>
                      <a:pt x="695" y="55"/>
                    </a:lnTo>
                    <a:lnTo>
                      <a:pt x="702" y="29"/>
                    </a:lnTo>
                    <a:lnTo>
                      <a:pt x="705" y="41"/>
                    </a:lnTo>
                    <a:lnTo>
                      <a:pt x="707" y="46"/>
                    </a:lnTo>
                    <a:lnTo>
                      <a:pt x="709" y="43"/>
                    </a:lnTo>
                    <a:lnTo>
                      <a:pt x="711" y="49"/>
                    </a:lnTo>
                    <a:lnTo>
                      <a:pt x="719" y="47"/>
                    </a:lnTo>
                    <a:lnTo>
                      <a:pt x="721" y="35"/>
                    </a:lnTo>
                    <a:lnTo>
                      <a:pt x="724" y="34"/>
                    </a:lnTo>
                    <a:lnTo>
                      <a:pt x="725" y="30"/>
                    </a:lnTo>
                    <a:lnTo>
                      <a:pt x="728" y="35"/>
                    </a:lnTo>
                    <a:lnTo>
                      <a:pt x="736" y="29"/>
                    </a:lnTo>
                    <a:lnTo>
                      <a:pt x="738" y="25"/>
                    </a:lnTo>
                    <a:lnTo>
                      <a:pt x="741" y="23"/>
                    </a:lnTo>
                    <a:lnTo>
                      <a:pt x="742" y="20"/>
                    </a:lnTo>
                    <a:lnTo>
                      <a:pt x="744" y="24"/>
                    </a:lnTo>
                    <a:lnTo>
                      <a:pt x="755" y="35"/>
                    </a:lnTo>
                    <a:lnTo>
                      <a:pt x="759" y="37"/>
                    </a:lnTo>
                    <a:lnTo>
                      <a:pt x="761" y="37"/>
                    </a:lnTo>
                    <a:lnTo>
                      <a:pt x="769" y="39"/>
                    </a:lnTo>
                    <a:lnTo>
                      <a:pt x="771" y="25"/>
                    </a:lnTo>
                    <a:lnTo>
                      <a:pt x="773" y="25"/>
                    </a:lnTo>
                    <a:lnTo>
                      <a:pt x="775" y="26"/>
                    </a:lnTo>
                    <a:lnTo>
                      <a:pt x="778" y="26"/>
                    </a:lnTo>
                    <a:lnTo>
                      <a:pt x="785" y="25"/>
                    </a:lnTo>
                    <a:lnTo>
                      <a:pt x="787" y="16"/>
                    </a:lnTo>
                    <a:lnTo>
                      <a:pt x="789" y="30"/>
                    </a:lnTo>
                    <a:lnTo>
                      <a:pt x="792" y="35"/>
                    </a:lnTo>
                    <a:lnTo>
                      <a:pt x="794" y="28"/>
                    </a:lnTo>
                    <a:lnTo>
                      <a:pt x="802" y="35"/>
                    </a:lnTo>
                    <a:lnTo>
                      <a:pt x="803" y="38"/>
                    </a:lnTo>
                    <a:lnTo>
                      <a:pt x="806" y="26"/>
                    </a:lnTo>
                    <a:lnTo>
                      <a:pt x="808" y="23"/>
                    </a:lnTo>
                    <a:lnTo>
                      <a:pt x="811" y="24"/>
                    </a:lnTo>
                    <a:lnTo>
                      <a:pt x="819" y="26"/>
                    </a:lnTo>
                    <a:lnTo>
                      <a:pt x="820" y="15"/>
                    </a:lnTo>
                    <a:lnTo>
                      <a:pt x="823" y="5"/>
                    </a:lnTo>
                    <a:lnTo>
                      <a:pt x="825" y="11"/>
                    </a:lnTo>
                    <a:lnTo>
                      <a:pt x="828" y="15"/>
                    </a:lnTo>
                    <a:lnTo>
                      <a:pt x="834" y="3"/>
                    </a:lnTo>
                    <a:lnTo>
                      <a:pt x="837" y="11"/>
                    </a:lnTo>
                    <a:lnTo>
                      <a:pt x="839" y="0"/>
                    </a:lnTo>
                    <a:lnTo>
                      <a:pt x="842" y="14"/>
                    </a:lnTo>
                    <a:lnTo>
                      <a:pt x="844" y="5"/>
                    </a:lnTo>
                    <a:lnTo>
                      <a:pt x="851" y="10"/>
                    </a:lnTo>
                    <a:lnTo>
                      <a:pt x="853" y="37"/>
                    </a:lnTo>
                    <a:lnTo>
                      <a:pt x="856" y="33"/>
                    </a:lnTo>
                    <a:lnTo>
                      <a:pt x="858" y="28"/>
                    </a:lnTo>
                    <a:lnTo>
                      <a:pt x="861" y="21"/>
                    </a:lnTo>
                    <a:lnTo>
                      <a:pt x="867" y="20"/>
                    </a:lnTo>
                    <a:lnTo>
                      <a:pt x="870" y="24"/>
                    </a:lnTo>
                    <a:lnTo>
                      <a:pt x="872" y="17"/>
                    </a:lnTo>
                    <a:lnTo>
                      <a:pt x="875" y="9"/>
                    </a:lnTo>
                    <a:lnTo>
                      <a:pt x="878" y="23"/>
                    </a:lnTo>
                    <a:lnTo>
                      <a:pt x="884" y="33"/>
                    </a:lnTo>
                    <a:lnTo>
                      <a:pt x="887" y="28"/>
                    </a:lnTo>
                    <a:lnTo>
                      <a:pt x="889" y="20"/>
                    </a:lnTo>
                    <a:lnTo>
                      <a:pt x="892" y="17"/>
                    </a:lnTo>
                    <a:lnTo>
                      <a:pt x="901" y="20"/>
                    </a:lnTo>
                    <a:lnTo>
                      <a:pt x="903" y="9"/>
                    </a:lnTo>
                  </a:path>
                </a:pathLst>
              </a:custGeom>
              <a:noFill/>
              <a:ln w="2700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1492200" y="1685880"/>
                <a:ext cx="6100920" cy="3362400"/>
              </a:xfrm>
              <a:custGeom>
                <a:avLst/>
                <a:gdLst/>
                <a:ahLst/>
                <a:rect l="l" t="t" r="r" b="b"/>
                <a:pathLst>
                  <a:path w="903" h="611">
                    <a:moveTo>
                      <a:pt x="0" y="611"/>
                    </a:moveTo>
                    <a:lnTo>
                      <a:pt x="6" y="610"/>
                    </a:lnTo>
                    <a:lnTo>
                      <a:pt x="8" y="608"/>
                    </a:lnTo>
                    <a:lnTo>
                      <a:pt x="11" y="608"/>
                    </a:lnTo>
                    <a:lnTo>
                      <a:pt x="14" y="606"/>
                    </a:lnTo>
                    <a:lnTo>
                      <a:pt x="16" y="602"/>
                    </a:lnTo>
                    <a:lnTo>
                      <a:pt x="23" y="598"/>
                    </a:lnTo>
                    <a:lnTo>
                      <a:pt x="25" y="601"/>
                    </a:lnTo>
                    <a:lnTo>
                      <a:pt x="28" y="601"/>
                    </a:lnTo>
                    <a:lnTo>
                      <a:pt x="30" y="602"/>
                    </a:lnTo>
                    <a:lnTo>
                      <a:pt x="33" y="603"/>
                    </a:lnTo>
                    <a:lnTo>
                      <a:pt x="39" y="604"/>
                    </a:lnTo>
                    <a:lnTo>
                      <a:pt x="42" y="594"/>
                    </a:lnTo>
                    <a:lnTo>
                      <a:pt x="44" y="590"/>
                    </a:lnTo>
                    <a:lnTo>
                      <a:pt x="47" y="589"/>
                    </a:lnTo>
                    <a:lnTo>
                      <a:pt x="49" y="590"/>
                    </a:lnTo>
                    <a:lnTo>
                      <a:pt x="56" y="589"/>
                    </a:lnTo>
                    <a:lnTo>
                      <a:pt x="58" y="588"/>
                    </a:lnTo>
                    <a:lnTo>
                      <a:pt x="61" y="585"/>
                    </a:lnTo>
                    <a:lnTo>
                      <a:pt x="64" y="578"/>
                    </a:lnTo>
                    <a:lnTo>
                      <a:pt x="66" y="583"/>
                    </a:lnTo>
                    <a:lnTo>
                      <a:pt x="72" y="581"/>
                    </a:lnTo>
                    <a:lnTo>
                      <a:pt x="75" y="580"/>
                    </a:lnTo>
                    <a:lnTo>
                      <a:pt x="78" y="579"/>
                    </a:lnTo>
                    <a:lnTo>
                      <a:pt x="80" y="562"/>
                    </a:lnTo>
                    <a:lnTo>
                      <a:pt x="83" y="564"/>
                    </a:lnTo>
                    <a:lnTo>
                      <a:pt x="89" y="562"/>
                    </a:lnTo>
                    <a:lnTo>
                      <a:pt x="92" y="562"/>
                    </a:lnTo>
                    <a:lnTo>
                      <a:pt x="94" y="556"/>
                    </a:lnTo>
                    <a:lnTo>
                      <a:pt x="97" y="547"/>
                    </a:lnTo>
                    <a:lnTo>
                      <a:pt x="99" y="553"/>
                    </a:lnTo>
                    <a:lnTo>
                      <a:pt x="106" y="553"/>
                    </a:lnTo>
                    <a:lnTo>
                      <a:pt x="108" y="555"/>
                    </a:lnTo>
                    <a:lnTo>
                      <a:pt x="111" y="553"/>
                    </a:lnTo>
                    <a:lnTo>
                      <a:pt x="113" y="552"/>
                    </a:lnTo>
                    <a:lnTo>
                      <a:pt x="116" y="556"/>
                    </a:lnTo>
                    <a:lnTo>
                      <a:pt x="125" y="556"/>
                    </a:lnTo>
                    <a:lnTo>
                      <a:pt x="128" y="557"/>
                    </a:lnTo>
                    <a:lnTo>
                      <a:pt x="130" y="557"/>
                    </a:lnTo>
                    <a:lnTo>
                      <a:pt x="131" y="557"/>
                    </a:lnTo>
                    <a:lnTo>
                      <a:pt x="139" y="555"/>
                    </a:lnTo>
                    <a:lnTo>
                      <a:pt x="142" y="552"/>
                    </a:lnTo>
                    <a:lnTo>
                      <a:pt x="144" y="551"/>
                    </a:lnTo>
                    <a:lnTo>
                      <a:pt x="147" y="555"/>
                    </a:lnTo>
                    <a:lnTo>
                      <a:pt x="148" y="556"/>
                    </a:lnTo>
                    <a:lnTo>
                      <a:pt x="156" y="560"/>
                    </a:lnTo>
                    <a:lnTo>
                      <a:pt x="158" y="560"/>
                    </a:lnTo>
                    <a:lnTo>
                      <a:pt x="161" y="560"/>
                    </a:lnTo>
                    <a:lnTo>
                      <a:pt x="162" y="562"/>
                    </a:lnTo>
                    <a:lnTo>
                      <a:pt x="165" y="564"/>
                    </a:lnTo>
                    <a:lnTo>
                      <a:pt x="172" y="570"/>
                    </a:lnTo>
                    <a:lnTo>
                      <a:pt x="175" y="564"/>
                    </a:lnTo>
                    <a:lnTo>
                      <a:pt x="177" y="565"/>
                    </a:lnTo>
                    <a:lnTo>
                      <a:pt x="179" y="562"/>
                    </a:lnTo>
                    <a:lnTo>
                      <a:pt x="181" y="561"/>
                    </a:lnTo>
                    <a:lnTo>
                      <a:pt x="189" y="560"/>
                    </a:lnTo>
                    <a:lnTo>
                      <a:pt x="192" y="557"/>
                    </a:lnTo>
                    <a:lnTo>
                      <a:pt x="194" y="557"/>
                    </a:lnTo>
                    <a:lnTo>
                      <a:pt x="195" y="551"/>
                    </a:lnTo>
                    <a:lnTo>
                      <a:pt x="198" y="552"/>
                    </a:lnTo>
                    <a:lnTo>
                      <a:pt x="208" y="543"/>
                    </a:lnTo>
                    <a:lnTo>
                      <a:pt x="209" y="535"/>
                    </a:lnTo>
                    <a:lnTo>
                      <a:pt x="212" y="532"/>
                    </a:lnTo>
                    <a:lnTo>
                      <a:pt x="215" y="521"/>
                    </a:lnTo>
                    <a:lnTo>
                      <a:pt x="222" y="523"/>
                    </a:lnTo>
                    <a:lnTo>
                      <a:pt x="225" y="526"/>
                    </a:lnTo>
                    <a:lnTo>
                      <a:pt x="226" y="521"/>
                    </a:lnTo>
                    <a:lnTo>
                      <a:pt x="229" y="517"/>
                    </a:lnTo>
                    <a:lnTo>
                      <a:pt x="231" y="510"/>
                    </a:lnTo>
                    <a:lnTo>
                      <a:pt x="239" y="501"/>
                    </a:lnTo>
                    <a:lnTo>
                      <a:pt x="240" y="498"/>
                    </a:lnTo>
                    <a:lnTo>
                      <a:pt x="243" y="506"/>
                    </a:lnTo>
                    <a:lnTo>
                      <a:pt x="245" y="506"/>
                    </a:lnTo>
                    <a:lnTo>
                      <a:pt x="248" y="505"/>
                    </a:lnTo>
                    <a:lnTo>
                      <a:pt x="256" y="507"/>
                    </a:lnTo>
                    <a:lnTo>
                      <a:pt x="257" y="508"/>
                    </a:lnTo>
                    <a:lnTo>
                      <a:pt x="259" y="501"/>
                    </a:lnTo>
                    <a:lnTo>
                      <a:pt x="262" y="497"/>
                    </a:lnTo>
                    <a:lnTo>
                      <a:pt x="264" y="493"/>
                    </a:lnTo>
                    <a:lnTo>
                      <a:pt x="272" y="488"/>
                    </a:lnTo>
                    <a:lnTo>
                      <a:pt x="273" y="497"/>
                    </a:lnTo>
                    <a:lnTo>
                      <a:pt x="276" y="498"/>
                    </a:lnTo>
                    <a:lnTo>
                      <a:pt x="279" y="497"/>
                    </a:lnTo>
                    <a:lnTo>
                      <a:pt x="281" y="498"/>
                    </a:lnTo>
                    <a:lnTo>
                      <a:pt x="288" y="503"/>
                    </a:lnTo>
                    <a:lnTo>
                      <a:pt x="290" y="491"/>
                    </a:lnTo>
                    <a:lnTo>
                      <a:pt x="293" y="483"/>
                    </a:lnTo>
                    <a:lnTo>
                      <a:pt x="295" y="480"/>
                    </a:lnTo>
                    <a:lnTo>
                      <a:pt x="298" y="480"/>
                    </a:lnTo>
                    <a:lnTo>
                      <a:pt x="304" y="479"/>
                    </a:lnTo>
                    <a:lnTo>
                      <a:pt x="307" y="479"/>
                    </a:lnTo>
                    <a:lnTo>
                      <a:pt x="309" y="479"/>
                    </a:lnTo>
                    <a:lnTo>
                      <a:pt x="312" y="468"/>
                    </a:lnTo>
                    <a:lnTo>
                      <a:pt x="314" y="470"/>
                    </a:lnTo>
                    <a:lnTo>
                      <a:pt x="321" y="465"/>
                    </a:lnTo>
                    <a:lnTo>
                      <a:pt x="323" y="464"/>
                    </a:lnTo>
                    <a:lnTo>
                      <a:pt x="326" y="457"/>
                    </a:lnTo>
                    <a:lnTo>
                      <a:pt x="328" y="457"/>
                    </a:lnTo>
                    <a:lnTo>
                      <a:pt x="331" y="460"/>
                    </a:lnTo>
                    <a:lnTo>
                      <a:pt x="337" y="451"/>
                    </a:lnTo>
                    <a:lnTo>
                      <a:pt x="340" y="447"/>
                    </a:lnTo>
                    <a:lnTo>
                      <a:pt x="343" y="450"/>
                    </a:lnTo>
                    <a:lnTo>
                      <a:pt x="345" y="447"/>
                    </a:lnTo>
                    <a:lnTo>
                      <a:pt x="348" y="444"/>
                    </a:lnTo>
                    <a:lnTo>
                      <a:pt x="357" y="441"/>
                    </a:lnTo>
                    <a:lnTo>
                      <a:pt x="359" y="444"/>
                    </a:lnTo>
                    <a:lnTo>
                      <a:pt x="362" y="443"/>
                    </a:lnTo>
                    <a:lnTo>
                      <a:pt x="364" y="439"/>
                    </a:lnTo>
                    <a:lnTo>
                      <a:pt x="371" y="437"/>
                    </a:lnTo>
                    <a:lnTo>
                      <a:pt x="373" y="450"/>
                    </a:lnTo>
                    <a:lnTo>
                      <a:pt x="376" y="447"/>
                    </a:lnTo>
                    <a:lnTo>
                      <a:pt x="378" y="444"/>
                    </a:lnTo>
                    <a:lnTo>
                      <a:pt x="381" y="441"/>
                    </a:lnTo>
                    <a:lnTo>
                      <a:pt x="387" y="443"/>
                    </a:lnTo>
                    <a:lnTo>
                      <a:pt x="390" y="448"/>
                    </a:lnTo>
                    <a:lnTo>
                      <a:pt x="392" y="465"/>
                    </a:lnTo>
                    <a:lnTo>
                      <a:pt x="395" y="478"/>
                    </a:lnTo>
                    <a:lnTo>
                      <a:pt x="396" y="473"/>
                    </a:lnTo>
                    <a:lnTo>
                      <a:pt x="404" y="470"/>
                    </a:lnTo>
                    <a:lnTo>
                      <a:pt x="407" y="468"/>
                    </a:lnTo>
                    <a:lnTo>
                      <a:pt x="409" y="456"/>
                    </a:lnTo>
                    <a:lnTo>
                      <a:pt x="412" y="464"/>
                    </a:lnTo>
                    <a:lnTo>
                      <a:pt x="413" y="462"/>
                    </a:lnTo>
                    <a:lnTo>
                      <a:pt x="421" y="451"/>
                    </a:lnTo>
                    <a:lnTo>
                      <a:pt x="423" y="452"/>
                    </a:lnTo>
                    <a:lnTo>
                      <a:pt x="426" y="451"/>
                    </a:lnTo>
                    <a:lnTo>
                      <a:pt x="428" y="455"/>
                    </a:lnTo>
                    <a:lnTo>
                      <a:pt x="430" y="459"/>
                    </a:lnTo>
                    <a:lnTo>
                      <a:pt x="437" y="457"/>
                    </a:lnTo>
                    <a:lnTo>
                      <a:pt x="440" y="421"/>
                    </a:lnTo>
                    <a:lnTo>
                      <a:pt x="442" y="410"/>
                    </a:lnTo>
                    <a:lnTo>
                      <a:pt x="444" y="410"/>
                    </a:lnTo>
                    <a:lnTo>
                      <a:pt x="446" y="414"/>
                    </a:lnTo>
                    <a:lnTo>
                      <a:pt x="454" y="428"/>
                    </a:lnTo>
                    <a:lnTo>
                      <a:pt x="456" y="433"/>
                    </a:lnTo>
                    <a:lnTo>
                      <a:pt x="459" y="434"/>
                    </a:lnTo>
                    <a:lnTo>
                      <a:pt x="460" y="434"/>
                    </a:lnTo>
                    <a:lnTo>
                      <a:pt x="463" y="434"/>
                    </a:lnTo>
                    <a:lnTo>
                      <a:pt x="471" y="442"/>
                    </a:lnTo>
                    <a:lnTo>
                      <a:pt x="473" y="451"/>
                    </a:lnTo>
                    <a:lnTo>
                      <a:pt x="474" y="441"/>
                    </a:lnTo>
                    <a:lnTo>
                      <a:pt x="477" y="405"/>
                    </a:lnTo>
                    <a:lnTo>
                      <a:pt x="480" y="373"/>
                    </a:lnTo>
                    <a:lnTo>
                      <a:pt x="487" y="384"/>
                    </a:lnTo>
                    <a:lnTo>
                      <a:pt x="490" y="379"/>
                    </a:lnTo>
                    <a:lnTo>
                      <a:pt x="491" y="372"/>
                    </a:lnTo>
                    <a:lnTo>
                      <a:pt x="494" y="359"/>
                    </a:lnTo>
                    <a:lnTo>
                      <a:pt x="496" y="329"/>
                    </a:lnTo>
                    <a:lnTo>
                      <a:pt x="504" y="347"/>
                    </a:lnTo>
                    <a:lnTo>
                      <a:pt x="506" y="345"/>
                    </a:lnTo>
                    <a:lnTo>
                      <a:pt x="508" y="347"/>
                    </a:lnTo>
                    <a:lnTo>
                      <a:pt x="510" y="340"/>
                    </a:lnTo>
                    <a:lnTo>
                      <a:pt x="513" y="345"/>
                    </a:lnTo>
                    <a:lnTo>
                      <a:pt x="520" y="350"/>
                    </a:lnTo>
                    <a:lnTo>
                      <a:pt x="522" y="346"/>
                    </a:lnTo>
                    <a:lnTo>
                      <a:pt x="524" y="346"/>
                    </a:lnTo>
                    <a:lnTo>
                      <a:pt x="527" y="342"/>
                    </a:lnTo>
                    <a:lnTo>
                      <a:pt x="529" y="342"/>
                    </a:lnTo>
                    <a:lnTo>
                      <a:pt x="537" y="355"/>
                    </a:lnTo>
                    <a:lnTo>
                      <a:pt x="538" y="364"/>
                    </a:lnTo>
                    <a:lnTo>
                      <a:pt x="541" y="377"/>
                    </a:lnTo>
                    <a:lnTo>
                      <a:pt x="546" y="387"/>
                    </a:lnTo>
                    <a:lnTo>
                      <a:pt x="552" y="386"/>
                    </a:lnTo>
                    <a:lnTo>
                      <a:pt x="555" y="365"/>
                    </a:lnTo>
                    <a:lnTo>
                      <a:pt x="558" y="343"/>
                    </a:lnTo>
                    <a:lnTo>
                      <a:pt x="560" y="345"/>
                    </a:lnTo>
                    <a:lnTo>
                      <a:pt x="563" y="352"/>
                    </a:lnTo>
                    <a:lnTo>
                      <a:pt x="569" y="338"/>
                    </a:lnTo>
                    <a:lnTo>
                      <a:pt x="572" y="334"/>
                    </a:lnTo>
                    <a:lnTo>
                      <a:pt x="574" y="340"/>
                    </a:lnTo>
                    <a:lnTo>
                      <a:pt x="577" y="351"/>
                    </a:lnTo>
                    <a:lnTo>
                      <a:pt x="579" y="378"/>
                    </a:lnTo>
                    <a:lnTo>
                      <a:pt x="586" y="386"/>
                    </a:lnTo>
                    <a:lnTo>
                      <a:pt x="588" y="388"/>
                    </a:lnTo>
                    <a:lnTo>
                      <a:pt x="591" y="380"/>
                    </a:lnTo>
                    <a:lnTo>
                      <a:pt x="593" y="386"/>
                    </a:lnTo>
                    <a:lnTo>
                      <a:pt x="596" y="391"/>
                    </a:lnTo>
                    <a:lnTo>
                      <a:pt x="602" y="377"/>
                    </a:lnTo>
                    <a:lnTo>
                      <a:pt x="605" y="361"/>
                    </a:lnTo>
                    <a:lnTo>
                      <a:pt x="608" y="359"/>
                    </a:lnTo>
                    <a:lnTo>
                      <a:pt x="610" y="356"/>
                    </a:lnTo>
                    <a:lnTo>
                      <a:pt x="619" y="360"/>
                    </a:lnTo>
                    <a:lnTo>
                      <a:pt x="622" y="360"/>
                    </a:lnTo>
                    <a:lnTo>
                      <a:pt x="624" y="370"/>
                    </a:lnTo>
                    <a:lnTo>
                      <a:pt x="627" y="348"/>
                    </a:lnTo>
                    <a:lnTo>
                      <a:pt x="629" y="334"/>
                    </a:lnTo>
                    <a:lnTo>
                      <a:pt x="636" y="318"/>
                    </a:lnTo>
                    <a:lnTo>
                      <a:pt x="638" y="311"/>
                    </a:lnTo>
                    <a:lnTo>
                      <a:pt x="641" y="304"/>
                    </a:lnTo>
                    <a:lnTo>
                      <a:pt x="643" y="296"/>
                    </a:lnTo>
                    <a:lnTo>
                      <a:pt x="646" y="274"/>
                    </a:lnTo>
                    <a:lnTo>
                      <a:pt x="652" y="233"/>
                    </a:lnTo>
                    <a:lnTo>
                      <a:pt x="655" y="258"/>
                    </a:lnTo>
                    <a:lnTo>
                      <a:pt x="657" y="255"/>
                    </a:lnTo>
                    <a:lnTo>
                      <a:pt x="660" y="240"/>
                    </a:lnTo>
                    <a:lnTo>
                      <a:pt x="663" y="212"/>
                    </a:lnTo>
                    <a:lnTo>
                      <a:pt x="672" y="209"/>
                    </a:lnTo>
                    <a:lnTo>
                      <a:pt x="674" y="213"/>
                    </a:lnTo>
                    <a:lnTo>
                      <a:pt x="677" y="208"/>
                    </a:lnTo>
                    <a:lnTo>
                      <a:pt x="678" y="196"/>
                    </a:lnTo>
                    <a:lnTo>
                      <a:pt x="686" y="188"/>
                    </a:lnTo>
                    <a:lnTo>
                      <a:pt x="688" y="235"/>
                    </a:lnTo>
                    <a:lnTo>
                      <a:pt x="691" y="254"/>
                    </a:lnTo>
                    <a:lnTo>
                      <a:pt x="693" y="261"/>
                    </a:lnTo>
                    <a:lnTo>
                      <a:pt x="695" y="282"/>
                    </a:lnTo>
                    <a:lnTo>
                      <a:pt x="702" y="281"/>
                    </a:lnTo>
                    <a:lnTo>
                      <a:pt x="705" y="263"/>
                    </a:lnTo>
                    <a:lnTo>
                      <a:pt x="707" y="252"/>
                    </a:lnTo>
                    <a:lnTo>
                      <a:pt x="709" y="245"/>
                    </a:lnTo>
                    <a:lnTo>
                      <a:pt x="711" y="274"/>
                    </a:lnTo>
                    <a:lnTo>
                      <a:pt x="719" y="278"/>
                    </a:lnTo>
                    <a:lnTo>
                      <a:pt x="721" y="269"/>
                    </a:lnTo>
                    <a:lnTo>
                      <a:pt x="724" y="265"/>
                    </a:lnTo>
                    <a:lnTo>
                      <a:pt x="725" y="241"/>
                    </a:lnTo>
                    <a:lnTo>
                      <a:pt x="728" y="255"/>
                    </a:lnTo>
                    <a:lnTo>
                      <a:pt x="736" y="258"/>
                    </a:lnTo>
                    <a:lnTo>
                      <a:pt x="738" y="214"/>
                    </a:lnTo>
                    <a:lnTo>
                      <a:pt x="741" y="219"/>
                    </a:lnTo>
                    <a:lnTo>
                      <a:pt x="742" y="206"/>
                    </a:lnTo>
                    <a:lnTo>
                      <a:pt x="744" y="195"/>
                    </a:lnTo>
                    <a:lnTo>
                      <a:pt x="755" y="195"/>
                    </a:lnTo>
                    <a:lnTo>
                      <a:pt x="759" y="187"/>
                    </a:lnTo>
                    <a:lnTo>
                      <a:pt x="761" y="178"/>
                    </a:lnTo>
                    <a:lnTo>
                      <a:pt x="769" y="163"/>
                    </a:lnTo>
                    <a:lnTo>
                      <a:pt x="771" y="171"/>
                    </a:lnTo>
                    <a:lnTo>
                      <a:pt x="773" y="162"/>
                    </a:lnTo>
                    <a:lnTo>
                      <a:pt x="775" y="155"/>
                    </a:lnTo>
                    <a:lnTo>
                      <a:pt x="778" y="146"/>
                    </a:lnTo>
                    <a:lnTo>
                      <a:pt x="785" y="124"/>
                    </a:lnTo>
                    <a:lnTo>
                      <a:pt x="787" y="103"/>
                    </a:lnTo>
                    <a:lnTo>
                      <a:pt x="789" y="87"/>
                    </a:lnTo>
                    <a:lnTo>
                      <a:pt x="792" y="71"/>
                    </a:lnTo>
                    <a:lnTo>
                      <a:pt x="794" y="53"/>
                    </a:lnTo>
                    <a:lnTo>
                      <a:pt x="802" y="89"/>
                    </a:lnTo>
                    <a:lnTo>
                      <a:pt x="803" y="121"/>
                    </a:lnTo>
                    <a:lnTo>
                      <a:pt x="806" y="105"/>
                    </a:lnTo>
                    <a:lnTo>
                      <a:pt x="808" y="98"/>
                    </a:lnTo>
                    <a:lnTo>
                      <a:pt x="811" y="78"/>
                    </a:lnTo>
                    <a:lnTo>
                      <a:pt x="819" y="41"/>
                    </a:lnTo>
                    <a:lnTo>
                      <a:pt x="820" y="0"/>
                    </a:lnTo>
                    <a:lnTo>
                      <a:pt x="823" y="60"/>
                    </a:lnTo>
                    <a:lnTo>
                      <a:pt x="825" y="68"/>
                    </a:lnTo>
                    <a:lnTo>
                      <a:pt x="828" y="181"/>
                    </a:lnTo>
                    <a:lnTo>
                      <a:pt x="834" y="233"/>
                    </a:lnTo>
                    <a:lnTo>
                      <a:pt x="837" y="209"/>
                    </a:lnTo>
                    <a:lnTo>
                      <a:pt x="839" y="167"/>
                    </a:lnTo>
                    <a:lnTo>
                      <a:pt x="842" y="124"/>
                    </a:lnTo>
                    <a:lnTo>
                      <a:pt x="844" y="155"/>
                    </a:lnTo>
                    <a:lnTo>
                      <a:pt x="851" y="195"/>
                    </a:lnTo>
                    <a:lnTo>
                      <a:pt x="853" y="224"/>
                    </a:lnTo>
                    <a:lnTo>
                      <a:pt x="856" y="228"/>
                    </a:lnTo>
                    <a:lnTo>
                      <a:pt x="858" y="209"/>
                    </a:lnTo>
                    <a:lnTo>
                      <a:pt x="861" y="215"/>
                    </a:lnTo>
                    <a:lnTo>
                      <a:pt x="867" y="203"/>
                    </a:lnTo>
                    <a:lnTo>
                      <a:pt x="870" y="212"/>
                    </a:lnTo>
                    <a:lnTo>
                      <a:pt x="872" y="263"/>
                    </a:lnTo>
                    <a:lnTo>
                      <a:pt x="875" y="240"/>
                    </a:lnTo>
                    <a:lnTo>
                      <a:pt x="878" y="269"/>
                    </a:lnTo>
                    <a:lnTo>
                      <a:pt x="884" y="265"/>
                    </a:lnTo>
                    <a:lnTo>
                      <a:pt x="887" y="246"/>
                    </a:lnTo>
                    <a:lnTo>
                      <a:pt x="889" y="235"/>
                    </a:lnTo>
                    <a:lnTo>
                      <a:pt x="892" y="206"/>
                    </a:lnTo>
                    <a:lnTo>
                      <a:pt x="901" y="212"/>
                    </a:lnTo>
                    <a:lnTo>
                      <a:pt x="903" y="212"/>
                    </a:lnTo>
                  </a:path>
                </a:pathLst>
              </a:custGeom>
              <a:noFill/>
              <a:ln w="27000">
                <a:solidFill>
                  <a:srgbClr val="ff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>
                <a:off x="1492200" y="4443480"/>
                <a:ext cx="6100920" cy="604800"/>
              </a:xfrm>
              <a:custGeom>
                <a:avLst/>
                <a:gdLst/>
                <a:ahLst/>
                <a:rect l="l" t="t" r="r" b="b"/>
                <a:pathLst>
                  <a:path w="903" h="110">
                    <a:moveTo>
                      <a:pt x="0" y="110"/>
                    </a:moveTo>
                    <a:lnTo>
                      <a:pt x="6" y="102"/>
                    </a:lnTo>
                    <a:lnTo>
                      <a:pt x="8" y="105"/>
                    </a:lnTo>
                    <a:lnTo>
                      <a:pt x="11" y="100"/>
                    </a:lnTo>
                    <a:lnTo>
                      <a:pt x="14" y="100"/>
                    </a:lnTo>
                    <a:lnTo>
                      <a:pt x="16" y="93"/>
                    </a:lnTo>
                    <a:lnTo>
                      <a:pt x="23" y="92"/>
                    </a:lnTo>
                    <a:lnTo>
                      <a:pt x="25" y="92"/>
                    </a:lnTo>
                    <a:lnTo>
                      <a:pt x="28" y="97"/>
                    </a:lnTo>
                    <a:lnTo>
                      <a:pt x="30" y="100"/>
                    </a:lnTo>
                    <a:lnTo>
                      <a:pt x="33" y="98"/>
                    </a:lnTo>
                    <a:lnTo>
                      <a:pt x="39" y="95"/>
                    </a:lnTo>
                    <a:lnTo>
                      <a:pt x="42" y="92"/>
                    </a:lnTo>
                    <a:lnTo>
                      <a:pt x="44" y="95"/>
                    </a:lnTo>
                    <a:lnTo>
                      <a:pt x="47" y="92"/>
                    </a:lnTo>
                    <a:lnTo>
                      <a:pt x="49" y="95"/>
                    </a:lnTo>
                    <a:lnTo>
                      <a:pt x="56" y="92"/>
                    </a:lnTo>
                    <a:lnTo>
                      <a:pt x="58" y="93"/>
                    </a:lnTo>
                    <a:lnTo>
                      <a:pt x="61" y="92"/>
                    </a:lnTo>
                    <a:lnTo>
                      <a:pt x="64" y="92"/>
                    </a:lnTo>
                    <a:lnTo>
                      <a:pt x="66" y="93"/>
                    </a:lnTo>
                    <a:lnTo>
                      <a:pt x="72" y="91"/>
                    </a:lnTo>
                    <a:lnTo>
                      <a:pt x="75" y="89"/>
                    </a:lnTo>
                    <a:lnTo>
                      <a:pt x="78" y="89"/>
                    </a:lnTo>
                    <a:lnTo>
                      <a:pt x="80" y="89"/>
                    </a:lnTo>
                    <a:lnTo>
                      <a:pt x="83" y="95"/>
                    </a:lnTo>
                    <a:lnTo>
                      <a:pt x="89" y="93"/>
                    </a:lnTo>
                    <a:lnTo>
                      <a:pt x="92" y="92"/>
                    </a:lnTo>
                    <a:lnTo>
                      <a:pt x="94" y="88"/>
                    </a:lnTo>
                    <a:lnTo>
                      <a:pt x="97" y="87"/>
                    </a:lnTo>
                    <a:lnTo>
                      <a:pt x="99" y="87"/>
                    </a:lnTo>
                    <a:lnTo>
                      <a:pt x="106" y="87"/>
                    </a:lnTo>
                    <a:lnTo>
                      <a:pt x="108" y="91"/>
                    </a:lnTo>
                    <a:lnTo>
                      <a:pt x="111" y="88"/>
                    </a:lnTo>
                    <a:lnTo>
                      <a:pt x="113" y="95"/>
                    </a:lnTo>
                    <a:lnTo>
                      <a:pt x="116" y="95"/>
                    </a:lnTo>
                    <a:lnTo>
                      <a:pt x="125" y="95"/>
                    </a:lnTo>
                    <a:lnTo>
                      <a:pt x="128" y="95"/>
                    </a:lnTo>
                    <a:lnTo>
                      <a:pt x="130" y="97"/>
                    </a:lnTo>
                    <a:lnTo>
                      <a:pt x="131" y="95"/>
                    </a:lnTo>
                    <a:lnTo>
                      <a:pt x="139" y="95"/>
                    </a:lnTo>
                    <a:lnTo>
                      <a:pt x="142" y="95"/>
                    </a:lnTo>
                    <a:lnTo>
                      <a:pt x="144" y="91"/>
                    </a:lnTo>
                    <a:lnTo>
                      <a:pt x="147" y="93"/>
                    </a:lnTo>
                    <a:lnTo>
                      <a:pt x="148" y="92"/>
                    </a:lnTo>
                    <a:lnTo>
                      <a:pt x="156" y="92"/>
                    </a:lnTo>
                    <a:lnTo>
                      <a:pt x="158" y="92"/>
                    </a:lnTo>
                    <a:lnTo>
                      <a:pt x="161" y="88"/>
                    </a:lnTo>
                    <a:lnTo>
                      <a:pt x="162" y="84"/>
                    </a:lnTo>
                    <a:lnTo>
                      <a:pt x="165" y="80"/>
                    </a:lnTo>
                    <a:lnTo>
                      <a:pt x="172" y="79"/>
                    </a:lnTo>
                    <a:lnTo>
                      <a:pt x="175" y="79"/>
                    </a:lnTo>
                    <a:lnTo>
                      <a:pt x="177" y="71"/>
                    </a:lnTo>
                    <a:lnTo>
                      <a:pt x="179" y="73"/>
                    </a:lnTo>
                    <a:lnTo>
                      <a:pt x="181" y="75"/>
                    </a:lnTo>
                    <a:lnTo>
                      <a:pt x="189" y="74"/>
                    </a:lnTo>
                    <a:lnTo>
                      <a:pt x="192" y="73"/>
                    </a:lnTo>
                    <a:lnTo>
                      <a:pt x="194" y="74"/>
                    </a:lnTo>
                    <a:lnTo>
                      <a:pt x="195" y="77"/>
                    </a:lnTo>
                    <a:lnTo>
                      <a:pt x="198" y="77"/>
                    </a:lnTo>
                    <a:lnTo>
                      <a:pt x="208" y="74"/>
                    </a:lnTo>
                    <a:lnTo>
                      <a:pt x="209" y="71"/>
                    </a:lnTo>
                    <a:lnTo>
                      <a:pt x="212" y="71"/>
                    </a:lnTo>
                    <a:lnTo>
                      <a:pt x="215" y="71"/>
                    </a:lnTo>
                    <a:lnTo>
                      <a:pt x="222" y="73"/>
                    </a:lnTo>
                    <a:lnTo>
                      <a:pt x="225" y="77"/>
                    </a:lnTo>
                    <a:lnTo>
                      <a:pt x="226" y="74"/>
                    </a:lnTo>
                    <a:lnTo>
                      <a:pt x="229" y="78"/>
                    </a:lnTo>
                    <a:lnTo>
                      <a:pt x="231" y="77"/>
                    </a:lnTo>
                    <a:lnTo>
                      <a:pt x="239" y="77"/>
                    </a:lnTo>
                    <a:lnTo>
                      <a:pt x="240" y="78"/>
                    </a:lnTo>
                    <a:lnTo>
                      <a:pt x="243" y="80"/>
                    </a:lnTo>
                    <a:lnTo>
                      <a:pt x="245" y="83"/>
                    </a:lnTo>
                    <a:lnTo>
                      <a:pt x="248" y="77"/>
                    </a:lnTo>
                    <a:lnTo>
                      <a:pt x="256" y="77"/>
                    </a:lnTo>
                    <a:lnTo>
                      <a:pt x="257" y="71"/>
                    </a:lnTo>
                    <a:lnTo>
                      <a:pt x="259" y="66"/>
                    </a:lnTo>
                    <a:lnTo>
                      <a:pt x="262" y="68"/>
                    </a:lnTo>
                    <a:lnTo>
                      <a:pt x="264" y="69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6" y="74"/>
                    </a:lnTo>
                    <a:lnTo>
                      <a:pt x="279" y="79"/>
                    </a:lnTo>
                    <a:lnTo>
                      <a:pt x="281" y="79"/>
                    </a:lnTo>
                    <a:lnTo>
                      <a:pt x="288" y="82"/>
                    </a:lnTo>
                    <a:lnTo>
                      <a:pt x="290" y="83"/>
                    </a:lnTo>
                    <a:lnTo>
                      <a:pt x="293" y="82"/>
                    </a:lnTo>
                    <a:lnTo>
                      <a:pt x="295" y="82"/>
                    </a:lnTo>
                    <a:lnTo>
                      <a:pt x="298" y="82"/>
                    </a:lnTo>
                    <a:lnTo>
                      <a:pt x="304" y="84"/>
                    </a:lnTo>
                    <a:lnTo>
                      <a:pt x="307" y="82"/>
                    </a:lnTo>
                    <a:lnTo>
                      <a:pt x="309" y="75"/>
                    </a:lnTo>
                    <a:lnTo>
                      <a:pt x="312" y="61"/>
                    </a:lnTo>
                    <a:lnTo>
                      <a:pt x="314" y="63"/>
                    </a:lnTo>
                    <a:lnTo>
                      <a:pt x="321" y="59"/>
                    </a:lnTo>
                    <a:lnTo>
                      <a:pt x="323" y="60"/>
                    </a:lnTo>
                    <a:lnTo>
                      <a:pt x="326" y="63"/>
                    </a:lnTo>
                    <a:lnTo>
                      <a:pt x="328" y="65"/>
                    </a:lnTo>
                    <a:lnTo>
                      <a:pt x="331" y="65"/>
                    </a:lnTo>
                    <a:lnTo>
                      <a:pt x="337" y="68"/>
                    </a:lnTo>
                    <a:lnTo>
                      <a:pt x="340" y="68"/>
                    </a:lnTo>
                    <a:lnTo>
                      <a:pt x="343" y="66"/>
                    </a:lnTo>
                    <a:lnTo>
                      <a:pt x="345" y="71"/>
                    </a:lnTo>
                    <a:lnTo>
                      <a:pt x="348" y="65"/>
                    </a:lnTo>
                    <a:lnTo>
                      <a:pt x="357" y="59"/>
                    </a:lnTo>
                    <a:lnTo>
                      <a:pt x="359" y="57"/>
                    </a:lnTo>
                    <a:lnTo>
                      <a:pt x="362" y="57"/>
                    </a:lnTo>
                    <a:lnTo>
                      <a:pt x="364" y="54"/>
                    </a:lnTo>
                    <a:lnTo>
                      <a:pt x="371" y="56"/>
                    </a:lnTo>
                    <a:lnTo>
                      <a:pt x="373" y="56"/>
                    </a:lnTo>
                    <a:lnTo>
                      <a:pt x="376" y="59"/>
                    </a:lnTo>
                    <a:lnTo>
                      <a:pt x="378" y="57"/>
                    </a:lnTo>
                    <a:lnTo>
                      <a:pt x="381" y="57"/>
                    </a:lnTo>
                    <a:lnTo>
                      <a:pt x="387" y="60"/>
                    </a:lnTo>
                    <a:lnTo>
                      <a:pt x="390" y="59"/>
                    </a:lnTo>
                    <a:lnTo>
                      <a:pt x="392" y="56"/>
                    </a:lnTo>
                    <a:lnTo>
                      <a:pt x="395" y="56"/>
                    </a:lnTo>
                    <a:lnTo>
                      <a:pt x="396" y="60"/>
                    </a:lnTo>
                    <a:lnTo>
                      <a:pt x="404" y="61"/>
                    </a:lnTo>
                    <a:lnTo>
                      <a:pt x="407" y="68"/>
                    </a:lnTo>
                    <a:lnTo>
                      <a:pt x="409" y="70"/>
                    </a:lnTo>
                    <a:lnTo>
                      <a:pt x="412" y="71"/>
                    </a:lnTo>
                    <a:lnTo>
                      <a:pt x="413" y="74"/>
                    </a:lnTo>
                    <a:lnTo>
                      <a:pt x="421" y="73"/>
                    </a:lnTo>
                    <a:lnTo>
                      <a:pt x="423" y="74"/>
                    </a:lnTo>
                    <a:lnTo>
                      <a:pt x="426" y="74"/>
                    </a:lnTo>
                    <a:lnTo>
                      <a:pt x="428" y="77"/>
                    </a:lnTo>
                    <a:lnTo>
                      <a:pt x="430" y="79"/>
                    </a:lnTo>
                    <a:lnTo>
                      <a:pt x="437" y="79"/>
                    </a:lnTo>
                    <a:lnTo>
                      <a:pt x="440" y="83"/>
                    </a:lnTo>
                    <a:lnTo>
                      <a:pt x="442" y="86"/>
                    </a:lnTo>
                    <a:lnTo>
                      <a:pt x="444" y="87"/>
                    </a:lnTo>
                    <a:lnTo>
                      <a:pt x="446" y="91"/>
                    </a:lnTo>
                    <a:lnTo>
                      <a:pt x="454" y="91"/>
                    </a:lnTo>
                    <a:lnTo>
                      <a:pt x="456" y="87"/>
                    </a:lnTo>
                    <a:lnTo>
                      <a:pt x="459" y="83"/>
                    </a:lnTo>
                    <a:lnTo>
                      <a:pt x="460" y="82"/>
                    </a:lnTo>
                    <a:lnTo>
                      <a:pt x="463" y="80"/>
                    </a:lnTo>
                    <a:lnTo>
                      <a:pt x="471" y="82"/>
                    </a:lnTo>
                    <a:lnTo>
                      <a:pt x="473" y="83"/>
                    </a:lnTo>
                    <a:lnTo>
                      <a:pt x="474" y="80"/>
                    </a:lnTo>
                    <a:lnTo>
                      <a:pt x="477" y="80"/>
                    </a:lnTo>
                    <a:lnTo>
                      <a:pt x="480" y="78"/>
                    </a:lnTo>
                    <a:lnTo>
                      <a:pt x="487" y="78"/>
                    </a:lnTo>
                    <a:lnTo>
                      <a:pt x="490" y="75"/>
                    </a:lnTo>
                    <a:lnTo>
                      <a:pt x="491" y="79"/>
                    </a:lnTo>
                    <a:lnTo>
                      <a:pt x="494" y="79"/>
                    </a:lnTo>
                    <a:lnTo>
                      <a:pt x="496" y="77"/>
                    </a:lnTo>
                    <a:lnTo>
                      <a:pt x="504" y="78"/>
                    </a:lnTo>
                    <a:lnTo>
                      <a:pt x="506" y="78"/>
                    </a:lnTo>
                    <a:lnTo>
                      <a:pt x="508" y="75"/>
                    </a:lnTo>
                    <a:lnTo>
                      <a:pt x="510" y="74"/>
                    </a:lnTo>
                    <a:lnTo>
                      <a:pt x="513" y="73"/>
                    </a:lnTo>
                    <a:lnTo>
                      <a:pt x="520" y="70"/>
                    </a:lnTo>
                    <a:lnTo>
                      <a:pt x="522" y="66"/>
                    </a:lnTo>
                    <a:lnTo>
                      <a:pt x="524" y="69"/>
                    </a:lnTo>
                    <a:lnTo>
                      <a:pt x="527" y="66"/>
                    </a:lnTo>
                    <a:lnTo>
                      <a:pt x="529" y="66"/>
                    </a:lnTo>
                    <a:lnTo>
                      <a:pt x="537" y="69"/>
                    </a:lnTo>
                    <a:lnTo>
                      <a:pt x="538" y="73"/>
                    </a:lnTo>
                    <a:lnTo>
                      <a:pt x="541" y="78"/>
                    </a:lnTo>
                    <a:lnTo>
                      <a:pt x="546" y="77"/>
                    </a:lnTo>
                    <a:lnTo>
                      <a:pt x="552" y="78"/>
                    </a:lnTo>
                    <a:lnTo>
                      <a:pt x="555" y="74"/>
                    </a:lnTo>
                    <a:lnTo>
                      <a:pt x="558" y="74"/>
                    </a:lnTo>
                    <a:lnTo>
                      <a:pt x="560" y="73"/>
                    </a:lnTo>
                    <a:lnTo>
                      <a:pt x="563" y="71"/>
                    </a:lnTo>
                    <a:lnTo>
                      <a:pt x="569" y="73"/>
                    </a:lnTo>
                    <a:lnTo>
                      <a:pt x="572" y="68"/>
                    </a:lnTo>
                    <a:lnTo>
                      <a:pt x="574" y="65"/>
                    </a:lnTo>
                    <a:lnTo>
                      <a:pt x="577" y="60"/>
                    </a:lnTo>
                    <a:lnTo>
                      <a:pt x="579" y="65"/>
                    </a:lnTo>
                    <a:lnTo>
                      <a:pt x="586" y="65"/>
                    </a:lnTo>
                    <a:lnTo>
                      <a:pt x="588" y="65"/>
                    </a:lnTo>
                    <a:lnTo>
                      <a:pt x="591" y="63"/>
                    </a:lnTo>
                    <a:lnTo>
                      <a:pt x="593" y="66"/>
                    </a:lnTo>
                    <a:lnTo>
                      <a:pt x="596" y="57"/>
                    </a:lnTo>
                    <a:lnTo>
                      <a:pt x="602" y="51"/>
                    </a:lnTo>
                    <a:lnTo>
                      <a:pt x="605" y="43"/>
                    </a:lnTo>
                    <a:lnTo>
                      <a:pt x="608" y="48"/>
                    </a:lnTo>
                    <a:lnTo>
                      <a:pt x="610" y="50"/>
                    </a:lnTo>
                    <a:lnTo>
                      <a:pt x="619" y="42"/>
                    </a:lnTo>
                    <a:lnTo>
                      <a:pt x="622" y="42"/>
                    </a:lnTo>
                    <a:lnTo>
                      <a:pt x="624" y="41"/>
                    </a:lnTo>
                    <a:lnTo>
                      <a:pt x="627" y="39"/>
                    </a:lnTo>
                    <a:lnTo>
                      <a:pt x="629" y="33"/>
                    </a:lnTo>
                    <a:lnTo>
                      <a:pt x="636" y="38"/>
                    </a:lnTo>
                    <a:lnTo>
                      <a:pt x="638" y="46"/>
                    </a:lnTo>
                    <a:lnTo>
                      <a:pt x="641" y="43"/>
                    </a:lnTo>
                    <a:lnTo>
                      <a:pt x="643" y="42"/>
                    </a:lnTo>
                    <a:lnTo>
                      <a:pt x="646" y="39"/>
                    </a:lnTo>
                    <a:lnTo>
                      <a:pt x="652" y="31"/>
                    </a:lnTo>
                    <a:lnTo>
                      <a:pt x="655" y="31"/>
                    </a:lnTo>
                    <a:lnTo>
                      <a:pt x="657" y="27"/>
                    </a:lnTo>
                    <a:lnTo>
                      <a:pt x="660" y="23"/>
                    </a:lnTo>
                    <a:lnTo>
                      <a:pt x="663" y="11"/>
                    </a:lnTo>
                    <a:lnTo>
                      <a:pt x="672" y="25"/>
                    </a:lnTo>
                    <a:lnTo>
                      <a:pt x="674" y="24"/>
                    </a:lnTo>
                    <a:lnTo>
                      <a:pt x="677" y="25"/>
                    </a:lnTo>
                    <a:lnTo>
                      <a:pt x="678" y="20"/>
                    </a:lnTo>
                    <a:lnTo>
                      <a:pt x="686" y="20"/>
                    </a:lnTo>
                    <a:lnTo>
                      <a:pt x="688" y="29"/>
                    </a:lnTo>
                    <a:lnTo>
                      <a:pt x="691" y="38"/>
                    </a:lnTo>
                    <a:lnTo>
                      <a:pt x="693" y="31"/>
                    </a:lnTo>
                    <a:lnTo>
                      <a:pt x="695" y="29"/>
                    </a:lnTo>
                    <a:lnTo>
                      <a:pt x="702" y="19"/>
                    </a:lnTo>
                    <a:lnTo>
                      <a:pt x="705" y="18"/>
                    </a:lnTo>
                    <a:lnTo>
                      <a:pt x="707" y="22"/>
                    </a:lnTo>
                    <a:lnTo>
                      <a:pt x="709" y="19"/>
                    </a:lnTo>
                    <a:lnTo>
                      <a:pt x="711" y="32"/>
                    </a:lnTo>
                    <a:lnTo>
                      <a:pt x="719" y="20"/>
                    </a:lnTo>
                    <a:lnTo>
                      <a:pt x="721" y="9"/>
                    </a:lnTo>
                    <a:lnTo>
                      <a:pt x="724" y="5"/>
                    </a:lnTo>
                    <a:lnTo>
                      <a:pt x="725" y="13"/>
                    </a:lnTo>
                    <a:lnTo>
                      <a:pt x="728" y="15"/>
                    </a:lnTo>
                    <a:lnTo>
                      <a:pt x="736" y="6"/>
                    </a:lnTo>
                    <a:lnTo>
                      <a:pt x="738" y="4"/>
                    </a:lnTo>
                    <a:lnTo>
                      <a:pt x="741" y="0"/>
                    </a:lnTo>
                    <a:lnTo>
                      <a:pt x="742" y="0"/>
                    </a:lnTo>
                    <a:lnTo>
                      <a:pt x="744" y="0"/>
                    </a:lnTo>
                    <a:lnTo>
                      <a:pt x="755" y="5"/>
                    </a:lnTo>
                    <a:lnTo>
                      <a:pt x="759" y="7"/>
                    </a:lnTo>
                    <a:lnTo>
                      <a:pt x="761" y="9"/>
                    </a:lnTo>
                    <a:lnTo>
                      <a:pt x="769" y="5"/>
                    </a:lnTo>
                    <a:lnTo>
                      <a:pt x="771" y="10"/>
                    </a:lnTo>
                    <a:lnTo>
                      <a:pt x="773" y="15"/>
                    </a:lnTo>
                    <a:lnTo>
                      <a:pt x="775" y="2"/>
                    </a:lnTo>
                    <a:lnTo>
                      <a:pt x="778" y="2"/>
                    </a:lnTo>
                    <a:lnTo>
                      <a:pt x="785" y="16"/>
                    </a:lnTo>
                    <a:lnTo>
                      <a:pt x="787" y="20"/>
                    </a:lnTo>
                    <a:lnTo>
                      <a:pt x="789" y="24"/>
                    </a:lnTo>
                    <a:lnTo>
                      <a:pt x="792" y="31"/>
                    </a:lnTo>
                    <a:lnTo>
                      <a:pt x="794" y="37"/>
                    </a:lnTo>
                    <a:lnTo>
                      <a:pt x="802" y="37"/>
                    </a:lnTo>
                    <a:lnTo>
                      <a:pt x="803" y="39"/>
                    </a:lnTo>
                    <a:lnTo>
                      <a:pt x="806" y="34"/>
                    </a:lnTo>
                    <a:lnTo>
                      <a:pt x="808" y="19"/>
                    </a:lnTo>
                    <a:lnTo>
                      <a:pt x="811" y="25"/>
                    </a:lnTo>
                    <a:lnTo>
                      <a:pt x="819" y="28"/>
                    </a:lnTo>
                    <a:lnTo>
                      <a:pt x="820" y="33"/>
                    </a:lnTo>
                    <a:lnTo>
                      <a:pt x="823" y="39"/>
                    </a:lnTo>
                    <a:lnTo>
                      <a:pt x="825" y="36"/>
                    </a:lnTo>
                    <a:lnTo>
                      <a:pt x="828" y="31"/>
                    </a:lnTo>
                    <a:lnTo>
                      <a:pt x="834" y="34"/>
                    </a:lnTo>
                    <a:lnTo>
                      <a:pt x="837" y="38"/>
                    </a:lnTo>
                    <a:lnTo>
                      <a:pt x="839" y="32"/>
                    </a:lnTo>
                    <a:lnTo>
                      <a:pt x="842" y="20"/>
                    </a:lnTo>
                    <a:lnTo>
                      <a:pt x="844" y="23"/>
                    </a:lnTo>
                    <a:lnTo>
                      <a:pt x="851" y="25"/>
                    </a:lnTo>
                    <a:lnTo>
                      <a:pt x="853" y="34"/>
                    </a:lnTo>
                    <a:lnTo>
                      <a:pt x="856" y="31"/>
                    </a:lnTo>
                    <a:lnTo>
                      <a:pt x="858" y="31"/>
                    </a:lnTo>
                    <a:lnTo>
                      <a:pt x="861" y="27"/>
                    </a:lnTo>
                    <a:lnTo>
                      <a:pt x="867" y="22"/>
                    </a:lnTo>
                    <a:lnTo>
                      <a:pt x="870" y="25"/>
                    </a:lnTo>
                    <a:lnTo>
                      <a:pt x="872" y="28"/>
                    </a:lnTo>
                    <a:lnTo>
                      <a:pt x="875" y="29"/>
                    </a:lnTo>
                    <a:lnTo>
                      <a:pt x="878" y="36"/>
                    </a:lnTo>
                    <a:lnTo>
                      <a:pt x="884" y="34"/>
                    </a:lnTo>
                    <a:lnTo>
                      <a:pt x="887" y="27"/>
                    </a:lnTo>
                    <a:lnTo>
                      <a:pt x="889" y="22"/>
                    </a:lnTo>
                    <a:lnTo>
                      <a:pt x="892" y="5"/>
                    </a:lnTo>
                    <a:lnTo>
                      <a:pt x="901" y="10"/>
                    </a:lnTo>
                    <a:lnTo>
                      <a:pt x="903" y="13"/>
                    </a:lnTo>
                  </a:path>
                </a:pathLst>
              </a:custGeom>
              <a:noFill/>
              <a:ln w="27000">
                <a:solidFill>
                  <a:srgbClr val="00ff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1492200" y="4921200"/>
                <a:ext cx="6100920" cy="247680"/>
              </a:xfrm>
              <a:custGeom>
                <a:avLst/>
                <a:gdLst/>
                <a:ahLst/>
                <a:rect l="l" t="t" r="r" b="b"/>
                <a:pathLst>
                  <a:path w="903" h="45">
                    <a:moveTo>
                      <a:pt x="0" y="23"/>
                    </a:moveTo>
                    <a:lnTo>
                      <a:pt x="6" y="22"/>
                    </a:lnTo>
                    <a:lnTo>
                      <a:pt x="8" y="24"/>
                    </a:lnTo>
                    <a:lnTo>
                      <a:pt x="11" y="27"/>
                    </a:lnTo>
                    <a:lnTo>
                      <a:pt x="14" y="27"/>
                    </a:lnTo>
                    <a:lnTo>
                      <a:pt x="16" y="24"/>
                    </a:lnTo>
                    <a:lnTo>
                      <a:pt x="23" y="22"/>
                    </a:lnTo>
                    <a:lnTo>
                      <a:pt x="25" y="18"/>
                    </a:lnTo>
                    <a:lnTo>
                      <a:pt x="28" y="18"/>
                    </a:lnTo>
                    <a:lnTo>
                      <a:pt x="30" y="20"/>
                    </a:lnTo>
                    <a:lnTo>
                      <a:pt x="33" y="22"/>
                    </a:lnTo>
                    <a:lnTo>
                      <a:pt x="39" y="20"/>
                    </a:lnTo>
                    <a:lnTo>
                      <a:pt x="42" y="20"/>
                    </a:lnTo>
                    <a:lnTo>
                      <a:pt x="44" y="18"/>
                    </a:lnTo>
                    <a:lnTo>
                      <a:pt x="47" y="15"/>
                    </a:lnTo>
                    <a:lnTo>
                      <a:pt x="49" y="15"/>
                    </a:lnTo>
                    <a:lnTo>
                      <a:pt x="56" y="15"/>
                    </a:lnTo>
                    <a:lnTo>
                      <a:pt x="58" y="15"/>
                    </a:lnTo>
                    <a:lnTo>
                      <a:pt x="61" y="11"/>
                    </a:lnTo>
                    <a:lnTo>
                      <a:pt x="64" y="14"/>
                    </a:lnTo>
                    <a:lnTo>
                      <a:pt x="66" y="14"/>
                    </a:lnTo>
                    <a:lnTo>
                      <a:pt x="72" y="14"/>
                    </a:lnTo>
                    <a:lnTo>
                      <a:pt x="75" y="13"/>
                    </a:lnTo>
                    <a:lnTo>
                      <a:pt x="78" y="11"/>
                    </a:lnTo>
                    <a:lnTo>
                      <a:pt x="80" y="6"/>
                    </a:lnTo>
                    <a:lnTo>
                      <a:pt x="83" y="8"/>
                    </a:lnTo>
                    <a:lnTo>
                      <a:pt x="89" y="6"/>
                    </a:lnTo>
                    <a:lnTo>
                      <a:pt x="92" y="6"/>
                    </a:lnTo>
                    <a:lnTo>
                      <a:pt x="94" y="5"/>
                    </a:lnTo>
                    <a:lnTo>
                      <a:pt x="97" y="6"/>
                    </a:lnTo>
                    <a:lnTo>
                      <a:pt x="99" y="4"/>
                    </a:lnTo>
                    <a:lnTo>
                      <a:pt x="106" y="0"/>
                    </a:lnTo>
                    <a:lnTo>
                      <a:pt x="108" y="0"/>
                    </a:lnTo>
                    <a:lnTo>
                      <a:pt x="111" y="2"/>
                    </a:lnTo>
                    <a:lnTo>
                      <a:pt x="113" y="6"/>
                    </a:lnTo>
                    <a:lnTo>
                      <a:pt x="116" y="5"/>
                    </a:lnTo>
                    <a:lnTo>
                      <a:pt x="125" y="10"/>
                    </a:lnTo>
                    <a:lnTo>
                      <a:pt x="128" y="9"/>
                    </a:lnTo>
                    <a:lnTo>
                      <a:pt x="130" y="9"/>
                    </a:lnTo>
                    <a:lnTo>
                      <a:pt x="131" y="8"/>
                    </a:lnTo>
                    <a:lnTo>
                      <a:pt x="139" y="9"/>
                    </a:lnTo>
                    <a:lnTo>
                      <a:pt x="142" y="9"/>
                    </a:lnTo>
                    <a:lnTo>
                      <a:pt x="144" y="9"/>
                    </a:lnTo>
                    <a:lnTo>
                      <a:pt x="147" y="13"/>
                    </a:lnTo>
                    <a:lnTo>
                      <a:pt x="148" y="13"/>
                    </a:lnTo>
                    <a:lnTo>
                      <a:pt x="156" y="13"/>
                    </a:lnTo>
                    <a:lnTo>
                      <a:pt x="158" y="11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5" y="13"/>
                    </a:lnTo>
                    <a:lnTo>
                      <a:pt x="172" y="15"/>
                    </a:lnTo>
                    <a:lnTo>
                      <a:pt x="175" y="14"/>
                    </a:lnTo>
                    <a:lnTo>
                      <a:pt x="177" y="14"/>
                    </a:lnTo>
                    <a:lnTo>
                      <a:pt x="179" y="15"/>
                    </a:lnTo>
                    <a:lnTo>
                      <a:pt x="181" y="15"/>
                    </a:lnTo>
                    <a:lnTo>
                      <a:pt x="189" y="14"/>
                    </a:lnTo>
                    <a:lnTo>
                      <a:pt x="192" y="14"/>
                    </a:lnTo>
                    <a:lnTo>
                      <a:pt x="194" y="16"/>
                    </a:lnTo>
                    <a:lnTo>
                      <a:pt x="195" y="16"/>
                    </a:lnTo>
                    <a:lnTo>
                      <a:pt x="198" y="15"/>
                    </a:lnTo>
                    <a:lnTo>
                      <a:pt x="208" y="18"/>
                    </a:lnTo>
                    <a:lnTo>
                      <a:pt x="209" y="18"/>
                    </a:lnTo>
                    <a:lnTo>
                      <a:pt x="212" y="19"/>
                    </a:lnTo>
                    <a:lnTo>
                      <a:pt x="215" y="18"/>
                    </a:lnTo>
                    <a:lnTo>
                      <a:pt x="222" y="19"/>
                    </a:lnTo>
                    <a:lnTo>
                      <a:pt x="225" y="19"/>
                    </a:lnTo>
                    <a:lnTo>
                      <a:pt x="226" y="16"/>
                    </a:lnTo>
                    <a:lnTo>
                      <a:pt x="229" y="16"/>
                    </a:lnTo>
                    <a:lnTo>
                      <a:pt x="231" y="18"/>
                    </a:lnTo>
                    <a:lnTo>
                      <a:pt x="239" y="19"/>
                    </a:lnTo>
                    <a:lnTo>
                      <a:pt x="240" y="18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8" y="14"/>
                    </a:lnTo>
                    <a:lnTo>
                      <a:pt x="256" y="14"/>
                    </a:lnTo>
                    <a:lnTo>
                      <a:pt x="257" y="14"/>
                    </a:lnTo>
                    <a:lnTo>
                      <a:pt x="259" y="15"/>
                    </a:lnTo>
                    <a:lnTo>
                      <a:pt x="262" y="18"/>
                    </a:lnTo>
                    <a:lnTo>
                      <a:pt x="264" y="18"/>
                    </a:lnTo>
                    <a:lnTo>
                      <a:pt x="272" y="16"/>
                    </a:lnTo>
                    <a:lnTo>
                      <a:pt x="273" y="16"/>
                    </a:lnTo>
                    <a:lnTo>
                      <a:pt x="276" y="16"/>
                    </a:lnTo>
                    <a:lnTo>
                      <a:pt x="279" y="18"/>
                    </a:lnTo>
                    <a:lnTo>
                      <a:pt x="281" y="16"/>
                    </a:lnTo>
                    <a:lnTo>
                      <a:pt x="288" y="16"/>
                    </a:lnTo>
                    <a:lnTo>
                      <a:pt x="290" y="19"/>
                    </a:lnTo>
                    <a:lnTo>
                      <a:pt x="293" y="19"/>
                    </a:lnTo>
                    <a:lnTo>
                      <a:pt x="295" y="20"/>
                    </a:lnTo>
                    <a:lnTo>
                      <a:pt x="298" y="19"/>
                    </a:lnTo>
                    <a:lnTo>
                      <a:pt x="304" y="19"/>
                    </a:lnTo>
                    <a:lnTo>
                      <a:pt x="307" y="19"/>
                    </a:lnTo>
                    <a:lnTo>
                      <a:pt x="309" y="19"/>
                    </a:lnTo>
                    <a:lnTo>
                      <a:pt x="312" y="19"/>
                    </a:lnTo>
                    <a:lnTo>
                      <a:pt x="314" y="16"/>
                    </a:lnTo>
                    <a:lnTo>
                      <a:pt x="321" y="16"/>
                    </a:lnTo>
                    <a:lnTo>
                      <a:pt x="323" y="15"/>
                    </a:lnTo>
                    <a:lnTo>
                      <a:pt x="326" y="14"/>
                    </a:lnTo>
                    <a:lnTo>
                      <a:pt x="328" y="15"/>
                    </a:lnTo>
                    <a:lnTo>
                      <a:pt x="331" y="15"/>
                    </a:lnTo>
                    <a:lnTo>
                      <a:pt x="337" y="15"/>
                    </a:lnTo>
                    <a:lnTo>
                      <a:pt x="340" y="15"/>
                    </a:lnTo>
                    <a:lnTo>
                      <a:pt x="343" y="15"/>
                    </a:lnTo>
                    <a:lnTo>
                      <a:pt x="345" y="13"/>
                    </a:lnTo>
                    <a:lnTo>
                      <a:pt x="348" y="11"/>
                    </a:lnTo>
                    <a:lnTo>
                      <a:pt x="357" y="14"/>
                    </a:lnTo>
                    <a:lnTo>
                      <a:pt x="359" y="14"/>
                    </a:lnTo>
                    <a:lnTo>
                      <a:pt x="362" y="13"/>
                    </a:lnTo>
                    <a:lnTo>
                      <a:pt x="364" y="13"/>
                    </a:lnTo>
                    <a:lnTo>
                      <a:pt x="371" y="11"/>
                    </a:lnTo>
                    <a:lnTo>
                      <a:pt x="373" y="13"/>
                    </a:lnTo>
                    <a:lnTo>
                      <a:pt x="376" y="14"/>
                    </a:lnTo>
                    <a:lnTo>
                      <a:pt x="378" y="14"/>
                    </a:lnTo>
                    <a:lnTo>
                      <a:pt x="381" y="13"/>
                    </a:lnTo>
                    <a:lnTo>
                      <a:pt x="387" y="14"/>
                    </a:lnTo>
                    <a:lnTo>
                      <a:pt x="390" y="16"/>
                    </a:lnTo>
                    <a:lnTo>
                      <a:pt x="392" y="14"/>
                    </a:lnTo>
                    <a:lnTo>
                      <a:pt x="395" y="16"/>
                    </a:lnTo>
                    <a:lnTo>
                      <a:pt x="396" y="18"/>
                    </a:lnTo>
                    <a:lnTo>
                      <a:pt x="404" y="19"/>
                    </a:lnTo>
                    <a:lnTo>
                      <a:pt x="407" y="20"/>
                    </a:lnTo>
                    <a:lnTo>
                      <a:pt x="409" y="19"/>
                    </a:lnTo>
                    <a:lnTo>
                      <a:pt x="412" y="18"/>
                    </a:lnTo>
                    <a:lnTo>
                      <a:pt x="413" y="15"/>
                    </a:lnTo>
                    <a:lnTo>
                      <a:pt x="421" y="11"/>
                    </a:lnTo>
                    <a:lnTo>
                      <a:pt x="423" y="14"/>
                    </a:lnTo>
                    <a:lnTo>
                      <a:pt x="426" y="14"/>
                    </a:lnTo>
                    <a:lnTo>
                      <a:pt x="428" y="18"/>
                    </a:lnTo>
                    <a:lnTo>
                      <a:pt x="430" y="16"/>
                    </a:lnTo>
                    <a:lnTo>
                      <a:pt x="437" y="19"/>
                    </a:lnTo>
                    <a:lnTo>
                      <a:pt x="440" y="19"/>
                    </a:lnTo>
                    <a:lnTo>
                      <a:pt x="442" y="19"/>
                    </a:lnTo>
                    <a:lnTo>
                      <a:pt x="444" y="18"/>
                    </a:lnTo>
                    <a:lnTo>
                      <a:pt x="446" y="20"/>
                    </a:lnTo>
                    <a:lnTo>
                      <a:pt x="454" y="19"/>
                    </a:lnTo>
                    <a:lnTo>
                      <a:pt x="456" y="22"/>
                    </a:lnTo>
                    <a:lnTo>
                      <a:pt x="459" y="20"/>
                    </a:lnTo>
                    <a:lnTo>
                      <a:pt x="460" y="22"/>
                    </a:lnTo>
                    <a:lnTo>
                      <a:pt x="463" y="22"/>
                    </a:lnTo>
                    <a:lnTo>
                      <a:pt x="471" y="22"/>
                    </a:lnTo>
                    <a:lnTo>
                      <a:pt x="473" y="22"/>
                    </a:lnTo>
                    <a:lnTo>
                      <a:pt x="474" y="19"/>
                    </a:lnTo>
                    <a:lnTo>
                      <a:pt x="477" y="16"/>
                    </a:lnTo>
                    <a:lnTo>
                      <a:pt x="480" y="16"/>
                    </a:lnTo>
                    <a:lnTo>
                      <a:pt x="487" y="16"/>
                    </a:lnTo>
                    <a:lnTo>
                      <a:pt x="490" y="16"/>
                    </a:lnTo>
                    <a:lnTo>
                      <a:pt x="491" y="15"/>
                    </a:lnTo>
                    <a:lnTo>
                      <a:pt x="494" y="16"/>
                    </a:lnTo>
                    <a:lnTo>
                      <a:pt x="496" y="14"/>
                    </a:lnTo>
                    <a:lnTo>
                      <a:pt x="504" y="14"/>
                    </a:lnTo>
                    <a:lnTo>
                      <a:pt x="506" y="18"/>
                    </a:lnTo>
                    <a:lnTo>
                      <a:pt x="508" y="19"/>
                    </a:lnTo>
                    <a:lnTo>
                      <a:pt x="510" y="20"/>
                    </a:lnTo>
                    <a:lnTo>
                      <a:pt x="513" y="19"/>
                    </a:lnTo>
                    <a:lnTo>
                      <a:pt x="520" y="22"/>
                    </a:lnTo>
                    <a:lnTo>
                      <a:pt x="522" y="20"/>
                    </a:lnTo>
                    <a:lnTo>
                      <a:pt x="524" y="20"/>
                    </a:lnTo>
                    <a:lnTo>
                      <a:pt x="527" y="20"/>
                    </a:lnTo>
                    <a:lnTo>
                      <a:pt x="529" y="22"/>
                    </a:lnTo>
                    <a:lnTo>
                      <a:pt x="537" y="25"/>
                    </a:lnTo>
                    <a:lnTo>
                      <a:pt x="538" y="27"/>
                    </a:lnTo>
                    <a:lnTo>
                      <a:pt x="541" y="25"/>
                    </a:lnTo>
                    <a:lnTo>
                      <a:pt x="546" y="28"/>
                    </a:lnTo>
                    <a:lnTo>
                      <a:pt x="552" y="29"/>
                    </a:lnTo>
                    <a:lnTo>
                      <a:pt x="555" y="25"/>
                    </a:lnTo>
                    <a:lnTo>
                      <a:pt x="558" y="25"/>
                    </a:lnTo>
                    <a:lnTo>
                      <a:pt x="560" y="25"/>
                    </a:lnTo>
                    <a:lnTo>
                      <a:pt x="563" y="27"/>
                    </a:lnTo>
                    <a:lnTo>
                      <a:pt x="569" y="29"/>
                    </a:lnTo>
                    <a:lnTo>
                      <a:pt x="572" y="31"/>
                    </a:lnTo>
                    <a:lnTo>
                      <a:pt x="574" y="32"/>
                    </a:lnTo>
                    <a:lnTo>
                      <a:pt x="577" y="33"/>
                    </a:lnTo>
                    <a:lnTo>
                      <a:pt x="579" y="32"/>
                    </a:lnTo>
                    <a:lnTo>
                      <a:pt x="586" y="33"/>
                    </a:lnTo>
                    <a:lnTo>
                      <a:pt x="588" y="33"/>
                    </a:lnTo>
                    <a:lnTo>
                      <a:pt x="591" y="31"/>
                    </a:lnTo>
                    <a:lnTo>
                      <a:pt x="593" y="32"/>
                    </a:lnTo>
                    <a:lnTo>
                      <a:pt x="596" y="32"/>
                    </a:lnTo>
                    <a:lnTo>
                      <a:pt x="602" y="32"/>
                    </a:lnTo>
                    <a:lnTo>
                      <a:pt x="605" y="32"/>
                    </a:lnTo>
                    <a:lnTo>
                      <a:pt x="608" y="32"/>
                    </a:lnTo>
                    <a:lnTo>
                      <a:pt x="610" y="32"/>
                    </a:lnTo>
                    <a:lnTo>
                      <a:pt x="619" y="32"/>
                    </a:lnTo>
                    <a:lnTo>
                      <a:pt x="622" y="33"/>
                    </a:lnTo>
                    <a:lnTo>
                      <a:pt x="624" y="33"/>
                    </a:lnTo>
                    <a:lnTo>
                      <a:pt x="627" y="33"/>
                    </a:lnTo>
                    <a:lnTo>
                      <a:pt x="629" y="33"/>
                    </a:lnTo>
                    <a:lnTo>
                      <a:pt x="636" y="37"/>
                    </a:lnTo>
                    <a:lnTo>
                      <a:pt x="638" y="36"/>
                    </a:lnTo>
                    <a:lnTo>
                      <a:pt x="641" y="32"/>
                    </a:lnTo>
                    <a:lnTo>
                      <a:pt x="643" y="31"/>
                    </a:lnTo>
                    <a:lnTo>
                      <a:pt x="646" y="29"/>
                    </a:lnTo>
                    <a:lnTo>
                      <a:pt x="652" y="31"/>
                    </a:lnTo>
                    <a:lnTo>
                      <a:pt x="655" y="32"/>
                    </a:lnTo>
                    <a:lnTo>
                      <a:pt x="657" y="29"/>
                    </a:lnTo>
                    <a:lnTo>
                      <a:pt x="660" y="31"/>
                    </a:lnTo>
                    <a:lnTo>
                      <a:pt x="663" y="33"/>
                    </a:lnTo>
                    <a:lnTo>
                      <a:pt x="672" y="33"/>
                    </a:lnTo>
                    <a:lnTo>
                      <a:pt x="674" y="33"/>
                    </a:lnTo>
                    <a:lnTo>
                      <a:pt x="677" y="33"/>
                    </a:lnTo>
                    <a:lnTo>
                      <a:pt x="678" y="33"/>
                    </a:lnTo>
                    <a:lnTo>
                      <a:pt x="686" y="36"/>
                    </a:lnTo>
                    <a:lnTo>
                      <a:pt x="688" y="40"/>
                    </a:lnTo>
                    <a:lnTo>
                      <a:pt x="691" y="36"/>
                    </a:lnTo>
                    <a:lnTo>
                      <a:pt x="693" y="36"/>
                    </a:lnTo>
                    <a:lnTo>
                      <a:pt x="695" y="37"/>
                    </a:lnTo>
                    <a:lnTo>
                      <a:pt x="702" y="34"/>
                    </a:lnTo>
                    <a:lnTo>
                      <a:pt x="705" y="36"/>
                    </a:lnTo>
                    <a:lnTo>
                      <a:pt x="707" y="36"/>
                    </a:lnTo>
                    <a:lnTo>
                      <a:pt x="709" y="29"/>
                    </a:lnTo>
                    <a:lnTo>
                      <a:pt x="711" y="32"/>
                    </a:lnTo>
                    <a:lnTo>
                      <a:pt x="719" y="33"/>
                    </a:lnTo>
                    <a:lnTo>
                      <a:pt x="721" y="32"/>
                    </a:lnTo>
                    <a:lnTo>
                      <a:pt x="724" y="32"/>
                    </a:lnTo>
                    <a:lnTo>
                      <a:pt x="725" y="33"/>
                    </a:lnTo>
                    <a:lnTo>
                      <a:pt x="728" y="36"/>
                    </a:lnTo>
                    <a:lnTo>
                      <a:pt x="736" y="34"/>
                    </a:lnTo>
                    <a:lnTo>
                      <a:pt x="738" y="36"/>
                    </a:lnTo>
                    <a:lnTo>
                      <a:pt x="741" y="37"/>
                    </a:lnTo>
                    <a:lnTo>
                      <a:pt x="742" y="38"/>
                    </a:lnTo>
                    <a:lnTo>
                      <a:pt x="744" y="40"/>
                    </a:lnTo>
                    <a:lnTo>
                      <a:pt x="755" y="40"/>
                    </a:lnTo>
                    <a:lnTo>
                      <a:pt x="759" y="42"/>
                    </a:lnTo>
                    <a:lnTo>
                      <a:pt x="761" y="43"/>
                    </a:lnTo>
                    <a:lnTo>
                      <a:pt x="769" y="41"/>
                    </a:lnTo>
                    <a:lnTo>
                      <a:pt x="771" y="42"/>
                    </a:lnTo>
                    <a:lnTo>
                      <a:pt x="773" y="42"/>
                    </a:lnTo>
                    <a:lnTo>
                      <a:pt x="775" y="42"/>
                    </a:lnTo>
                    <a:lnTo>
                      <a:pt x="778" y="40"/>
                    </a:lnTo>
                    <a:lnTo>
                      <a:pt x="785" y="43"/>
                    </a:lnTo>
                    <a:lnTo>
                      <a:pt x="787" y="45"/>
                    </a:lnTo>
                    <a:lnTo>
                      <a:pt x="789" y="42"/>
                    </a:lnTo>
                    <a:lnTo>
                      <a:pt x="792" y="40"/>
                    </a:lnTo>
                    <a:lnTo>
                      <a:pt x="794" y="40"/>
                    </a:lnTo>
                    <a:lnTo>
                      <a:pt x="802" y="37"/>
                    </a:lnTo>
                    <a:lnTo>
                      <a:pt x="803" y="40"/>
                    </a:lnTo>
                    <a:lnTo>
                      <a:pt x="806" y="33"/>
                    </a:lnTo>
                    <a:lnTo>
                      <a:pt x="808" y="25"/>
                    </a:lnTo>
                    <a:lnTo>
                      <a:pt x="811" y="29"/>
                    </a:lnTo>
                    <a:lnTo>
                      <a:pt x="819" y="33"/>
                    </a:lnTo>
                    <a:lnTo>
                      <a:pt x="820" y="31"/>
                    </a:lnTo>
                    <a:lnTo>
                      <a:pt x="823" y="36"/>
                    </a:lnTo>
                    <a:lnTo>
                      <a:pt x="825" y="34"/>
                    </a:lnTo>
                    <a:lnTo>
                      <a:pt x="828" y="36"/>
                    </a:lnTo>
                    <a:lnTo>
                      <a:pt x="834" y="34"/>
                    </a:lnTo>
                    <a:lnTo>
                      <a:pt x="837" y="37"/>
                    </a:lnTo>
                    <a:lnTo>
                      <a:pt x="839" y="34"/>
                    </a:lnTo>
                    <a:lnTo>
                      <a:pt x="842" y="33"/>
                    </a:lnTo>
                    <a:lnTo>
                      <a:pt x="844" y="29"/>
                    </a:lnTo>
                    <a:lnTo>
                      <a:pt x="851" y="32"/>
                    </a:lnTo>
                    <a:lnTo>
                      <a:pt x="853" y="28"/>
                    </a:lnTo>
                    <a:lnTo>
                      <a:pt x="856" y="27"/>
                    </a:lnTo>
                    <a:lnTo>
                      <a:pt x="858" y="32"/>
                    </a:lnTo>
                    <a:lnTo>
                      <a:pt x="861" y="33"/>
                    </a:lnTo>
                    <a:lnTo>
                      <a:pt x="867" y="28"/>
                    </a:lnTo>
                    <a:lnTo>
                      <a:pt x="870" y="25"/>
                    </a:lnTo>
                    <a:lnTo>
                      <a:pt x="872" y="20"/>
                    </a:lnTo>
                    <a:lnTo>
                      <a:pt x="875" y="15"/>
                    </a:lnTo>
                    <a:lnTo>
                      <a:pt x="878" y="18"/>
                    </a:lnTo>
                    <a:lnTo>
                      <a:pt x="884" y="16"/>
                    </a:lnTo>
                    <a:lnTo>
                      <a:pt x="887" y="19"/>
                    </a:lnTo>
                    <a:lnTo>
                      <a:pt x="889" y="19"/>
                    </a:lnTo>
                    <a:lnTo>
                      <a:pt x="892" y="16"/>
                    </a:lnTo>
                    <a:lnTo>
                      <a:pt x="901" y="13"/>
                    </a:lnTo>
                    <a:lnTo>
                      <a:pt x="903" y="13"/>
                    </a:lnTo>
                  </a:path>
                </a:pathLst>
              </a:custGeom>
              <a:noFill/>
              <a:ln w="2700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1492200" y="4971960"/>
                <a:ext cx="6100920" cy="131760"/>
              </a:xfrm>
              <a:custGeom>
                <a:avLst/>
                <a:gdLst/>
                <a:ahLst/>
                <a:rect l="l" t="t" r="r" b="b"/>
                <a:pathLst>
                  <a:path w="903" h="24">
                    <a:moveTo>
                      <a:pt x="0" y="14"/>
                    </a:moveTo>
                    <a:lnTo>
                      <a:pt x="6" y="13"/>
                    </a:lnTo>
                    <a:lnTo>
                      <a:pt x="8" y="13"/>
                    </a:lnTo>
                    <a:lnTo>
                      <a:pt x="11" y="15"/>
                    </a:lnTo>
                    <a:lnTo>
                      <a:pt x="14" y="15"/>
                    </a:lnTo>
                    <a:lnTo>
                      <a:pt x="16" y="14"/>
                    </a:lnTo>
                    <a:lnTo>
                      <a:pt x="23" y="13"/>
                    </a:lnTo>
                    <a:lnTo>
                      <a:pt x="25" y="11"/>
                    </a:lnTo>
                    <a:lnTo>
                      <a:pt x="28" y="11"/>
                    </a:lnTo>
                    <a:lnTo>
                      <a:pt x="30" y="11"/>
                    </a:lnTo>
                    <a:lnTo>
                      <a:pt x="33" y="11"/>
                    </a:lnTo>
                    <a:lnTo>
                      <a:pt x="39" y="11"/>
                    </a:lnTo>
                    <a:lnTo>
                      <a:pt x="42" y="10"/>
                    </a:lnTo>
                    <a:lnTo>
                      <a:pt x="44" y="10"/>
                    </a:lnTo>
                    <a:lnTo>
                      <a:pt x="47" y="9"/>
                    </a:lnTo>
                    <a:lnTo>
                      <a:pt x="49" y="9"/>
                    </a:lnTo>
                    <a:lnTo>
                      <a:pt x="56" y="6"/>
                    </a:lnTo>
                    <a:lnTo>
                      <a:pt x="58" y="7"/>
                    </a:lnTo>
                    <a:lnTo>
                      <a:pt x="61" y="7"/>
                    </a:lnTo>
                    <a:lnTo>
                      <a:pt x="64" y="7"/>
                    </a:lnTo>
                    <a:lnTo>
                      <a:pt x="66" y="6"/>
                    </a:lnTo>
                    <a:lnTo>
                      <a:pt x="72" y="7"/>
                    </a:lnTo>
                    <a:lnTo>
                      <a:pt x="75" y="7"/>
                    </a:lnTo>
                    <a:lnTo>
                      <a:pt x="78" y="6"/>
                    </a:lnTo>
                    <a:lnTo>
                      <a:pt x="80" y="5"/>
                    </a:lnTo>
                    <a:lnTo>
                      <a:pt x="83" y="6"/>
                    </a:lnTo>
                    <a:lnTo>
                      <a:pt x="89" y="5"/>
                    </a:lnTo>
                    <a:lnTo>
                      <a:pt x="92" y="5"/>
                    </a:lnTo>
                    <a:lnTo>
                      <a:pt x="94" y="4"/>
                    </a:lnTo>
                    <a:lnTo>
                      <a:pt x="97" y="4"/>
                    </a:lnTo>
                    <a:lnTo>
                      <a:pt x="99" y="4"/>
                    </a:lnTo>
                    <a:lnTo>
                      <a:pt x="106" y="2"/>
                    </a:lnTo>
                    <a:lnTo>
                      <a:pt x="108" y="2"/>
                    </a:lnTo>
                    <a:lnTo>
                      <a:pt x="111" y="1"/>
                    </a:lnTo>
                    <a:lnTo>
                      <a:pt x="113" y="2"/>
                    </a:lnTo>
                    <a:lnTo>
                      <a:pt x="116" y="2"/>
                    </a:lnTo>
                    <a:lnTo>
                      <a:pt x="125" y="4"/>
                    </a:lnTo>
                    <a:lnTo>
                      <a:pt x="128" y="4"/>
                    </a:lnTo>
                    <a:lnTo>
                      <a:pt x="130" y="2"/>
                    </a:lnTo>
                    <a:lnTo>
                      <a:pt x="131" y="1"/>
                    </a:lnTo>
                    <a:lnTo>
                      <a:pt x="139" y="0"/>
                    </a:lnTo>
                    <a:lnTo>
                      <a:pt x="142" y="1"/>
                    </a:lnTo>
                    <a:lnTo>
                      <a:pt x="144" y="1"/>
                    </a:lnTo>
                    <a:lnTo>
                      <a:pt x="147" y="2"/>
                    </a:lnTo>
                    <a:lnTo>
                      <a:pt x="148" y="2"/>
                    </a:lnTo>
                    <a:lnTo>
                      <a:pt x="156" y="1"/>
                    </a:lnTo>
                    <a:lnTo>
                      <a:pt x="158" y="1"/>
                    </a:lnTo>
                    <a:lnTo>
                      <a:pt x="161" y="0"/>
                    </a:lnTo>
                    <a:lnTo>
                      <a:pt x="162" y="0"/>
                    </a:lnTo>
                    <a:lnTo>
                      <a:pt x="165" y="1"/>
                    </a:lnTo>
                    <a:lnTo>
                      <a:pt x="172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9" y="4"/>
                    </a:lnTo>
                    <a:lnTo>
                      <a:pt x="181" y="5"/>
                    </a:lnTo>
                    <a:lnTo>
                      <a:pt x="189" y="4"/>
                    </a:lnTo>
                    <a:lnTo>
                      <a:pt x="192" y="4"/>
                    </a:lnTo>
                    <a:lnTo>
                      <a:pt x="194" y="6"/>
                    </a:lnTo>
                    <a:lnTo>
                      <a:pt x="195" y="6"/>
                    </a:lnTo>
                    <a:lnTo>
                      <a:pt x="198" y="5"/>
                    </a:lnTo>
                    <a:lnTo>
                      <a:pt x="208" y="5"/>
                    </a:lnTo>
                    <a:lnTo>
                      <a:pt x="209" y="5"/>
                    </a:lnTo>
                    <a:lnTo>
                      <a:pt x="212" y="5"/>
                    </a:lnTo>
                    <a:lnTo>
                      <a:pt x="215" y="5"/>
                    </a:lnTo>
                    <a:lnTo>
                      <a:pt x="222" y="5"/>
                    </a:lnTo>
                    <a:lnTo>
                      <a:pt x="225" y="5"/>
                    </a:lnTo>
                    <a:lnTo>
                      <a:pt x="226" y="5"/>
                    </a:lnTo>
                    <a:lnTo>
                      <a:pt x="229" y="5"/>
                    </a:lnTo>
                    <a:lnTo>
                      <a:pt x="231" y="5"/>
                    </a:lnTo>
                    <a:lnTo>
                      <a:pt x="239" y="5"/>
                    </a:lnTo>
                    <a:lnTo>
                      <a:pt x="240" y="5"/>
                    </a:lnTo>
                    <a:lnTo>
                      <a:pt x="243" y="5"/>
                    </a:lnTo>
                    <a:lnTo>
                      <a:pt x="245" y="5"/>
                    </a:lnTo>
                    <a:lnTo>
                      <a:pt x="248" y="5"/>
                    </a:lnTo>
                    <a:lnTo>
                      <a:pt x="256" y="5"/>
                    </a:lnTo>
                    <a:lnTo>
                      <a:pt x="257" y="5"/>
                    </a:lnTo>
                    <a:lnTo>
                      <a:pt x="259" y="6"/>
                    </a:lnTo>
                    <a:lnTo>
                      <a:pt x="262" y="7"/>
                    </a:lnTo>
                    <a:lnTo>
                      <a:pt x="264" y="7"/>
                    </a:lnTo>
                    <a:lnTo>
                      <a:pt x="272" y="6"/>
                    </a:lnTo>
                    <a:lnTo>
                      <a:pt x="273" y="6"/>
                    </a:lnTo>
                    <a:lnTo>
                      <a:pt x="276" y="6"/>
                    </a:lnTo>
                    <a:lnTo>
                      <a:pt x="279" y="6"/>
                    </a:lnTo>
                    <a:lnTo>
                      <a:pt x="281" y="6"/>
                    </a:lnTo>
                    <a:lnTo>
                      <a:pt x="288" y="5"/>
                    </a:lnTo>
                    <a:lnTo>
                      <a:pt x="290" y="6"/>
                    </a:lnTo>
                    <a:lnTo>
                      <a:pt x="293" y="6"/>
                    </a:lnTo>
                    <a:lnTo>
                      <a:pt x="295" y="7"/>
                    </a:lnTo>
                    <a:lnTo>
                      <a:pt x="298" y="7"/>
                    </a:lnTo>
                    <a:lnTo>
                      <a:pt x="304" y="7"/>
                    </a:lnTo>
                    <a:lnTo>
                      <a:pt x="307" y="7"/>
                    </a:lnTo>
                    <a:lnTo>
                      <a:pt x="309" y="9"/>
                    </a:lnTo>
                    <a:lnTo>
                      <a:pt x="312" y="7"/>
                    </a:lnTo>
                    <a:lnTo>
                      <a:pt x="314" y="5"/>
                    </a:lnTo>
                    <a:lnTo>
                      <a:pt x="321" y="5"/>
                    </a:lnTo>
                    <a:lnTo>
                      <a:pt x="323" y="5"/>
                    </a:lnTo>
                    <a:lnTo>
                      <a:pt x="326" y="4"/>
                    </a:lnTo>
                    <a:lnTo>
                      <a:pt x="328" y="5"/>
                    </a:lnTo>
                    <a:lnTo>
                      <a:pt x="331" y="5"/>
                    </a:lnTo>
                    <a:lnTo>
                      <a:pt x="337" y="6"/>
                    </a:lnTo>
                    <a:lnTo>
                      <a:pt x="340" y="6"/>
                    </a:lnTo>
                    <a:lnTo>
                      <a:pt x="343" y="6"/>
                    </a:lnTo>
                    <a:lnTo>
                      <a:pt x="345" y="7"/>
                    </a:lnTo>
                    <a:lnTo>
                      <a:pt x="348" y="5"/>
                    </a:lnTo>
                    <a:lnTo>
                      <a:pt x="357" y="7"/>
                    </a:lnTo>
                    <a:lnTo>
                      <a:pt x="359" y="7"/>
                    </a:lnTo>
                    <a:lnTo>
                      <a:pt x="362" y="7"/>
                    </a:lnTo>
                    <a:lnTo>
                      <a:pt x="364" y="6"/>
                    </a:lnTo>
                    <a:lnTo>
                      <a:pt x="371" y="7"/>
                    </a:lnTo>
                    <a:lnTo>
                      <a:pt x="373" y="9"/>
                    </a:lnTo>
                    <a:lnTo>
                      <a:pt x="376" y="9"/>
                    </a:lnTo>
                    <a:lnTo>
                      <a:pt x="378" y="9"/>
                    </a:lnTo>
                    <a:lnTo>
                      <a:pt x="381" y="9"/>
                    </a:lnTo>
                    <a:lnTo>
                      <a:pt x="387" y="9"/>
                    </a:lnTo>
                    <a:lnTo>
                      <a:pt x="390" y="11"/>
                    </a:lnTo>
                    <a:lnTo>
                      <a:pt x="392" y="13"/>
                    </a:lnTo>
                    <a:lnTo>
                      <a:pt x="395" y="14"/>
                    </a:lnTo>
                    <a:lnTo>
                      <a:pt x="396" y="14"/>
                    </a:lnTo>
                    <a:lnTo>
                      <a:pt x="404" y="15"/>
                    </a:lnTo>
                    <a:lnTo>
                      <a:pt x="407" y="15"/>
                    </a:lnTo>
                    <a:lnTo>
                      <a:pt x="409" y="14"/>
                    </a:lnTo>
                    <a:lnTo>
                      <a:pt x="412" y="13"/>
                    </a:lnTo>
                    <a:lnTo>
                      <a:pt x="413" y="11"/>
                    </a:lnTo>
                    <a:lnTo>
                      <a:pt x="421" y="10"/>
                    </a:lnTo>
                    <a:lnTo>
                      <a:pt x="423" y="11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30" y="13"/>
                    </a:lnTo>
                    <a:lnTo>
                      <a:pt x="437" y="14"/>
                    </a:lnTo>
                    <a:lnTo>
                      <a:pt x="440" y="14"/>
                    </a:lnTo>
                    <a:lnTo>
                      <a:pt x="442" y="14"/>
                    </a:lnTo>
                    <a:lnTo>
                      <a:pt x="444" y="13"/>
                    </a:lnTo>
                    <a:lnTo>
                      <a:pt x="446" y="14"/>
                    </a:lnTo>
                    <a:lnTo>
                      <a:pt x="454" y="13"/>
                    </a:lnTo>
                    <a:lnTo>
                      <a:pt x="456" y="14"/>
                    </a:lnTo>
                    <a:lnTo>
                      <a:pt x="459" y="14"/>
                    </a:lnTo>
                    <a:lnTo>
                      <a:pt x="460" y="15"/>
                    </a:lnTo>
                    <a:lnTo>
                      <a:pt x="463" y="14"/>
                    </a:lnTo>
                    <a:lnTo>
                      <a:pt x="471" y="14"/>
                    </a:lnTo>
                    <a:lnTo>
                      <a:pt x="473" y="14"/>
                    </a:lnTo>
                    <a:lnTo>
                      <a:pt x="474" y="11"/>
                    </a:lnTo>
                    <a:lnTo>
                      <a:pt x="477" y="10"/>
                    </a:lnTo>
                    <a:lnTo>
                      <a:pt x="480" y="10"/>
                    </a:lnTo>
                    <a:lnTo>
                      <a:pt x="487" y="10"/>
                    </a:lnTo>
                    <a:lnTo>
                      <a:pt x="490" y="10"/>
                    </a:lnTo>
                    <a:lnTo>
                      <a:pt x="491" y="10"/>
                    </a:lnTo>
                    <a:lnTo>
                      <a:pt x="494" y="11"/>
                    </a:lnTo>
                    <a:lnTo>
                      <a:pt x="496" y="11"/>
                    </a:lnTo>
                    <a:lnTo>
                      <a:pt x="504" y="11"/>
                    </a:lnTo>
                    <a:lnTo>
                      <a:pt x="506" y="13"/>
                    </a:lnTo>
                    <a:lnTo>
                      <a:pt x="508" y="14"/>
                    </a:lnTo>
                    <a:lnTo>
                      <a:pt x="510" y="13"/>
                    </a:lnTo>
                    <a:lnTo>
                      <a:pt x="513" y="13"/>
                    </a:lnTo>
                    <a:lnTo>
                      <a:pt x="520" y="13"/>
                    </a:lnTo>
                    <a:lnTo>
                      <a:pt x="522" y="13"/>
                    </a:lnTo>
                    <a:lnTo>
                      <a:pt x="524" y="14"/>
                    </a:lnTo>
                    <a:lnTo>
                      <a:pt x="527" y="15"/>
                    </a:lnTo>
                    <a:lnTo>
                      <a:pt x="529" y="15"/>
                    </a:lnTo>
                    <a:lnTo>
                      <a:pt x="537" y="18"/>
                    </a:lnTo>
                    <a:lnTo>
                      <a:pt x="538" y="19"/>
                    </a:lnTo>
                    <a:lnTo>
                      <a:pt x="541" y="19"/>
                    </a:lnTo>
                    <a:lnTo>
                      <a:pt x="546" y="19"/>
                    </a:lnTo>
                    <a:lnTo>
                      <a:pt x="552" y="20"/>
                    </a:lnTo>
                    <a:lnTo>
                      <a:pt x="555" y="19"/>
                    </a:lnTo>
                    <a:lnTo>
                      <a:pt x="558" y="20"/>
                    </a:lnTo>
                    <a:lnTo>
                      <a:pt x="560" y="19"/>
                    </a:lnTo>
                    <a:lnTo>
                      <a:pt x="563" y="19"/>
                    </a:lnTo>
                    <a:lnTo>
                      <a:pt x="569" y="19"/>
                    </a:lnTo>
                    <a:lnTo>
                      <a:pt x="572" y="22"/>
                    </a:lnTo>
                    <a:lnTo>
                      <a:pt x="574" y="22"/>
                    </a:lnTo>
                    <a:lnTo>
                      <a:pt x="577" y="22"/>
                    </a:lnTo>
                    <a:lnTo>
                      <a:pt x="579" y="22"/>
                    </a:lnTo>
                    <a:lnTo>
                      <a:pt x="586" y="23"/>
                    </a:lnTo>
                    <a:lnTo>
                      <a:pt x="588" y="24"/>
                    </a:lnTo>
                    <a:lnTo>
                      <a:pt x="591" y="23"/>
                    </a:lnTo>
                    <a:lnTo>
                      <a:pt x="593" y="23"/>
                    </a:lnTo>
                    <a:lnTo>
                      <a:pt x="596" y="22"/>
                    </a:lnTo>
                    <a:lnTo>
                      <a:pt x="602" y="22"/>
                    </a:lnTo>
                    <a:lnTo>
                      <a:pt x="605" y="20"/>
                    </a:lnTo>
                    <a:lnTo>
                      <a:pt x="608" y="20"/>
                    </a:lnTo>
                    <a:lnTo>
                      <a:pt x="610" y="19"/>
                    </a:lnTo>
                    <a:lnTo>
                      <a:pt x="619" y="19"/>
                    </a:lnTo>
                    <a:lnTo>
                      <a:pt x="622" y="19"/>
                    </a:lnTo>
                    <a:lnTo>
                      <a:pt x="624" y="19"/>
                    </a:lnTo>
                    <a:lnTo>
                      <a:pt x="627" y="18"/>
                    </a:lnTo>
                    <a:lnTo>
                      <a:pt x="629" y="19"/>
                    </a:lnTo>
                    <a:lnTo>
                      <a:pt x="636" y="20"/>
                    </a:lnTo>
                    <a:lnTo>
                      <a:pt x="638" y="20"/>
                    </a:lnTo>
                    <a:lnTo>
                      <a:pt x="641" y="16"/>
                    </a:lnTo>
                    <a:lnTo>
                      <a:pt x="643" y="15"/>
                    </a:lnTo>
                    <a:lnTo>
                      <a:pt x="646" y="13"/>
                    </a:lnTo>
                    <a:lnTo>
                      <a:pt x="652" y="14"/>
                    </a:lnTo>
                    <a:lnTo>
                      <a:pt x="655" y="14"/>
                    </a:lnTo>
                    <a:lnTo>
                      <a:pt x="657" y="13"/>
                    </a:lnTo>
                    <a:lnTo>
                      <a:pt x="660" y="13"/>
                    </a:lnTo>
                    <a:lnTo>
                      <a:pt x="663" y="11"/>
                    </a:lnTo>
                    <a:lnTo>
                      <a:pt x="672" y="13"/>
                    </a:lnTo>
                    <a:lnTo>
                      <a:pt x="674" y="11"/>
                    </a:lnTo>
                    <a:lnTo>
                      <a:pt x="677" y="9"/>
                    </a:lnTo>
                    <a:lnTo>
                      <a:pt x="678" y="7"/>
                    </a:lnTo>
                    <a:lnTo>
                      <a:pt x="686" y="7"/>
                    </a:lnTo>
                    <a:lnTo>
                      <a:pt x="688" y="10"/>
                    </a:lnTo>
                    <a:lnTo>
                      <a:pt x="691" y="9"/>
                    </a:lnTo>
                    <a:lnTo>
                      <a:pt x="693" y="9"/>
                    </a:lnTo>
                    <a:lnTo>
                      <a:pt x="695" y="10"/>
                    </a:lnTo>
                    <a:lnTo>
                      <a:pt x="702" y="7"/>
                    </a:lnTo>
                    <a:lnTo>
                      <a:pt x="705" y="7"/>
                    </a:lnTo>
                    <a:lnTo>
                      <a:pt x="707" y="9"/>
                    </a:lnTo>
                    <a:lnTo>
                      <a:pt x="709" y="6"/>
                    </a:lnTo>
                    <a:lnTo>
                      <a:pt x="711" y="9"/>
                    </a:lnTo>
                    <a:lnTo>
                      <a:pt x="719" y="10"/>
                    </a:lnTo>
                    <a:lnTo>
                      <a:pt x="721" y="9"/>
                    </a:lnTo>
                    <a:lnTo>
                      <a:pt x="724" y="9"/>
                    </a:lnTo>
                    <a:lnTo>
                      <a:pt x="725" y="10"/>
                    </a:lnTo>
                    <a:lnTo>
                      <a:pt x="728" y="10"/>
                    </a:lnTo>
                    <a:lnTo>
                      <a:pt x="736" y="10"/>
                    </a:lnTo>
                    <a:lnTo>
                      <a:pt x="738" y="10"/>
                    </a:lnTo>
                    <a:lnTo>
                      <a:pt x="741" y="10"/>
                    </a:lnTo>
                    <a:lnTo>
                      <a:pt x="742" y="11"/>
                    </a:lnTo>
                    <a:lnTo>
                      <a:pt x="744" y="13"/>
                    </a:lnTo>
                    <a:lnTo>
                      <a:pt x="755" y="14"/>
                    </a:lnTo>
                    <a:lnTo>
                      <a:pt x="759" y="18"/>
                    </a:lnTo>
                    <a:lnTo>
                      <a:pt x="761" y="19"/>
                    </a:lnTo>
                    <a:lnTo>
                      <a:pt x="769" y="16"/>
                    </a:lnTo>
                    <a:lnTo>
                      <a:pt x="771" y="16"/>
                    </a:lnTo>
                    <a:lnTo>
                      <a:pt x="773" y="16"/>
                    </a:lnTo>
                    <a:lnTo>
                      <a:pt x="775" y="16"/>
                    </a:lnTo>
                    <a:lnTo>
                      <a:pt x="778" y="16"/>
                    </a:lnTo>
                    <a:lnTo>
                      <a:pt x="785" y="19"/>
                    </a:lnTo>
                    <a:lnTo>
                      <a:pt x="787" y="19"/>
                    </a:lnTo>
                    <a:lnTo>
                      <a:pt x="789" y="20"/>
                    </a:lnTo>
                    <a:lnTo>
                      <a:pt x="792" y="22"/>
                    </a:lnTo>
                    <a:lnTo>
                      <a:pt x="794" y="20"/>
                    </a:lnTo>
                    <a:lnTo>
                      <a:pt x="802" y="20"/>
                    </a:lnTo>
                    <a:lnTo>
                      <a:pt x="803" y="22"/>
                    </a:lnTo>
                    <a:lnTo>
                      <a:pt x="806" y="18"/>
                    </a:lnTo>
                    <a:lnTo>
                      <a:pt x="808" y="14"/>
                    </a:lnTo>
                    <a:lnTo>
                      <a:pt x="811" y="16"/>
                    </a:lnTo>
                    <a:lnTo>
                      <a:pt x="819" y="16"/>
                    </a:lnTo>
                    <a:lnTo>
                      <a:pt x="820" y="16"/>
                    </a:lnTo>
                    <a:lnTo>
                      <a:pt x="823" y="18"/>
                    </a:lnTo>
                    <a:lnTo>
                      <a:pt x="825" y="16"/>
                    </a:lnTo>
                    <a:lnTo>
                      <a:pt x="828" y="16"/>
                    </a:lnTo>
                    <a:lnTo>
                      <a:pt x="834" y="15"/>
                    </a:lnTo>
                    <a:lnTo>
                      <a:pt x="837" y="18"/>
                    </a:lnTo>
                    <a:lnTo>
                      <a:pt x="839" y="15"/>
                    </a:lnTo>
                    <a:lnTo>
                      <a:pt x="842" y="16"/>
                    </a:lnTo>
                    <a:lnTo>
                      <a:pt x="844" y="15"/>
                    </a:lnTo>
                    <a:lnTo>
                      <a:pt x="851" y="15"/>
                    </a:lnTo>
                    <a:lnTo>
                      <a:pt x="853" y="15"/>
                    </a:lnTo>
                    <a:lnTo>
                      <a:pt x="856" y="14"/>
                    </a:lnTo>
                    <a:lnTo>
                      <a:pt x="858" y="15"/>
                    </a:lnTo>
                    <a:lnTo>
                      <a:pt x="861" y="15"/>
                    </a:lnTo>
                    <a:lnTo>
                      <a:pt x="867" y="13"/>
                    </a:lnTo>
                    <a:lnTo>
                      <a:pt x="870" y="13"/>
                    </a:lnTo>
                    <a:lnTo>
                      <a:pt x="872" y="10"/>
                    </a:lnTo>
                    <a:lnTo>
                      <a:pt x="875" y="7"/>
                    </a:lnTo>
                    <a:lnTo>
                      <a:pt x="878" y="11"/>
                    </a:lnTo>
                    <a:lnTo>
                      <a:pt x="884" y="10"/>
                    </a:lnTo>
                    <a:lnTo>
                      <a:pt x="887" y="11"/>
                    </a:lnTo>
                    <a:lnTo>
                      <a:pt x="889" y="10"/>
                    </a:lnTo>
                    <a:lnTo>
                      <a:pt x="892" y="9"/>
                    </a:lnTo>
                    <a:lnTo>
                      <a:pt x="901" y="6"/>
                    </a:lnTo>
                    <a:lnTo>
                      <a:pt x="903" y="4"/>
                    </a:lnTo>
                  </a:path>
                </a:pathLst>
              </a:custGeom>
              <a:noFill/>
              <a:ln w="27000">
                <a:solidFill>
                  <a:srgbClr val="00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1471680" y="503244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151128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1531800" y="504360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1546200" y="505476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2" y="0"/>
                    </a:moveTo>
                    <a:lnTo>
                      <a:pt x="25" y="10"/>
                    </a:lnTo>
                    <a:lnTo>
                      <a:pt x="12" y="17"/>
                    </a:lnTo>
                    <a:lnTo>
                      <a:pt x="0" y="1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1565280" y="505476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1585800" y="504360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1627200" y="502596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164772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1660680" y="500364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168120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169380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>
                <a:off x="174132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175572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>
                <a:off x="177480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>
                <a:off x="1789200" y="499284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180972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184932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1870200" y="499284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1882800" y="497196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6"/>
                    </a:lnTo>
                    <a:lnTo>
                      <a:pt x="13" y="17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>
                <a:off x="190332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192420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>
                <a:off x="196524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>
                <a:off x="1978200" y="4976640"/>
                <a:ext cx="4104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>
                <a:off x="1998720" y="4971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6"/>
                    </a:lnTo>
                    <a:lnTo>
                      <a:pt x="13" y="17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2019240" y="494352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>
                <a:off x="2031840" y="4950000"/>
                <a:ext cx="33480" cy="2664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2079720" y="494352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>
                <a:off x="2092320" y="494352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>
                <a:off x="2112840" y="493236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9" y="0"/>
                    </a:moveTo>
                    <a:lnTo>
                      <a:pt x="21" y="11"/>
                    </a:lnTo>
                    <a:lnTo>
                      <a:pt x="9" y="21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2127240" y="494352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7"/>
                    </a:lnTo>
                    <a:lnTo>
                      <a:pt x="12" y="18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>
                <a:off x="2146320" y="49276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>
                <a:off x="2187720" y="49053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2208240" y="49053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0"/>
                    </a:lnTo>
                    <a:lnTo>
                      <a:pt x="8" y="17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>
                <a:off x="2220840" y="492120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>
                <a:off x="2241720" y="494352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9" name=""/>
              <p:cNvSpPr/>
              <p:nvPr/>
            </p:nvSpPr>
            <p:spPr>
              <a:xfrm>
                <a:off x="2255760" y="4932360"/>
                <a:ext cx="39600" cy="33480"/>
              </a:xfrm>
              <a:custGeom>
                <a:avLst/>
                <a:gdLst/>
                <a:ahLst/>
                <a:rect l="l" t="t" r="r" b="b"/>
                <a:pathLst>
                  <a:path w="25" h="21">
                    <a:moveTo>
                      <a:pt x="12" y="0"/>
                    </a:moveTo>
                    <a:lnTo>
                      <a:pt x="25" y="11"/>
                    </a:lnTo>
                    <a:lnTo>
                      <a:pt x="12" y="21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2316240" y="496584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>
                <a:off x="2336760" y="49546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11"/>
                    </a:lnTo>
                    <a:lnTo>
                      <a:pt x="12" y="17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>
                <a:off x="2355840" y="49546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1"/>
                    </a:lnTo>
                    <a:lnTo>
                      <a:pt x="9" y="17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>
                <a:off x="2363760" y="4950000"/>
                <a:ext cx="33480" cy="2664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0"/>
                    </a:lnTo>
                    <a:lnTo>
                      <a:pt x="8" y="17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>
                <a:off x="2409840" y="495468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11"/>
                    </a:lnTo>
                    <a:lnTo>
                      <a:pt x="13" y="17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>
                <a:off x="2430360" y="49546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7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>
                <a:off x="2451240" y="495468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1"/>
                    </a:lnTo>
                    <a:lnTo>
                      <a:pt x="8" y="17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>
                <a:off x="24638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>
                <a:off x="2471760" y="497664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2" y="0"/>
                    </a:moveTo>
                    <a:lnTo>
                      <a:pt x="25" y="10"/>
                    </a:lnTo>
                    <a:lnTo>
                      <a:pt x="12" y="17"/>
                    </a:lnTo>
                    <a:lnTo>
                      <a:pt x="0" y="1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9" name=""/>
              <p:cNvSpPr/>
              <p:nvPr/>
            </p:nvSpPr>
            <p:spPr>
              <a:xfrm>
                <a:off x="2525760" y="497664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0" name=""/>
              <p:cNvSpPr/>
              <p:nvPr/>
            </p:nvSpPr>
            <p:spPr>
              <a:xfrm>
                <a:off x="2546280" y="4971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6"/>
                    </a:lnTo>
                    <a:lnTo>
                      <a:pt x="8" y="17"/>
                    </a:lnTo>
                    <a:lnTo>
                      <a:pt x="0" y="6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1" name=""/>
              <p:cNvSpPr/>
              <p:nvPr/>
            </p:nvSpPr>
            <p:spPr>
              <a:xfrm>
                <a:off x="2558880" y="49658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2" name=""/>
              <p:cNvSpPr/>
              <p:nvPr/>
            </p:nvSpPr>
            <p:spPr>
              <a:xfrm>
                <a:off x="2573280" y="49658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>
                <a:off x="2585880" y="49766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>
                <a:off x="263988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>
                <a:off x="265428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11"/>
                    </a:lnTo>
                    <a:lnTo>
                      <a:pt x="12" y="18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>
                <a:off x="267336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>
                <a:off x="268128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7"/>
                    </a:lnTo>
                    <a:lnTo>
                      <a:pt x="12" y="18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>
                <a:off x="270036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>
                <a:off x="2747880" y="4981680"/>
                <a:ext cx="4140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>
                <a:off x="276876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>
                <a:off x="278928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>
                <a:off x="279576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>
                <a:off x="280836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>
                <a:off x="288288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>
                <a:off x="289080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>
                <a:off x="2903400" y="5010120"/>
                <a:ext cx="41400" cy="3348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13" y="0"/>
                    </a:moveTo>
                    <a:lnTo>
                      <a:pt x="26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>
                <a:off x="2924280" y="500364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>
                <a:off x="29782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>
                <a:off x="299088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13" y="0"/>
                    </a:moveTo>
                    <a:lnTo>
                      <a:pt x="22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>
                <a:off x="300528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>
                <a:off x="3017880" y="499896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303840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>
                <a:off x="30862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309888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311292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313380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>
                <a:off x="314640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>
                <a:off x="320040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>
                <a:off x="320832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11"/>
                    </a:lnTo>
                    <a:lnTo>
                      <a:pt x="12" y="18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>
                <a:off x="322740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>
                <a:off x="3241800" y="500364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326232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>
                <a:off x="331632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>
                <a:off x="332280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>
                <a:off x="3335400" y="4998960"/>
                <a:ext cx="4104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>
                <a:off x="335592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7" name=""/>
              <p:cNvSpPr/>
              <p:nvPr/>
            </p:nvSpPr>
            <p:spPr>
              <a:xfrm>
                <a:off x="337644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8" name=""/>
              <p:cNvSpPr/>
              <p:nvPr/>
            </p:nvSpPr>
            <p:spPr>
              <a:xfrm>
                <a:off x="341784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343692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9" y="0"/>
                    </a:moveTo>
                    <a:lnTo>
                      <a:pt x="22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0" name=""/>
              <p:cNvSpPr/>
              <p:nvPr/>
            </p:nvSpPr>
            <p:spPr>
              <a:xfrm>
                <a:off x="345132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1" name=""/>
              <p:cNvSpPr/>
              <p:nvPr/>
            </p:nvSpPr>
            <p:spPr>
              <a:xfrm>
                <a:off x="347184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2" name=""/>
              <p:cNvSpPr/>
              <p:nvPr/>
            </p:nvSpPr>
            <p:spPr>
              <a:xfrm>
                <a:off x="34844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3" name=""/>
              <p:cNvSpPr/>
              <p:nvPr/>
            </p:nvSpPr>
            <p:spPr>
              <a:xfrm>
                <a:off x="353232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4" name=""/>
              <p:cNvSpPr/>
              <p:nvPr/>
            </p:nvSpPr>
            <p:spPr>
              <a:xfrm>
                <a:off x="354492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13" y="0"/>
                    </a:moveTo>
                    <a:lnTo>
                      <a:pt x="22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5" name=""/>
              <p:cNvSpPr/>
              <p:nvPr/>
            </p:nvSpPr>
            <p:spPr>
              <a:xfrm>
                <a:off x="35654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9" y="0"/>
                    </a:moveTo>
                    <a:lnTo>
                      <a:pt x="21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6" name=""/>
              <p:cNvSpPr/>
              <p:nvPr/>
            </p:nvSpPr>
            <p:spPr>
              <a:xfrm>
                <a:off x="35798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2" y="0"/>
                    </a:moveTo>
                    <a:lnTo>
                      <a:pt x="21" y="10"/>
                    </a:lnTo>
                    <a:lnTo>
                      <a:pt x="12" y="21"/>
                    </a:lnTo>
                    <a:lnTo>
                      <a:pt x="0" y="1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7" name=""/>
              <p:cNvSpPr/>
              <p:nvPr/>
            </p:nvSpPr>
            <p:spPr>
              <a:xfrm>
                <a:off x="3598920" y="499896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8" name=""/>
              <p:cNvSpPr/>
              <p:nvPr/>
            </p:nvSpPr>
            <p:spPr>
              <a:xfrm>
                <a:off x="363996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9" name=""/>
              <p:cNvSpPr/>
              <p:nvPr/>
            </p:nvSpPr>
            <p:spPr>
              <a:xfrm>
                <a:off x="3660840" y="499284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0" name=""/>
              <p:cNvSpPr/>
              <p:nvPr/>
            </p:nvSpPr>
            <p:spPr>
              <a:xfrm>
                <a:off x="367344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1" name=""/>
              <p:cNvSpPr/>
              <p:nvPr/>
            </p:nvSpPr>
            <p:spPr>
              <a:xfrm>
                <a:off x="369396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2" name=""/>
              <p:cNvSpPr/>
              <p:nvPr/>
            </p:nvSpPr>
            <p:spPr>
              <a:xfrm>
                <a:off x="3706920" y="4992840"/>
                <a:ext cx="4104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3" name=""/>
              <p:cNvSpPr/>
              <p:nvPr/>
            </p:nvSpPr>
            <p:spPr>
              <a:xfrm>
                <a:off x="375444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4" name=""/>
              <p:cNvSpPr/>
              <p:nvPr/>
            </p:nvSpPr>
            <p:spPr>
              <a:xfrm>
                <a:off x="3768840" y="4992840"/>
                <a:ext cx="39600" cy="28440"/>
              </a:xfrm>
              <a:custGeom>
                <a:avLst/>
                <a:gdLst/>
                <a:ahLst/>
                <a:rect l="l" t="t" r="r" b="b"/>
                <a:pathLst>
                  <a:path w="25" h="18">
                    <a:moveTo>
                      <a:pt x="13" y="0"/>
                    </a:moveTo>
                    <a:lnTo>
                      <a:pt x="25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378936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7"/>
                    </a:lnTo>
                    <a:lnTo>
                      <a:pt x="12" y="18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>
                <a:off x="38084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>
                <a:off x="3822840" y="4971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6"/>
                    </a:lnTo>
                    <a:lnTo>
                      <a:pt x="13" y="17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388296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>
                <a:off x="390384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39164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3936960" y="49766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>
                <a:off x="3978360" y="4971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6"/>
                    </a:lnTo>
                    <a:lnTo>
                      <a:pt x="12" y="17"/>
                    </a:lnTo>
                    <a:lnTo>
                      <a:pt x="0" y="6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39974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401148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403236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>
                <a:off x="4044960" y="497664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>
                <a:off x="409248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410688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9" name=""/>
              <p:cNvSpPr/>
              <p:nvPr/>
            </p:nvSpPr>
            <p:spPr>
              <a:xfrm>
                <a:off x="412596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0" name=""/>
              <p:cNvSpPr/>
              <p:nvPr/>
            </p:nvSpPr>
            <p:spPr>
              <a:xfrm>
                <a:off x="4140360" y="499896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1" name=""/>
              <p:cNvSpPr/>
              <p:nvPr/>
            </p:nvSpPr>
            <p:spPr>
              <a:xfrm>
                <a:off x="415296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2" name=""/>
              <p:cNvSpPr/>
              <p:nvPr/>
            </p:nvSpPr>
            <p:spPr>
              <a:xfrm>
                <a:off x="4200480" y="5010120"/>
                <a:ext cx="41400" cy="3348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13" y="0"/>
                    </a:moveTo>
                    <a:lnTo>
                      <a:pt x="26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3" name=""/>
              <p:cNvSpPr/>
              <p:nvPr/>
            </p:nvSpPr>
            <p:spPr>
              <a:xfrm>
                <a:off x="422100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>
                <a:off x="42418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>
                <a:off x="425448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4260960" y="4992840"/>
                <a:ext cx="4104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>
                <a:off x="4316400" y="4971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6"/>
                    </a:lnTo>
                    <a:lnTo>
                      <a:pt x="12" y="17"/>
                    </a:lnTo>
                    <a:lnTo>
                      <a:pt x="0" y="6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>
                <a:off x="433548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434988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>
                <a:off x="437040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>
                <a:off x="437688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44308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>
                <a:off x="444348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13" y="0"/>
                    </a:moveTo>
                    <a:lnTo>
                      <a:pt x="22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4" name=""/>
              <p:cNvSpPr/>
              <p:nvPr/>
            </p:nvSpPr>
            <p:spPr>
              <a:xfrm>
                <a:off x="446400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9" y="0"/>
                    </a:moveTo>
                    <a:lnTo>
                      <a:pt x="21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5" name=""/>
              <p:cNvSpPr/>
              <p:nvPr/>
            </p:nvSpPr>
            <p:spPr>
              <a:xfrm>
                <a:off x="447048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449100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>
                <a:off x="453852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>
                <a:off x="4559400" y="502596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4572000" y="502128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4586400" y="502596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459900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>
                <a:off x="465300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4673520" y="502596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468000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9" y="0"/>
                    </a:moveTo>
                    <a:lnTo>
                      <a:pt x="22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>
                <a:off x="4694400" y="499896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>
                <a:off x="471492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476892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>
                <a:off x="478152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>
                <a:off x="4788000" y="4992840"/>
                <a:ext cx="4104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>
                <a:off x="480852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482904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487692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>
                <a:off x="489744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>
                <a:off x="490392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>
                <a:off x="492444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>
                <a:off x="49370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>
                <a:off x="4991040" y="502596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>
                <a:off x="4997520" y="50212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501804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>
                <a:off x="5032440" y="502128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505152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5105520" y="50482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>
                <a:off x="5113440" y="50547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0"/>
                    </a:lnTo>
                    <a:lnTo>
                      <a:pt x="8" y="17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5126040" y="504828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>
                <a:off x="5167440" y="5059440"/>
                <a:ext cx="33120" cy="3312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>
                <a:off x="5207040" y="507060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5221440" y="504828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5241960" y="5048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89" name=""/>
            <p:cNvSpPr/>
            <p:nvPr/>
          </p:nvSpPr>
          <p:spPr>
            <a:xfrm>
              <a:off x="5261040" y="50482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5275440" y="50547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5322960" y="507060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5335560" y="507528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13" y="0"/>
                  </a:moveTo>
                  <a:lnTo>
                    <a:pt x="21" y="11"/>
                  </a:lnTo>
                  <a:lnTo>
                    <a:pt x="13" y="18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535608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536904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538956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543096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545004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5464080" y="507528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13" y="0"/>
                  </a:moveTo>
                  <a:lnTo>
                    <a:pt x="21" y="11"/>
                  </a:lnTo>
                  <a:lnTo>
                    <a:pt x="13" y="18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5484960" y="5081760"/>
              <a:ext cx="3312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5497560" y="5081760"/>
              <a:ext cx="41400" cy="2664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554508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5559480" y="50817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12" y="0"/>
                  </a:moveTo>
                  <a:lnTo>
                    <a:pt x="25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557856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559908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5653080" y="5081760"/>
              <a:ext cx="41400" cy="2664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567360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569448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570708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572760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5767560" y="5108400"/>
              <a:ext cx="34920" cy="334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3" y="0"/>
                  </a:moveTo>
                  <a:lnTo>
                    <a:pt x="22" y="11"/>
                  </a:lnTo>
                  <a:lnTo>
                    <a:pt x="13" y="21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578808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5802480" y="5081760"/>
              <a:ext cx="3312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5823000" y="5075280"/>
              <a:ext cx="3312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11"/>
                  </a:lnTo>
                  <a:lnTo>
                    <a:pt x="8" y="18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583560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5883120" y="507528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11"/>
                  </a:lnTo>
                  <a:lnTo>
                    <a:pt x="8" y="18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589608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591660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5931000" y="5075280"/>
              <a:ext cx="3960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2" y="0"/>
                  </a:moveTo>
                  <a:lnTo>
                    <a:pt x="25" y="11"/>
                  </a:lnTo>
                  <a:lnTo>
                    <a:pt x="12" y="18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595008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601200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603108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604512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605160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610560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612612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6140520" y="510372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615960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6167520" y="510840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2" y="0"/>
                  </a:moveTo>
                  <a:lnTo>
                    <a:pt x="21" y="11"/>
                  </a:lnTo>
                  <a:lnTo>
                    <a:pt x="12" y="21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6221520" y="5097600"/>
              <a:ext cx="3312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623412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625464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626112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628164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632952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634824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6362640" y="5081760"/>
              <a:ext cx="41400" cy="2664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637704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638964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6443640" y="509760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13" y="0"/>
                  </a:moveTo>
                  <a:lnTo>
                    <a:pt x="21" y="7"/>
                  </a:lnTo>
                  <a:lnTo>
                    <a:pt x="13" y="18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646416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6477120" y="5108400"/>
              <a:ext cx="34920" cy="334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3" y="0"/>
                  </a:moveTo>
                  <a:lnTo>
                    <a:pt x="22" y="11"/>
                  </a:lnTo>
                  <a:lnTo>
                    <a:pt x="13" y="21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6485040" y="5119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6504120" y="51260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657216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6599160" y="51418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6620040" y="5146560"/>
              <a:ext cx="33120" cy="2880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6667560" y="513072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6686640" y="51418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6694560" y="514188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6713640" y="51418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672768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6781680" y="5146560"/>
              <a:ext cx="33480" cy="2880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6788160" y="5153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6808680" y="51418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6821640" y="51260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684216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6896160" y="510840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9" y="0"/>
                  </a:moveTo>
                  <a:lnTo>
                    <a:pt x="21" y="11"/>
                  </a:lnTo>
                  <a:lnTo>
                    <a:pt x="9" y="21"/>
                  </a:lnTo>
                  <a:lnTo>
                    <a:pt x="0" y="11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6902280" y="51260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691668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6937200" y="50482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6950160" y="5070600"/>
              <a:ext cx="41040" cy="2700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700416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7012080" y="5075280"/>
              <a:ext cx="3960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2" y="0"/>
                  </a:moveTo>
                  <a:lnTo>
                    <a:pt x="25" y="11"/>
                  </a:lnTo>
                  <a:lnTo>
                    <a:pt x="12" y="18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703116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7051680" y="509760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9" y="0"/>
                  </a:moveTo>
                  <a:lnTo>
                    <a:pt x="21" y="7"/>
                  </a:lnTo>
                  <a:lnTo>
                    <a:pt x="9" y="18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7066080" y="510372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7112160" y="5097600"/>
              <a:ext cx="34920" cy="28440"/>
            </a:xfrm>
            <a:custGeom>
              <a:avLst/>
              <a:gdLst/>
              <a:ahLst/>
              <a:rect l="l" t="t" r="r" b="b"/>
              <a:pathLst>
                <a:path w="22" h="18">
                  <a:moveTo>
                    <a:pt x="9" y="0"/>
                  </a:moveTo>
                  <a:lnTo>
                    <a:pt x="22" y="7"/>
                  </a:lnTo>
                  <a:lnTo>
                    <a:pt x="9" y="18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7126200" y="510840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3" y="0"/>
                  </a:moveTo>
                  <a:lnTo>
                    <a:pt x="21" y="11"/>
                  </a:lnTo>
                  <a:lnTo>
                    <a:pt x="13" y="21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7147080" y="5097600"/>
              <a:ext cx="3312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715968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718020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721980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7240680" y="5059440"/>
              <a:ext cx="34920" cy="3312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9" y="0"/>
                  </a:moveTo>
                  <a:lnTo>
                    <a:pt x="22" y="10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7254720" y="50547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7275600" y="5081760"/>
              <a:ext cx="3312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7288200" y="5092560"/>
              <a:ext cx="41400" cy="2700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7335720" y="5059440"/>
              <a:ext cx="33480" cy="331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8" y="0"/>
                  </a:moveTo>
                  <a:lnTo>
                    <a:pt x="21" y="10"/>
                  </a:lnTo>
                  <a:lnTo>
                    <a:pt x="8" y="21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7348680" y="50482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369200" y="50212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7383600" y="4992840"/>
              <a:ext cx="3960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2" y="0"/>
                  </a:moveTo>
                  <a:lnTo>
                    <a:pt x="25" y="7"/>
                  </a:lnTo>
                  <a:lnTo>
                    <a:pt x="12" y="18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7402680" y="5003640"/>
              <a:ext cx="34920" cy="28800"/>
            </a:xfrm>
            <a:custGeom>
              <a:avLst/>
              <a:gdLst/>
              <a:ahLst/>
              <a:rect l="l" t="t" r="r" b="b"/>
              <a:pathLst>
                <a:path w="22" h="18">
                  <a:moveTo>
                    <a:pt x="13" y="0"/>
                  </a:moveTo>
                  <a:lnTo>
                    <a:pt x="22" y="11"/>
                  </a:lnTo>
                  <a:lnTo>
                    <a:pt x="13" y="18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7443720" y="4998960"/>
              <a:ext cx="3960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13" y="0"/>
                  </a:moveTo>
                  <a:lnTo>
                    <a:pt x="25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7464600" y="501012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2" y="0"/>
                  </a:moveTo>
                  <a:lnTo>
                    <a:pt x="21" y="10"/>
                  </a:lnTo>
                  <a:lnTo>
                    <a:pt x="12" y="21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7483320" y="5010120"/>
              <a:ext cx="34920" cy="334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9" y="0"/>
                  </a:moveTo>
                  <a:lnTo>
                    <a:pt x="22" y="10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7497720" y="49989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7558200" y="49766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7578720" y="49766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1357560" y="5581800"/>
              <a:ext cx="50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1255320" y="499284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1255320" y="439884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1255320" y="380988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1255320" y="320976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1255320" y="261612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1255320" y="202716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1255320" y="143208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1381320" y="5715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Apr-99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1853280" y="5715000"/>
              <a:ext cx="2955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May-99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2348640" y="5715000"/>
              <a:ext cx="271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Jun-99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2840760" y="5715000"/>
              <a:ext cx="2415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Jul-99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332172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Aug-99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381852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Sep-99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4303800" y="5715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Oct-99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479808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527112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Dec-99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5763600" y="5715000"/>
              <a:ext cx="271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6276960" y="5715000"/>
              <a:ext cx="2808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Feb-00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6732720" y="5715000"/>
              <a:ext cx="2808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7232760" y="5715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Apr-00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 rot="16200000">
              <a:off x="113040" y="3236400"/>
              <a:ext cx="1941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Relative Performance (Base 100, April 9, 1999)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2882880" y="6099120"/>
              <a:ext cx="3033720" cy="16056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2924280" y="6165720"/>
              <a:ext cx="236520" cy="1800"/>
            </a:xfrm>
            <a:prstGeom prst="line">
              <a:avLst/>
            </a:prstGeom>
            <a:ln w="2700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3224880" y="61167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3517920" y="6165720"/>
              <a:ext cx="236520" cy="1800"/>
            </a:xfrm>
            <a:prstGeom prst="line">
              <a:avLst/>
            </a:prstGeom>
            <a:ln w="2700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3780360" y="6116760"/>
              <a:ext cx="300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Calpine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4200480" y="6165720"/>
              <a:ext cx="236520" cy="1800"/>
            </a:xfrm>
            <a:prstGeom prst="line">
              <a:avLst/>
            </a:prstGeom>
            <a:ln w="27000">
              <a:solidFill>
                <a:srgbClr val="00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4510080" y="6116760"/>
              <a:ext cx="177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4714920" y="6165720"/>
              <a:ext cx="236520" cy="1800"/>
            </a:xfrm>
            <a:prstGeom prst="line">
              <a:avLst/>
            </a:prstGeom>
            <a:ln w="270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4808520" y="6154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5004360" y="6116760"/>
              <a:ext cx="147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5200560" y="6165720"/>
              <a:ext cx="230400" cy="1800"/>
            </a:xfrm>
            <a:prstGeom prst="line">
              <a:avLst/>
            </a:prstGeom>
            <a:ln w="2700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5512680" y="6116760"/>
              <a:ext cx="349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DJ Utility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22" name=""/>
          <p:cNvSpPr/>
          <p:nvPr/>
        </p:nvSpPr>
        <p:spPr>
          <a:xfrm>
            <a:off x="1046160" y="5316480"/>
            <a:ext cx="232740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914040" y="5943600"/>
            <a:ext cx="1985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April 25, 2000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1682640" y="1677960"/>
            <a:ext cx="3657600" cy="144612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1752480" y="1752480"/>
            <a:ext cx="350532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48.48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37.87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61.60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26.89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56.30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PSEG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8.95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8.76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945F552-7334-4D81-91A5-0108499AF2F4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more MWs than nearest unregulated competitor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5105520" y="4800600"/>
            <a:ext cx="1143000" cy="838080"/>
          </a:xfrm>
          <a:custGeom>
            <a:avLst/>
            <a:gdLst>
              <a:gd name="textAreaLeft" fmla="*/ 178560 w 1143000"/>
              <a:gd name="textAreaRight" fmla="*/ 1000440 w 114300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1066680" y="480060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106668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3276720" y="480060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2819520" y="49528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6477120" y="46483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327672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6553080" y="48769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3767F7-8294-410C-A365-1FD4E74E96B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- 340 MWs (170 net) in Georgia under L-T toll with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‘02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- 240 MW (120 net) peaker for Summer ‘01 COD near Chicago, Illinois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633E03-953A-4252-91C4-56E66B26CD1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E33E88-85C7-48EA-B39C-941ED0B6CAF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243920" y="4776840"/>
            <a:ext cx="1222200" cy="936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707240" y="483084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2" name=""/>
          <p:cNvGrpSpPr/>
          <p:nvPr/>
        </p:nvGrpSpPr>
        <p:grpSpPr>
          <a:xfrm>
            <a:off x="7386480" y="5083200"/>
            <a:ext cx="74880" cy="74520"/>
            <a:chOff x="7386480" y="5083200"/>
            <a:chExt cx="74880" cy="74520"/>
          </a:xfrm>
        </p:grpSpPr>
        <p:sp>
          <p:nvSpPr>
            <p:cNvPr id="183" name=""/>
            <p:cNvSpPr/>
            <p:nvPr/>
          </p:nvSpPr>
          <p:spPr>
            <a:xfrm>
              <a:off x="742140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1528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410600" y="5084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405560" y="50878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399440" y="50911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394400" y="5094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391520" y="50990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388280" y="51055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388280" y="5111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386480" y="5116680"/>
              <a:ext cx="180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386480" y="5122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388280" y="5127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389720" y="51339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392960" y="5138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396200" y="51436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400880" y="51465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7407360" y="514980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12040" y="51530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41672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42320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429680" y="51530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35800" y="5151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439040" y="5148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7445520" y="514512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448400" y="5141880"/>
              <a:ext cx="32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451640" y="51372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454880" y="51307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458120" y="512460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458120" y="51181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458120" y="51134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456320" y="51069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453440" y="510228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450200" y="5097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445520" y="509256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440480" y="50896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435800" y="50864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431120" y="5084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4"/>
                  </a:move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42464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521840" y="508176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55A6CD0-FFA5-4AD3-9EA3-82325D01106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9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9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30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306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31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3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314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31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32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331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338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Unregulated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6324480" y="1447920"/>
            <a:ext cx="990720" cy="1218960"/>
            <a:chOff x="6324480" y="1447920"/>
            <a:chExt cx="990720" cy="1218960"/>
          </a:xfrm>
        </p:grpSpPr>
        <p:sp>
          <p:nvSpPr>
            <p:cNvPr id="395" name=""/>
            <p:cNvSpPr/>
            <p:nvPr/>
          </p:nvSpPr>
          <p:spPr>
            <a:xfrm>
              <a:off x="6324480" y="1447920"/>
              <a:ext cx="990720" cy="12189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6477120" y="1676520"/>
              <a:ext cx="6444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6399000" y="2286000"/>
              <a:ext cx="749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6477120" y="2438280"/>
              <a:ext cx="644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Bellingham (700)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Everett (248)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0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7848720" y="3581280"/>
            <a:ext cx="1066680" cy="106704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942680" y="3656160"/>
            <a:ext cx="769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FPL Energy PJM Assets: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035920" y="3805200"/>
            <a:ext cx="793800" cy="6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Sayrevelle, NJ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Philadelphia, PA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Fackville, PA (4)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Edensburg, PA (9)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Montgomery, PA (13)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8" name=""/>
          <p:cNvGrpSpPr/>
          <p:nvPr/>
        </p:nvGrpSpPr>
        <p:grpSpPr>
          <a:xfrm>
            <a:off x="152280" y="4648320"/>
            <a:ext cx="990360" cy="990360"/>
            <a:chOff x="152280" y="4648320"/>
            <a:chExt cx="990360" cy="990360"/>
          </a:xfrm>
        </p:grpSpPr>
        <p:sp>
          <p:nvSpPr>
            <p:cNvPr id="419" name=""/>
            <p:cNvSpPr/>
            <p:nvPr/>
          </p:nvSpPr>
          <p:spPr>
            <a:xfrm>
              <a:off x="152280" y="4648320"/>
              <a:ext cx="98604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286560" y="4894920"/>
              <a:ext cx="85608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2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8191440" y="281952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 Development (700)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7923240" y="4343400"/>
            <a:ext cx="72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Assets in Development: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8076600" y="4495680"/>
            <a:ext cx="735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Philadelphia, PA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3" name=""/>
          <p:cNvGrpSpPr/>
          <p:nvPr/>
        </p:nvGrpSpPr>
        <p:grpSpPr>
          <a:xfrm>
            <a:off x="6400800" y="3352680"/>
            <a:ext cx="838080" cy="228600"/>
            <a:chOff x="6400800" y="3352680"/>
            <a:chExt cx="838080" cy="228600"/>
          </a:xfrm>
        </p:grpSpPr>
        <p:sp>
          <p:nvSpPr>
            <p:cNvPr id="434" name=""/>
            <p:cNvSpPr/>
            <p:nvPr/>
          </p:nvSpPr>
          <p:spPr>
            <a:xfrm>
              <a:off x="6400800" y="3352680"/>
              <a:ext cx="838080" cy="228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6469920" y="3352680"/>
              <a:ext cx="7520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6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4A7F4D2-75D8-4488-A5FC-B9D383D11AD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"/>
          <p:cNvSpPr/>
          <p:nvPr/>
        </p:nvSpPr>
        <p:spPr>
          <a:xfrm>
            <a:off x="7307280" y="3481560"/>
            <a:ext cx="33480" cy="316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3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966000" y="3348000"/>
            <a:ext cx="647640" cy="325440"/>
          </a:xfrm>
          <a:custGeom>
            <a:avLst/>
            <a:gdLst/>
            <a:ahLst/>
            <a:rect l="l" t="t" r="r" b="b"/>
            <a:pathLst>
              <a:path w="817" h="411">
                <a:moveTo>
                  <a:pt x="650" y="0"/>
                </a:move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71" y="192"/>
                </a:lnTo>
                <a:lnTo>
                  <a:pt x="449" y="208"/>
                </a:lnTo>
                <a:lnTo>
                  <a:pt x="449" y="226"/>
                </a:lnTo>
                <a:lnTo>
                  <a:pt x="425" y="288"/>
                </a:lnTo>
                <a:lnTo>
                  <a:pt x="599" y="370"/>
                </a:lnTo>
                <a:lnTo>
                  <a:pt x="580" y="318"/>
                </a:lnTo>
                <a:lnTo>
                  <a:pt x="558" y="296"/>
                </a:lnTo>
                <a:lnTo>
                  <a:pt x="571" y="296"/>
                </a:lnTo>
                <a:lnTo>
                  <a:pt x="540" y="115"/>
                </a:lnTo>
                <a:lnTo>
                  <a:pt x="628" y="46"/>
                </a:lnTo>
                <a:lnTo>
                  <a:pt x="633" y="29"/>
                </a:lnTo>
                <a:lnTo>
                  <a:pt x="639" y="70"/>
                </a:lnTo>
                <a:lnTo>
                  <a:pt x="604" y="104"/>
                </a:lnTo>
                <a:lnTo>
                  <a:pt x="615" y="157"/>
                </a:lnTo>
                <a:lnTo>
                  <a:pt x="593" y="179"/>
                </a:lnTo>
                <a:lnTo>
                  <a:pt x="628" y="197"/>
                </a:lnTo>
                <a:lnTo>
                  <a:pt x="628" y="248"/>
                </a:lnTo>
                <a:lnTo>
                  <a:pt x="604" y="288"/>
                </a:lnTo>
                <a:lnTo>
                  <a:pt x="639" y="336"/>
                </a:lnTo>
                <a:lnTo>
                  <a:pt x="681" y="341"/>
                </a:lnTo>
                <a:lnTo>
                  <a:pt x="708" y="411"/>
                </a:lnTo>
                <a:lnTo>
                  <a:pt x="788" y="387"/>
                </a:lnTo>
                <a:lnTo>
                  <a:pt x="783" y="363"/>
                </a:lnTo>
                <a:lnTo>
                  <a:pt x="817" y="296"/>
                </a:lnTo>
                <a:lnTo>
                  <a:pt x="697" y="296"/>
                </a:lnTo>
                <a:lnTo>
                  <a:pt x="65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753160" y="2970360"/>
            <a:ext cx="465120" cy="739800"/>
          </a:xfrm>
          <a:custGeom>
            <a:avLst/>
            <a:gdLst/>
            <a:ahLst/>
            <a:rect l="l" t="t" r="r" b="b"/>
            <a:pathLst>
              <a:path w="587" h="932">
                <a:moveTo>
                  <a:pt x="97" y="553"/>
                </a:moveTo>
                <a:lnTo>
                  <a:pt x="91" y="13"/>
                </a:lnTo>
                <a:lnTo>
                  <a:pt x="150" y="24"/>
                </a:lnTo>
                <a:lnTo>
                  <a:pt x="190" y="0"/>
                </a:lnTo>
                <a:lnTo>
                  <a:pt x="558" y="0"/>
                </a:lnTo>
                <a:lnTo>
                  <a:pt x="564" y="13"/>
                </a:lnTo>
                <a:lnTo>
                  <a:pt x="582" y="615"/>
                </a:lnTo>
                <a:lnTo>
                  <a:pt x="569" y="628"/>
                </a:lnTo>
                <a:lnTo>
                  <a:pt x="587" y="690"/>
                </a:lnTo>
                <a:lnTo>
                  <a:pt x="524" y="713"/>
                </a:lnTo>
                <a:lnTo>
                  <a:pt x="472" y="702"/>
                </a:lnTo>
                <a:lnTo>
                  <a:pt x="478" y="748"/>
                </a:lnTo>
                <a:lnTo>
                  <a:pt x="449" y="772"/>
                </a:lnTo>
                <a:lnTo>
                  <a:pt x="432" y="804"/>
                </a:lnTo>
                <a:lnTo>
                  <a:pt x="409" y="812"/>
                </a:lnTo>
                <a:lnTo>
                  <a:pt x="390" y="863"/>
                </a:lnTo>
                <a:lnTo>
                  <a:pt x="368" y="887"/>
                </a:lnTo>
                <a:lnTo>
                  <a:pt x="310" y="828"/>
                </a:lnTo>
                <a:lnTo>
                  <a:pt x="316" y="839"/>
                </a:lnTo>
                <a:lnTo>
                  <a:pt x="294" y="846"/>
                </a:lnTo>
                <a:lnTo>
                  <a:pt x="265" y="908"/>
                </a:lnTo>
                <a:lnTo>
                  <a:pt x="230" y="879"/>
                </a:lnTo>
                <a:lnTo>
                  <a:pt x="179" y="927"/>
                </a:lnTo>
                <a:lnTo>
                  <a:pt x="91" y="887"/>
                </a:lnTo>
                <a:lnTo>
                  <a:pt x="80" y="914"/>
                </a:lnTo>
                <a:lnTo>
                  <a:pt x="75" y="898"/>
                </a:lnTo>
                <a:lnTo>
                  <a:pt x="40" y="892"/>
                </a:lnTo>
                <a:lnTo>
                  <a:pt x="22" y="932"/>
                </a:lnTo>
                <a:lnTo>
                  <a:pt x="13" y="914"/>
                </a:lnTo>
                <a:lnTo>
                  <a:pt x="0" y="903"/>
                </a:lnTo>
                <a:lnTo>
                  <a:pt x="13" y="903"/>
                </a:lnTo>
                <a:lnTo>
                  <a:pt x="13" y="852"/>
                </a:lnTo>
                <a:lnTo>
                  <a:pt x="29" y="839"/>
                </a:lnTo>
                <a:lnTo>
                  <a:pt x="22" y="817"/>
                </a:lnTo>
                <a:lnTo>
                  <a:pt x="80" y="759"/>
                </a:lnTo>
                <a:lnTo>
                  <a:pt x="104" y="702"/>
                </a:lnTo>
                <a:lnTo>
                  <a:pt x="97" y="657"/>
                </a:lnTo>
                <a:lnTo>
                  <a:pt x="69" y="615"/>
                </a:lnTo>
                <a:lnTo>
                  <a:pt x="97" y="5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122880" y="4227480"/>
            <a:ext cx="717480" cy="884160"/>
          </a:xfrm>
          <a:custGeom>
            <a:avLst/>
            <a:gdLst/>
            <a:ahLst/>
            <a:rect l="l" t="t" r="r" b="b"/>
            <a:pathLst>
              <a:path w="905" h="1114">
                <a:moveTo>
                  <a:pt x="808" y="1027"/>
                </a:moveTo>
                <a:lnTo>
                  <a:pt x="808" y="972"/>
                </a:lnTo>
                <a:lnTo>
                  <a:pt x="843" y="894"/>
                </a:lnTo>
                <a:lnTo>
                  <a:pt x="843" y="863"/>
                </a:lnTo>
                <a:lnTo>
                  <a:pt x="875" y="753"/>
                </a:lnTo>
                <a:lnTo>
                  <a:pt x="905" y="713"/>
                </a:lnTo>
                <a:lnTo>
                  <a:pt x="864" y="691"/>
                </a:lnTo>
                <a:lnTo>
                  <a:pt x="864" y="644"/>
                </a:lnTo>
                <a:lnTo>
                  <a:pt x="843" y="595"/>
                </a:lnTo>
                <a:lnTo>
                  <a:pt x="808" y="569"/>
                </a:lnTo>
                <a:lnTo>
                  <a:pt x="784" y="478"/>
                </a:lnTo>
                <a:lnTo>
                  <a:pt x="733" y="445"/>
                </a:lnTo>
                <a:lnTo>
                  <a:pt x="698" y="392"/>
                </a:lnTo>
                <a:lnTo>
                  <a:pt x="704" y="370"/>
                </a:lnTo>
                <a:lnTo>
                  <a:pt x="576" y="254"/>
                </a:lnTo>
                <a:lnTo>
                  <a:pt x="514" y="128"/>
                </a:lnTo>
                <a:lnTo>
                  <a:pt x="485" y="128"/>
                </a:lnTo>
                <a:lnTo>
                  <a:pt x="423" y="75"/>
                </a:lnTo>
                <a:lnTo>
                  <a:pt x="469" y="0"/>
                </a:lnTo>
                <a:lnTo>
                  <a:pt x="243" y="0"/>
                </a:lnTo>
                <a:lnTo>
                  <a:pt x="0" y="0"/>
                </a:lnTo>
                <a:lnTo>
                  <a:pt x="93" y="478"/>
                </a:lnTo>
                <a:lnTo>
                  <a:pt x="109" y="569"/>
                </a:lnTo>
                <a:lnTo>
                  <a:pt x="137" y="622"/>
                </a:lnTo>
                <a:lnTo>
                  <a:pt x="128" y="638"/>
                </a:lnTo>
                <a:lnTo>
                  <a:pt x="150" y="662"/>
                </a:lnTo>
                <a:lnTo>
                  <a:pt x="128" y="691"/>
                </a:lnTo>
                <a:lnTo>
                  <a:pt x="115" y="748"/>
                </a:lnTo>
                <a:lnTo>
                  <a:pt x="128" y="784"/>
                </a:lnTo>
                <a:lnTo>
                  <a:pt x="120" y="921"/>
                </a:lnTo>
                <a:lnTo>
                  <a:pt x="137" y="968"/>
                </a:lnTo>
                <a:lnTo>
                  <a:pt x="168" y="1034"/>
                </a:lnTo>
                <a:lnTo>
                  <a:pt x="669" y="1069"/>
                </a:lnTo>
                <a:lnTo>
                  <a:pt x="680" y="1114"/>
                </a:lnTo>
                <a:lnTo>
                  <a:pt x="709" y="1114"/>
                </a:lnTo>
                <a:lnTo>
                  <a:pt x="704" y="1021"/>
                </a:lnTo>
                <a:lnTo>
                  <a:pt x="720" y="1005"/>
                </a:lnTo>
                <a:lnTo>
                  <a:pt x="808" y="102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787400" y="3851280"/>
            <a:ext cx="949320" cy="1074600"/>
          </a:xfrm>
          <a:custGeom>
            <a:avLst/>
            <a:gdLst/>
            <a:ahLst/>
            <a:rect l="l" t="t" r="r" b="b"/>
            <a:pathLst>
              <a:path w="1196" h="1355">
                <a:moveTo>
                  <a:pt x="1196" y="0"/>
                </a:moveTo>
                <a:lnTo>
                  <a:pt x="1047" y="1355"/>
                </a:lnTo>
                <a:lnTo>
                  <a:pt x="687" y="1355"/>
                </a:lnTo>
                <a:lnTo>
                  <a:pt x="0" y="1061"/>
                </a:lnTo>
                <a:lnTo>
                  <a:pt x="0" y="1043"/>
                </a:lnTo>
                <a:lnTo>
                  <a:pt x="24" y="1021"/>
                </a:lnTo>
                <a:lnTo>
                  <a:pt x="45" y="1021"/>
                </a:lnTo>
                <a:lnTo>
                  <a:pt x="69" y="987"/>
                </a:lnTo>
                <a:lnTo>
                  <a:pt x="69" y="963"/>
                </a:lnTo>
                <a:lnTo>
                  <a:pt x="29" y="934"/>
                </a:lnTo>
                <a:lnTo>
                  <a:pt x="35" y="859"/>
                </a:lnTo>
                <a:lnTo>
                  <a:pt x="80" y="819"/>
                </a:lnTo>
                <a:lnTo>
                  <a:pt x="93" y="728"/>
                </a:lnTo>
                <a:lnTo>
                  <a:pt x="179" y="645"/>
                </a:lnTo>
                <a:lnTo>
                  <a:pt x="104" y="501"/>
                </a:lnTo>
                <a:lnTo>
                  <a:pt x="109" y="478"/>
                </a:lnTo>
                <a:lnTo>
                  <a:pt x="128" y="392"/>
                </a:lnTo>
                <a:lnTo>
                  <a:pt x="122" y="248"/>
                </a:lnTo>
                <a:lnTo>
                  <a:pt x="162" y="202"/>
                </a:lnTo>
                <a:lnTo>
                  <a:pt x="237" y="224"/>
                </a:lnTo>
                <a:lnTo>
                  <a:pt x="253" y="190"/>
                </a:lnTo>
                <a:lnTo>
                  <a:pt x="288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92280" y="2925720"/>
            <a:ext cx="1238040" cy="1782720"/>
          </a:xfrm>
          <a:custGeom>
            <a:avLst/>
            <a:gdLst/>
            <a:ahLst/>
            <a:rect l="l" t="t" r="r" b="b"/>
            <a:pathLst>
              <a:path w="1561" h="2245">
                <a:moveTo>
                  <a:pt x="1417" y="2026"/>
                </a:moveTo>
                <a:lnTo>
                  <a:pt x="1465" y="1986"/>
                </a:lnTo>
                <a:lnTo>
                  <a:pt x="1476" y="1893"/>
                </a:lnTo>
                <a:lnTo>
                  <a:pt x="1561" y="1812"/>
                </a:lnTo>
                <a:lnTo>
                  <a:pt x="1487" y="1668"/>
                </a:lnTo>
                <a:lnTo>
                  <a:pt x="1492" y="1645"/>
                </a:lnTo>
                <a:lnTo>
                  <a:pt x="675" y="691"/>
                </a:lnTo>
                <a:lnTo>
                  <a:pt x="830" y="0"/>
                </a:lnTo>
                <a:lnTo>
                  <a:pt x="115" y="0"/>
                </a:lnTo>
                <a:lnTo>
                  <a:pt x="110" y="138"/>
                </a:lnTo>
                <a:lnTo>
                  <a:pt x="64" y="271"/>
                </a:lnTo>
                <a:lnTo>
                  <a:pt x="0" y="368"/>
                </a:lnTo>
                <a:lnTo>
                  <a:pt x="64" y="530"/>
                </a:lnTo>
                <a:lnTo>
                  <a:pt x="46" y="605"/>
                </a:lnTo>
                <a:lnTo>
                  <a:pt x="46" y="727"/>
                </a:lnTo>
                <a:lnTo>
                  <a:pt x="126" y="848"/>
                </a:lnTo>
                <a:lnTo>
                  <a:pt x="126" y="906"/>
                </a:lnTo>
                <a:lnTo>
                  <a:pt x="150" y="941"/>
                </a:lnTo>
                <a:lnTo>
                  <a:pt x="197" y="946"/>
                </a:lnTo>
                <a:lnTo>
                  <a:pt x="214" y="888"/>
                </a:lnTo>
                <a:lnTo>
                  <a:pt x="294" y="906"/>
                </a:lnTo>
                <a:lnTo>
                  <a:pt x="232" y="946"/>
                </a:lnTo>
                <a:lnTo>
                  <a:pt x="248" y="1045"/>
                </a:lnTo>
                <a:lnTo>
                  <a:pt x="197" y="981"/>
                </a:lnTo>
                <a:lnTo>
                  <a:pt x="197" y="1130"/>
                </a:lnTo>
                <a:lnTo>
                  <a:pt x="219" y="1165"/>
                </a:lnTo>
                <a:lnTo>
                  <a:pt x="259" y="1172"/>
                </a:lnTo>
                <a:lnTo>
                  <a:pt x="272" y="1207"/>
                </a:lnTo>
                <a:lnTo>
                  <a:pt x="267" y="1247"/>
                </a:lnTo>
                <a:lnTo>
                  <a:pt x="236" y="1263"/>
                </a:lnTo>
                <a:lnTo>
                  <a:pt x="236" y="1327"/>
                </a:lnTo>
                <a:lnTo>
                  <a:pt x="376" y="1541"/>
                </a:lnTo>
                <a:lnTo>
                  <a:pt x="376" y="1581"/>
                </a:lnTo>
                <a:lnTo>
                  <a:pt x="416" y="1623"/>
                </a:lnTo>
                <a:lnTo>
                  <a:pt x="398" y="1748"/>
                </a:lnTo>
                <a:lnTo>
                  <a:pt x="520" y="1794"/>
                </a:lnTo>
                <a:lnTo>
                  <a:pt x="560" y="1783"/>
                </a:lnTo>
                <a:lnTo>
                  <a:pt x="704" y="1893"/>
                </a:lnTo>
                <a:lnTo>
                  <a:pt x="744" y="1869"/>
                </a:lnTo>
                <a:lnTo>
                  <a:pt x="772" y="1944"/>
                </a:lnTo>
                <a:lnTo>
                  <a:pt x="857" y="1973"/>
                </a:lnTo>
                <a:lnTo>
                  <a:pt x="945" y="2088"/>
                </a:lnTo>
                <a:lnTo>
                  <a:pt x="958" y="2119"/>
                </a:lnTo>
                <a:lnTo>
                  <a:pt x="958" y="2245"/>
                </a:lnTo>
                <a:lnTo>
                  <a:pt x="1383" y="2210"/>
                </a:lnTo>
                <a:lnTo>
                  <a:pt x="1406" y="2188"/>
                </a:lnTo>
                <a:lnTo>
                  <a:pt x="1430" y="2188"/>
                </a:lnTo>
                <a:lnTo>
                  <a:pt x="1452" y="2153"/>
                </a:lnTo>
                <a:lnTo>
                  <a:pt x="1452" y="2130"/>
                </a:lnTo>
                <a:lnTo>
                  <a:pt x="1412" y="2100"/>
                </a:lnTo>
                <a:lnTo>
                  <a:pt x="1417" y="20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016000" y="2925720"/>
            <a:ext cx="814680" cy="925560"/>
          </a:xfrm>
          <a:custGeom>
            <a:avLst/>
            <a:gdLst/>
            <a:ahLst/>
            <a:rect l="l" t="t" r="r" b="b"/>
            <a:pathLst>
              <a:path w="1027" h="1165">
                <a:moveTo>
                  <a:pt x="717" y="0"/>
                </a:moveTo>
                <a:lnTo>
                  <a:pt x="677" y="231"/>
                </a:lnTo>
                <a:lnTo>
                  <a:pt x="1027" y="231"/>
                </a:lnTo>
                <a:lnTo>
                  <a:pt x="906" y="1165"/>
                </a:lnTo>
                <a:lnTo>
                  <a:pt x="0" y="1165"/>
                </a:lnTo>
                <a:lnTo>
                  <a:pt x="190" y="0"/>
                </a:lnTo>
                <a:lnTo>
                  <a:pt x="71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1227240" y="2925720"/>
            <a:ext cx="941400" cy="1306440"/>
          </a:xfrm>
          <a:custGeom>
            <a:avLst/>
            <a:gdLst/>
            <a:ahLst/>
            <a:rect l="l" t="t" r="r" b="b"/>
            <a:pathLst>
              <a:path w="1186" h="1645">
                <a:moveTo>
                  <a:pt x="660" y="1466"/>
                </a:moveTo>
                <a:lnTo>
                  <a:pt x="0" y="691"/>
                </a:lnTo>
                <a:lnTo>
                  <a:pt x="155" y="0"/>
                </a:lnTo>
                <a:lnTo>
                  <a:pt x="668" y="0"/>
                </a:lnTo>
                <a:lnTo>
                  <a:pt x="1186" y="0"/>
                </a:lnTo>
                <a:lnTo>
                  <a:pt x="961" y="1356"/>
                </a:lnTo>
                <a:lnTo>
                  <a:pt x="945" y="1391"/>
                </a:lnTo>
                <a:lnTo>
                  <a:pt x="870" y="1369"/>
                </a:lnTo>
                <a:lnTo>
                  <a:pt x="828" y="1413"/>
                </a:lnTo>
                <a:lnTo>
                  <a:pt x="835" y="1557"/>
                </a:lnTo>
                <a:lnTo>
                  <a:pt x="817" y="1645"/>
                </a:lnTo>
                <a:lnTo>
                  <a:pt x="660" y="146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781200" y="2166840"/>
            <a:ext cx="1190520" cy="758880"/>
          </a:xfrm>
          <a:custGeom>
            <a:avLst/>
            <a:gdLst/>
            <a:ahLst/>
            <a:rect l="l" t="t" r="r" b="b"/>
            <a:pathLst>
              <a:path w="1499" h="956">
                <a:moveTo>
                  <a:pt x="0" y="956"/>
                </a:moveTo>
                <a:lnTo>
                  <a:pt x="6" y="753"/>
                </a:lnTo>
                <a:lnTo>
                  <a:pt x="48" y="667"/>
                </a:lnTo>
                <a:lnTo>
                  <a:pt x="92" y="627"/>
                </a:lnTo>
                <a:lnTo>
                  <a:pt x="92" y="598"/>
                </a:lnTo>
                <a:lnTo>
                  <a:pt x="305" y="13"/>
                </a:lnTo>
                <a:lnTo>
                  <a:pt x="414" y="0"/>
                </a:lnTo>
                <a:lnTo>
                  <a:pt x="454" y="35"/>
                </a:lnTo>
                <a:lnTo>
                  <a:pt x="451" y="128"/>
                </a:lnTo>
                <a:lnTo>
                  <a:pt x="524" y="144"/>
                </a:lnTo>
                <a:lnTo>
                  <a:pt x="611" y="109"/>
                </a:lnTo>
                <a:lnTo>
                  <a:pt x="699" y="109"/>
                </a:lnTo>
                <a:lnTo>
                  <a:pt x="715" y="133"/>
                </a:lnTo>
                <a:lnTo>
                  <a:pt x="814" y="104"/>
                </a:lnTo>
                <a:lnTo>
                  <a:pt x="883" y="104"/>
                </a:lnTo>
                <a:lnTo>
                  <a:pt x="998" y="58"/>
                </a:lnTo>
                <a:lnTo>
                  <a:pt x="1096" y="45"/>
                </a:lnTo>
                <a:lnTo>
                  <a:pt x="1447" y="45"/>
                </a:lnTo>
                <a:lnTo>
                  <a:pt x="1459" y="80"/>
                </a:lnTo>
                <a:lnTo>
                  <a:pt x="1494" y="98"/>
                </a:lnTo>
                <a:lnTo>
                  <a:pt x="1499" y="133"/>
                </a:lnTo>
                <a:lnTo>
                  <a:pt x="1385" y="304"/>
                </a:lnTo>
                <a:lnTo>
                  <a:pt x="1315" y="387"/>
                </a:lnTo>
                <a:lnTo>
                  <a:pt x="1315" y="432"/>
                </a:lnTo>
                <a:lnTo>
                  <a:pt x="1355" y="461"/>
                </a:lnTo>
                <a:lnTo>
                  <a:pt x="1315" y="536"/>
                </a:lnTo>
                <a:lnTo>
                  <a:pt x="1228" y="956"/>
                </a:lnTo>
                <a:lnTo>
                  <a:pt x="715" y="956"/>
                </a:lnTo>
                <a:lnTo>
                  <a:pt x="0" y="95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757520" y="1676520"/>
            <a:ext cx="901440" cy="1249200"/>
          </a:xfrm>
          <a:custGeom>
            <a:avLst/>
            <a:gdLst/>
            <a:ahLst/>
            <a:rect l="l" t="t" r="r" b="b"/>
            <a:pathLst>
              <a:path w="1136" h="1574">
                <a:moveTo>
                  <a:pt x="1045" y="1574"/>
                </a:moveTo>
                <a:lnTo>
                  <a:pt x="1136" y="1003"/>
                </a:lnTo>
                <a:lnTo>
                  <a:pt x="1090" y="944"/>
                </a:lnTo>
                <a:lnTo>
                  <a:pt x="1074" y="950"/>
                </a:lnTo>
                <a:lnTo>
                  <a:pt x="1066" y="990"/>
                </a:lnTo>
                <a:lnTo>
                  <a:pt x="935" y="984"/>
                </a:lnTo>
                <a:lnTo>
                  <a:pt x="906" y="1014"/>
                </a:lnTo>
                <a:lnTo>
                  <a:pt x="842" y="1003"/>
                </a:lnTo>
                <a:lnTo>
                  <a:pt x="826" y="1030"/>
                </a:lnTo>
                <a:lnTo>
                  <a:pt x="802" y="1008"/>
                </a:lnTo>
                <a:lnTo>
                  <a:pt x="791" y="939"/>
                </a:lnTo>
                <a:lnTo>
                  <a:pt x="745" y="921"/>
                </a:lnTo>
                <a:lnTo>
                  <a:pt x="756" y="881"/>
                </a:lnTo>
                <a:lnTo>
                  <a:pt x="716" y="819"/>
                </a:lnTo>
                <a:lnTo>
                  <a:pt x="716" y="749"/>
                </a:lnTo>
                <a:lnTo>
                  <a:pt x="689" y="725"/>
                </a:lnTo>
                <a:lnTo>
                  <a:pt x="623" y="778"/>
                </a:lnTo>
                <a:lnTo>
                  <a:pt x="596" y="760"/>
                </a:lnTo>
                <a:lnTo>
                  <a:pt x="607" y="725"/>
                </a:lnTo>
                <a:lnTo>
                  <a:pt x="601" y="715"/>
                </a:lnTo>
                <a:lnTo>
                  <a:pt x="636" y="685"/>
                </a:lnTo>
                <a:lnTo>
                  <a:pt x="623" y="627"/>
                </a:lnTo>
                <a:lnTo>
                  <a:pt x="642" y="622"/>
                </a:lnTo>
                <a:lnTo>
                  <a:pt x="682" y="512"/>
                </a:lnTo>
                <a:lnTo>
                  <a:pt x="607" y="501"/>
                </a:lnTo>
                <a:lnTo>
                  <a:pt x="541" y="379"/>
                </a:lnTo>
                <a:lnTo>
                  <a:pt x="483" y="341"/>
                </a:lnTo>
                <a:lnTo>
                  <a:pt x="501" y="333"/>
                </a:lnTo>
                <a:lnTo>
                  <a:pt x="488" y="310"/>
                </a:lnTo>
                <a:lnTo>
                  <a:pt x="501" y="304"/>
                </a:lnTo>
                <a:lnTo>
                  <a:pt x="501" y="282"/>
                </a:lnTo>
                <a:lnTo>
                  <a:pt x="461" y="219"/>
                </a:lnTo>
                <a:lnTo>
                  <a:pt x="505" y="0"/>
                </a:lnTo>
                <a:lnTo>
                  <a:pt x="357" y="0"/>
                </a:lnTo>
                <a:lnTo>
                  <a:pt x="218" y="560"/>
                </a:lnTo>
                <a:lnTo>
                  <a:pt x="224" y="627"/>
                </a:lnTo>
                <a:lnTo>
                  <a:pt x="218" y="662"/>
                </a:lnTo>
                <a:lnTo>
                  <a:pt x="229" y="696"/>
                </a:lnTo>
                <a:lnTo>
                  <a:pt x="264" y="715"/>
                </a:lnTo>
                <a:lnTo>
                  <a:pt x="271" y="749"/>
                </a:lnTo>
                <a:lnTo>
                  <a:pt x="155" y="921"/>
                </a:lnTo>
                <a:lnTo>
                  <a:pt x="87" y="1003"/>
                </a:lnTo>
                <a:lnTo>
                  <a:pt x="87" y="1048"/>
                </a:lnTo>
                <a:lnTo>
                  <a:pt x="127" y="1077"/>
                </a:lnTo>
                <a:lnTo>
                  <a:pt x="87" y="1152"/>
                </a:lnTo>
                <a:lnTo>
                  <a:pt x="0" y="1574"/>
                </a:lnTo>
                <a:lnTo>
                  <a:pt x="518" y="1574"/>
                </a:lnTo>
                <a:lnTo>
                  <a:pt x="1045" y="157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020600" y="1676520"/>
            <a:ext cx="1019160" cy="604800"/>
          </a:xfrm>
          <a:custGeom>
            <a:avLst/>
            <a:gdLst/>
            <a:ahLst/>
            <a:rect l="l" t="t" r="r" b="b"/>
            <a:pathLst>
              <a:path w="1284" h="762">
                <a:moveTo>
                  <a:pt x="1284" y="0"/>
                </a:moveTo>
                <a:lnTo>
                  <a:pt x="1146" y="561"/>
                </a:lnTo>
                <a:lnTo>
                  <a:pt x="1151" y="629"/>
                </a:lnTo>
                <a:lnTo>
                  <a:pt x="1146" y="663"/>
                </a:lnTo>
                <a:lnTo>
                  <a:pt x="794" y="663"/>
                </a:lnTo>
                <a:lnTo>
                  <a:pt x="697" y="676"/>
                </a:lnTo>
                <a:lnTo>
                  <a:pt x="582" y="722"/>
                </a:lnTo>
                <a:lnTo>
                  <a:pt x="513" y="722"/>
                </a:lnTo>
                <a:lnTo>
                  <a:pt x="414" y="751"/>
                </a:lnTo>
                <a:lnTo>
                  <a:pt x="398" y="727"/>
                </a:lnTo>
                <a:lnTo>
                  <a:pt x="310" y="727"/>
                </a:lnTo>
                <a:lnTo>
                  <a:pt x="223" y="762"/>
                </a:lnTo>
                <a:lnTo>
                  <a:pt x="150" y="746"/>
                </a:lnTo>
                <a:lnTo>
                  <a:pt x="155" y="653"/>
                </a:lnTo>
                <a:lnTo>
                  <a:pt x="113" y="618"/>
                </a:lnTo>
                <a:lnTo>
                  <a:pt x="81" y="589"/>
                </a:lnTo>
                <a:lnTo>
                  <a:pt x="0" y="583"/>
                </a:lnTo>
                <a:lnTo>
                  <a:pt x="17" y="514"/>
                </a:lnTo>
                <a:lnTo>
                  <a:pt x="17" y="561"/>
                </a:lnTo>
                <a:lnTo>
                  <a:pt x="29" y="549"/>
                </a:lnTo>
                <a:lnTo>
                  <a:pt x="46" y="496"/>
                </a:lnTo>
                <a:lnTo>
                  <a:pt x="22" y="479"/>
                </a:lnTo>
                <a:lnTo>
                  <a:pt x="51" y="426"/>
                </a:lnTo>
                <a:lnTo>
                  <a:pt x="46" y="415"/>
                </a:lnTo>
                <a:lnTo>
                  <a:pt x="22" y="426"/>
                </a:lnTo>
                <a:lnTo>
                  <a:pt x="29" y="304"/>
                </a:lnTo>
                <a:lnTo>
                  <a:pt x="0" y="208"/>
                </a:lnTo>
                <a:lnTo>
                  <a:pt x="29" y="138"/>
                </a:lnTo>
                <a:lnTo>
                  <a:pt x="46" y="125"/>
                </a:lnTo>
                <a:lnTo>
                  <a:pt x="150" y="167"/>
                </a:lnTo>
                <a:lnTo>
                  <a:pt x="329" y="184"/>
                </a:lnTo>
                <a:lnTo>
                  <a:pt x="310" y="229"/>
                </a:lnTo>
                <a:lnTo>
                  <a:pt x="236" y="312"/>
                </a:lnTo>
                <a:lnTo>
                  <a:pt x="230" y="346"/>
                </a:lnTo>
                <a:lnTo>
                  <a:pt x="254" y="322"/>
                </a:lnTo>
                <a:lnTo>
                  <a:pt x="358" y="242"/>
                </a:lnTo>
                <a:lnTo>
                  <a:pt x="369" y="266"/>
                </a:lnTo>
                <a:lnTo>
                  <a:pt x="380" y="226"/>
                </a:lnTo>
                <a:lnTo>
                  <a:pt x="391" y="138"/>
                </a:lnTo>
                <a:lnTo>
                  <a:pt x="369" y="104"/>
                </a:lnTo>
                <a:lnTo>
                  <a:pt x="398" y="85"/>
                </a:lnTo>
                <a:lnTo>
                  <a:pt x="403" y="63"/>
                </a:lnTo>
                <a:lnTo>
                  <a:pt x="380" y="38"/>
                </a:lnTo>
                <a:lnTo>
                  <a:pt x="369" y="0"/>
                </a:lnTo>
                <a:lnTo>
                  <a:pt x="128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120760" y="1676520"/>
            <a:ext cx="1575000" cy="820440"/>
          </a:xfrm>
          <a:custGeom>
            <a:avLst/>
            <a:gdLst/>
            <a:ahLst/>
            <a:rect l="l" t="t" r="r" b="b"/>
            <a:pathLst>
              <a:path w="1985" h="1034">
                <a:moveTo>
                  <a:pt x="693" y="890"/>
                </a:moveTo>
                <a:lnTo>
                  <a:pt x="677" y="1005"/>
                </a:lnTo>
                <a:lnTo>
                  <a:pt x="631" y="946"/>
                </a:lnTo>
                <a:lnTo>
                  <a:pt x="613" y="952"/>
                </a:lnTo>
                <a:lnTo>
                  <a:pt x="608" y="994"/>
                </a:lnTo>
                <a:lnTo>
                  <a:pt x="474" y="986"/>
                </a:lnTo>
                <a:lnTo>
                  <a:pt x="447" y="1017"/>
                </a:lnTo>
                <a:lnTo>
                  <a:pt x="383" y="1005"/>
                </a:lnTo>
                <a:lnTo>
                  <a:pt x="367" y="1034"/>
                </a:lnTo>
                <a:lnTo>
                  <a:pt x="341" y="1012"/>
                </a:lnTo>
                <a:lnTo>
                  <a:pt x="332" y="943"/>
                </a:lnTo>
                <a:lnTo>
                  <a:pt x="285" y="924"/>
                </a:lnTo>
                <a:lnTo>
                  <a:pt x="298" y="884"/>
                </a:lnTo>
                <a:lnTo>
                  <a:pt x="257" y="820"/>
                </a:lnTo>
                <a:lnTo>
                  <a:pt x="257" y="751"/>
                </a:lnTo>
                <a:lnTo>
                  <a:pt x="228" y="727"/>
                </a:lnTo>
                <a:lnTo>
                  <a:pt x="164" y="780"/>
                </a:lnTo>
                <a:lnTo>
                  <a:pt x="135" y="762"/>
                </a:lnTo>
                <a:lnTo>
                  <a:pt x="148" y="727"/>
                </a:lnTo>
                <a:lnTo>
                  <a:pt x="141" y="716"/>
                </a:lnTo>
                <a:lnTo>
                  <a:pt x="175" y="687"/>
                </a:lnTo>
                <a:lnTo>
                  <a:pt x="164" y="629"/>
                </a:lnTo>
                <a:lnTo>
                  <a:pt x="181" y="623"/>
                </a:lnTo>
                <a:lnTo>
                  <a:pt x="223" y="514"/>
                </a:lnTo>
                <a:lnTo>
                  <a:pt x="148" y="501"/>
                </a:lnTo>
                <a:lnTo>
                  <a:pt x="81" y="381"/>
                </a:lnTo>
                <a:lnTo>
                  <a:pt x="22" y="341"/>
                </a:lnTo>
                <a:lnTo>
                  <a:pt x="40" y="335"/>
                </a:lnTo>
                <a:lnTo>
                  <a:pt x="30" y="312"/>
                </a:lnTo>
                <a:lnTo>
                  <a:pt x="40" y="304"/>
                </a:lnTo>
                <a:lnTo>
                  <a:pt x="40" y="282"/>
                </a:lnTo>
                <a:lnTo>
                  <a:pt x="0" y="219"/>
                </a:lnTo>
                <a:lnTo>
                  <a:pt x="46" y="0"/>
                </a:lnTo>
                <a:lnTo>
                  <a:pt x="1029" y="0"/>
                </a:lnTo>
                <a:lnTo>
                  <a:pt x="1985" y="3"/>
                </a:lnTo>
                <a:lnTo>
                  <a:pt x="1897" y="676"/>
                </a:lnTo>
                <a:lnTo>
                  <a:pt x="1875" y="890"/>
                </a:lnTo>
                <a:lnTo>
                  <a:pt x="693" y="89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2552760" y="2381400"/>
            <a:ext cx="1057320" cy="728640"/>
          </a:xfrm>
          <a:custGeom>
            <a:avLst/>
            <a:gdLst/>
            <a:ahLst/>
            <a:rect l="l" t="t" r="r" b="b"/>
            <a:pathLst>
              <a:path w="1331" h="917">
                <a:moveTo>
                  <a:pt x="149" y="0"/>
                </a:moveTo>
                <a:lnTo>
                  <a:pt x="0" y="917"/>
                </a:lnTo>
                <a:lnTo>
                  <a:pt x="350" y="917"/>
                </a:lnTo>
                <a:lnTo>
                  <a:pt x="1232" y="917"/>
                </a:lnTo>
                <a:lnTo>
                  <a:pt x="1285" y="456"/>
                </a:lnTo>
                <a:lnTo>
                  <a:pt x="1331" y="0"/>
                </a:lnTo>
                <a:lnTo>
                  <a:pt x="14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530520" y="2741760"/>
            <a:ext cx="1193760" cy="546120"/>
          </a:xfrm>
          <a:custGeom>
            <a:avLst/>
            <a:gdLst/>
            <a:ahLst/>
            <a:rect l="l" t="t" r="r" b="b"/>
            <a:pathLst>
              <a:path w="1504" h="687">
                <a:moveTo>
                  <a:pt x="941" y="0"/>
                </a:moveTo>
                <a:lnTo>
                  <a:pt x="53" y="0"/>
                </a:lnTo>
                <a:lnTo>
                  <a:pt x="0" y="463"/>
                </a:lnTo>
                <a:lnTo>
                  <a:pt x="352" y="463"/>
                </a:lnTo>
                <a:lnTo>
                  <a:pt x="333" y="687"/>
                </a:lnTo>
                <a:lnTo>
                  <a:pt x="1504" y="687"/>
                </a:lnTo>
                <a:lnTo>
                  <a:pt x="1493" y="640"/>
                </a:lnTo>
                <a:lnTo>
                  <a:pt x="1464" y="624"/>
                </a:lnTo>
                <a:lnTo>
                  <a:pt x="1459" y="573"/>
                </a:lnTo>
                <a:lnTo>
                  <a:pt x="1448" y="554"/>
                </a:lnTo>
                <a:lnTo>
                  <a:pt x="1429" y="525"/>
                </a:lnTo>
                <a:lnTo>
                  <a:pt x="1440" y="490"/>
                </a:lnTo>
                <a:lnTo>
                  <a:pt x="1435" y="445"/>
                </a:lnTo>
                <a:lnTo>
                  <a:pt x="1435" y="394"/>
                </a:lnTo>
                <a:lnTo>
                  <a:pt x="1424" y="381"/>
                </a:lnTo>
                <a:lnTo>
                  <a:pt x="1424" y="352"/>
                </a:lnTo>
                <a:lnTo>
                  <a:pt x="1400" y="335"/>
                </a:lnTo>
                <a:lnTo>
                  <a:pt x="1408" y="277"/>
                </a:lnTo>
                <a:lnTo>
                  <a:pt x="1360" y="191"/>
                </a:lnTo>
                <a:lnTo>
                  <a:pt x="1360" y="115"/>
                </a:lnTo>
                <a:lnTo>
                  <a:pt x="1344" y="109"/>
                </a:lnTo>
                <a:lnTo>
                  <a:pt x="1315" y="104"/>
                </a:lnTo>
                <a:lnTo>
                  <a:pt x="1309" y="75"/>
                </a:lnTo>
                <a:lnTo>
                  <a:pt x="1216" y="29"/>
                </a:lnTo>
                <a:lnTo>
                  <a:pt x="1107" y="35"/>
                </a:lnTo>
                <a:lnTo>
                  <a:pt x="1085" y="53"/>
                </a:lnTo>
                <a:lnTo>
                  <a:pt x="1003" y="0"/>
                </a:lnTo>
                <a:lnTo>
                  <a:pt x="941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2736720" y="3110040"/>
            <a:ext cx="1073160" cy="741240"/>
          </a:xfrm>
          <a:custGeom>
            <a:avLst/>
            <a:gdLst/>
            <a:ahLst/>
            <a:rect l="l" t="t" r="r" b="b"/>
            <a:pathLst>
              <a:path w="1352" h="934">
                <a:moveTo>
                  <a:pt x="0" y="934"/>
                </a:moveTo>
                <a:lnTo>
                  <a:pt x="121" y="0"/>
                </a:lnTo>
                <a:lnTo>
                  <a:pt x="1352" y="0"/>
                </a:lnTo>
                <a:lnTo>
                  <a:pt x="1333" y="224"/>
                </a:lnTo>
                <a:lnTo>
                  <a:pt x="1277" y="934"/>
                </a:lnTo>
                <a:lnTo>
                  <a:pt x="0" y="9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749760" y="3287880"/>
            <a:ext cx="1079280" cy="563400"/>
          </a:xfrm>
          <a:custGeom>
            <a:avLst/>
            <a:gdLst/>
            <a:ahLst/>
            <a:rect l="l" t="t" r="r" b="b"/>
            <a:pathLst>
              <a:path w="1359" h="710">
                <a:moveTo>
                  <a:pt x="1191" y="0"/>
                </a:moveTo>
                <a:lnTo>
                  <a:pt x="56" y="0"/>
                </a:lnTo>
                <a:lnTo>
                  <a:pt x="0" y="710"/>
                </a:lnTo>
                <a:lnTo>
                  <a:pt x="1346" y="710"/>
                </a:lnTo>
                <a:lnTo>
                  <a:pt x="1359" y="201"/>
                </a:lnTo>
                <a:lnTo>
                  <a:pt x="1324" y="190"/>
                </a:lnTo>
                <a:lnTo>
                  <a:pt x="1278" y="110"/>
                </a:lnTo>
                <a:lnTo>
                  <a:pt x="1306" y="70"/>
                </a:lnTo>
                <a:lnTo>
                  <a:pt x="1318" y="64"/>
                </a:lnTo>
                <a:lnTo>
                  <a:pt x="1306" y="30"/>
                </a:lnTo>
                <a:lnTo>
                  <a:pt x="1284" y="35"/>
                </a:lnTo>
                <a:lnTo>
                  <a:pt x="1225" y="0"/>
                </a:lnTo>
                <a:lnTo>
                  <a:pt x="1191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992320" y="3941640"/>
            <a:ext cx="1960560" cy="2043360"/>
          </a:xfrm>
          <a:custGeom>
            <a:avLst/>
            <a:gdLst/>
            <a:ahLst/>
            <a:rect l="l" t="t" r="r" b="b"/>
            <a:pathLst>
              <a:path w="2471" h="2573">
                <a:moveTo>
                  <a:pt x="679" y="1083"/>
                </a:moveTo>
                <a:lnTo>
                  <a:pt x="0" y="1083"/>
                </a:lnTo>
                <a:lnTo>
                  <a:pt x="6" y="1123"/>
                </a:lnTo>
                <a:lnTo>
                  <a:pt x="51" y="1152"/>
                </a:lnTo>
                <a:lnTo>
                  <a:pt x="75" y="1198"/>
                </a:lnTo>
                <a:lnTo>
                  <a:pt x="115" y="1220"/>
                </a:lnTo>
                <a:lnTo>
                  <a:pt x="201" y="1337"/>
                </a:lnTo>
                <a:lnTo>
                  <a:pt x="299" y="1408"/>
                </a:lnTo>
                <a:lnTo>
                  <a:pt x="334" y="1605"/>
                </a:lnTo>
                <a:lnTo>
                  <a:pt x="380" y="1672"/>
                </a:lnTo>
                <a:lnTo>
                  <a:pt x="524" y="1800"/>
                </a:lnTo>
                <a:lnTo>
                  <a:pt x="598" y="1813"/>
                </a:lnTo>
                <a:lnTo>
                  <a:pt x="708" y="1621"/>
                </a:lnTo>
                <a:lnTo>
                  <a:pt x="939" y="1605"/>
                </a:lnTo>
                <a:lnTo>
                  <a:pt x="1076" y="1778"/>
                </a:lnTo>
                <a:lnTo>
                  <a:pt x="1142" y="1957"/>
                </a:lnTo>
                <a:lnTo>
                  <a:pt x="1217" y="2099"/>
                </a:lnTo>
                <a:lnTo>
                  <a:pt x="1279" y="2152"/>
                </a:lnTo>
                <a:lnTo>
                  <a:pt x="1326" y="2336"/>
                </a:lnTo>
                <a:lnTo>
                  <a:pt x="1439" y="2493"/>
                </a:lnTo>
                <a:lnTo>
                  <a:pt x="1636" y="2537"/>
                </a:lnTo>
                <a:lnTo>
                  <a:pt x="1764" y="2573"/>
                </a:lnTo>
                <a:lnTo>
                  <a:pt x="1705" y="2376"/>
                </a:lnTo>
                <a:lnTo>
                  <a:pt x="1724" y="2272"/>
                </a:lnTo>
                <a:lnTo>
                  <a:pt x="1689" y="2250"/>
                </a:lnTo>
                <a:lnTo>
                  <a:pt x="1740" y="2237"/>
                </a:lnTo>
                <a:lnTo>
                  <a:pt x="1751" y="2152"/>
                </a:lnTo>
                <a:lnTo>
                  <a:pt x="1733" y="2112"/>
                </a:lnTo>
                <a:lnTo>
                  <a:pt x="1786" y="2106"/>
                </a:lnTo>
                <a:lnTo>
                  <a:pt x="1809" y="2059"/>
                </a:lnTo>
                <a:lnTo>
                  <a:pt x="1786" y="2037"/>
                </a:lnTo>
                <a:lnTo>
                  <a:pt x="1833" y="2019"/>
                </a:lnTo>
                <a:lnTo>
                  <a:pt x="1868" y="1968"/>
                </a:lnTo>
                <a:lnTo>
                  <a:pt x="1913" y="1957"/>
                </a:lnTo>
                <a:lnTo>
                  <a:pt x="1930" y="1909"/>
                </a:lnTo>
                <a:lnTo>
                  <a:pt x="2057" y="1893"/>
                </a:lnTo>
                <a:lnTo>
                  <a:pt x="1970" y="1949"/>
                </a:lnTo>
                <a:lnTo>
                  <a:pt x="2087" y="1904"/>
                </a:lnTo>
                <a:lnTo>
                  <a:pt x="2156" y="1834"/>
                </a:lnTo>
                <a:lnTo>
                  <a:pt x="2189" y="1760"/>
                </a:lnTo>
                <a:lnTo>
                  <a:pt x="2207" y="1621"/>
                </a:lnTo>
                <a:lnTo>
                  <a:pt x="2231" y="1698"/>
                </a:lnTo>
                <a:lnTo>
                  <a:pt x="2340" y="1639"/>
                </a:lnTo>
                <a:lnTo>
                  <a:pt x="2402" y="1632"/>
                </a:lnTo>
                <a:lnTo>
                  <a:pt x="2386" y="1605"/>
                </a:lnTo>
                <a:lnTo>
                  <a:pt x="2426" y="1546"/>
                </a:lnTo>
                <a:lnTo>
                  <a:pt x="2426" y="1426"/>
                </a:lnTo>
                <a:lnTo>
                  <a:pt x="2471" y="1313"/>
                </a:lnTo>
                <a:lnTo>
                  <a:pt x="2415" y="1180"/>
                </a:lnTo>
                <a:lnTo>
                  <a:pt x="2415" y="1136"/>
                </a:lnTo>
                <a:lnTo>
                  <a:pt x="2380" y="1083"/>
                </a:lnTo>
                <a:lnTo>
                  <a:pt x="2386" y="702"/>
                </a:lnTo>
                <a:lnTo>
                  <a:pt x="2322" y="702"/>
                </a:lnTo>
                <a:lnTo>
                  <a:pt x="2311" y="685"/>
                </a:lnTo>
                <a:lnTo>
                  <a:pt x="2172" y="611"/>
                </a:lnTo>
                <a:lnTo>
                  <a:pt x="2149" y="633"/>
                </a:lnTo>
                <a:lnTo>
                  <a:pt x="2103" y="611"/>
                </a:lnTo>
                <a:lnTo>
                  <a:pt x="2063" y="633"/>
                </a:lnTo>
                <a:lnTo>
                  <a:pt x="2039" y="622"/>
                </a:lnTo>
                <a:lnTo>
                  <a:pt x="1964" y="675"/>
                </a:lnTo>
                <a:lnTo>
                  <a:pt x="1879" y="616"/>
                </a:lnTo>
                <a:lnTo>
                  <a:pt x="1826" y="633"/>
                </a:lnTo>
                <a:lnTo>
                  <a:pt x="1809" y="662"/>
                </a:lnTo>
                <a:lnTo>
                  <a:pt x="1804" y="622"/>
                </a:lnTo>
                <a:lnTo>
                  <a:pt x="1758" y="640"/>
                </a:lnTo>
                <a:lnTo>
                  <a:pt x="1716" y="605"/>
                </a:lnTo>
                <a:lnTo>
                  <a:pt x="1671" y="633"/>
                </a:lnTo>
                <a:lnTo>
                  <a:pt x="1660" y="627"/>
                </a:lnTo>
                <a:lnTo>
                  <a:pt x="1636" y="565"/>
                </a:lnTo>
                <a:lnTo>
                  <a:pt x="1567" y="582"/>
                </a:lnTo>
                <a:lnTo>
                  <a:pt x="1545" y="565"/>
                </a:lnTo>
                <a:lnTo>
                  <a:pt x="1439" y="547"/>
                </a:lnTo>
                <a:lnTo>
                  <a:pt x="1404" y="490"/>
                </a:lnTo>
                <a:lnTo>
                  <a:pt x="1395" y="507"/>
                </a:lnTo>
                <a:lnTo>
                  <a:pt x="1353" y="507"/>
                </a:lnTo>
                <a:lnTo>
                  <a:pt x="1286" y="465"/>
                </a:lnTo>
                <a:lnTo>
                  <a:pt x="1313" y="0"/>
                </a:lnTo>
                <a:lnTo>
                  <a:pt x="755" y="0"/>
                </a:lnTo>
                <a:lnTo>
                  <a:pt x="679" y="108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3603600" y="3851280"/>
            <a:ext cx="1225440" cy="635040"/>
          </a:xfrm>
          <a:custGeom>
            <a:avLst/>
            <a:gdLst/>
            <a:ahLst/>
            <a:rect l="l" t="t" r="r" b="b"/>
            <a:pathLst>
              <a:path w="1543" h="800">
                <a:moveTo>
                  <a:pt x="184" y="115"/>
                </a:moveTo>
                <a:lnTo>
                  <a:pt x="541" y="115"/>
                </a:lnTo>
                <a:lnTo>
                  <a:pt x="512" y="580"/>
                </a:lnTo>
                <a:lnTo>
                  <a:pt x="581" y="622"/>
                </a:lnTo>
                <a:lnTo>
                  <a:pt x="622" y="622"/>
                </a:lnTo>
                <a:lnTo>
                  <a:pt x="632" y="605"/>
                </a:lnTo>
                <a:lnTo>
                  <a:pt x="667" y="662"/>
                </a:lnTo>
                <a:lnTo>
                  <a:pt x="771" y="680"/>
                </a:lnTo>
                <a:lnTo>
                  <a:pt x="793" y="697"/>
                </a:lnTo>
                <a:lnTo>
                  <a:pt x="862" y="680"/>
                </a:lnTo>
                <a:lnTo>
                  <a:pt x="886" y="742"/>
                </a:lnTo>
                <a:lnTo>
                  <a:pt x="897" y="748"/>
                </a:lnTo>
                <a:lnTo>
                  <a:pt x="943" y="720"/>
                </a:lnTo>
                <a:lnTo>
                  <a:pt x="984" y="755"/>
                </a:lnTo>
                <a:lnTo>
                  <a:pt x="1030" y="737"/>
                </a:lnTo>
                <a:lnTo>
                  <a:pt x="1036" y="777"/>
                </a:lnTo>
                <a:lnTo>
                  <a:pt x="1052" y="748"/>
                </a:lnTo>
                <a:lnTo>
                  <a:pt x="1105" y="729"/>
                </a:lnTo>
                <a:lnTo>
                  <a:pt x="1191" y="788"/>
                </a:lnTo>
                <a:lnTo>
                  <a:pt x="1265" y="737"/>
                </a:lnTo>
                <a:lnTo>
                  <a:pt x="1289" y="748"/>
                </a:lnTo>
                <a:lnTo>
                  <a:pt x="1329" y="726"/>
                </a:lnTo>
                <a:lnTo>
                  <a:pt x="1375" y="748"/>
                </a:lnTo>
                <a:lnTo>
                  <a:pt x="1398" y="726"/>
                </a:lnTo>
                <a:lnTo>
                  <a:pt x="1537" y="800"/>
                </a:lnTo>
                <a:lnTo>
                  <a:pt x="1543" y="387"/>
                </a:lnTo>
                <a:lnTo>
                  <a:pt x="1524" y="115"/>
                </a:lnTo>
                <a:lnTo>
                  <a:pt x="1530" y="0"/>
                </a:lnTo>
                <a:lnTo>
                  <a:pt x="5" y="0"/>
                </a:lnTo>
                <a:lnTo>
                  <a:pt x="0" y="115"/>
                </a:lnTo>
                <a:lnTo>
                  <a:pt x="184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3570120" y="2212920"/>
            <a:ext cx="1051200" cy="617760"/>
          </a:xfrm>
          <a:custGeom>
            <a:avLst/>
            <a:gdLst/>
            <a:ahLst/>
            <a:rect l="l" t="t" r="r" b="b"/>
            <a:pathLst>
              <a:path w="1324" h="779">
                <a:moveTo>
                  <a:pt x="1244" y="0"/>
                </a:moveTo>
                <a:lnTo>
                  <a:pt x="69" y="0"/>
                </a:lnTo>
                <a:lnTo>
                  <a:pt x="45" y="214"/>
                </a:lnTo>
                <a:lnTo>
                  <a:pt x="0" y="670"/>
                </a:lnTo>
                <a:lnTo>
                  <a:pt x="950" y="670"/>
                </a:lnTo>
                <a:lnTo>
                  <a:pt x="1030" y="723"/>
                </a:lnTo>
                <a:lnTo>
                  <a:pt x="1052" y="704"/>
                </a:lnTo>
                <a:lnTo>
                  <a:pt x="1161" y="699"/>
                </a:lnTo>
                <a:lnTo>
                  <a:pt x="1254" y="745"/>
                </a:lnTo>
                <a:lnTo>
                  <a:pt x="1260" y="774"/>
                </a:lnTo>
                <a:lnTo>
                  <a:pt x="1289" y="779"/>
                </a:lnTo>
                <a:lnTo>
                  <a:pt x="1260" y="726"/>
                </a:lnTo>
                <a:lnTo>
                  <a:pt x="1300" y="641"/>
                </a:lnTo>
                <a:lnTo>
                  <a:pt x="1284" y="611"/>
                </a:lnTo>
                <a:lnTo>
                  <a:pt x="1284" y="555"/>
                </a:lnTo>
                <a:lnTo>
                  <a:pt x="1306" y="555"/>
                </a:lnTo>
                <a:lnTo>
                  <a:pt x="1324" y="145"/>
                </a:lnTo>
                <a:lnTo>
                  <a:pt x="1260" y="81"/>
                </a:lnTo>
                <a:lnTo>
                  <a:pt x="1318" y="0"/>
                </a:lnTo>
                <a:lnTo>
                  <a:pt x="1244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625920" y="1682640"/>
            <a:ext cx="992160" cy="530280"/>
          </a:xfrm>
          <a:custGeom>
            <a:avLst/>
            <a:gdLst/>
            <a:ahLst/>
            <a:rect l="l" t="t" r="r" b="b"/>
            <a:pathLst>
              <a:path w="1249" h="667">
                <a:moveTo>
                  <a:pt x="88" y="0"/>
                </a:moveTo>
                <a:lnTo>
                  <a:pt x="0" y="667"/>
                </a:lnTo>
                <a:lnTo>
                  <a:pt x="1249" y="667"/>
                </a:lnTo>
                <a:lnTo>
                  <a:pt x="1249" y="622"/>
                </a:lnTo>
                <a:lnTo>
                  <a:pt x="1215" y="507"/>
                </a:lnTo>
                <a:lnTo>
                  <a:pt x="1215" y="425"/>
                </a:lnTo>
                <a:lnTo>
                  <a:pt x="1220" y="299"/>
                </a:lnTo>
                <a:lnTo>
                  <a:pt x="1187" y="173"/>
                </a:lnTo>
                <a:lnTo>
                  <a:pt x="1196" y="64"/>
                </a:lnTo>
                <a:lnTo>
                  <a:pt x="1180" y="0"/>
                </a:lnTo>
                <a:lnTo>
                  <a:pt x="512" y="0"/>
                </a:lnTo>
                <a:lnTo>
                  <a:pt x="8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562640" y="1606680"/>
            <a:ext cx="950760" cy="1046160"/>
          </a:xfrm>
          <a:custGeom>
            <a:avLst/>
            <a:gdLst/>
            <a:ahLst/>
            <a:rect l="l" t="t" r="r" b="b"/>
            <a:pathLst>
              <a:path w="1198" h="1319">
                <a:moveTo>
                  <a:pt x="950" y="1319"/>
                </a:moveTo>
                <a:lnTo>
                  <a:pt x="926" y="1222"/>
                </a:lnTo>
                <a:lnTo>
                  <a:pt x="852" y="1175"/>
                </a:lnTo>
                <a:lnTo>
                  <a:pt x="813" y="1105"/>
                </a:lnTo>
                <a:lnTo>
                  <a:pt x="755" y="1095"/>
                </a:lnTo>
                <a:lnTo>
                  <a:pt x="686" y="1036"/>
                </a:lnTo>
                <a:lnTo>
                  <a:pt x="697" y="916"/>
                </a:lnTo>
                <a:lnTo>
                  <a:pt x="713" y="881"/>
                </a:lnTo>
                <a:lnTo>
                  <a:pt x="673" y="846"/>
                </a:lnTo>
                <a:lnTo>
                  <a:pt x="708" y="772"/>
                </a:lnTo>
                <a:lnTo>
                  <a:pt x="777" y="737"/>
                </a:lnTo>
                <a:lnTo>
                  <a:pt x="782" y="606"/>
                </a:lnTo>
                <a:lnTo>
                  <a:pt x="817" y="598"/>
                </a:lnTo>
                <a:lnTo>
                  <a:pt x="950" y="484"/>
                </a:lnTo>
                <a:lnTo>
                  <a:pt x="1198" y="312"/>
                </a:lnTo>
                <a:lnTo>
                  <a:pt x="1019" y="277"/>
                </a:lnTo>
                <a:lnTo>
                  <a:pt x="939" y="299"/>
                </a:lnTo>
                <a:lnTo>
                  <a:pt x="708" y="172"/>
                </a:lnTo>
                <a:lnTo>
                  <a:pt x="582" y="179"/>
                </a:lnTo>
                <a:lnTo>
                  <a:pt x="502" y="150"/>
                </a:lnTo>
                <a:lnTo>
                  <a:pt x="432" y="150"/>
                </a:lnTo>
                <a:lnTo>
                  <a:pt x="374" y="6"/>
                </a:lnTo>
                <a:lnTo>
                  <a:pt x="339" y="0"/>
                </a:lnTo>
                <a:lnTo>
                  <a:pt x="334" y="97"/>
                </a:lnTo>
                <a:lnTo>
                  <a:pt x="0" y="97"/>
                </a:lnTo>
                <a:lnTo>
                  <a:pt x="16" y="163"/>
                </a:lnTo>
                <a:lnTo>
                  <a:pt x="5" y="272"/>
                </a:lnTo>
                <a:lnTo>
                  <a:pt x="40" y="396"/>
                </a:lnTo>
                <a:lnTo>
                  <a:pt x="35" y="524"/>
                </a:lnTo>
                <a:lnTo>
                  <a:pt x="35" y="606"/>
                </a:lnTo>
                <a:lnTo>
                  <a:pt x="69" y="721"/>
                </a:lnTo>
                <a:lnTo>
                  <a:pt x="69" y="766"/>
                </a:lnTo>
                <a:lnTo>
                  <a:pt x="11" y="846"/>
                </a:lnTo>
                <a:lnTo>
                  <a:pt x="75" y="910"/>
                </a:lnTo>
                <a:lnTo>
                  <a:pt x="57" y="1319"/>
                </a:lnTo>
                <a:lnTo>
                  <a:pt x="950" y="131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4572000" y="2652840"/>
            <a:ext cx="892080" cy="569880"/>
          </a:xfrm>
          <a:custGeom>
            <a:avLst/>
            <a:gdLst/>
            <a:ahLst/>
            <a:rect l="l" t="t" r="r" b="b"/>
            <a:pathLst>
              <a:path w="1123" h="718">
                <a:moveTo>
                  <a:pt x="939" y="0"/>
                </a:moveTo>
                <a:lnTo>
                  <a:pt x="968" y="171"/>
                </a:lnTo>
                <a:lnTo>
                  <a:pt x="1025" y="195"/>
                </a:lnTo>
                <a:lnTo>
                  <a:pt x="1036" y="235"/>
                </a:lnTo>
                <a:lnTo>
                  <a:pt x="1118" y="317"/>
                </a:lnTo>
                <a:lnTo>
                  <a:pt x="1123" y="345"/>
                </a:lnTo>
                <a:lnTo>
                  <a:pt x="1118" y="385"/>
                </a:lnTo>
                <a:lnTo>
                  <a:pt x="1089" y="441"/>
                </a:lnTo>
                <a:lnTo>
                  <a:pt x="968" y="483"/>
                </a:lnTo>
                <a:lnTo>
                  <a:pt x="955" y="516"/>
                </a:lnTo>
                <a:lnTo>
                  <a:pt x="985" y="551"/>
                </a:lnTo>
                <a:lnTo>
                  <a:pt x="985" y="582"/>
                </a:lnTo>
                <a:lnTo>
                  <a:pt x="944" y="644"/>
                </a:lnTo>
                <a:lnTo>
                  <a:pt x="899" y="673"/>
                </a:lnTo>
                <a:lnTo>
                  <a:pt x="904" y="713"/>
                </a:lnTo>
                <a:lnTo>
                  <a:pt x="893" y="718"/>
                </a:lnTo>
                <a:lnTo>
                  <a:pt x="840" y="665"/>
                </a:lnTo>
                <a:lnTo>
                  <a:pt x="133" y="665"/>
                </a:lnTo>
                <a:lnTo>
                  <a:pt x="115" y="638"/>
                </a:lnTo>
                <a:lnTo>
                  <a:pt x="127" y="603"/>
                </a:lnTo>
                <a:lnTo>
                  <a:pt x="122" y="558"/>
                </a:lnTo>
                <a:lnTo>
                  <a:pt x="122" y="507"/>
                </a:lnTo>
                <a:lnTo>
                  <a:pt x="109" y="494"/>
                </a:lnTo>
                <a:lnTo>
                  <a:pt x="109" y="467"/>
                </a:lnTo>
                <a:lnTo>
                  <a:pt x="87" y="448"/>
                </a:lnTo>
                <a:lnTo>
                  <a:pt x="93" y="392"/>
                </a:lnTo>
                <a:lnTo>
                  <a:pt x="45" y="304"/>
                </a:lnTo>
                <a:lnTo>
                  <a:pt x="45" y="230"/>
                </a:lnTo>
                <a:lnTo>
                  <a:pt x="29" y="224"/>
                </a:lnTo>
                <a:lnTo>
                  <a:pt x="0" y="171"/>
                </a:lnTo>
                <a:lnTo>
                  <a:pt x="40" y="87"/>
                </a:lnTo>
                <a:lnTo>
                  <a:pt x="23" y="56"/>
                </a:lnTo>
                <a:lnTo>
                  <a:pt x="23" y="0"/>
                </a:lnTo>
                <a:lnTo>
                  <a:pt x="93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554800" y="3454560"/>
            <a:ext cx="1082520" cy="502920"/>
          </a:xfrm>
          <a:custGeom>
            <a:avLst/>
            <a:gdLst/>
            <a:ahLst/>
            <a:rect l="l" t="t" r="r" b="b"/>
            <a:pathLst>
              <a:path w="1364" h="633">
                <a:moveTo>
                  <a:pt x="1056" y="576"/>
                </a:moveTo>
                <a:lnTo>
                  <a:pt x="1164" y="564"/>
                </a:lnTo>
                <a:lnTo>
                  <a:pt x="1239" y="473"/>
                </a:lnTo>
                <a:lnTo>
                  <a:pt x="1364" y="374"/>
                </a:lnTo>
                <a:lnTo>
                  <a:pt x="1308" y="345"/>
                </a:lnTo>
                <a:lnTo>
                  <a:pt x="1239" y="230"/>
                </a:lnTo>
                <a:lnTo>
                  <a:pt x="1239" y="168"/>
                </a:lnTo>
                <a:lnTo>
                  <a:pt x="1191" y="128"/>
                </a:lnTo>
                <a:lnTo>
                  <a:pt x="1180" y="93"/>
                </a:lnTo>
                <a:lnTo>
                  <a:pt x="1140" y="121"/>
                </a:lnTo>
                <a:lnTo>
                  <a:pt x="1107" y="128"/>
                </a:lnTo>
                <a:lnTo>
                  <a:pt x="1073" y="99"/>
                </a:lnTo>
                <a:lnTo>
                  <a:pt x="1045" y="115"/>
                </a:lnTo>
                <a:lnTo>
                  <a:pt x="1027" y="115"/>
                </a:lnTo>
                <a:lnTo>
                  <a:pt x="1003" y="88"/>
                </a:lnTo>
                <a:lnTo>
                  <a:pt x="941" y="69"/>
                </a:lnTo>
                <a:lnTo>
                  <a:pt x="899" y="6"/>
                </a:lnTo>
                <a:lnTo>
                  <a:pt x="843" y="0"/>
                </a:lnTo>
                <a:lnTo>
                  <a:pt x="819" y="18"/>
                </a:lnTo>
                <a:lnTo>
                  <a:pt x="837" y="80"/>
                </a:lnTo>
                <a:lnTo>
                  <a:pt x="774" y="104"/>
                </a:lnTo>
                <a:lnTo>
                  <a:pt x="721" y="93"/>
                </a:lnTo>
                <a:lnTo>
                  <a:pt x="728" y="139"/>
                </a:lnTo>
                <a:lnTo>
                  <a:pt x="699" y="162"/>
                </a:lnTo>
                <a:lnTo>
                  <a:pt x="680" y="195"/>
                </a:lnTo>
                <a:lnTo>
                  <a:pt x="659" y="203"/>
                </a:lnTo>
                <a:lnTo>
                  <a:pt x="640" y="254"/>
                </a:lnTo>
                <a:lnTo>
                  <a:pt x="618" y="277"/>
                </a:lnTo>
                <a:lnTo>
                  <a:pt x="558" y="219"/>
                </a:lnTo>
                <a:lnTo>
                  <a:pt x="566" y="230"/>
                </a:lnTo>
                <a:lnTo>
                  <a:pt x="542" y="237"/>
                </a:lnTo>
                <a:lnTo>
                  <a:pt x="515" y="299"/>
                </a:lnTo>
                <a:lnTo>
                  <a:pt x="480" y="270"/>
                </a:lnTo>
                <a:lnTo>
                  <a:pt x="427" y="318"/>
                </a:lnTo>
                <a:lnTo>
                  <a:pt x="339" y="277"/>
                </a:lnTo>
                <a:lnTo>
                  <a:pt x="329" y="305"/>
                </a:lnTo>
                <a:lnTo>
                  <a:pt x="323" y="288"/>
                </a:lnTo>
                <a:lnTo>
                  <a:pt x="288" y="283"/>
                </a:lnTo>
                <a:lnTo>
                  <a:pt x="270" y="323"/>
                </a:lnTo>
                <a:lnTo>
                  <a:pt x="261" y="305"/>
                </a:lnTo>
                <a:lnTo>
                  <a:pt x="235" y="345"/>
                </a:lnTo>
                <a:lnTo>
                  <a:pt x="248" y="387"/>
                </a:lnTo>
                <a:lnTo>
                  <a:pt x="179" y="409"/>
                </a:lnTo>
                <a:lnTo>
                  <a:pt x="190" y="467"/>
                </a:lnTo>
                <a:lnTo>
                  <a:pt x="173" y="483"/>
                </a:lnTo>
                <a:lnTo>
                  <a:pt x="86" y="449"/>
                </a:lnTo>
                <a:lnTo>
                  <a:pt x="57" y="483"/>
                </a:lnTo>
                <a:lnTo>
                  <a:pt x="64" y="507"/>
                </a:lnTo>
                <a:lnTo>
                  <a:pt x="64" y="555"/>
                </a:lnTo>
                <a:lnTo>
                  <a:pt x="40" y="604"/>
                </a:lnTo>
                <a:lnTo>
                  <a:pt x="17" y="593"/>
                </a:lnTo>
                <a:lnTo>
                  <a:pt x="0" y="633"/>
                </a:lnTo>
                <a:lnTo>
                  <a:pt x="265" y="617"/>
                </a:lnTo>
                <a:lnTo>
                  <a:pt x="254" y="571"/>
                </a:lnTo>
                <a:lnTo>
                  <a:pt x="1056" y="57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676760" y="3182760"/>
            <a:ext cx="928800" cy="855720"/>
          </a:xfrm>
          <a:custGeom>
            <a:avLst/>
            <a:gdLst/>
            <a:ahLst/>
            <a:rect l="l" t="t" r="r" b="b"/>
            <a:pathLst>
              <a:path w="1169" h="1080">
                <a:moveTo>
                  <a:pt x="0" y="0"/>
                </a:moveTo>
                <a:lnTo>
                  <a:pt x="11" y="19"/>
                </a:lnTo>
                <a:lnTo>
                  <a:pt x="16" y="70"/>
                </a:lnTo>
                <a:lnTo>
                  <a:pt x="46" y="88"/>
                </a:lnTo>
                <a:lnTo>
                  <a:pt x="57" y="133"/>
                </a:lnTo>
                <a:lnTo>
                  <a:pt x="115" y="168"/>
                </a:lnTo>
                <a:lnTo>
                  <a:pt x="139" y="163"/>
                </a:lnTo>
                <a:lnTo>
                  <a:pt x="150" y="197"/>
                </a:lnTo>
                <a:lnTo>
                  <a:pt x="139" y="203"/>
                </a:lnTo>
                <a:lnTo>
                  <a:pt x="109" y="243"/>
                </a:lnTo>
                <a:lnTo>
                  <a:pt x="155" y="325"/>
                </a:lnTo>
                <a:lnTo>
                  <a:pt x="190" y="334"/>
                </a:lnTo>
                <a:lnTo>
                  <a:pt x="173" y="958"/>
                </a:lnTo>
                <a:lnTo>
                  <a:pt x="985" y="958"/>
                </a:lnTo>
                <a:lnTo>
                  <a:pt x="1001" y="1009"/>
                </a:lnTo>
                <a:lnTo>
                  <a:pt x="945" y="1080"/>
                </a:lnTo>
                <a:lnTo>
                  <a:pt x="1060" y="1080"/>
                </a:lnTo>
                <a:lnTo>
                  <a:pt x="1082" y="1051"/>
                </a:lnTo>
                <a:lnTo>
                  <a:pt x="1065" y="1027"/>
                </a:lnTo>
                <a:lnTo>
                  <a:pt x="1089" y="1022"/>
                </a:lnTo>
                <a:lnTo>
                  <a:pt x="1076" y="1005"/>
                </a:lnTo>
                <a:lnTo>
                  <a:pt x="1100" y="992"/>
                </a:lnTo>
                <a:lnTo>
                  <a:pt x="1089" y="952"/>
                </a:lnTo>
                <a:lnTo>
                  <a:pt x="1105" y="974"/>
                </a:lnTo>
                <a:lnTo>
                  <a:pt x="1123" y="934"/>
                </a:lnTo>
                <a:lnTo>
                  <a:pt x="1147" y="947"/>
                </a:lnTo>
                <a:lnTo>
                  <a:pt x="1169" y="896"/>
                </a:lnTo>
                <a:lnTo>
                  <a:pt x="1169" y="848"/>
                </a:lnTo>
                <a:lnTo>
                  <a:pt x="1147" y="821"/>
                </a:lnTo>
                <a:lnTo>
                  <a:pt x="1140" y="843"/>
                </a:lnTo>
                <a:lnTo>
                  <a:pt x="1123" y="832"/>
                </a:lnTo>
                <a:lnTo>
                  <a:pt x="1100" y="781"/>
                </a:lnTo>
                <a:lnTo>
                  <a:pt x="1111" y="744"/>
                </a:lnTo>
                <a:lnTo>
                  <a:pt x="1100" y="688"/>
                </a:lnTo>
                <a:lnTo>
                  <a:pt x="950" y="555"/>
                </a:lnTo>
                <a:lnTo>
                  <a:pt x="945" y="526"/>
                </a:lnTo>
                <a:lnTo>
                  <a:pt x="990" y="409"/>
                </a:lnTo>
                <a:lnTo>
                  <a:pt x="937" y="381"/>
                </a:lnTo>
                <a:lnTo>
                  <a:pt x="905" y="400"/>
                </a:lnTo>
                <a:lnTo>
                  <a:pt x="875" y="299"/>
                </a:lnTo>
                <a:lnTo>
                  <a:pt x="771" y="208"/>
                </a:lnTo>
                <a:lnTo>
                  <a:pt x="748" y="110"/>
                </a:lnTo>
                <a:lnTo>
                  <a:pt x="761" y="53"/>
                </a:lnTo>
                <a:lnTo>
                  <a:pt x="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879800" y="4605480"/>
            <a:ext cx="729000" cy="768240"/>
          </a:xfrm>
          <a:custGeom>
            <a:avLst/>
            <a:gdLst/>
            <a:ahLst/>
            <a:rect l="l" t="t" r="r" b="b"/>
            <a:pathLst>
              <a:path w="920" h="968">
                <a:moveTo>
                  <a:pt x="832" y="668"/>
                </a:moveTo>
                <a:lnTo>
                  <a:pt x="730" y="633"/>
                </a:lnTo>
                <a:lnTo>
                  <a:pt x="684" y="646"/>
                </a:lnTo>
                <a:lnTo>
                  <a:pt x="677" y="686"/>
                </a:lnTo>
                <a:lnTo>
                  <a:pt x="708" y="715"/>
                </a:lnTo>
                <a:lnTo>
                  <a:pt x="781" y="689"/>
                </a:lnTo>
                <a:lnTo>
                  <a:pt x="792" y="731"/>
                </a:lnTo>
                <a:lnTo>
                  <a:pt x="805" y="737"/>
                </a:lnTo>
                <a:lnTo>
                  <a:pt x="867" y="697"/>
                </a:lnTo>
                <a:lnTo>
                  <a:pt x="885" y="708"/>
                </a:lnTo>
                <a:lnTo>
                  <a:pt x="874" y="766"/>
                </a:lnTo>
                <a:lnTo>
                  <a:pt x="821" y="841"/>
                </a:lnTo>
                <a:lnTo>
                  <a:pt x="920" y="934"/>
                </a:lnTo>
                <a:lnTo>
                  <a:pt x="901" y="956"/>
                </a:lnTo>
                <a:lnTo>
                  <a:pt x="890" y="963"/>
                </a:lnTo>
                <a:lnTo>
                  <a:pt x="874" y="968"/>
                </a:lnTo>
                <a:lnTo>
                  <a:pt x="839" y="912"/>
                </a:lnTo>
                <a:lnTo>
                  <a:pt x="775" y="864"/>
                </a:lnTo>
                <a:lnTo>
                  <a:pt x="752" y="870"/>
                </a:lnTo>
                <a:lnTo>
                  <a:pt x="730" y="934"/>
                </a:lnTo>
                <a:lnTo>
                  <a:pt x="637" y="916"/>
                </a:lnTo>
                <a:lnTo>
                  <a:pt x="610" y="934"/>
                </a:lnTo>
                <a:lnTo>
                  <a:pt x="527" y="912"/>
                </a:lnTo>
                <a:lnTo>
                  <a:pt x="489" y="841"/>
                </a:lnTo>
                <a:lnTo>
                  <a:pt x="391" y="777"/>
                </a:lnTo>
                <a:lnTo>
                  <a:pt x="361" y="777"/>
                </a:lnTo>
                <a:lnTo>
                  <a:pt x="356" y="819"/>
                </a:lnTo>
                <a:lnTo>
                  <a:pt x="327" y="835"/>
                </a:lnTo>
                <a:lnTo>
                  <a:pt x="252" y="830"/>
                </a:lnTo>
                <a:lnTo>
                  <a:pt x="132" y="784"/>
                </a:lnTo>
                <a:lnTo>
                  <a:pt x="22" y="801"/>
                </a:lnTo>
                <a:lnTo>
                  <a:pt x="6" y="771"/>
                </a:lnTo>
                <a:lnTo>
                  <a:pt x="46" y="715"/>
                </a:lnTo>
                <a:lnTo>
                  <a:pt x="46" y="593"/>
                </a:lnTo>
                <a:lnTo>
                  <a:pt x="92" y="480"/>
                </a:lnTo>
                <a:lnTo>
                  <a:pt x="35" y="347"/>
                </a:lnTo>
                <a:lnTo>
                  <a:pt x="35" y="301"/>
                </a:lnTo>
                <a:lnTo>
                  <a:pt x="0" y="248"/>
                </a:lnTo>
                <a:lnTo>
                  <a:pt x="0" y="0"/>
                </a:lnTo>
                <a:lnTo>
                  <a:pt x="546" y="0"/>
                </a:lnTo>
                <a:lnTo>
                  <a:pt x="546" y="11"/>
                </a:lnTo>
                <a:lnTo>
                  <a:pt x="558" y="22"/>
                </a:lnTo>
                <a:lnTo>
                  <a:pt x="546" y="64"/>
                </a:lnTo>
                <a:lnTo>
                  <a:pt x="558" y="75"/>
                </a:lnTo>
                <a:lnTo>
                  <a:pt x="540" y="91"/>
                </a:lnTo>
                <a:lnTo>
                  <a:pt x="551" y="133"/>
                </a:lnTo>
                <a:lnTo>
                  <a:pt x="593" y="168"/>
                </a:lnTo>
                <a:lnTo>
                  <a:pt x="551" y="213"/>
                </a:lnTo>
                <a:lnTo>
                  <a:pt x="558" y="243"/>
                </a:lnTo>
                <a:lnTo>
                  <a:pt x="506" y="288"/>
                </a:lnTo>
                <a:lnTo>
                  <a:pt x="471" y="365"/>
                </a:lnTo>
                <a:lnTo>
                  <a:pt x="471" y="416"/>
                </a:lnTo>
                <a:lnTo>
                  <a:pt x="449" y="427"/>
                </a:lnTo>
                <a:lnTo>
                  <a:pt x="460" y="474"/>
                </a:lnTo>
                <a:lnTo>
                  <a:pt x="449" y="492"/>
                </a:lnTo>
                <a:lnTo>
                  <a:pt x="805" y="492"/>
                </a:lnTo>
                <a:lnTo>
                  <a:pt x="781" y="569"/>
                </a:lnTo>
                <a:lnTo>
                  <a:pt x="832" y="6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707080" y="4227480"/>
            <a:ext cx="534960" cy="906480"/>
          </a:xfrm>
          <a:custGeom>
            <a:avLst/>
            <a:gdLst/>
            <a:ahLst/>
            <a:rect l="l" t="t" r="r" b="b"/>
            <a:pathLst>
              <a:path w="673" h="1142">
                <a:moveTo>
                  <a:pt x="18" y="1113"/>
                </a:moveTo>
                <a:lnTo>
                  <a:pt x="63" y="1107"/>
                </a:lnTo>
                <a:lnTo>
                  <a:pt x="93" y="983"/>
                </a:lnTo>
                <a:lnTo>
                  <a:pt x="104" y="1142"/>
                </a:lnTo>
                <a:lnTo>
                  <a:pt x="207" y="1113"/>
                </a:lnTo>
                <a:lnTo>
                  <a:pt x="213" y="1045"/>
                </a:lnTo>
                <a:lnTo>
                  <a:pt x="167" y="1001"/>
                </a:lnTo>
                <a:lnTo>
                  <a:pt x="173" y="967"/>
                </a:lnTo>
                <a:lnTo>
                  <a:pt x="660" y="967"/>
                </a:lnTo>
                <a:lnTo>
                  <a:pt x="643" y="921"/>
                </a:lnTo>
                <a:lnTo>
                  <a:pt x="651" y="782"/>
                </a:lnTo>
                <a:lnTo>
                  <a:pt x="638" y="748"/>
                </a:lnTo>
                <a:lnTo>
                  <a:pt x="651" y="691"/>
                </a:lnTo>
                <a:lnTo>
                  <a:pt x="673" y="662"/>
                </a:lnTo>
                <a:lnTo>
                  <a:pt x="651" y="638"/>
                </a:lnTo>
                <a:lnTo>
                  <a:pt x="660" y="622"/>
                </a:lnTo>
                <a:lnTo>
                  <a:pt x="632" y="569"/>
                </a:lnTo>
                <a:lnTo>
                  <a:pt x="616" y="478"/>
                </a:lnTo>
                <a:lnTo>
                  <a:pt x="523" y="0"/>
                </a:lnTo>
                <a:lnTo>
                  <a:pt x="45" y="0"/>
                </a:lnTo>
                <a:lnTo>
                  <a:pt x="71" y="29"/>
                </a:lnTo>
                <a:lnTo>
                  <a:pt x="0" y="748"/>
                </a:lnTo>
                <a:lnTo>
                  <a:pt x="18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440320" y="3906720"/>
            <a:ext cx="1246320" cy="320760"/>
          </a:xfrm>
          <a:custGeom>
            <a:avLst/>
            <a:gdLst/>
            <a:ahLst/>
            <a:rect l="l" t="t" r="r" b="b"/>
            <a:pathLst>
              <a:path w="1568" h="405">
                <a:moveTo>
                  <a:pt x="1568" y="6"/>
                </a:moveTo>
                <a:lnTo>
                  <a:pt x="398" y="0"/>
                </a:lnTo>
                <a:lnTo>
                  <a:pt x="407" y="48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10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7" y="232"/>
                </a:lnTo>
                <a:lnTo>
                  <a:pt x="62" y="279"/>
                </a:lnTo>
                <a:lnTo>
                  <a:pt x="29" y="323"/>
                </a:lnTo>
                <a:lnTo>
                  <a:pt x="35" y="376"/>
                </a:lnTo>
                <a:lnTo>
                  <a:pt x="0" y="405"/>
                </a:lnTo>
                <a:lnTo>
                  <a:pt x="379" y="405"/>
                </a:lnTo>
                <a:lnTo>
                  <a:pt x="857" y="405"/>
                </a:lnTo>
                <a:lnTo>
                  <a:pt x="1100" y="405"/>
                </a:lnTo>
                <a:lnTo>
                  <a:pt x="1100" y="354"/>
                </a:lnTo>
                <a:lnTo>
                  <a:pt x="1138" y="341"/>
                </a:lnTo>
                <a:lnTo>
                  <a:pt x="1169" y="285"/>
                </a:lnTo>
                <a:lnTo>
                  <a:pt x="1244" y="272"/>
                </a:lnTo>
                <a:lnTo>
                  <a:pt x="1339" y="219"/>
                </a:lnTo>
                <a:lnTo>
                  <a:pt x="1355" y="179"/>
                </a:lnTo>
                <a:lnTo>
                  <a:pt x="1401" y="157"/>
                </a:lnTo>
                <a:lnTo>
                  <a:pt x="1413" y="179"/>
                </a:lnTo>
                <a:lnTo>
                  <a:pt x="1459" y="139"/>
                </a:lnTo>
                <a:lnTo>
                  <a:pt x="1499" y="144"/>
                </a:lnTo>
                <a:lnTo>
                  <a:pt x="1528" y="93"/>
                </a:lnTo>
                <a:lnTo>
                  <a:pt x="1563" y="88"/>
                </a:lnTo>
                <a:lnTo>
                  <a:pt x="1568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235480" y="4227480"/>
            <a:ext cx="525600" cy="906480"/>
          </a:xfrm>
          <a:custGeom>
            <a:avLst/>
            <a:gdLst/>
            <a:ahLst/>
            <a:rect l="l" t="t" r="r" b="b"/>
            <a:pathLst>
              <a:path w="662" h="1142">
                <a:moveTo>
                  <a:pt x="609" y="1113"/>
                </a:moveTo>
                <a:lnTo>
                  <a:pt x="494" y="1102"/>
                </a:lnTo>
                <a:lnTo>
                  <a:pt x="385" y="1142"/>
                </a:lnTo>
                <a:lnTo>
                  <a:pt x="332" y="1045"/>
                </a:lnTo>
                <a:lnTo>
                  <a:pt x="356" y="967"/>
                </a:lnTo>
                <a:lnTo>
                  <a:pt x="0" y="967"/>
                </a:lnTo>
                <a:lnTo>
                  <a:pt x="11" y="948"/>
                </a:lnTo>
                <a:lnTo>
                  <a:pt x="0" y="903"/>
                </a:lnTo>
                <a:lnTo>
                  <a:pt x="22" y="892"/>
                </a:lnTo>
                <a:lnTo>
                  <a:pt x="22" y="839"/>
                </a:lnTo>
                <a:lnTo>
                  <a:pt x="57" y="766"/>
                </a:lnTo>
                <a:lnTo>
                  <a:pt x="109" y="719"/>
                </a:lnTo>
                <a:lnTo>
                  <a:pt x="104" y="691"/>
                </a:lnTo>
                <a:lnTo>
                  <a:pt x="144" y="644"/>
                </a:lnTo>
                <a:lnTo>
                  <a:pt x="104" y="609"/>
                </a:lnTo>
                <a:lnTo>
                  <a:pt x="91" y="569"/>
                </a:lnTo>
                <a:lnTo>
                  <a:pt x="109" y="553"/>
                </a:lnTo>
                <a:lnTo>
                  <a:pt x="97" y="542"/>
                </a:lnTo>
                <a:lnTo>
                  <a:pt x="109" y="500"/>
                </a:lnTo>
                <a:lnTo>
                  <a:pt x="97" y="489"/>
                </a:lnTo>
                <a:lnTo>
                  <a:pt x="97" y="478"/>
                </a:lnTo>
                <a:lnTo>
                  <a:pt x="109" y="438"/>
                </a:lnTo>
                <a:lnTo>
                  <a:pt x="91" y="409"/>
                </a:lnTo>
                <a:lnTo>
                  <a:pt x="104" y="368"/>
                </a:lnTo>
                <a:lnTo>
                  <a:pt x="80" y="345"/>
                </a:lnTo>
                <a:lnTo>
                  <a:pt x="97" y="328"/>
                </a:lnTo>
                <a:lnTo>
                  <a:pt x="80" y="317"/>
                </a:lnTo>
                <a:lnTo>
                  <a:pt x="113" y="294"/>
                </a:lnTo>
                <a:lnTo>
                  <a:pt x="109" y="248"/>
                </a:lnTo>
                <a:lnTo>
                  <a:pt x="150" y="230"/>
                </a:lnTo>
                <a:lnTo>
                  <a:pt x="131" y="208"/>
                </a:lnTo>
                <a:lnTo>
                  <a:pt x="166" y="173"/>
                </a:lnTo>
                <a:lnTo>
                  <a:pt x="166" y="155"/>
                </a:lnTo>
                <a:lnTo>
                  <a:pt x="201" y="139"/>
                </a:lnTo>
                <a:lnTo>
                  <a:pt x="206" y="71"/>
                </a:lnTo>
                <a:lnTo>
                  <a:pt x="259" y="24"/>
                </a:lnTo>
                <a:lnTo>
                  <a:pt x="259" y="0"/>
                </a:lnTo>
                <a:lnTo>
                  <a:pt x="638" y="0"/>
                </a:lnTo>
                <a:lnTo>
                  <a:pt x="662" y="29"/>
                </a:lnTo>
                <a:lnTo>
                  <a:pt x="591" y="748"/>
                </a:lnTo>
                <a:lnTo>
                  <a:pt x="609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097600" y="2052720"/>
            <a:ext cx="777600" cy="787320"/>
          </a:xfrm>
          <a:custGeom>
            <a:avLst/>
            <a:gdLst/>
            <a:ahLst/>
            <a:rect l="l" t="t" r="r" b="b"/>
            <a:pathLst>
              <a:path w="979" h="992">
                <a:moveTo>
                  <a:pt x="414" y="56"/>
                </a:moveTo>
                <a:lnTo>
                  <a:pt x="346" y="64"/>
                </a:lnTo>
                <a:lnTo>
                  <a:pt x="346" y="0"/>
                </a:lnTo>
                <a:lnTo>
                  <a:pt x="219" y="45"/>
                </a:lnTo>
                <a:lnTo>
                  <a:pt x="162" y="53"/>
                </a:lnTo>
                <a:lnTo>
                  <a:pt x="144" y="34"/>
                </a:lnTo>
                <a:lnTo>
                  <a:pt x="109" y="40"/>
                </a:lnTo>
                <a:lnTo>
                  <a:pt x="104" y="173"/>
                </a:lnTo>
                <a:lnTo>
                  <a:pt x="34" y="208"/>
                </a:lnTo>
                <a:lnTo>
                  <a:pt x="0" y="282"/>
                </a:lnTo>
                <a:lnTo>
                  <a:pt x="40" y="317"/>
                </a:lnTo>
                <a:lnTo>
                  <a:pt x="23" y="352"/>
                </a:lnTo>
                <a:lnTo>
                  <a:pt x="13" y="472"/>
                </a:lnTo>
                <a:lnTo>
                  <a:pt x="80" y="531"/>
                </a:lnTo>
                <a:lnTo>
                  <a:pt x="138" y="541"/>
                </a:lnTo>
                <a:lnTo>
                  <a:pt x="178" y="611"/>
                </a:lnTo>
                <a:lnTo>
                  <a:pt x="253" y="658"/>
                </a:lnTo>
                <a:lnTo>
                  <a:pt x="277" y="755"/>
                </a:lnTo>
                <a:lnTo>
                  <a:pt x="306" y="928"/>
                </a:lnTo>
                <a:lnTo>
                  <a:pt x="363" y="952"/>
                </a:lnTo>
                <a:lnTo>
                  <a:pt x="374" y="992"/>
                </a:lnTo>
                <a:lnTo>
                  <a:pt x="857" y="992"/>
                </a:lnTo>
                <a:lnTo>
                  <a:pt x="846" y="819"/>
                </a:lnTo>
                <a:lnTo>
                  <a:pt x="875" y="720"/>
                </a:lnTo>
                <a:lnTo>
                  <a:pt x="908" y="518"/>
                </a:lnTo>
                <a:lnTo>
                  <a:pt x="979" y="381"/>
                </a:lnTo>
                <a:lnTo>
                  <a:pt x="926" y="403"/>
                </a:lnTo>
                <a:lnTo>
                  <a:pt x="915" y="450"/>
                </a:lnTo>
                <a:lnTo>
                  <a:pt x="824" y="518"/>
                </a:lnTo>
                <a:lnTo>
                  <a:pt x="851" y="443"/>
                </a:lnTo>
                <a:lnTo>
                  <a:pt x="886" y="392"/>
                </a:lnTo>
                <a:lnTo>
                  <a:pt x="864" y="374"/>
                </a:lnTo>
                <a:lnTo>
                  <a:pt x="870" y="328"/>
                </a:lnTo>
                <a:lnTo>
                  <a:pt x="835" y="334"/>
                </a:lnTo>
                <a:lnTo>
                  <a:pt x="846" y="259"/>
                </a:lnTo>
                <a:lnTo>
                  <a:pt x="795" y="231"/>
                </a:lnTo>
                <a:lnTo>
                  <a:pt x="795" y="202"/>
                </a:lnTo>
                <a:lnTo>
                  <a:pt x="467" y="109"/>
                </a:lnTo>
                <a:lnTo>
                  <a:pt x="448" y="75"/>
                </a:lnTo>
                <a:lnTo>
                  <a:pt x="414" y="5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272200" y="2840040"/>
            <a:ext cx="563400" cy="1015920"/>
          </a:xfrm>
          <a:custGeom>
            <a:avLst/>
            <a:gdLst/>
            <a:ahLst/>
            <a:rect l="l" t="t" r="r" b="b"/>
            <a:pathLst>
              <a:path w="709" h="1278">
                <a:moveTo>
                  <a:pt x="12" y="483"/>
                </a:moveTo>
                <a:lnTo>
                  <a:pt x="0" y="540"/>
                </a:lnTo>
                <a:lnTo>
                  <a:pt x="23" y="638"/>
                </a:lnTo>
                <a:lnTo>
                  <a:pt x="127" y="731"/>
                </a:lnTo>
                <a:lnTo>
                  <a:pt x="156" y="830"/>
                </a:lnTo>
                <a:lnTo>
                  <a:pt x="189" y="811"/>
                </a:lnTo>
                <a:lnTo>
                  <a:pt x="242" y="839"/>
                </a:lnTo>
                <a:lnTo>
                  <a:pt x="197" y="956"/>
                </a:lnTo>
                <a:lnTo>
                  <a:pt x="202" y="985"/>
                </a:lnTo>
                <a:lnTo>
                  <a:pt x="352" y="1116"/>
                </a:lnTo>
                <a:lnTo>
                  <a:pt x="363" y="1174"/>
                </a:lnTo>
                <a:lnTo>
                  <a:pt x="352" y="1209"/>
                </a:lnTo>
                <a:lnTo>
                  <a:pt x="375" y="1260"/>
                </a:lnTo>
                <a:lnTo>
                  <a:pt x="392" y="1273"/>
                </a:lnTo>
                <a:lnTo>
                  <a:pt x="399" y="1249"/>
                </a:lnTo>
                <a:lnTo>
                  <a:pt x="421" y="1278"/>
                </a:lnTo>
                <a:lnTo>
                  <a:pt x="415" y="1255"/>
                </a:lnTo>
                <a:lnTo>
                  <a:pt x="443" y="1220"/>
                </a:lnTo>
                <a:lnTo>
                  <a:pt x="530" y="1255"/>
                </a:lnTo>
                <a:lnTo>
                  <a:pt x="547" y="1238"/>
                </a:lnTo>
                <a:lnTo>
                  <a:pt x="536" y="1180"/>
                </a:lnTo>
                <a:lnTo>
                  <a:pt x="605" y="1158"/>
                </a:lnTo>
                <a:lnTo>
                  <a:pt x="594" y="1116"/>
                </a:lnTo>
                <a:lnTo>
                  <a:pt x="618" y="1076"/>
                </a:lnTo>
                <a:lnTo>
                  <a:pt x="605" y="1065"/>
                </a:lnTo>
                <a:lnTo>
                  <a:pt x="618" y="1065"/>
                </a:lnTo>
                <a:lnTo>
                  <a:pt x="618" y="1014"/>
                </a:lnTo>
                <a:lnTo>
                  <a:pt x="634" y="1001"/>
                </a:lnTo>
                <a:lnTo>
                  <a:pt x="629" y="979"/>
                </a:lnTo>
                <a:lnTo>
                  <a:pt x="687" y="921"/>
                </a:lnTo>
                <a:lnTo>
                  <a:pt x="709" y="864"/>
                </a:lnTo>
                <a:lnTo>
                  <a:pt x="704" y="817"/>
                </a:lnTo>
                <a:lnTo>
                  <a:pt x="674" y="777"/>
                </a:lnTo>
                <a:lnTo>
                  <a:pt x="704" y="715"/>
                </a:lnTo>
                <a:lnTo>
                  <a:pt x="696" y="171"/>
                </a:lnTo>
                <a:lnTo>
                  <a:pt x="645" y="46"/>
                </a:lnTo>
                <a:lnTo>
                  <a:pt x="640" y="0"/>
                </a:lnTo>
                <a:lnTo>
                  <a:pt x="156" y="0"/>
                </a:lnTo>
                <a:lnTo>
                  <a:pt x="237" y="80"/>
                </a:lnTo>
                <a:lnTo>
                  <a:pt x="242" y="109"/>
                </a:lnTo>
                <a:lnTo>
                  <a:pt x="237" y="149"/>
                </a:lnTo>
                <a:lnTo>
                  <a:pt x="208" y="206"/>
                </a:lnTo>
                <a:lnTo>
                  <a:pt x="87" y="246"/>
                </a:lnTo>
                <a:lnTo>
                  <a:pt x="74" y="281"/>
                </a:lnTo>
                <a:lnTo>
                  <a:pt x="105" y="315"/>
                </a:lnTo>
                <a:lnTo>
                  <a:pt x="105" y="346"/>
                </a:lnTo>
                <a:lnTo>
                  <a:pt x="63" y="408"/>
                </a:lnTo>
                <a:lnTo>
                  <a:pt x="18" y="438"/>
                </a:lnTo>
                <a:lnTo>
                  <a:pt x="23" y="478"/>
                </a:lnTo>
                <a:lnTo>
                  <a:pt x="12" y="48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6765840" y="2871720"/>
            <a:ext cx="831960" cy="471600"/>
          </a:xfrm>
          <a:custGeom>
            <a:avLst/>
            <a:gdLst/>
            <a:ahLst/>
            <a:rect l="l" t="t" r="r" b="b"/>
            <a:pathLst>
              <a:path w="1048" h="595">
                <a:moveTo>
                  <a:pt x="888" y="64"/>
                </a:moveTo>
                <a:lnTo>
                  <a:pt x="127" y="64"/>
                </a:lnTo>
                <a:lnTo>
                  <a:pt x="122" y="0"/>
                </a:lnTo>
                <a:lnTo>
                  <a:pt x="0" y="71"/>
                </a:lnTo>
                <a:lnTo>
                  <a:pt x="34" y="595"/>
                </a:lnTo>
                <a:lnTo>
                  <a:pt x="571" y="595"/>
                </a:lnTo>
                <a:lnTo>
                  <a:pt x="870" y="595"/>
                </a:lnTo>
                <a:lnTo>
                  <a:pt x="893" y="560"/>
                </a:lnTo>
                <a:lnTo>
                  <a:pt x="939" y="571"/>
                </a:lnTo>
                <a:lnTo>
                  <a:pt x="985" y="555"/>
                </a:lnTo>
                <a:lnTo>
                  <a:pt x="1048" y="485"/>
                </a:lnTo>
                <a:lnTo>
                  <a:pt x="985" y="427"/>
                </a:lnTo>
                <a:lnTo>
                  <a:pt x="979" y="398"/>
                </a:lnTo>
                <a:lnTo>
                  <a:pt x="963" y="392"/>
                </a:lnTo>
                <a:lnTo>
                  <a:pt x="957" y="347"/>
                </a:lnTo>
                <a:lnTo>
                  <a:pt x="975" y="323"/>
                </a:lnTo>
                <a:lnTo>
                  <a:pt x="963" y="296"/>
                </a:lnTo>
                <a:lnTo>
                  <a:pt x="1003" y="230"/>
                </a:lnTo>
                <a:lnTo>
                  <a:pt x="1026" y="208"/>
                </a:lnTo>
                <a:lnTo>
                  <a:pt x="975" y="181"/>
                </a:lnTo>
                <a:lnTo>
                  <a:pt x="944" y="99"/>
                </a:lnTo>
                <a:lnTo>
                  <a:pt x="888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866000" y="2335320"/>
            <a:ext cx="239760" cy="455400"/>
          </a:xfrm>
          <a:custGeom>
            <a:avLst/>
            <a:gdLst/>
            <a:ahLst/>
            <a:rect l="l" t="t" r="r" b="b"/>
            <a:pathLst>
              <a:path w="302" h="573">
                <a:moveTo>
                  <a:pt x="302" y="498"/>
                </a:moveTo>
                <a:lnTo>
                  <a:pt x="251" y="422"/>
                </a:lnTo>
                <a:lnTo>
                  <a:pt x="211" y="214"/>
                </a:lnTo>
                <a:lnTo>
                  <a:pt x="171" y="0"/>
                </a:lnTo>
                <a:lnTo>
                  <a:pt x="126" y="4"/>
                </a:lnTo>
                <a:lnTo>
                  <a:pt x="107" y="64"/>
                </a:lnTo>
                <a:lnTo>
                  <a:pt x="107" y="81"/>
                </a:lnTo>
                <a:lnTo>
                  <a:pt x="96" y="115"/>
                </a:lnTo>
                <a:lnTo>
                  <a:pt x="107" y="161"/>
                </a:lnTo>
                <a:lnTo>
                  <a:pt x="45" y="214"/>
                </a:lnTo>
                <a:lnTo>
                  <a:pt x="40" y="296"/>
                </a:lnTo>
                <a:lnTo>
                  <a:pt x="5" y="387"/>
                </a:lnTo>
                <a:lnTo>
                  <a:pt x="0" y="551"/>
                </a:lnTo>
                <a:lnTo>
                  <a:pt x="18" y="573"/>
                </a:lnTo>
                <a:lnTo>
                  <a:pt x="222" y="573"/>
                </a:lnTo>
                <a:lnTo>
                  <a:pt x="279" y="538"/>
                </a:lnTo>
                <a:lnTo>
                  <a:pt x="297" y="544"/>
                </a:lnTo>
                <a:lnTo>
                  <a:pt x="302" y="4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704000" y="2386080"/>
            <a:ext cx="247680" cy="404640"/>
          </a:xfrm>
          <a:custGeom>
            <a:avLst/>
            <a:gdLst/>
            <a:ahLst/>
            <a:rect l="l" t="t" r="r" b="b"/>
            <a:pathLst>
              <a:path w="312" h="509">
                <a:moveTo>
                  <a:pt x="221" y="509"/>
                </a:moveTo>
                <a:lnTo>
                  <a:pt x="203" y="487"/>
                </a:lnTo>
                <a:lnTo>
                  <a:pt x="208" y="323"/>
                </a:lnTo>
                <a:lnTo>
                  <a:pt x="243" y="232"/>
                </a:lnTo>
                <a:lnTo>
                  <a:pt x="249" y="152"/>
                </a:lnTo>
                <a:lnTo>
                  <a:pt x="312" y="99"/>
                </a:lnTo>
                <a:lnTo>
                  <a:pt x="300" y="51"/>
                </a:lnTo>
                <a:lnTo>
                  <a:pt x="312" y="17"/>
                </a:lnTo>
                <a:lnTo>
                  <a:pt x="312" y="0"/>
                </a:lnTo>
                <a:lnTo>
                  <a:pt x="0" y="0"/>
                </a:lnTo>
                <a:lnTo>
                  <a:pt x="11" y="82"/>
                </a:lnTo>
                <a:lnTo>
                  <a:pt x="30" y="122"/>
                </a:lnTo>
                <a:lnTo>
                  <a:pt x="11" y="208"/>
                </a:lnTo>
                <a:lnTo>
                  <a:pt x="35" y="279"/>
                </a:lnTo>
                <a:lnTo>
                  <a:pt x="30" y="301"/>
                </a:lnTo>
                <a:lnTo>
                  <a:pt x="64" y="323"/>
                </a:lnTo>
                <a:lnTo>
                  <a:pt x="86" y="509"/>
                </a:lnTo>
                <a:lnTo>
                  <a:pt x="221" y="509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7518240" y="3040200"/>
            <a:ext cx="223920" cy="441360"/>
          </a:xfrm>
          <a:custGeom>
            <a:avLst/>
            <a:gdLst/>
            <a:ahLst/>
            <a:rect l="l" t="t" r="r" b="b"/>
            <a:pathLst>
              <a:path w="283" h="554">
                <a:moveTo>
                  <a:pt x="13" y="423"/>
                </a:moveTo>
                <a:lnTo>
                  <a:pt x="58" y="474"/>
                </a:lnTo>
                <a:lnTo>
                  <a:pt x="139" y="503"/>
                </a:lnTo>
                <a:lnTo>
                  <a:pt x="150" y="554"/>
                </a:lnTo>
                <a:lnTo>
                  <a:pt x="173" y="525"/>
                </a:lnTo>
                <a:lnTo>
                  <a:pt x="248" y="397"/>
                </a:lnTo>
                <a:lnTo>
                  <a:pt x="254" y="335"/>
                </a:lnTo>
                <a:lnTo>
                  <a:pt x="272" y="322"/>
                </a:lnTo>
                <a:lnTo>
                  <a:pt x="283" y="260"/>
                </a:lnTo>
                <a:lnTo>
                  <a:pt x="226" y="191"/>
                </a:lnTo>
                <a:lnTo>
                  <a:pt x="248" y="156"/>
                </a:lnTo>
                <a:lnTo>
                  <a:pt x="261" y="93"/>
                </a:lnTo>
                <a:lnTo>
                  <a:pt x="109" y="0"/>
                </a:lnTo>
                <a:lnTo>
                  <a:pt x="88" y="21"/>
                </a:lnTo>
                <a:lnTo>
                  <a:pt x="47" y="87"/>
                </a:lnTo>
                <a:lnTo>
                  <a:pt x="58" y="114"/>
                </a:lnTo>
                <a:lnTo>
                  <a:pt x="40" y="138"/>
                </a:lnTo>
                <a:lnTo>
                  <a:pt x="47" y="184"/>
                </a:lnTo>
                <a:lnTo>
                  <a:pt x="64" y="191"/>
                </a:lnTo>
                <a:lnTo>
                  <a:pt x="69" y="218"/>
                </a:lnTo>
                <a:lnTo>
                  <a:pt x="133" y="277"/>
                </a:lnTo>
                <a:lnTo>
                  <a:pt x="69" y="346"/>
                </a:lnTo>
                <a:lnTo>
                  <a:pt x="22" y="363"/>
                </a:lnTo>
                <a:lnTo>
                  <a:pt x="0" y="410"/>
                </a:lnTo>
                <a:lnTo>
                  <a:pt x="13" y="4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7986600" y="2919240"/>
            <a:ext cx="93600" cy="13032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6" y="165"/>
                </a:moveTo>
                <a:lnTo>
                  <a:pt x="98" y="132"/>
                </a:lnTo>
                <a:lnTo>
                  <a:pt x="117" y="73"/>
                </a:lnTo>
                <a:lnTo>
                  <a:pt x="93" y="57"/>
                </a:lnTo>
                <a:lnTo>
                  <a:pt x="69" y="0"/>
                </a:lnTo>
                <a:lnTo>
                  <a:pt x="0" y="0"/>
                </a:lnTo>
                <a:lnTo>
                  <a:pt x="16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746840" y="2919240"/>
            <a:ext cx="255600" cy="184320"/>
          </a:xfrm>
          <a:custGeom>
            <a:avLst/>
            <a:gdLst/>
            <a:ahLst/>
            <a:rect l="l" t="t" r="r" b="b"/>
            <a:pathLst>
              <a:path w="321" h="234">
                <a:moveTo>
                  <a:pt x="13" y="234"/>
                </a:moveTo>
                <a:lnTo>
                  <a:pt x="121" y="199"/>
                </a:lnTo>
                <a:lnTo>
                  <a:pt x="155" y="172"/>
                </a:lnTo>
                <a:lnTo>
                  <a:pt x="235" y="172"/>
                </a:lnTo>
                <a:lnTo>
                  <a:pt x="321" y="166"/>
                </a:lnTo>
                <a:lnTo>
                  <a:pt x="305" y="0"/>
                </a:lnTo>
                <a:lnTo>
                  <a:pt x="18" y="0"/>
                </a:lnTo>
                <a:lnTo>
                  <a:pt x="24" y="166"/>
                </a:lnTo>
                <a:lnTo>
                  <a:pt x="35" y="188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534000" y="3173400"/>
            <a:ext cx="682920" cy="642960"/>
          </a:xfrm>
          <a:custGeom>
            <a:avLst/>
            <a:gdLst/>
            <a:ahLst/>
            <a:rect l="l" t="t" r="r" b="b"/>
            <a:pathLst>
              <a:path w="861" h="810">
                <a:moveTo>
                  <a:pt x="0" y="522"/>
                </a:moveTo>
                <a:lnTo>
                  <a:pt x="51" y="515"/>
                </a:lnTo>
                <a:lnTo>
                  <a:pt x="91" y="382"/>
                </a:lnTo>
                <a:lnTo>
                  <a:pt x="117" y="387"/>
                </a:lnTo>
                <a:lnTo>
                  <a:pt x="117" y="411"/>
                </a:lnTo>
                <a:lnTo>
                  <a:pt x="144" y="400"/>
                </a:lnTo>
                <a:lnTo>
                  <a:pt x="133" y="365"/>
                </a:lnTo>
                <a:lnTo>
                  <a:pt x="157" y="323"/>
                </a:lnTo>
                <a:lnTo>
                  <a:pt x="197" y="289"/>
                </a:lnTo>
                <a:lnTo>
                  <a:pt x="208" y="307"/>
                </a:lnTo>
                <a:lnTo>
                  <a:pt x="237" y="289"/>
                </a:lnTo>
                <a:lnTo>
                  <a:pt x="295" y="243"/>
                </a:lnTo>
                <a:lnTo>
                  <a:pt x="330" y="81"/>
                </a:lnTo>
                <a:lnTo>
                  <a:pt x="317" y="11"/>
                </a:lnTo>
                <a:lnTo>
                  <a:pt x="346" y="0"/>
                </a:lnTo>
                <a:lnTo>
                  <a:pt x="357" y="219"/>
                </a:lnTo>
                <a:lnTo>
                  <a:pt x="543" y="219"/>
                </a:lnTo>
                <a:lnTo>
                  <a:pt x="549" y="336"/>
                </a:lnTo>
                <a:lnTo>
                  <a:pt x="613" y="278"/>
                </a:lnTo>
                <a:lnTo>
                  <a:pt x="642" y="278"/>
                </a:lnTo>
                <a:lnTo>
                  <a:pt x="666" y="237"/>
                </a:lnTo>
                <a:lnTo>
                  <a:pt x="706" y="261"/>
                </a:lnTo>
                <a:lnTo>
                  <a:pt x="728" y="261"/>
                </a:lnTo>
                <a:lnTo>
                  <a:pt x="735" y="243"/>
                </a:lnTo>
                <a:lnTo>
                  <a:pt x="775" y="219"/>
                </a:lnTo>
                <a:lnTo>
                  <a:pt x="832" y="243"/>
                </a:lnTo>
                <a:lnTo>
                  <a:pt x="861" y="307"/>
                </a:lnTo>
                <a:lnTo>
                  <a:pt x="850" y="352"/>
                </a:lnTo>
                <a:lnTo>
                  <a:pt x="751" y="278"/>
                </a:lnTo>
                <a:lnTo>
                  <a:pt x="740" y="347"/>
                </a:lnTo>
                <a:lnTo>
                  <a:pt x="666" y="434"/>
                </a:lnTo>
                <a:lnTo>
                  <a:pt x="642" y="422"/>
                </a:lnTo>
                <a:lnTo>
                  <a:pt x="596" y="522"/>
                </a:lnTo>
                <a:lnTo>
                  <a:pt x="527" y="480"/>
                </a:lnTo>
                <a:lnTo>
                  <a:pt x="509" y="557"/>
                </a:lnTo>
                <a:lnTo>
                  <a:pt x="427" y="693"/>
                </a:lnTo>
                <a:lnTo>
                  <a:pt x="439" y="706"/>
                </a:lnTo>
                <a:lnTo>
                  <a:pt x="434" y="735"/>
                </a:lnTo>
                <a:lnTo>
                  <a:pt x="405" y="754"/>
                </a:lnTo>
                <a:lnTo>
                  <a:pt x="330" y="757"/>
                </a:lnTo>
                <a:lnTo>
                  <a:pt x="323" y="781"/>
                </a:lnTo>
                <a:lnTo>
                  <a:pt x="266" y="797"/>
                </a:lnTo>
                <a:lnTo>
                  <a:pt x="237" y="775"/>
                </a:lnTo>
                <a:lnTo>
                  <a:pt x="191" y="810"/>
                </a:lnTo>
                <a:lnTo>
                  <a:pt x="139" y="770"/>
                </a:lnTo>
                <a:lnTo>
                  <a:pt x="126" y="728"/>
                </a:lnTo>
                <a:lnTo>
                  <a:pt x="69" y="701"/>
                </a:lnTo>
                <a:lnTo>
                  <a:pt x="0" y="584"/>
                </a:lnTo>
                <a:lnTo>
                  <a:pt x="0" y="52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199200" y="2930400"/>
            <a:ext cx="611280" cy="654120"/>
          </a:xfrm>
          <a:custGeom>
            <a:avLst/>
            <a:gdLst/>
            <a:ahLst/>
            <a:rect l="l" t="t" r="r" b="b"/>
            <a:pathLst>
              <a:path w="769" h="824">
                <a:moveTo>
                  <a:pt x="29" y="657"/>
                </a:moveTo>
                <a:lnTo>
                  <a:pt x="18" y="662"/>
                </a:lnTo>
                <a:lnTo>
                  <a:pt x="0" y="57"/>
                </a:lnTo>
                <a:lnTo>
                  <a:pt x="237" y="57"/>
                </a:lnTo>
                <a:lnTo>
                  <a:pt x="425" y="120"/>
                </a:lnTo>
                <a:lnTo>
                  <a:pt x="534" y="97"/>
                </a:lnTo>
                <a:lnTo>
                  <a:pt x="638" y="35"/>
                </a:lnTo>
                <a:lnTo>
                  <a:pt x="747" y="0"/>
                </a:lnTo>
                <a:lnTo>
                  <a:pt x="769" y="306"/>
                </a:lnTo>
                <a:lnTo>
                  <a:pt x="740" y="315"/>
                </a:lnTo>
                <a:lnTo>
                  <a:pt x="753" y="385"/>
                </a:lnTo>
                <a:lnTo>
                  <a:pt x="718" y="547"/>
                </a:lnTo>
                <a:lnTo>
                  <a:pt x="660" y="593"/>
                </a:lnTo>
                <a:lnTo>
                  <a:pt x="631" y="609"/>
                </a:lnTo>
                <a:lnTo>
                  <a:pt x="622" y="593"/>
                </a:lnTo>
                <a:lnTo>
                  <a:pt x="580" y="627"/>
                </a:lnTo>
                <a:lnTo>
                  <a:pt x="556" y="669"/>
                </a:lnTo>
                <a:lnTo>
                  <a:pt x="569" y="702"/>
                </a:lnTo>
                <a:lnTo>
                  <a:pt x="539" y="715"/>
                </a:lnTo>
                <a:lnTo>
                  <a:pt x="539" y="691"/>
                </a:lnTo>
                <a:lnTo>
                  <a:pt x="516" y="686"/>
                </a:lnTo>
                <a:lnTo>
                  <a:pt x="476" y="819"/>
                </a:lnTo>
                <a:lnTo>
                  <a:pt x="425" y="824"/>
                </a:lnTo>
                <a:lnTo>
                  <a:pt x="377" y="784"/>
                </a:lnTo>
                <a:lnTo>
                  <a:pt x="366" y="750"/>
                </a:lnTo>
                <a:lnTo>
                  <a:pt x="326" y="779"/>
                </a:lnTo>
                <a:lnTo>
                  <a:pt x="293" y="784"/>
                </a:lnTo>
                <a:lnTo>
                  <a:pt x="259" y="755"/>
                </a:lnTo>
                <a:lnTo>
                  <a:pt x="231" y="771"/>
                </a:lnTo>
                <a:lnTo>
                  <a:pt x="215" y="771"/>
                </a:lnTo>
                <a:lnTo>
                  <a:pt x="189" y="744"/>
                </a:lnTo>
                <a:lnTo>
                  <a:pt x="127" y="726"/>
                </a:lnTo>
                <a:lnTo>
                  <a:pt x="87" y="662"/>
                </a:lnTo>
                <a:lnTo>
                  <a:pt x="29" y="65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6459480" y="4184640"/>
            <a:ext cx="711360" cy="609480"/>
          </a:xfrm>
          <a:custGeom>
            <a:avLst/>
            <a:gdLst/>
            <a:ahLst/>
            <a:rect l="l" t="t" r="r" b="b"/>
            <a:pathLst>
              <a:path w="897" h="768">
                <a:moveTo>
                  <a:pt x="482" y="768"/>
                </a:moveTo>
                <a:lnTo>
                  <a:pt x="482" y="739"/>
                </a:lnTo>
                <a:lnTo>
                  <a:pt x="542" y="712"/>
                </a:lnTo>
                <a:lnTo>
                  <a:pt x="516" y="642"/>
                </a:lnTo>
                <a:lnTo>
                  <a:pt x="644" y="642"/>
                </a:lnTo>
                <a:lnTo>
                  <a:pt x="793" y="502"/>
                </a:lnTo>
                <a:lnTo>
                  <a:pt x="793" y="456"/>
                </a:lnTo>
                <a:lnTo>
                  <a:pt x="897" y="329"/>
                </a:lnTo>
                <a:lnTo>
                  <a:pt x="679" y="99"/>
                </a:lnTo>
                <a:lnTo>
                  <a:pt x="472" y="99"/>
                </a:lnTo>
                <a:lnTo>
                  <a:pt x="472" y="64"/>
                </a:lnTo>
                <a:lnTo>
                  <a:pt x="441" y="30"/>
                </a:lnTo>
                <a:lnTo>
                  <a:pt x="420" y="40"/>
                </a:lnTo>
                <a:lnTo>
                  <a:pt x="420" y="17"/>
                </a:lnTo>
                <a:lnTo>
                  <a:pt x="172" y="0"/>
                </a:lnTo>
                <a:lnTo>
                  <a:pt x="46" y="51"/>
                </a:lnTo>
                <a:lnTo>
                  <a:pt x="0" y="126"/>
                </a:lnTo>
                <a:lnTo>
                  <a:pt x="62" y="179"/>
                </a:lnTo>
                <a:lnTo>
                  <a:pt x="91" y="179"/>
                </a:lnTo>
                <a:lnTo>
                  <a:pt x="155" y="307"/>
                </a:lnTo>
                <a:lnTo>
                  <a:pt x="281" y="423"/>
                </a:lnTo>
                <a:lnTo>
                  <a:pt x="275" y="445"/>
                </a:lnTo>
                <a:lnTo>
                  <a:pt x="310" y="498"/>
                </a:lnTo>
                <a:lnTo>
                  <a:pt x="363" y="533"/>
                </a:lnTo>
                <a:lnTo>
                  <a:pt x="385" y="624"/>
                </a:lnTo>
                <a:lnTo>
                  <a:pt x="420" y="648"/>
                </a:lnTo>
                <a:lnTo>
                  <a:pt x="441" y="699"/>
                </a:lnTo>
                <a:lnTo>
                  <a:pt x="441" y="746"/>
                </a:lnTo>
                <a:lnTo>
                  <a:pt x="482" y="7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480440" y="3321000"/>
            <a:ext cx="144360" cy="258840"/>
          </a:xfrm>
          <a:custGeom>
            <a:avLst/>
            <a:gdLst/>
            <a:ahLst/>
            <a:rect l="l" t="t" r="r" b="b"/>
            <a:pathLst>
              <a:path w="180" h="327">
                <a:moveTo>
                  <a:pt x="0" y="35"/>
                </a:moveTo>
                <a:lnTo>
                  <a:pt x="23" y="0"/>
                </a:lnTo>
                <a:lnTo>
                  <a:pt x="69" y="11"/>
                </a:lnTo>
                <a:lnTo>
                  <a:pt x="47" y="57"/>
                </a:lnTo>
                <a:lnTo>
                  <a:pt x="53" y="92"/>
                </a:lnTo>
                <a:lnTo>
                  <a:pt x="151" y="247"/>
                </a:lnTo>
                <a:lnTo>
                  <a:pt x="180" y="305"/>
                </a:lnTo>
                <a:lnTo>
                  <a:pt x="169" y="327"/>
                </a:lnTo>
                <a:lnTo>
                  <a:pt x="47" y="327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2617920" y="3851280"/>
            <a:ext cx="992160" cy="1074600"/>
          </a:xfrm>
          <a:custGeom>
            <a:avLst/>
            <a:gdLst/>
            <a:ahLst/>
            <a:rect l="l" t="t" r="r" b="b"/>
            <a:pathLst>
              <a:path w="1249" h="1355">
                <a:moveTo>
                  <a:pt x="472" y="1200"/>
                </a:moveTo>
                <a:lnTo>
                  <a:pt x="1150" y="1200"/>
                </a:lnTo>
                <a:lnTo>
                  <a:pt x="1225" y="115"/>
                </a:lnTo>
                <a:lnTo>
                  <a:pt x="1243" y="115"/>
                </a:lnTo>
                <a:lnTo>
                  <a:pt x="1249" y="0"/>
                </a:lnTo>
                <a:lnTo>
                  <a:pt x="149" y="0"/>
                </a:lnTo>
                <a:lnTo>
                  <a:pt x="0" y="1355"/>
                </a:lnTo>
                <a:lnTo>
                  <a:pt x="155" y="1355"/>
                </a:lnTo>
                <a:lnTo>
                  <a:pt x="166" y="1240"/>
                </a:lnTo>
                <a:lnTo>
                  <a:pt x="478" y="1240"/>
                </a:lnTo>
                <a:lnTo>
                  <a:pt x="472" y="12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837400" y="4995720"/>
            <a:ext cx="1172880" cy="1211400"/>
          </a:xfrm>
          <a:custGeom>
            <a:avLst/>
            <a:gdLst/>
            <a:ahLst/>
            <a:rect l="l" t="t" r="r" b="b"/>
            <a:pathLst>
              <a:path w="1477" h="1525">
                <a:moveTo>
                  <a:pt x="40" y="148"/>
                </a:moveTo>
                <a:lnTo>
                  <a:pt x="104" y="101"/>
                </a:lnTo>
                <a:lnTo>
                  <a:pt x="96" y="135"/>
                </a:lnTo>
                <a:lnTo>
                  <a:pt x="259" y="123"/>
                </a:lnTo>
                <a:lnTo>
                  <a:pt x="248" y="148"/>
                </a:lnTo>
                <a:lnTo>
                  <a:pt x="397" y="232"/>
                </a:lnTo>
                <a:lnTo>
                  <a:pt x="448" y="303"/>
                </a:lnTo>
                <a:lnTo>
                  <a:pt x="494" y="290"/>
                </a:lnTo>
                <a:lnTo>
                  <a:pt x="616" y="258"/>
                </a:lnTo>
                <a:lnTo>
                  <a:pt x="638" y="210"/>
                </a:lnTo>
                <a:lnTo>
                  <a:pt x="718" y="232"/>
                </a:lnTo>
                <a:lnTo>
                  <a:pt x="802" y="314"/>
                </a:lnTo>
                <a:lnTo>
                  <a:pt x="809" y="349"/>
                </a:lnTo>
                <a:lnTo>
                  <a:pt x="935" y="464"/>
                </a:lnTo>
                <a:lnTo>
                  <a:pt x="946" y="562"/>
                </a:lnTo>
                <a:lnTo>
                  <a:pt x="935" y="723"/>
                </a:lnTo>
                <a:lnTo>
                  <a:pt x="946" y="770"/>
                </a:lnTo>
                <a:lnTo>
                  <a:pt x="964" y="735"/>
                </a:lnTo>
                <a:lnTo>
                  <a:pt x="994" y="754"/>
                </a:lnTo>
                <a:lnTo>
                  <a:pt x="986" y="885"/>
                </a:lnTo>
                <a:lnTo>
                  <a:pt x="1056" y="1007"/>
                </a:lnTo>
                <a:lnTo>
                  <a:pt x="1085" y="994"/>
                </a:lnTo>
                <a:lnTo>
                  <a:pt x="1096" y="1064"/>
                </a:lnTo>
                <a:lnTo>
                  <a:pt x="1119" y="1064"/>
                </a:lnTo>
                <a:lnTo>
                  <a:pt x="1109" y="1100"/>
                </a:lnTo>
                <a:lnTo>
                  <a:pt x="1165" y="1226"/>
                </a:lnTo>
                <a:lnTo>
                  <a:pt x="1234" y="1272"/>
                </a:lnTo>
                <a:lnTo>
                  <a:pt x="1274" y="1363"/>
                </a:lnTo>
                <a:lnTo>
                  <a:pt x="1274" y="1421"/>
                </a:lnTo>
                <a:lnTo>
                  <a:pt x="1338" y="1438"/>
                </a:lnTo>
                <a:lnTo>
                  <a:pt x="1419" y="1399"/>
                </a:lnTo>
                <a:lnTo>
                  <a:pt x="1431" y="1410"/>
                </a:lnTo>
                <a:lnTo>
                  <a:pt x="1397" y="1469"/>
                </a:lnTo>
                <a:lnTo>
                  <a:pt x="1344" y="1525"/>
                </a:lnTo>
                <a:lnTo>
                  <a:pt x="1402" y="1485"/>
                </a:lnTo>
                <a:lnTo>
                  <a:pt x="1448" y="1416"/>
                </a:lnTo>
                <a:lnTo>
                  <a:pt x="1477" y="1210"/>
                </a:lnTo>
                <a:lnTo>
                  <a:pt x="1471" y="989"/>
                </a:lnTo>
                <a:lnTo>
                  <a:pt x="1367" y="741"/>
                </a:lnTo>
                <a:lnTo>
                  <a:pt x="1355" y="591"/>
                </a:lnTo>
                <a:lnTo>
                  <a:pt x="1258" y="424"/>
                </a:lnTo>
                <a:lnTo>
                  <a:pt x="1154" y="83"/>
                </a:lnTo>
                <a:lnTo>
                  <a:pt x="1165" y="61"/>
                </a:lnTo>
                <a:lnTo>
                  <a:pt x="1078" y="39"/>
                </a:lnTo>
                <a:lnTo>
                  <a:pt x="1061" y="55"/>
                </a:lnTo>
                <a:lnTo>
                  <a:pt x="1068" y="148"/>
                </a:lnTo>
                <a:lnTo>
                  <a:pt x="1037" y="148"/>
                </a:lnTo>
                <a:lnTo>
                  <a:pt x="1028" y="101"/>
                </a:lnTo>
                <a:lnTo>
                  <a:pt x="525" y="66"/>
                </a:lnTo>
                <a:lnTo>
                  <a:pt x="494" y="0"/>
                </a:lnTo>
                <a:lnTo>
                  <a:pt x="5" y="0"/>
                </a:lnTo>
                <a:lnTo>
                  <a:pt x="0" y="35"/>
                </a:lnTo>
                <a:lnTo>
                  <a:pt x="45" y="79"/>
                </a:lnTo>
                <a:lnTo>
                  <a:pt x="40" y="14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7758000" y="2762280"/>
            <a:ext cx="514440" cy="301680"/>
          </a:xfrm>
          <a:custGeom>
            <a:avLst/>
            <a:gdLst/>
            <a:ahLst/>
            <a:rect l="l" t="t" r="r" b="b"/>
            <a:pathLst>
              <a:path w="647" h="380">
                <a:moveTo>
                  <a:pt x="591" y="369"/>
                </a:moveTo>
                <a:lnTo>
                  <a:pt x="631" y="380"/>
                </a:lnTo>
                <a:lnTo>
                  <a:pt x="634" y="369"/>
                </a:lnTo>
                <a:lnTo>
                  <a:pt x="618" y="345"/>
                </a:lnTo>
                <a:lnTo>
                  <a:pt x="613" y="369"/>
                </a:lnTo>
                <a:lnTo>
                  <a:pt x="591" y="369"/>
                </a:lnTo>
                <a:lnTo>
                  <a:pt x="591" y="369"/>
                </a:lnTo>
                <a:close/>
                <a:moveTo>
                  <a:pt x="479" y="351"/>
                </a:moveTo>
                <a:lnTo>
                  <a:pt x="549" y="363"/>
                </a:lnTo>
                <a:lnTo>
                  <a:pt x="543" y="334"/>
                </a:lnTo>
                <a:lnTo>
                  <a:pt x="521" y="329"/>
                </a:lnTo>
                <a:lnTo>
                  <a:pt x="479" y="351"/>
                </a:lnTo>
                <a:lnTo>
                  <a:pt x="479" y="351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7" y="35"/>
                </a:lnTo>
                <a:lnTo>
                  <a:pt x="416" y="0"/>
                </a:lnTo>
                <a:lnTo>
                  <a:pt x="434" y="6"/>
                </a:lnTo>
                <a:lnTo>
                  <a:pt x="474" y="70"/>
                </a:lnTo>
                <a:lnTo>
                  <a:pt x="439" y="134"/>
                </a:lnTo>
                <a:lnTo>
                  <a:pt x="490" y="168"/>
                </a:lnTo>
                <a:lnTo>
                  <a:pt x="531" y="248"/>
                </a:lnTo>
                <a:lnTo>
                  <a:pt x="562" y="265"/>
                </a:lnTo>
                <a:lnTo>
                  <a:pt x="625" y="265"/>
                </a:lnTo>
                <a:lnTo>
                  <a:pt x="625" y="236"/>
                </a:lnTo>
                <a:lnTo>
                  <a:pt x="613" y="214"/>
                </a:lnTo>
                <a:lnTo>
                  <a:pt x="631" y="214"/>
                </a:lnTo>
                <a:lnTo>
                  <a:pt x="647" y="265"/>
                </a:lnTo>
                <a:lnTo>
                  <a:pt x="607" y="300"/>
                </a:lnTo>
                <a:lnTo>
                  <a:pt x="549" y="305"/>
                </a:lnTo>
                <a:lnTo>
                  <a:pt x="514" y="283"/>
                </a:lnTo>
                <a:lnTo>
                  <a:pt x="445" y="310"/>
                </a:lnTo>
                <a:lnTo>
                  <a:pt x="405" y="270"/>
                </a:lnTo>
                <a:lnTo>
                  <a:pt x="381" y="254"/>
                </a:lnTo>
                <a:lnTo>
                  <a:pt x="357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8002440" y="1952640"/>
            <a:ext cx="570240" cy="777960"/>
          </a:xfrm>
          <a:custGeom>
            <a:avLst/>
            <a:gdLst/>
            <a:ahLst/>
            <a:rect l="l" t="t" r="r" b="b"/>
            <a:pathLst>
              <a:path w="719" h="979">
                <a:moveTo>
                  <a:pt x="454" y="750"/>
                </a:moveTo>
                <a:lnTo>
                  <a:pt x="460" y="766"/>
                </a:lnTo>
                <a:lnTo>
                  <a:pt x="467" y="750"/>
                </a:lnTo>
                <a:lnTo>
                  <a:pt x="454" y="750"/>
                </a:lnTo>
                <a:lnTo>
                  <a:pt x="454" y="750"/>
                </a:lnTo>
                <a:close/>
                <a:moveTo>
                  <a:pt x="436" y="726"/>
                </a:moveTo>
                <a:lnTo>
                  <a:pt x="449" y="733"/>
                </a:lnTo>
                <a:lnTo>
                  <a:pt x="449" y="704"/>
                </a:lnTo>
                <a:lnTo>
                  <a:pt x="436" y="726"/>
                </a:lnTo>
                <a:lnTo>
                  <a:pt x="436" y="726"/>
                </a:lnTo>
                <a:close/>
                <a:moveTo>
                  <a:pt x="409" y="739"/>
                </a:moveTo>
                <a:lnTo>
                  <a:pt x="414" y="760"/>
                </a:lnTo>
                <a:lnTo>
                  <a:pt x="436" y="750"/>
                </a:lnTo>
                <a:lnTo>
                  <a:pt x="420" y="715"/>
                </a:lnTo>
                <a:lnTo>
                  <a:pt x="409" y="739"/>
                </a:lnTo>
                <a:lnTo>
                  <a:pt x="409" y="739"/>
                </a:lnTo>
                <a:close/>
                <a:moveTo>
                  <a:pt x="40" y="698"/>
                </a:moveTo>
                <a:lnTo>
                  <a:pt x="0" y="485"/>
                </a:lnTo>
                <a:lnTo>
                  <a:pt x="80" y="472"/>
                </a:lnTo>
                <a:lnTo>
                  <a:pt x="75" y="432"/>
                </a:lnTo>
                <a:lnTo>
                  <a:pt x="104" y="398"/>
                </a:lnTo>
                <a:lnTo>
                  <a:pt x="99" y="299"/>
                </a:lnTo>
                <a:lnTo>
                  <a:pt x="128" y="197"/>
                </a:lnTo>
                <a:lnTo>
                  <a:pt x="128" y="133"/>
                </a:lnTo>
                <a:lnTo>
                  <a:pt x="190" y="13"/>
                </a:lnTo>
                <a:lnTo>
                  <a:pt x="219" y="0"/>
                </a:lnTo>
                <a:lnTo>
                  <a:pt x="259" y="35"/>
                </a:lnTo>
                <a:lnTo>
                  <a:pt x="265" y="46"/>
                </a:lnTo>
                <a:lnTo>
                  <a:pt x="305" y="58"/>
                </a:lnTo>
                <a:lnTo>
                  <a:pt x="392" y="18"/>
                </a:lnTo>
                <a:lnTo>
                  <a:pt x="483" y="88"/>
                </a:lnTo>
                <a:lnTo>
                  <a:pt x="511" y="237"/>
                </a:lnTo>
                <a:lnTo>
                  <a:pt x="542" y="398"/>
                </a:lnTo>
                <a:lnTo>
                  <a:pt x="591" y="414"/>
                </a:lnTo>
                <a:lnTo>
                  <a:pt x="604" y="472"/>
                </a:lnTo>
                <a:lnTo>
                  <a:pt x="644" y="507"/>
                </a:lnTo>
                <a:lnTo>
                  <a:pt x="690" y="502"/>
                </a:lnTo>
                <a:lnTo>
                  <a:pt x="719" y="598"/>
                </a:lnTo>
                <a:lnTo>
                  <a:pt x="591" y="646"/>
                </a:lnTo>
                <a:lnTo>
                  <a:pt x="516" y="715"/>
                </a:lnTo>
                <a:lnTo>
                  <a:pt x="454" y="691"/>
                </a:lnTo>
                <a:lnTo>
                  <a:pt x="436" y="657"/>
                </a:lnTo>
                <a:lnTo>
                  <a:pt x="420" y="657"/>
                </a:lnTo>
                <a:lnTo>
                  <a:pt x="392" y="766"/>
                </a:lnTo>
                <a:lnTo>
                  <a:pt x="363" y="760"/>
                </a:lnTo>
                <a:lnTo>
                  <a:pt x="327" y="801"/>
                </a:lnTo>
                <a:lnTo>
                  <a:pt x="305" y="784"/>
                </a:lnTo>
                <a:lnTo>
                  <a:pt x="294" y="824"/>
                </a:lnTo>
                <a:lnTo>
                  <a:pt x="270" y="801"/>
                </a:lnTo>
                <a:lnTo>
                  <a:pt x="235" y="813"/>
                </a:lnTo>
                <a:lnTo>
                  <a:pt x="173" y="939"/>
                </a:lnTo>
                <a:lnTo>
                  <a:pt x="133" y="979"/>
                </a:lnTo>
                <a:lnTo>
                  <a:pt x="80" y="905"/>
                </a:lnTo>
                <a:lnTo>
                  <a:pt x="40" y="698"/>
                </a:lnTo>
                <a:lnTo>
                  <a:pt x="40" y="6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6311880" y="3909960"/>
            <a:ext cx="1292400" cy="536760"/>
          </a:xfrm>
          <a:custGeom>
            <a:avLst/>
            <a:gdLst/>
            <a:ahLst/>
            <a:rect l="l" t="t" r="r" b="b"/>
            <a:pathLst>
              <a:path w="1627" h="674">
                <a:moveTo>
                  <a:pt x="1581" y="352"/>
                </a:moveTo>
                <a:lnTo>
                  <a:pt x="1621" y="346"/>
                </a:lnTo>
                <a:lnTo>
                  <a:pt x="1627" y="253"/>
                </a:lnTo>
                <a:lnTo>
                  <a:pt x="1530" y="63"/>
                </a:lnTo>
                <a:lnTo>
                  <a:pt x="1535" y="0"/>
                </a:lnTo>
                <a:lnTo>
                  <a:pt x="469" y="0"/>
                </a:lnTo>
                <a:lnTo>
                  <a:pt x="463" y="80"/>
                </a:lnTo>
                <a:lnTo>
                  <a:pt x="428" y="87"/>
                </a:lnTo>
                <a:lnTo>
                  <a:pt x="401" y="138"/>
                </a:lnTo>
                <a:lnTo>
                  <a:pt x="359" y="131"/>
                </a:lnTo>
                <a:lnTo>
                  <a:pt x="314" y="173"/>
                </a:lnTo>
                <a:lnTo>
                  <a:pt x="301" y="149"/>
                </a:lnTo>
                <a:lnTo>
                  <a:pt x="257" y="173"/>
                </a:lnTo>
                <a:lnTo>
                  <a:pt x="239" y="213"/>
                </a:lnTo>
                <a:lnTo>
                  <a:pt x="144" y="266"/>
                </a:lnTo>
                <a:lnTo>
                  <a:pt x="69" y="277"/>
                </a:lnTo>
                <a:lnTo>
                  <a:pt x="38" y="333"/>
                </a:lnTo>
                <a:lnTo>
                  <a:pt x="0" y="346"/>
                </a:lnTo>
                <a:lnTo>
                  <a:pt x="0" y="397"/>
                </a:lnTo>
                <a:lnTo>
                  <a:pt x="226" y="397"/>
                </a:lnTo>
                <a:lnTo>
                  <a:pt x="354" y="346"/>
                </a:lnTo>
                <a:lnTo>
                  <a:pt x="602" y="363"/>
                </a:lnTo>
                <a:lnTo>
                  <a:pt x="602" y="386"/>
                </a:lnTo>
                <a:lnTo>
                  <a:pt x="624" y="375"/>
                </a:lnTo>
                <a:lnTo>
                  <a:pt x="653" y="408"/>
                </a:lnTo>
                <a:lnTo>
                  <a:pt x="653" y="443"/>
                </a:lnTo>
                <a:lnTo>
                  <a:pt x="861" y="443"/>
                </a:lnTo>
                <a:lnTo>
                  <a:pt x="1080" y="674"/>
                </a:lnTo>
                <a:lnTo>
                  <a:pt x="1218" y="629"/>
                </a:lnTo>
                <a:lnTo>
                  <a:pt x="1293" y="525"/>
                </a:lnTo>
                <a:lnTo>
                  <a:pt x="1426" y="490"/>
                </a:lnTo>
                <a:lnTo>
                  <a:pt x="1470" y="450"/>
                </a:lnTo>
                <a:lnTo>
                  <a:pt x="1470" y="403"/>
                </a:lnTo>
                <a:lnTo>
                  <a:pt x="1426" y="403"/>
                </a:lnTo>
                <a:lnTo>
                  <a:pt x="1461" y="341"/>
                </a:lnTo>
                <a:lnTo>
                  <a:pt x="1391" y="299"/>
                </a:lnTo>
                <a:lnTo>
                  <a:pt x="1448" y="282"/>
                </a:lnTo>
                <a:lnTo>
                  <a:pt x="1488" y="322"/>
                </a:lnTo>
                <a:lnTo>
                  <a:pt x="1517" y="322"/>
                </a:lnTo>
                <a:lnTo>
                  <a:pt x="1581" y="253"/>
                </a:lnTo>
                <a:lnTo>
                  <a:pt x="1563" y="178"/>
                </a:lnTo>
                <a:lnTo>
                  <a:pt x="1530" y="237"/>
                </a:lnTo>
                <a:lnTo>
                  <a:pt x="1517" y="173"/>
                </a:lnTo>
                <a:lnTo>
                  <a:pt x="1408" y="184"/>
                </a:lnTo>
                <a:lnTo>
                  <a:pt x="1402" y="96"/>
                </a:lnTo>
                <a:lnTo>
                  <a:pt x="1430" y="156"/>
                </a:lnTo>
                <a:lnTo>
                  <a:pt x="1512" y="115"/>
                </a:lnTo>
                <a:lnTo>
                  <a:pt x="1552" y="122"/>
                </a:lnTo>
                <a:lnTo>
                  <a:pt x="1614" y="253"/>
                </a:lnTo>
                <a:lnTo>
                  <a:pt x="1610" y="333"/>
                </a:lnTo>
                <a:lnTo>
                  <a:pt x="1581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886440" y="2386080"/>
            <a:ext cx="1116000" cy="796680"/>
          </a:xfrm>
          <a:custGeom>
            <a:avLst/>
            <a:gdLst/>
            <a:ahLst/>
            <a:rect l="l" t="t" r="r" b="b"/>
            <a:pathLst>
              <a:path w="1406" h="1003">
                <a:moveTo>
                  <a:pt x="1355" y="877"/>
                </a:moveTo>
                <a:lnTo>
                  <a:pt x="1355" y="872"/>
                </a:lnTo>
                <a:lnTo>
                  <a:pt x="1297" y="918"/>
                </a:lnTo>
                <a:lnTo>
                  <a:pt x="1107" y="947"/>
                </a:lnTo>
                <a:lnTo>
                  <a:pt x="1067" y="974"/>
                </a:lnTo>
                <a:lnTo>
                  <a:pt x="1067" y="998"/>
                </a:lnTo>
                <a:lnTo>
                  <a:pt x="1096" y="1003"/>
                </a:lnTo>
                <a:lnTo>
                  <a:pt x="1368" y="923"/>
                </a:lnTo>
                <a:lnTo>
                  <a:pt x="1406" y="899"/>
                </a:lnTo>
                <a:lnTo>
                  <a:pt x="1395" y="888"/>
                </a:lnTo>
                <a:lnTo>
                  <a:pt x="1368" y="894"/>
                </a:lnTo>
                <a:lnTo>
                  <a:pt x="1320" y="918"/>
                </a:lnTo>
                <a:lnTo>
                  <a:pt x="1355" y="877"/>
                </a:lnTo>
                <a:lnTo>
                  <a:pt x="1355" y="877"/>
                </a:lnTo>
                <a:close/>
                <a:moveTo>
                  <a:pt x="766" y="681"/>
                </a:moveTo>
                <a:lnTo>
                  <a:pt x="824" y="715"/>
                </a:lnTo>
                <a:lnTo>
                  <a:pt x="854" y="797"/>
                </a:lnTo>
                <a:lnTo>
                  <a:pt x="905" y="825"/>
                </a:lnTo>
                <a:lnTo>
                  <a:pt x="1054" y="918"/>
                </a:lnTo>
                <a:lnTo>
                  <a:pt x="1043" y="981"/>
                </a:lnTo>
                <a:lnTo>
                  <a:pt x="1096" y="907"/>
                </a:lnTo>
                <a:lnTo>
                  <a:pt x="1083" y="888"/>
                </a:lnTo>
                <a:lnTo>
                  <a:pt x="1118" y="859"/>
                </a:lnTo>
                <a:lnTo>
                  <a:pt x="1107" y="837"/>
                </a:lnTo>
                <a:lnTo>
                  <a:pt x="1102" y="670"/>
                </a:lnTo>
                <a:lnTo>
                  <a:pt x="1118" y="507"/>
                </a:lnTo>
                <a:lnTo>
                  <a:pt x="1096" y="323"/>
                </a:lnTo>
                <a:lnTo>
                  <a:pt x="1061" y="299"/>
                </a:lnTo>
                <a:lnTo>
                  <a:pt x="1067" y="277"/>
                </a:lnTo>
                <a:lnTo>
                  <a:pt x="1043" y="206"/>
                </a:lnTo>
                <a:lnTo>
                  <a:pt x="1061" y="122"/>
                </a:lnTo>
                <a:lnTo>
                  <a:pt x="1043" y="81"/>
                </a:lnTo>
                <a:lnTo>
                  <a:pt x="1032" y="0"/>
                </a:lnTo>
                <a:lnTo>
                  <a:pt x="755" y="0"/>
                </a:lnTo>
                <a:lnTo>
                  <a:pt x="657" y="75"/>
                </a:lnTo>
                <a:lnTo>
                  <a:pt x="633" y="144"/>
                </a:lnTo>
                <a:lnTo>
                  <a:pt x="564" y="197"/>
                </a:lnTo>
                <a:lnTo>
                  <a:pt x="598" y="225"/>
                </a:lnTo>
                <a:lnTo>
                  <a:pt x="576" y="248"/>
                </a:lnTo>
                <a:lnTo>
                  <a:pt x="598" y="323"/>
                </a:lnTo>
                <a:lnTo>
                  <a:pt x="472" y="381"/>
                </a:lnTo>
                <a:lnTo>
                  <a:pt x="368" y="392"/>
                </a:lnTo>
                <a:lnTo>
                  <a:pt x="270" y="358"/>
                </a:lnTo>
                <a:lnTo>
                  <a:pt x="110" y="392"/>
                </a:lnTo>
                <a:lnTo>
                  <a:pt x="157" y="491"/>
                </a:lnTo>
                <a:lnTo>
                  <a:pt x="0" y="617"/>
                </a:lnTo>
                <a:lnTo>
                  <a:pt x="6" y="681"/>
                </a:lnTo>
                <a:lnTo>
                  <a:pt x="766" y="681"/>
                </a:lnTo>
                <a:lnTo>
                  <a:pt x="766" y="68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427720" y="1943280"/>
            <a:ext cx="1090440" cy="1035000"/>
          </a:xfrm>
          <a:custGeom>
            <a:avLst/>
            <a:gdLst/>
            <a:ahLst/>
            <a:rect l="l" t="t" r="r" b="b"/>
            <a:pathLst>
              <a:path w="1373" h="1304">
                <a:moveTo>
                  <a:pt x="0" y="195"/>
                </a:moveTo>
                <a:lnTo>
                  <a:pt x="178" y="132"/>
                </a:lnTo>
                <a:lnTo>
                  <a:pt x="322" y="29"/>
                </a:lnTo>
                <a:lnTo>
                  <a:pt x="421" y="0"/>
                </a:lnTo>
                <a:lnTo>
                  <a:pt x="315" y="115"/>
                </a:lnTo>
                <a:lnTo>
                  <a:pt x="315" y="157"/>
                </a:lnTo>
                <a:lnTo>
                  <a:pt x="403" y="132"/>
                </a:lnTo>
                <a:lnTo>
                  <a:pt x="512" y="225"/>
                </a:lnTo>
                <a:lnTo>
                  <a:pt x="614" y="232"/>
                </a:lnTo>
                <a:lnTo>
                  <a:pt x="707" y="179"/>
                </a:lnTo>
                <a:lnTo>
                  <a:pt x="875" y="157"/>
                </a:lnTo>
                <a:lnTo>
                  <a:pt x="886" y="208"/>
                </a:lnTo>
                <a:lnTo>
                  <a:pt x="977" y="219"/>
                </a:lnTo>
                <a:lnTo>
                  <a:pt x="1001" y="219"/>
                </a:lnTo>
                <a:lnTo>
                  <a:pt x="1025" y="294"/>
                </a:lnTo>
                <a:lnTo>
                  <a:pt x="1070" y="334"/>
                </a:lnTo>
                <a:lnTo>
                  <a:pt x="995" y="347"/>
                </a:lnTo>
                <a:lnTo>
                  <a:pt x="966" y="323"/>
                </a:lnTo>
                <a:lnTo>
                  <a:pt x="955" y="358"/>
                </a:lnTo>
                <a:lnTo>
                  <a:pt x="840" y="318"/>
                </a:lnTo>
                <a:lnTo>
                  <a:pt x="696" y="363"/>
                </a:lnTo>
                <a:lnTo>
                  <a:pt x="632" y="416"/>
                </a:lnTo>
                <a:lnTo>
                  <a:pt x="632" y="363"/>
                </a:lnTo>
                <a:lnTo>
                  <a:pt x="574" y="385"/>
                </a:lnTo>
                <a:lnTo>
                  <a:pt x="472" y="531"/>
                </a:lnTo>
                <a:lnTo>
                  <a:pt x="448" y="513"/>
                </a:lnTo>
                <a:lnTo>
                  <a:pt x="456" y="467"/>
                </a:lnTo>
                <a:lnTo>
                  <a:pt x="421" y="473"/>
                </a:lnTo>
                <a:lnTo>
                  <a:pt x="430" y="398"/>
                </a:lnTo>
                <a:lnTo>
                  <a:pt x="381" y="369"/>
                </a:lnTo>
                <a:lnTo>
                  <a:pt x="381" y="341"/>
                </a:lnTo>
                <a:lnTo>
                  <a:pt x="52" y="248"/>
                </a:lnTo>
                <a:lnTo>
                  <a:pt x="34" y="214"/>
                </a:lnTo>
                <a:lnTo>
                  <a:pt x="0" y="195"/>
                </a:lnTo>
                <a:lnTo>
                  <a:pt x="0" y="195"/>
                </a:lnTo>
                <a:close/>
                <a:moveTo>
                  <a:pt x="1373" y="992"/>
                </a:moveTo>
                <a:lnTo>
                  <a:pt x="1349" y="952"/>
                </a:lnTo>
                <a:lnTo>
                  <a:pt x="1314" y="819"/>
                </a:lnTo>
                <a:lnTo>
                  <a:pt x="1271" y="766"/>
                </a:lnTo>
                <a:lnTo>
                  <a:pt x="1196" y="792"/>
                </a:lnTo>
                <a:lnTo>
                  <a:pt x="1150" y="854"/>
                </a:lnTo>
                <a:lnTo>
                  <a:pt x="1118" y="859"/>
                </a:lnTo>
                <a:lnTo>
                  <a:pt x="1105" y="837"/>
                </a:lnTo>
                <a:lnTo>
                  <a:pt x="1121" y="784"/>
                </a:lnTo>
                <a:lnTo>
                  <a:pt x="1161" y="750"/>
                </a:lnTo>
                <a:lnTo>
                  <a:pt x="1201" y="682"/>
                </a:lnTo>
                <a:lnTo>
                  <a:pt x="1169" y="547"/>
                </a:lnTo>
                <a:lnTo>
                  <a:pt x="1185" y="536"/>
                </a:lnTo>
                <a:lnTo>
                  <a:pt x="1017" y="411"/>
                </a:lnTo>
                <a:lnTo>
                  <a:pt x="908" y="398"/>
                </a:lnTo>
                <a:lnTo>
                  <a:pt x="886" y="432"/>
                </a:lnTo>
                <a:lnTo>
                  <a:pt x="908" y="467"/>
                </a:lnTo>
                <a:lnTo>
                  <a:pt x="840" y="496"/>
                </a:lnTo>
                <a:lnTo>
                  <a:pt x="833" y="566"/>
                </a:lnTo>
                <a:lnTo>
                  <a:pt x="806" y="589"/>
                </a:lnTo>
                <a:lnTo>
                  <a:pt x="787" y="525"/>
                </a:lnTo>
                <a:lnTo>
                  <a:pt x="702" y="629"/>
                </a:lnTo>
                <a:lnTo>
                  <a:pt x="662" y="859"/>
                </a:lnTo>
                <a:lnTo>
                  <a:pt x="707" y="952"/>
                </a:lnTo>
                <a:lnTo>
                  <a:pt x="714" y="987"/>
                </a:lnTo>
                <a:lnTo>
                  <a:pt x="707" y="1091"/>
                </a:lnTo>
                <a:lnTo>
                  <a:pt x="643" y="1264"/>
                </a:lnTo>
                <a:lnTo>
                  <a:pt x="598" y="1291"/>
                </a:lnTo>
                <a:lnTo>
                  <a:pt x="966" y="1291"/>
                </a:lnTo>
                <a:lnTo>
                  <a:pt x="972" y="1304"/>
                </a:lnTo>
                <a:lnTo>
                  <a:pt x="1209" y="1304"/>
                </a:lnTo>
                <a:lnTo>
                  <a:pt x="1260" y="1240"/>
                </a:lnTo>
                <a:lnTo>
                  <a:pt x="1260" y="1208"/>
                </a:lnTo>
                <a:lnTo>
                  <a:pt x="1298" y="1155"/>
                </a:lnTo>
                <a:lnTo>
                  <a:pt x="1302" y="1115"/>
                </a:lnTo>
                <a:lnTo>
                  <a:pt x="1355" y="1096"/>
                </a:lnTo>
                <a:lnTo>
                  <a:pt x="1373" y="992"/>
                </a:lnTo>
                <a:lnTo>
                  <a:pt x="1373" y="99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5211720" y="1673280"/>
            <a:ext cx="2195640" cy="1355760"/>
          </a:xfrm>
          <a:custGeom>
            <a:avLst/>
            <a:gdLst/>
            <a:ahLst/>
            <a:rect l="l" t="t" r="r" b="b"/>
            <a:pathLst>
              <a:path w="2765" h="1709">
                <a:moveTo>
                  <a:pt x="379" y="226"/>
                </a:moveTo>
                <a:lnTo>
                  <a:pt x="448" y="201"/>
                </a:lnTo>
                <a:lnTo>
                  <a:pt x="518" y="91"/>
                </a:lnTo>
                <a:lnTo>
                  <a:pt x="593" y="46"/>
                </a:lnTo>
                <a:lnTo>
                  <a:pt x="593" y="121"/>
                </a:lnTo>
                <a:lnTo>
                  <a:pt x="633" y="69"/>
                </a:lnTo>
                <a:lnTo>
                  <a:pt x="651" y="0"/>
                </a:lnTo>
                <a:lnTo>
                  <a:pt x="755" y="35"/>
                </a:lnTo>
                <a:lnTo>
                  <a:pt x="817" y="157"/>
                </a:lnTo>
                <a:lnTo>
                  <a:pt x="811" y="46"/>
                </a:lnTo>
                <a:lnTo>
                  <a:pt x="915" y="64"/>
                </a:lnTo>
                <a:lnTo>
                  <a:pt x="1001" y="214"/>
                </a:lnTo>
                <a:lnTo>
                  <a:pt x="1167" y="226"/>
                </a:lnTo>
                <a:lnTo>
                  <a:pt x="1156" y="301"/>
                </a:lnTo>
                <a:lnTo>
                  <a:pt x="1214" y="370"/>
                </a:lnTo>
                <a:lnTo>
                  <a:pt x="1214" y="451"/>
                </a:lnTo>
                <a:lnTo>
                  <a:pt x="1255" y="473"/>
                </a:lnTo>
                <a:lnTo>
                  <a:pt x="1249" y="560"/>
                </a:lnTo>
                <a:lnTo>
                  <a:pt x="1156" y="549"/>
                </a:lnTo>
                <a:lnTo>
                  <a:pt x="1145" y="498"/>
                </a:lnTo>
                <a:lnTo>
                  <a:pt x="979" y="520"/>
                </a:lnTo>
                <a:lnTo>
                  <a:pt x="886" y="573"/>
                </a:lnTo>
                <a:lnTo>
                  <a:pt x="782" y="566"/>
                </a:lnTo>
                <a:lnTo>
                  <a:pt x="673" y="473"/>
                </a:lnTo>
                <a:lnTo>
                  <a:pt x="587" y="498"/>
                </a:lnTo>
                <a:lnTo>
                  <a:pt x="587" y="456"/>
                </a:lnTo>
                <a:lnTo>
                  <a:pt x="691" y="341"/>
                </a:lnTo>
                <a:lnTo>
                  <a:pt x="593" y="370"/>
                </a:lnTo>
                <a:lnTo>
                  <a:pt x="448" y="473"/>
                </a:lnTo>
                <a:lnTo>
                  <a:pt x="272" y="536"/>
                </a:lnTo>
                <a:lnTo>
                  <a:pt x="202" y="542"/>
                </a:lnTo>
                <a:lnTo>
                  <a:pt x="202" y="480"/>
                </a:lnTo>
                <a:lnTo>
                  <a:pt x="75" y="525"/>
                </a:lnTo>
                <a:lnTo>
                  <a:pt x="18" y="531"/>
                </a:lnTo>
                <a:lnTo>
                  <a:pt x="0" y="514"/>
                </a:lnTo>
                <a:lnTo>
                  <a:pt x="133" y="398"/>
                </a:lnTo>
                <a:lnTo>
                  <a:pt x="379" y="226"/>
                </a:lnTo>
                <a:lnTo>
                  <a:pt x="379" y="226"/>
                </a:lnTo>
                <a:close/>
                <a:moveTo>
                  <a:pt x="715" y="1474"/>
                </a:moveTo>
                <a:lnTo>
                  <a:pt x="702" y="1299"/>
                </a:lnTo>
                <a:lnTo>
                  <a:pt x="731" y="1202"/>
                </a:lnTo>
                <a:lnTo>
                  <a:pt x="764" y="1000"/>
                </a:lnTo>
                <a:lnTo>
                  <a:pt x="835" y="861"/>
                </a:lnTo>
                <a:lnTo>
                  <a:pt x="782" y="883"/>
                </a:lnTo>
                <a:lnTo>
                  <a:pt x="771" y="930"/>
                </a:lnTo>
                <a:lnTo>
                  <a:pt x="680" y="1000"/>
                </a:lnTo>
                <a:lnTo>
                  <a:pt x="707" y="923"/>
                </a:lnTo>
                <a:lnTo>
                  <a:pt x="742" y="872"/>
                </a:lnTo>
                <a:lnTo>
                  <a:pt x="846" y="728"/>
                </a:lnTo>
                <a:lnTo>
                  <a:pt x="904" y="704"/>
                </a:lnTo>
                <a:lnTo>
                  <a:pt x="904" y="757"/>
                </a:lnTo>
                <a:lnTo>
                  <a:pt x="966" y="704"/>
                </a:lnTo>
                <a:lnTo>
                  <a:pt x="1110" y="659"/>
                </a:lnTo>
                <a:lnTo>
                  <a:pt x="1225" y="699"/>
                </a:lnTo>
                <a:lnTo>
                  <a:pt x="1238" y="664"/>
                </a:lnTo>
                <a:lnTo>
                  <a:pt x="1266" y="688"/>
                </a:lnTo>
                <a:lnTo>
                  <a:pt x="1340" y="677"/>
                </a:lnTo>
                <a:lnTo>
                  <a:pt x="1295" y="635"/>
                </a:lnTo>
                <a:lnTo>
                  <a:pt x="1273" y="560"/>
                </a:lnTo>
                <a:lnTo>
                  <a:pt x="1273" y="536"/>
                </a:lnTo>
                <a:lnTo>
                  <a:pt x="1317" y="607"/>
                </a:lnTo>
                <a:lnTo>
                  <a:pt x="1369" y="595"/>
                </a:lnTo>
                <a:lnTo>
                  <a:pt x="1492" y="635"/>
                </a:lnTo>
                <a:lnTo>
                  <a:pt x="1535" y="624"/>
                </a:lnTo>
                <a:lnTo>
                  <a:pt x="1734" y="651"/>
                </a:lnTo>
                <a:lnTo>
                  <a:pt x="1747" y="682"/>
                </a:lnTo>
                <a:lnTo>
                  <a:pt x="1900" y="704"/>
                </a:lnTo>
                <a:lnTo>
                  <a:pt x="1971" y="797"/>
                </a:lnTo>
                <a:lnTo>
                  <a:pt x="2010" y="814"/>
                </a:lnTo>
                <a:lnTo>
                  <a:pt x="2010" y="866"/>
                </a:lnTo>
                <a:lnTo>
                  <a:pt x="2081" y="936"/>
                </a:lnTo>
                <a:lnTo>
                  <a:pt x="2017" y="930"/>
                </a:lnTo>
                <a:lnTo>
                  <a:pt x="2022" y="1000"/>
                </a:lnTo>
                <a:lnTo>
                  <a:pt x="1900" y="952"/>
                </a:lnTo>
                <a:lnTo>
                  <a:pt x="1873" y="981"/>
                </a:lnTo>
                <a:lnTo>
                  <a:pt x="1856" y="901"/>
                </a:lnTo>
                <a:lnTo>
                  <a:pt x="1825" y="918"/>
                </a:lnTo>
                <a:lnTo>
                  <a:pt x="1798" y="837"/>
                </a:lnTo>
                <a:lnTo>
                  <a:pt x="1742" y="837"/>
                </a:lnTo>
                <a:lnTo>
                  <a:pt x="1782" y="901"/>
                </a:lnTo>
                <a:lnTo>
                  <a:pt x="1798" y="952"/>
                </a:lnTo>
                <a:lnTo>
                  <a:pt x="1734" y="1093"/>
                </a:lnTo>
                <a:lnTo>
                  <a:pt x="1758" y="1218"/>
                </a:lnTo>
                <a:lnTo>
                  <a:pt x="1747" y="1271"/>
                </a:lnTo>
                <a:lnTo>
                  <a:pt x="1672" y="1333"/>
                </a:lnTo>
                <a:lnTo>
                  <a:pt x="1643" y="1333"/>
                </a:lnTo>
                <a:lnTo>
                  <a:pt x="1619" y="1293"/>
                </a:lnTo>
                <a:lnTo>
                  <a:pt x="1585" y="1160"/>
                </a:lnTo>
                <a:lnTo>
                  <a:pt x="1541" y="1109"/>
                </a:lnTo>
                <a:lnTo>
                  <a:pt x="1466" y="1133"/>
                </a:lnTo>
                <a:lnTo>
                  <a:pt x="1422" y="1195"/>
                </a:lnTo>
                <a:lnTo>
                  <a:pt x="1388" y="1202"/>
                </a:lnTo>
                <a:lnTo>
                  <a:pt x="1375" y="1178"/>
                </a:lnTo>
                <a:lnTo>
                  <a:pt x="1391" y="1127"/>
                </a:lnTo>
                <a:lnTo>
                  <a:pt x="1431" y="1093"/>
                </a:lnTo>
                <a:lnTo>
                  <a:pt x="1473" y="1023"/>
                </a:lnTo>
                <a:lnTo>
                  <a:pt x="1439" y="888"/>
                </a:lnTo>
                <a:lnTo>
                  <a:pt x="1457" y="877"/>
                </a:lnTo>
                <a:lnTo>
                  <a:pt x="1289" y="752"/>
                </a:lnTo>
                <a:lnTo>
                  <a:pt x="1180" y="739"/>
                </a:lnTo>
                <a:lnTo>
                  <a:pt x="1156" y="773"/>
                </a:lnTo>
                <a:lnTo>
                  <a:pt x="1180" y="808"/>
                </a:lnTo>
                <a:lnTo>
                  <a:pt x="1110" y="837"/>
                </a:lnTo>
                <a:lnTo>
                  <a:pt x="1105" y="907"/>
                </a:lnTo>
                <a:lnTo>
                  <a:pt x="1076" y="930"/>
                </a:lnTo>
                <a:lnTo>
                  <a:pt x="1058" y="866"/>
                </a:lnTo>
                <a:lnTo>
                  <a:pt x="974" y="970"/>
                </a:lnTo>
                <a:lnTo>
                  <a:pt x="932" y="1202"/>
                </a:lnTo>
                <a:lnTo>
                  <a:pt x="979" y="1293"/>
                </a:lnTo>
                <a:lnTo>
                  <a:pt x="985" y="1330"/>
                </a:lnTo>
                <a:lnTo>
                  <a:pt x="979" y="1432"/>
                </a:lnTo>
                <a:lnTo>
                  <a:pt x="915" y="1605"/>
                </a:lnTo>
                <a:lnTo>
                  <a:pt x="870" y="1634"/>
                </a:lnTo>
                <a:lnTo>
                  <a:pt x="830" y="1658"/>
                </a:lnTo>
                <a:lnTo>
                  <a:pt x="771" y="1645"/>
                </a:lnTo>
                <a:lnTo>
                  <a:pt x="720" y="1518"/>
                </a:lnTo>
                <a:lnTo>
                  <a:pt x="715" y="1474"/>
                </a:lnTo>
                <a:lnTo>
                  <a:pt x="715" y="1474"/>
                </a:lnTo>
                <a:close/>
                <a:moveTo>
                  <a:pt x="2265" y="1392"/>
                </a:moveTo>
                <a:lnTo>
                  <a:pt x="2194" y="1381"/>
                </a:lnTo>
                <a:lnTo>
                  <a:pt x="2022" y="1408"/>
                </a:lnTo>
                <a:lnTo>
                  <a:pt x="1975" y="1450"/>
                </a:lnTo>
                <a:lnTo>
                  <a:pt x="1873" y="1426"/>
                </a:lnTo>
                <a:lnTo>
                  <a:pt x="1804" y="1456"/>
                </a:lnTo>
                <a:lnTo>
                  <a:pt x="1763" y="1514"/>
                </a:lnTo>
                <a:lnTo>
                  <a:pt x="1716" y="1518"/>
                </a:lnTo>
                <a:lnTo>
                  <a:pt x="1654" y="1589"/>
                </a:lnTo>
                <a:lnTo>
                  <a:pt x="1532" y="1583"/>
                </a:lnTo>
                <a:lnTo>
                  <a:pt x="1479" y="1645"/>
                </a:lnTo>
                <a:lnTo>
                  <a:pt x="1667" y="1709"/>
                </a:lnTo>
                <a:lnTo>
                  <a:pt x="1774" y="1687"/>
                </a:lnTo>
                <a:lnTo>
                  <a:pt x="1878" y="1623"/>
                </a:lnTo>
                <a:lnTo>
                  <a:pt x="1988" y="1589"/>
                </a:lnTo>
                <a:lnTo>
                  <a:pt x="2108" y="1518"/>
                </a:lnTo>
                <a:lnTo>
                  <a:pt x="2265" y="1392"/>
                </a:lnTo>
                <a:lnTo>
                  <a:pt x="2265" y="1392"/>
                </a:lnTo>
                <a:close/>
                <a:moveTo>
                  <a:pt x="2765" y="976"/>
                </a:moveTo>
                <a:lnTo>
                  <a:pt x="2719" y="1040"/>
                </a:lnTo>
                <a:lnTo>
                  <a:pt x="2562" y="1102"/>
                </a:lnTo>
                <a:lnTo>
                  <a:pt x="2559" y="1085"/>
                </a:lnTo>
                <a:lnTo>
                  <a:pt x="2511" y="1093"/>
                </a:lnTo>
                <a:lnTo>
                  <a:pt x="2559" y="1144"/>
                </a:lnTo>
                <a:lnTo>
                  <a:pt x="2466" y="1133"/>
                </a:lnTo>
                <a:lnTo>
                  <a:pt x="2362" y="1127"/>
                </a:lnTo>
                <a:lnTo>
                  <a:pt x="2190" y="1178"/>
                </a:lnTo>
                <a:lnTo>
                  <a:pt x="2092" y="1288"/>
                </a:lnTo>
                <a:lnTo>
                  <a:pt x="2166" y="1311"/>
                </a:lnTo>
                <a:lnTo>
                  <a:pt x="2218" y="1293"/>
                </a:lnTo>
                <a:lnTo>
                  <a:pt x="2378" y="1259"/>
                </a:lnTo>
                <a:lnTo>
                  <a:pt x="2476" y="1293"/>
                </a:lnTo>
                <a:lnTo>
                  <a:pt x="2580" y="1282"/>
                </a:lnTo>
                <a:lnTo>
                  <a:pt x="2706" y="1224"/>
                </a:lnTo>
                <a:lnTo>
                  <a:pt x="2684" y="1149"/>
                </a:lnTo>
                <a:lnTo>
                  <a:pt x="2706" y="1127"/>
                </a:lnTo>
                <a:lnTo>
                  <a:pt x="2672" y="1098"/>
                </a:lnTo>
                <a:lnTo>
                  <a:pt x="2741" y="1045"/>
                </a:lnTo>
                <a:lnTo>
                  <a:pt x="2765" y="976"/>
                </a:lnTo>
                <a:lnTo>
                  <a:pt x="2765" y="976"/>
                </a:lnTo>
                <a:close/>
                <a:moveTo>
                  <a:pt x="1654" y="699"/>
                </a:moveTo>
                <a:lnTo>
                  <a:pt x="1484" y="699"/>
                </a:lnTo>
                <a:lnTo>
                  <a:pt x="1592" y="752"/>
                </a:lnTo>
                <a:lnTo>
                  <a:pt x="1700" y="773"/>
                </a:lnTo>
                <a:lnTo>
                  <a:pt x="1729" y="752"/>
                </a:lnTo>
                <a:lnTo>
                  <a:pt x="1734" y="704"/>
                </a:lnTo>
                <a:lnTo>
                  <a:pt x="1694" y="682"/>
                </a:lnTo>
                <a:lnTo>
                  <a:pt x="1654" y="699"/>
                </a:lnTo>
                <a:lnTo>
                  <a:pt x="1654" y="699"/>
                </a:lnTo>
                <a:close/>
                <a:moveTo>
                  <a:pt x="1568" y="1496"/>
                </a:moveTo>
                <a:lnTo>
                  <a:pt x="1608" y="1514"/>
                </a:lnTo>
                <a:lnTo>
                  <a:pt x="1643" y="1501"/>
                </a:lnTo>
                <a:lnTo>
                  <a:pt x="1648" y="1479"/>
                </a:lnTo>
                <a:lnTo>
                  <a:pt x="1625" y="1439"/>
                </a:lnTo>
                <a:lnTo>
                  <a:pt x="1574" y="1456"/>
                </a:lnTo>
                <a:lnTo>
                  <a:pt x="1568" y="1496"/>
                </a:lnTo>
                <a:lnTo>
                  <a:pt x="1568" y="14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836960" y="3765600"/>
            <a:ext cx="768600" cy="272880"/>
          </a:xfrm>
          <a:custGeom>
            <a:avLst/>
            <a:gdLst/>
            <a:ahLst/>
            <a:rect l="l" t="t" r="r" b="b"/>
            <a:pathLst>
              <a:path w="969" h="345">
                <a:moveTo>
                  <a:pt x="590" y="71"/>
                </a:moveTo>
                <a:lnTo>
                  <a:pt x="568" y="115"/>
                </a:lnTo>
                <a:lnTo>
                  <a:pt x="475" y="225"/>
                </a:lnTo>
                <a:lnTo>
                  <a:pt x="225" y="225"/>
                </a:lnTo>
                <a:lnTo>
                  <a:pt x="174" y="175"/>
                </a:lnTo>
                <a:lnTo>
                  <a:pt x="141" y="139"/>
                </a:lnTo>
                <a:lnTo>
                  <a:pt x="121" y="132"/>
                </a:lnTo>
                <a:lnTo>
                  <a:pt x="119" y="155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6"/>
                </a:lnTo>
                <a:lnTo>
                  <a:pt x="0" y="225"/>
                </a:lnTo>
                <a:lnTo>
                  <a:pt x="785" y="223"/>
                </a:lnTo>
                <a:lnTo>
                  <a:pt x="799" y="279"/>
                </a:lnTo>
                <a:lnTo>
                  <a:pt x="745" y="345"/>
                </a:lnTo>
                <a:lnTo>
                  <a:pt x="859" y="345"/>
                </a:lnTo>
                <a:lnTo>
                  <a:pt x="881" y="316"/>
                </a:lnTo>
                <a:lnTo>
                  <a:pt x="865" y="292"/>
                </a:lnTo>
                <a:lnTo>
                  <a:pt x="889" y="287"/>
                </a:lnTo>
                <a:lnTo>
                  <a:pt x="876" y="270"/>
                </a:lnTo>
                <a:lnTo>
                  <a:pt x="900" y="257"/>
                </a:lnTo>
                <a:lnTo>
                  <a:pt x="889" y="217"/>
                </a:lnTo>
                <a:lnTo>
                  <a:pt x="905" y="239"/>
                </a:lnTo>
                <a:lnTo>
                  <a:pt x="923" y="199"/>
                </a:lnTo>
                <a:lnTo>
                  <a:pt x="947" y="212"/>
                </a:lnTo>
                <a:lnTo>
                  <a:pt x="969" y="161"/>
                </a:lnTo>
                <a:lnTo>
                  <a:pt x="969" y="113"/>
                </a:lnTo>
                <a:lnTo>
                  <a:pt x="890" y="153"/>
                </a:lnTo>
                <a:lnTo>
                  <a:pt x="799" y="166"/>
                </a:lnTo>
                <a:lnTo>
                  <a:pt x="799" y="137"/>
                </a:lnTo>
                <a:lnTo>
                  <a:pt x="797" y="33"/>
                </a:lnTo>
                <a:lnTo>
                  <a:pt x="756" y="0"/>
                </a:lnTo>
                <a:lnTo>
                  <a:pt x="704" y="28"/>
                </a:lnTo>
                <a:lnTo>
                  <a:pt x="652" y="51"/>
                </a:lnTo>
                <a:lnTo>
                  <a:pt x="617" y="55"/>
                </a:lnTo>
                <a:lnTo>
                  <a:pt x="590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5019840" y="3181320"/>
            <a:ext cx="585720" cy="741240"/>
          </a:xfrm>
          <a:custGeom>
            <a:avLst/>
            <a:gdLst/>
            <a:ahLst/>
            <a:rect l="l" t="t" r="r" b="b"/>
            <a:pathLst>
              <a:path w="739" h="934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50" y="75"/>
                </a:lnTo>
                <a:lnTo>
                  <a:pt x="42" y="94"/>
                </a:lnTo>
                <a:lnTo>
                  <a:pt x="39" y="112"/>
                </a:lnTo>
                <a:lnTo>
                  <a:pt x="33" y="126"/>
                </a:lnTo>
                <a:lnTo>
                  <a:pt x="28" y="137"/>
                </a:lnTo>
                <a:lnTo>
                  <a:pt x="17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7"/>
                </a:lnTo>
                <a:lnTo>
                  <a:pt x="0" y="192"/>
                </a:lnTo>
                <a:lnTo>
                  <a:pt x="91" y="196"/>
                </a:lnTo>
                <a:lnTo>
                  <a:pt x="59" y="208"/>
                </a:lnTo>
                <a:lnTo>
                  <a:pt x="71" y="247"/>
                </a:lnTo>
                <a:lnTo>
                  <a:pt x="39" y="294"/>
                </a:lnTo>
                <a:lnTo>
                  <a:pt x="33" y="378"/>
                </a:lnTo>
                <a:lnTo>
                  <a:pt x="9" y="383"/>
                </a:lnTo>
                <a:lnTo>
                  <a:pt x="9" y="411"/>
                </a:lnTo>
                <a:lnTo>
                  <a:pt x="33" y="409"/>
                </a:lnTo>
                <a:lnTo>
                  <a:pt x="33" y="431"/>
                </a:lnTo>
                <a:lnTo>
                  <a:pt x="15" y="436"/>
                </a:lnTo>
                <a:lnTo>
                  <a:pt x="15" y="475"/>
                </a:lnTo>
                <a:lnTo>
                  <a:pt x="50" y="487"/>
                </a:lnTo>
                <a:lnTo>
                  <a:pt x="44" y="542"/>
                </a:lnTo>
                <a:lnTo>
                  <a:pt x="93" y="650"/>
                </a:lnTo>
                <a:lnTo>
                  <a:pt x="126" y="652"/>
                </a:lnTo>
                <a:lnTo>
                  <a:pt x="141" y="608"/>
                </a:lnTo>
                <a:lnTo>
                  <a:pt x="164" y="608"/>
                </a:lnTo>
                <a:lnTo>
                  <a:pt x="195" y="661"/>
                </a:lnTo>
                <a:lnTo>
                  <a:pt x="279" y="666"/>
                </a:lnTo>
                <a:lnTo>
                  <a:pt x="367" y="805"/>
                </a:lnTo>
                <a:lnTo>
                  <a:pt x="422" y="799"/>
                </a:lnTo>
                <a:lnTo>
                  <a:pt x="529" y="750"/>
                </a:lnTo>
                <a:lnTo>
                  <a:pt x="558" y="776"/>
                </a:lnTo>
                <a:lnTo>
                  <a:pt x="558" y="869"/>
                </a:lnTo>
                <a:lnTo>
                  <a:pt x="547" y="903"/>
                </a:lnTo>
                <a:lnTo>
                  <a:pt x="553" y="934"/>
                </a:lnTo>
                <a:lnTo>
                  <a:pt x="575" y="909"/>
                </a:lnTo>
                <a:lnTo>
                  <a:pt x="651" y="903"/>
                </a:lnTo>
                <a:lnTo>
                  <a:pt x="739" y="887"/>
                </a:lnTo>
                <a:lnTo>
                  <a:pt x="739" y="849"/>
                </a:lnTo>
                <a:lnTo>
                  <a:pt x="717" y="821"/>
                </a:lnTo>
                <a:lnTo>
                  <a:pt x="710" y="843"/>
                </a:lnTo>
                <a:lnTo>
                  <a:pt x="693" y="832"/>
                </a:lnTo>
                <a:lnTo>
                  <a:pt x="670" y="781"/>
                </a:lnTo>
                <a:lnTo>
                  <a:pt x="681" y="745"/>
                </a:lnTo>
                <a:lnTo>
                  <a:pt x="670" y="688"/>
                </a:lnTo>
                <a:lnTo>
                  <a:pt x="520" y="555"/>
                </a:lnTo>
                <a:lnTo>
                  <a:pt x="515" y="526"/>
                </a:lnTo>
                <a:lnTo>
                  <a:pt x="560" y="409"/>
                </a:lnTo>
                <a:lnTo>
                  <a:pt x="507" y="382"/>
                </a:lnTo>
                <a:lnTo>
                  <a:pt x="474" y="400"/>
                </a:lnTo>
                <a:lnTo>
                  <a:pt x="445" y="300"/>
                </a:lnTo>
                <a:lnTo>
                  <a:pt x="341" y="208"/>
                </a:lnTo>
                <a:lnTo>
                  <a:pt x="318" y="110"/>
                </a:lnTo>
                <a:lnTo>
                  <a:pt x="330" y="53"/>
                </a:lnTo>
                <a:lnTo>
                  <a:pt x="277" y="0"/>
                </a:lnTo>
                <a:lnTo>
                  <a:pt x="276" y="0"/>
                </a:lnTo>
                <a:lnTo>
                  <a:pt x="268" y="0"/>
                </a:lnTo>
                <a:lnTo>
                  <a:pt x="259" y="0"/>
                </a:lnTo>
                <a:lnTo>
                  <a:pt x="246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815000" y="3941640"/>
            <a:ext cx="230040" cy="663840"/>
          </a:xfrm>
          <a:custGeom>
            <a:avLst/>
            <a:gdLst/>
            <a:ahLst/>
            <a:rect l="l" t="t" r="r" b="b"/>
            <a:pathLst>
              <a:path w="290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252" y="835"/>
                </a:lnTo>
                <a:lnTo>
                  <a:pt x="248" y="800"/>
                </a:lnTo>
                <a:lnTo>
                  <a:pt x="172" y="800"/>
                </a:lnTo>
                <a:lnTo>
                  <a:pt x="172" y="735"/>
                </a:lnTo>
                <a:lnTo>
                  <a:pt x="265" y="731"/>
                </a:lnTo>
                <a:lnTo>
                  <a:pt x="268" y="685"/>
                </a:lnTo>
                <a:lnTo>
                  <a:pt x="243" y="658"/>
                </a:lnTo>
                <a:lnTo>
                  <a:pt x="237" y="636"/>
                </a:lnTo>
                <a:lnTo>
                  <a:pt x="290" y="631"/>
                </a:lnTo>
                <a:lnTo>
                  <a:pt x="287" y="583"/>
                </a:lnTo>
                <a:lnTo>
                  <a:pt x="225" y="510"/>
                </a:lnTo>
                <a:lnTo>
                  <a:pt x="219" y="474"/>
                </a:lnTo>
                <a:lnTo>
                  <a:pt x="170" y="468"/>
                </a:lnTo>
                <a:lnTo>
                  <a:pt x="166" y="441"/>
                </a:lnTo>
                <a:lnTo>
                  <a:pt x="143" y="408"/>
                </a:lnTo>
                <a:lnTo>
                  <a:pt x="24" y="397"/>
                </a:lnTo>
                <a:lnTo>
                  <a:pt x="28" y="359"/>
                </a:lnTo>
                <a:lnTo>
                  <a:pt x="121" y="352"/>
                </a:lnTo>
                <a:lnTo>
                  <a:pt x="126" y="332"/>
                </a:lnTo>
                <a:lnTo>
                  <a:pt x="247" y="330"/>
                </a:lnTo>
                <a:lnTo>
                  <a:pt x="252" y="304"/>
                </a:lnTo>
                <a:lnTo>
                  <a:pt x="221" y="304"/>
                </a:lnTo>
                <a:lnTo>
                  <a:pt x="232" y="272"/>
                </a:lnTo>
                <a:lnTo>
                  <a:pt x="236" y="195"/>
                </a:lnTo>
                <a:lnTo>
                  <a:pt x="248" y="162"/>
                </a:lnTo>
                <a:lnTo>
                  <a:pt x="172" y="162"/>
                </a:lnTo>
                <a:lnTo>
                  <a:pt x="166" y="80"/>
                </a:lnTo>
                <a:lnTo>
                  <a:pt x="188" y="47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878360" y="4605480"/>
            <a:ext cx="139680" cy="196560"/>
          </a:xfrm>
          <a:custGeom>
            <a:avLst/>
            <a:gdLst/>
            <a:ahLst/>
            <a:rect l="l" t="t" r="r" b="b"/>
            <a:pathLst>
              <a:path w="176" h="248">
                <a:moveTo>
                  <a:pt x="41" y="241"/>
                </a:moveTo>
                <a:lnTo>
                  <a:pt x="0" y="248"/>
                </a:lnTo>
                <a:lnTo>
                  <a:pt x="0" y="0"/>
                </a:lnTo>
                <a:lnTo>
                  <a:pt x="167" y="0"/>
                </a:lnTo>
                <a:lnTo>
                  <a:pt x="167" y="38"/>
                </a:lnTo>
                <a:lnTo>
                  <a:pt x="173" y="88"/>
                </a:lnTo>
                <a:lnTo>
                  <a:pt x="176" y="175"/>
                </a:lnTo>
                <a:lnTo>
                  <a:pt x="135" y="197"/>
                </a:lnTo>
                <a:lnTo>
                  <a:pt x="111" y="213"/>
                </a:lnTo>
                <a:lnTo>
                  <a:pt x="83" y="230"/>
                </a:lnTo>
                <a:lnTo>
                  <a:pt x="41" y="24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476600" y="4427640"/>
            <a:ext cx="408240" cy="385560"/>
          </a:xfrm>
          <a:custGeom>
            <a:avLst/>
            <a:gdLst/>
            <a:ahLst/>
            <a:rect l="l" t="t" r="r" b="b"/>
            <a:pathLst>
              <a:path w="515" h="487">
                <a:moveTo>
                  <a:pt x="329" y="49"/>
                </a:moveTo>
                <a:lnTo>
                  <a:pt x="444" y="109"/>
                </a:lnTo>
                <a:lnTo>
                  <a:pt x="285" y="126"/>
                </a:lnTo>
                <a:lnTo>
                  <a:pt x="165" y="136"/>
                </a:lnTo>
                <a:lnTo>
                  <a:pt x="165" y="295"/>
                </a:lnTo>
                <a:lnTo>
                  <a:pt x="115" y="284"/>
                </a:lnTo>
                <a:lnTo>
                  <a:pt x="17" y="312"/>
                </a:lnTo>
                <a:lnTo>
                  <a:pt x="0" y="366"/>
                </a:lnTo>
                <a:lnTo>
                  <a:pt x="17" y="416"/>
                </a:lnTo>
                <a:lnTo>
                  <a:pt x="148" y="426"/>
                </a:lnTo>
                <a:lnTo>
                  <a:pt x="219" y="470"/>
                </a:lnTo>
                <a:lnTo>
                  <a:pt x="329" y="487"/>
                </a:lnTo>
                <a:lnTo>
                  <a:pt x="460" y="481"/>
                </a:lnTo>
                <a:lnTo>
                  <a:pt x="509" y="472"/>
                </a:lnTo>
                <a:lnTo>
                  <a:pt x="515" y="91"/>
                </a:lnTo>
                <a:lnTo>
                  <a:pt x="451" y="91"/>
                </a:lnTo>
                <a:lnTo>
                  <a:pt x="440" y="74"/>
                </a:lnTo>
                <a:lnTo>
                  <a:pt x="301" y="0"/>
                </a:lnTo>
                <a:lnTo>
                  <a:pt x="278" y="22"/>
                </a:lnTo>
                <a:lnTo>
                  <a:pt x="232" y="0"/>
                </a:lnTo>
                <a:lnTo>
                  <a:pt x="192" y="22"/>
                </a:lnTo>
                <a:lnTo>
                  <a:pt x="168" y="11"/>
                </a:lnTo>
                <a:lnTo>
                  <a:pt x="329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4800600" y="4876920"/>
            <a:ext cx="228600" cy="368280"/>
          </a:xfrm>
          <a:custGeom>
            <a:avLst/>
            <a:gdLst/>
            <a:ahLst/>
            <a:rect l="l" t="t" r="r" b="b"/>
            <a:pathLst>
              <a:path w="733" h="657">
                <a:moveTo>
                  <a:pt x="662" y="0"/>
                </a:moveTo>
                <a:lnTo>
                  <a:pt x="575" y="22"/>
                </a:lnTo>
                <a:lnTo>
                  <a:pt x="438" y="44"/>
                </a:lnTo>
                <a:lnTo>
                  <a:pt x="323" y="33"/>
                </a:lnTo>
                <a:lnTo>
                  <a:pt x="213" y="17"/>
                </a:lnTo>
                <a:lnTo>
                  <a:pt x="109" y="11"/>
                </a:lnTo>
                <a:lnTo>
                  <a:pt x="82" y="55"/>
                </a:lnTo>
                <a:lnTo>
                  <a:pt x="33" y="82"/>
                </a:lnTo>
                <a:lnTo>
                  <a:pt x="6" y="142"/>
                </a:lnTo>
                <a:lnTo>
                  <a:pt x="0" y="345"/>
                </a:lnTo>
                <a:lnTo>
                  <a:pt x="33" y="432"/>
                </a:lnTo>
                <a:lnTo>
                  <a:pt x="235" y="558"/>
                </a:lnTo>
                <a:lnTo>
                  <a:pt x="279" y="602"/>
                </a:lnTo>
                <a:lnTo>
                  <a:pt x="319" y="600"/>
                </a:lnTo>
                <a:lnTo>
                  <a:pt x="232" y="657"/>
                </a:lnTo>
                <a:lnTo>
                  <a:pt x="348" y="611"/>
                </a:lnTo>
                <a:lnTo>
                  <a:pt x="418" y="542"/>
                </a:lnTo>
                <a:lnTo>
                  <a:pt x="451" y="467"/>
                </a:lnTo>
                <a:lnTo>
                  <a:pt x="469" y="328"/>
                </a:lnTo>
                <a:lnTo>
                  <a:pt x="492" y="405"/>
                </a:lnTo>
                <a:lnTo>
                  <a:pt x="602" y="347"/>
                </a:lnTo>
                <a:lnTo>
                  <a:pt x="664" y="339"/>
                </a:lnTo>
                <a:lnTo>
                  <a:pt x="647" y="312"/>
                </a:lnTo>
                <a:lnTo>
                  <a:pt x="688" y="254"/>
                </a:lnTo>
                <a:lnTo>
                  <a:pt x="688" y="133"/>
                </a:lnTo>
                <a:lnTo>
                  <a:pt x="733" y="20"/>
                </a:lnTo>
                <a:lnTo>
                  <a:pt x="684" y="22"/>
                </a:lnTo>
                <a:lnTo>
                  <a:pt x="662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804000" y="3054240"/>
            <a:ext cx="208080" cy="292320"/>
          </a:xfrm>
          <a:custGeom>
            <a:avLst/>
            <a:gdLst/>
            <a:ahLst/>
            <a:rect l="l" t="t" r="r" b="b"/>
            <a:pathLst>
              <a:path w="263" h="368">
                <a:moveTo>
                  <a:pt x="80" y="33"/>
                </a:moveTo>
                <a:lnTo>
                  <a:pt x="55" y="18"/>
                </a:lnTo>
                <a:lnTo>
                  <a:pt x="48" y="0"/>
                </a:lnTo>
                <a:lnTo>
                  <a:pt x="29" y="18"/>
                </a:lnTo>
                <a:lnTo>
                  <a:pt x="0" y="29"/>
                </a:lnTo>
                <a:lnTo>
                  <a:pt x="22" y="368"/>
                </a:lnTo>
                <a:lnTo>
                  <a:pt x="204" y="368"/>
                </a:lnTo>
                <a:lnTo>
                  <a:pt x="204" y="310"/>
                </a:lnTo>
                <a:lnTo>
                  <a:pt x="219" y="248"/>
                </a:lnTo>
                <a:lnTo>
                  <a:pt x="263" y="197"/>
                </a:lnTo>
                <a:lnTo>
                  <a:pt x="263" y="171"/>
                </a:lnTo>
                <a:lnTo>
                  <a:pt x="230" y="171"/>
                </a:lnTo>
                <a:lnTo>
                  <a:pt x="179" y="168"/>
                </a:lnTo>
                <a:lnTo>
                  <a:pt x="164" y="157"/>
                </a:lnTo>
                <a:lnTo>
                  <a:pt x="197" y="98"/>
                </a:lnTo>
                <a:lnTo>
                  <a:pt x="193" y="36"/>
                </a:lnTo>
                <a:lnTo>
                  <a:pt x="150" y="47"/>
                </a:lnTo>
                <a:lnTo>
                  <a:pt x="99" y="62"/>
                </a:lnTo>
                <a:lnTo>
                  <a:pt x="77" y="55"/>
                </a:lnTo>
                <a:lnTo>
                  <a:pt x="80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058160" y="3267000"/>
            <a:ext cx="245880" cy="82800"/>
          </a:xfrm>
          <a:custGeom>
            <a:avLst/>
            <a:gdLst/>
            <a:ahLst/>
            <a:rect l="l" t="t" r="r" b="b"/>
            <a:pathLst>
              <a:path w="310" h="102">
                <a:moveTo>
                  <a:pt x="186" y="0"/>
                </a:moveTo>
                <a:lnTo>
                  <a:pt x="146" y="15"/>
                </a:lnTo>
                <a:lnTo>
                  <a:pt x="91" y="47"/>
                </a:lnTo>
                <a:lnTo>
                  <a:pt x="37" y="62"/>
                </a:lnTo>
                <a:lnTo>
                  <a:pt x="33" y="84"/>
                </a:lnTo>
                <a:lnTo>
                  <a:pt x="0" y="102"/>
                </a:lnTo>
                <a:lnTo>
                  <a:pt x="281" y="102"/>
                </a:lnTo>
                <a:lnTo>
                  <a:pt x="288" y="73"/>
                </a:lnTo>
                <a:lnTo>
                  <a:pt x="310" y="47"/>
                </a:lnTo>
                <a:lnTo>
                  <a:pt x="285" y="29"/>
                </a:lnTo>
                <a:lnTo>
                  <a:pt x="259" y="36"/>
                </a:lnTo>
                <a:lnTo>
                  <a:pt x="234" y="25"/>
                </a:lnTo>
                <a:lnTo>
                  <a:pt x="208" y="7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966000" y="3348000"/>
            <a:ext cx="366840" cy="141480"/>
          </a:xfrm>
          <a:custGeom>
            <a:avLst/>
            <a:gdLst/>
            <a:ahLst/>
            <a:rect l="l" t="t" r="r" b="b"/>
            <a:pathLst>
              <a:path w="464" h="179">
                <a:moveTo>
                  <a:pt x="456" y="24"/>
                </a:moveTo>
                <a:lnTo>
                  <a:pt x="449" y="2"/>
                </a:ln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64" y="144"/>
                </a:lnTo>
                <a:lnTo>
                  <a:pt x="456" y="60"/>
                </a:lnTo>
                <a:lnTo>
                  <a:pt x="456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910120" y="2260440"/>
            <a:ext cx="608040" cy="719280"/>
          </a:xfrm>
          <a:custGeom>
            <a:avLst/>
            <a:gdLst/>
            <a:ahLst/>
            <a:rect l="l" t="t" r="r" b="b"/>
            <a:pathLst>
              <a:path w="766" h="906">
                <a:moveTo>
                  <a:pt x="0" y="895"/>
                </a:moveTo>
                <a:lnTo>
                  <a:pt x="361" y="895"/>
                </a:lnTo>
                <a:lnTo>
                  <a:pt x="365" y="906"/>
                </a:lnTo>
                <a:lnTo>
                  <a:pt x="605" y="906"/>
                </a:lnTo>
                <a:lnTo>
                  <a:pt x="655" y="840"/>
                </a:lnTo>
                <a:lnTo>
                  <a:pt x="655" y="808"/>
                </a:lnTo>
                <a:lnTo>
                  <a:pt x="689" y="755"/>
                </a:lnTo>
                <a:lnTo>
                  <a:pt x="695" y="716"/>
                </a:lnTo>
                <a:lnTo>
                  <a:pt x="749" y="698"/>
                </a:lnTo>
                <a:lnTo>
                  <a:pt x="766" y="594"/>
                </a:lnTo>
                <a:lnTo>
                  <a:pt x="738" y="552"/>
                </a:lnTo>
                <a:lnTo>
                  <a:pt x="706" y="425"/>
                </a:lnTo>
                <a:lnTo>
                  <a:pt x="666" y="366"/>
                </a:lnTo>
                <a:lnTo>
                  <a:pt x="591" y="392"/>
                </a:lnTo>
                <a:lnTo>
                  <a:pt x="545" y="454"/>
                </a:lnTo>
                <a:lnTo>
                  <a:pt x="525" y="457"/>
                </a:lnTo>
                <a:lnTo>
                  <a:pt x="507" y="463"/>
                </a:lnTo>
                <a:lnTo>
                  <a:pt x="501" y="441"/>
                </a:lnTo>
                <a:lnTo>
                  <a:pt x="518" y="386"/>
                </a:lnTo>
                <a:lnTo>
                  <a:pt x="552" y="353"/>
                </a:lnTo>
                <a:lnTo>
                  <a:pt x="594" y="279"/>
                </a:lnTo>
                <a:lnTo>
                  <a:pt x="563" y="146"/>
                </a:lnTo>
                <a:lnTo>
                  <a:pt x="578" y="135"/>
                </a:lnTo>
                <a:lnTo>
                  <a:pt x="408" y="9"/>
                </a:lnTo>
                <a:lnTo>
                  <a:pt x="376" y="9"/>
                </a:lnTo>
                <a:lnTo>
                  <a:pt x="304" y="0"/>
                </a:lnTo>
                <a:lnTo>
                  <a:pt x="279" y="31"/>
                </a:lnTo>
                <a:lnTo>
                  <a:pt x="299" y="69"/>
                </a:lnTo>
                <a:lnTo>
                  <a:pt x="233" y="102"/>
                </a:lnTo>
                <a:lnTo>
                  <a:pt x="228" y="169"/>
                </a:lnTo>
                <a:lnTo>
                  <a:pt x="197" y="189"/>
                </a:lnTo>
                <a:lnTo>
                  <a:pt x="184" y="129"/>
                </a:lnTo>
                <a:lnTo>
                  <a:pt x="93" y="228"/>
                </a:lnTo>
                <a:lnTo>
                  <a:pt x="58" y="463"/>
                </a:lnTo>
                <a:lnTo>
                  <a:pt x="104" y="558"/>
                </a:lnTo>
                <a:lnTo>
                  <a:pt x="104" y="616"/>
                </a:lnTo>
                <a:lnTo>
                  <a:pt x="102" y="693"/>
                </a:lnTo>
                <a:lnTo>
                  <a:pt x="36" y="870"/>
                </a:lnTo>
                <a:lnTo>
                  <a:pt x="0" y="89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2" name=""/>
          <p:cNvGrpSpPr/>
          <p:nvPr/>
        </p:nvGrpSpPr>
        <p:grpSpPr>
          <a:xfrm>
            <a:off x="7851600" y="2451240"/>
            <a:ext cx="304920" cy="176040"/>
            <a:chOff x="7851600" y="2451240"/>
            <a:chExt cx="304920" cy="176040"/>
          </a:xfrm>
        </p:grpSpPr>
        <p:sp>
          <p:nvSpPr>
            <p:cNvPr id="503" name=""/>
            <p:cNvSpPr/>
            <p:nvPr/>
          </p:nvSpPr>
          <p:spPr>
            <a:xfrm>
              <a:off x="7861320" y="2462040"/>
              <a:ext cx="29376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851600" y="2451240"/>
              <a:ext cx="2955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910280" y="248112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6" name=""/>
          <p:cNvGrpSpPr/>
          <p:nvPr/>
        </p:nvGrpSpPr>
        <p:grpSpPr>
          <a:xfrm>
            <a:off x="3916440" y="2384280"/>
            <a:ext cx="309600" cy="176400"/>
            <a:chOff x="3916440" y="2384280"/>
            <a:chExt cx="309600" cy="176400"/>
          </a:xfrm>
        </p:grpSpPr>
        <p:sp>
          <p:nvSpPr>
            <p:cNvPr id="507" name=""/>
            <p:cNvSpPr/>
            <p:nvPr/>
          </p:nvSpPr>
          <p:spPr>
            <a:xfrm>
              <a:off x="3927600" y="239724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916440" y="238428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970080" y="241452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0" name=""/>
          <p:cNvGrpSpPr/>
          <p:nvPr/>
        </p:nvGrpSpPr>
        <p:grpSpPr>
          <a:xfrm>
            <a:off x="5307120" y="3149640"/>
            <a:ext cx="304920" cy="174600"/>
            <a:chOff x="5307120" y="3149640"/>
            <a:chExt cx="304920" cy="174600"/>
          </a:xfrm>
        </p:grpSpPr>
        <p:sp>
          <p:nvSpPr>
            <p:cNvPr id="511" name=""/>
            <p:cNvSpPr/>
            <p:nvPr/>
          </p:nvSpPr>
          <p:spPr>
            <a:xfrm>
              <a:off x="53164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5307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5365800" y="317988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4" name=""/>
          <p:cNvGrpSpPr/>
          <p:nvPr/>
        </p:nvGrpSpPr>
        <p:grpSpPr>
          <a:xfrm>
            <a:off x="6000840" y="4538520"/>
            <a:ext cx="304560" cy="174600"/>
            <a:chOff x="6000840" y="4538520"/>
            <a:chExt cx="304560" cy="174600"/>
          </a:xfrm>
        </p:grpSpPr>
        <p:sp>
          <p:nvSpPr>
            <p:cNvPr id="515" name=""/>
            <p:cNvSpPr/>
            <p:nvPr/>
          </p:nvSpPr>
          <p:spPr>
            <a:xfrm>
              <a:off x="6012000" y="454968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000840" y="453852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6064200" y="45687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8" name=""/>
          <p:cNvGrpSpPr/>
          <p:nvPr/>
        </p:nvGrpSpPr>
        <p:grpSpPr>
          <a:xfrm>
            <a:off x="5932440" y="3357720"/>
            <a:ext cx="308160" cy="174600"/>
            <a:chOff x="5932440" y="3357720"/>
            <a:chExt cx="308160" cy="174600"/>
          </a:xfrm>
        </p:grpSpPr>
        <p:sp>
          <p:nvSpPr>
            <p:cNvPr id="519" name=""/>
            <p:cNvSpPr/>
            <p:nvPr/>
          </p:nvSpPr>
          <p:spPr>
            <a:xfrm>
              <a:off x="5942160" y="3368520"/>
              <a:ext cx="2934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5932440" y="33577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5989320" y="338760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2" name=""/>
          <p:cNvGrpSpPr/>
          <p:nvPr/>
        </p:nvGrpSpPr>
        <p:grpSpPr>
          <a:xfrm>
            <a:off x="4194000" y="4746600"/>
            <a:ext cx="371160" cy="176400"/>
            <a:chOff x="4194000" y="4746600"/>
            <a:chExt cx="371160" cy="176400"/>
          </a:xfrm>
        </p:grpSpPr>
        <p:sp>
          <p:nvSpPr>
            <p:cNvPr id="523" name=""/>
            <p:cNvSpPr/>
            <p:nvPr/>
          </p:nvSpPr>
          <p:spPr>
            <a:xfrm>
              <a:off x="4206960" y="4759200"/>
              <a:ext cx="349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194000" y="4746600"/>
              <a:ext cx="35244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4250160" y="47768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6" name=""/>
          <p:cNvGrpSpPr/>
          <p:nvPr/>
        </p:nvGrpSpPr>
        <p:grpSpPr>
          <a:xfrm>
            <a:off x="4643280" y="3389400"/>
            <a:ext cx="247680" cy="174600"/>
            <a:chOff x="4643280" y="3389400"/>
            <a:chExt cx="247680" cy="174600"/>
          </a:xfrm>
        </p:grpSpPr>
        <p:sp>
          <p:nvSpPr>
            <p:cNvPr id="527" name=""/>
            <p:cNvSpPr/>
            <p:nvPr/>
          </p:nvSpPr>
          <p:spPr>
            <a:xfrm>
              <a:off x="4653000" y="340056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4643280" y="3389400"/>
              <a:ext cx="2397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4712040" y="341964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0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6396120" y="3394080"/>
            <a:ext cx="1133280" cy="515880"/>
          </a:xfrm>
          <a:custGeom>
            <a:avLst/>
            <a:gdLst/>
            <a:ahLst/>
            <a:rect l="l" t="t" r="r" b="b"/>
            <a:pathLst>
              <a:path w="1428" h="651">
                <a:moveTo>
                  <a:pt x="1428" y="651"/>
                </a:moveTo>
                <a:lnTo>
                  <a:pt x="1420" y="607"/>
                </a:lnTo>
                <a:lnTo>
                  <a:pt x="1307" y="583"/>
                </a:lnTo>
                <a:lnTo>
                  <a:pt x="1307" y="563"/>
                </a:lnTo>
                <a:lnTo>
                  <a:pt x="1351" y="558"/>
                </a:lnTo>
                <a:lnTo>
                  <a:pt x="1327" y="514"/>
                </a:lnTo>
                <a:lnTo>
                  <a:pt x="1349" y="496"/>
                </a:lnTo>
                <a:lnTo>
                  <a:pt x="1316" y="430"/>
                </a:lnTo>
                <a:lnTo>
                  <a:pt x="1324" y="359"/>
                </a:lnTo>
                <a:lnTo>
                  <a:pt x="1138" y="255"/>
                </a:lnTo>
                <a:lnTo>
                  <a:pt x="1132" y="229"/>
                </a:lnTo>
                <a:lnTo>
                  <a:pt x="1163" y="173"/>
                </a:lnTo>
                <a:lnTo>
                  <a:pt x="1163" y="145"/>
                </a:lnTo>
                <a:lnTo>
                  <a:pt x="1143" y="124"/>
                </a:lnTo>
                <a:lnTo>
                  <a:pt x="1088" y="91"/>
                </a:lnTo>
                <a:lnTo>
                  <a:pt x="1077" y="74"/>
                </a:lnTo>
                <a:lnTo>
                  <a:pt x="1083" y="52"/>
                </a:lnTo>
                <a:lnTo>
                  <a:pt x="1032" y="32"/>
                </a:lnTo>
                <a:lnTo>
                  <a:pt x="1026" y="80"/>
                </a:lnTo>
                <a:lnTo>
                  <a:pt x="922" y="0"/>
                </a:lnTo>
                <a:lnTo>
                  <a:pt x="913" y="69"/>
                </a:lnTo>
                <a:lnTo>
                  <a:pt x="835" y="158"/>
                </a:lnTo>
                <a:lnTo>
                  <a:pt x="815" y="145"/>
                </a:lnTo>
                <a:lnTo>
                  <a:pt x="769" y="246"/>
                </a:lnTo>
                <a:lnTo>
                  <a:pt x="704" y="202"/>
                </a:lnTo>
                <a:lnTo>
                  <a:pt x="684" y="279"/>
                </a:lnTo>
                <a:lnTo>
                  <a:pt x="601" y="415"/>
                </a:lnTo>
                <a:lnTo>
                  <a:pt x="612" y="430"/>
                </a:lnTo>
                <a:lnTo>
                  <a:pt x="607" y="459"/>
                </a:lnTo>
                <a:lnTo>
                  <a:pt x="561" y="479"/>
                </a:lnTo>
                <a:lnTo>
                  <a:pt x="501" y="479"/>
                </a:lnTo>
                <a:lnTo>
                  <a:pt x="496" y="501"/>
                </a:lnTo>
                <a:lnTo>
                  <a:pt x="441" y="523"/>
                </a:lnTo>
                <a:lnTo>
                  <a:pt x="410" y="496"/>
                </a:lnTo>
                <a:lnTo>
                  <a:pt x="364" y="534"/>
                </a:lnTo>
                <a:lnTo>
                  <a:pt x="315" y="492"/>
                </a:lnTo>
                <a:lnTo>
                  <a:pt x="304" y="448"/>
                </a:lnTo>
                <a:lnTo>
                  <a:pt x="175" y="550"/>
                </a:lnTo>
                <a:lnTo>
                  <a:pt x="104" y="640"/>
                </a:lnTo>
                <a:lnTo>
                  <a:pt x="0" y="651"/>
                </a:lnTo>
                <a:lnTo>
                  <a:pt x="1428" y="6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396120" y="3630600"/>
            <a:ext cx="723960" cy="279360"/>
          </a:xfrm>
          <a:custGeom>
            <a:avLst/>
            <a:gdLst/>
            <a:ahLst/>
            <a:rect l="l" t="t" r="r" b="b"/>
            <a:pathLst>
              <a:path w="912" h="352">
                <a:moveTo>
                  <a:pt x="857" y="352"/>
                </a:moveTo>
                <a:lnTo>
                  <a:pt x="840" y="333"/>
                </a:lnTo>
                <a:lnTo>
                  <a:pt x="793" y="324"/>
                </a:lnTo>
                <a:lnTo>
                  <a:pt x="775" y="306"/>
                </a:lnTo>
                <a:lnTo>
                  <a:pt x="788" y="291"/>
                </a:lnTo>
                <a:lnTo>
                  <a:pt x="775" y="262"/>
                </a:lnTo>
                <a:lnTo>
                  <a:pt x="771" y="240"/>
                </a:lnTo>
                <a:lnTo>
                  <a:pt x="782" y="208"/>
                </a:lnTo>
                <a:lnTo>
                  <a:pt x="791" y="186"/>
                </a:lnTo>
                <a:lnTo>
                  <a:pt x="826" y="198"/>
                </a:lnTo>
                <a:lnTo>
                  <a:pt x="848" y="191"/>
                </a:lnTo>
                <a:lnTo>
                  <a:pt x="862" y="158"/>
                </a:lnTo>
                <a:lnTo>
                  <a:pt x="835" y="136"/>
                </a:lnTo>
                <a:lnTo>
                  <a:pt x="820" y="98"/>
                </a:lnTo>
                <a:lnTo>
                  <a:pt x="837" y="65"/>
                </a:lnTo>
                <a:lnTo>
                  <a:pt x="879" y="51"/>
                </a:lnTo>
                <a:lnTo>
                  <a:pt x="901" y="62"/>
                </a:lnTo>
                <a:lnTo>
                  <a:pt x="912" y="43"/>
                </a:lnTo>
                <a:lnTo>
                  <a:pt x="897" y="7"/>
                </a:lnTo>
                <a:lnTo>
                  <a:pt x="875" y="0"/>
                </a:lnTo>
                <a:lnTo>
                  <a:pt x="868" y="32"/>
                </a:lnTo>
                <a:lnTo>
                  <a:pt x="815" y="49"/>
                </a:lnTo>
                <a:lnTo>
                  <a:pt x="808" y="67"/>
                </a:lnTo>
                <a:lnTo>
                  <a:pt x="731" y="109"/>
                </a:lnTo>
                <a:lnTo>
                  <a:pt x="678" y="95"/>
                </a:lnTo>
                <a:lnTo>
                  <a:pt x="627" y="133"/>
                </a:lnTo>
                <a:lnTo>
                  <a:pt x="607" y="193"/>
                </a:lnTo>
                <a:lnTo>
                  <a:pt x="583" y="198"/>
                </a:lnTo>
                <a:lnTo>
                  <a:pt x="561" y="180"/>
                </a:lnTo>
                <a:lnTo>
                  <a:pt x="501" y="180"/>
                </a:lnTo>
                <a:lnTo>
                  <a:pt x="496" y="202"/>
                </a:lnTo>
                <a:lnTo>
                  <a:pt x="441" y="224"/>
                </a:lnTo>
                <a:lnTo>
                  <a:pt x="410" y="197"/>
                </a:lnTo>
                <a:lnTo>
                  <a:pt x="364" y="235"/>
                </a:lnTo>
                <a:lnTo>
                  <a:pt x="315" y="193"/>
                </a:lnTo>
                <a:lnTo>
                  <a:pt x="304" y="149"/>
                </a:lnTo>
                <a:lnTo>
                  <a:pt x="175" y="251"/>
                </a:lnTo>
                <a:lnTo>
                  <a:pt x="104" y="341"/>
                </a:lnTo>
                <a:lnTo>
                  <a:pt x="0" y="352"/>
                </a:lnTo>
                <a:lnTo>
                  <a:pt x="857" y="35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997680" y="2928960"/>
            <a:ext cx="243000" cy="150840"/>
          </a:xfrm>
          <a:custGeom>
            <a:avLst/>
            <a:gdLst/>
            <a:ahLst/>
            <a:rect l="l" t="t" r="r" b="b"/>
            <a:pathLst>
              <a:path w="306" h="190">
                <a:moveTo>
                  <a:pt x="109" y="4"/>
                </a:moveTo>
                <a:lnTo>
                  <a:pt x="87" y="51"/>
                </a:lnTo>
                <a:lnTo>
                  <a:pt x="10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3" y="153"/>
                </a:lnTo>
                <a:lnTo>
                  <a:pt x="43" y="190"/>
                </a:lnTo>
                <a:lnTo>
                  <a:pt x="65" y="190"/>
                </a:lnTo>
                <a:lnTo>
                  <a:pt x="62" y="157"/>
                </a:lnTo>
                <a:lnTo>
                  <a:pt x="131" y="161"/>
                </a:lnTo>
                <a:lnTo>
                  <a:pt x="149" y="146"/>
                </a:lnTo>
                <a:lnTo>
                  <a:pt x="145" y="106"/>
                </a:lnTo>
                <a:lnTo>
                  <a:pt x="189" y="99"/>
                </a:lnTo>
                <a:lnTo>
                  <a:pt x="211" y="102"/>
                </a:lnTo>
                <a:lnTo>
                  <a:pt x="222" y="124"/>
                </a:lnTo>
                <a:lnTo>
                  <a:pt x="248" y="142"/>
                </a:lnTo>
                <a:lnTo>
                  <a:pt x="277" y="168"/>
                </a:lnTo>
                <a:lnTo>
                  <a:pt x="299" y="164"/>
                </a:lnTo>
                <a:lnTo>
                  <a:pt x="306" y="91"/>
                </a:lnTo>
                <a:lnTo>
                  <a:pt x="288" y="73"/>
                </a:lnTo>
                <a:lnTo>
                  <a:pt x="237" y="73"/>
                </a:lnTo>
                <a:lnTo>
                  <a:pt x="160" y="62"/>
                </a:lnTo>
                <a:lnTo>
                  <a:pt x="156" y="22"/>
                </a:lnTo>
                <a:lnTo>
                  <a:pt x="134" y="0"/>
                </a:lnTo>
                <a:lnTo>
                  <a:pt x="109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7081920" y="3056040"/>
            <a:ext cx="133200" cy="79200"/>
          </a:xfrm>
          <a:custGeom>
            <a:avLst/>
            <a:gdLst/>
            <a:ahLst/>
            <a:rect l="l" t="t" r="r" b="b"/>
            <a:pathLst>
              <a:path w="168" h="98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9" y="69"/>
                </a:lnTo>
                <a:lnTo>
                  <a:pt x="0" y="80"/>
                </a:lnTo>
                <a:lnTo>
                  <a:pt x="37" y="94"/>
                </a:lnTo>
                <a:lnTo>
                  <a:pt x="95" y="98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5" name=""/>
          <p:cNvGrpSpPr/>
          <p:nvPr/>
        </p:nvGrpSpPr>
        <p:grpSpPr>
          <a:xfrm>
            <a:off x="1554120" y="3149640"/>
            <a:ext cx="317160" cy="174600"/>
            <a:chOff x="1554120" y="3149640"/>
            <a:chExt cx="317160" cy="174600"/>
          </a:xfrm>
        </p:grpSpPr>
        <p:sp>
          <p:nvSpPr>
            <p:cNvPr id="536" name=""/>
            <p:cNvSpPr/>
            <p:nvPr/>
          </p:nvSpPr>
          <p:spPr>
            <a:xfrm>
              <a:off x="15652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1554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1605240" y="317988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9" name=""/>
          <p:cNvGrpSpPr/>
          <p:nvPr/>
        </p:nvGrpSpPr>
        <p:grpSpPr>
          <a:xfrm>
            <a:off x="7182000" y="2940120"/>
            <a:ext cx="322560" cy="176040"/>
            <a:chOff x="7182000" y="2940120"/>
            <a:chExt cx="322560" cy="176040"/>
          </a:xfrm>
        </p:grpSpPr>
        <p:sp>
          <p:nvSpPr>
            <p:cNvPr id="540" name=""/>
            <p:cNvSpPr/>
            <p:nvPr/>
          </p:nvSpPr>
          <p:spPr>
            <a:xfrm>
              <a:off x="7192800" y="295272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182000" y="29401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228800" y="2970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3" name=""/>
          <p:cNvSpPr/>
          <p:nvPr/>
        </p:nvSpPr>
        <p:spPr>
          <a:xfrm>
            <a:off x="1693800" y="5094360"/>
            <a:ext cx="1182600" cy="11127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1693800" y="5094360"/>
            <a:ext cx="1182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804680" y="5141880"/>
            <a:ext cx="943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Unregulated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6" name=""/>
          <p:cNvGrpSpPr/>
          <p:nvPr/>
        </p:nvGrpSpPr>
        <p:grpSpPr>
          <a:xfrm>
            <a:off x="1849320" y="5440320"/>
            <a:ext cx="74880" cy="73080"/>
            <a:chOff x="1849320" y="5440320"/>
            <a:chExt cx="74880" cy="73080"/>
          </a:xfrm>
        </p:grpSpPr>
        <p:sp>
          <p:nvSpPr>
            <p:cNvPr id="547" name=""/>
            <p:cNvSpPr/>
            <p:nvPr/>
          </p:nvSpPr>
          <p:spPr>
            <a:xfrm>
              <a:off x="188424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187812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187308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186840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862280" y="5450040"/>
              <a:ext cx="288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1859040" y="5451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1855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185256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1851120" y="5467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1849320" y="54738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1849320" y="54799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1851120" y="5484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1857240" y="54943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1860480" y="5500800"/>
              <a:ext cx="180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1863720" y="55022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1870200" y="550548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1874880" y="55087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187956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188604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1892160" y="5510160"/>
              <a:ext cx="180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1897200" y="5506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190188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1908000" y="5500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1911240" y="5499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1914480" y="5492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1917720" y="5487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1919160" y="548316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192096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192096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1"/>
                  </a:move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1919160" y="5465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1916280" y="546084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1913040" y="54547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1909800" y="54514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905120" y="54482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90008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89396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1890720" y="5440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5" name=""/>
          <p:cNvSpPr/>
          <p:nvPr/>
        </p:nvSpPr>
        <p:spPr>
          <a:xfrm>
            <a:off x="1851120" y="558180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851120" y="5859360"/>
            <a:ext cx="7308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1851120" y="5719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1851120" y="5997600"/>
            <a:ext cx="73080" cy="7128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9" name=""/>
          <p:cNvGrpSpPr/>
          <p:nvPr/>
        </p:nvGrpSpPr>
        <p:grpSpPr>
          <a:xfrm>
            <a:off x="2023920" y="5372280"/>
            <a:ext cx="730800" cy="736560"/>
            <a:chOff x="2023920" y="5372280"/>
            <a:chExt cx="730800" cy="736560"/>
          </a:xfrm>
        </p:grpSpPr>
        <p:sp>
          <p:nvSpPr>
            <p:cNvPr id="590" name=""/>
            <p:cNvSpPr/>
            <p:nvPr/>
          </p:nvSpPr>
          <p:spPr>
            <a:xfrm>
              <a:off x="2023920" y="5372280"/>
              <a:ext cx="71280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2066400" y="5419800"/>
              <a:ext cx="688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City (Capacity, MW)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2023920" y="5511960"/>
              <a:ext cx="47304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2066400" y="5557680"/>
              <a:ext cx="426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Operation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2023920" y="5796000"/>
              <a:ext cx="47628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2066400" y="5835600"/>
              <a:ext cx="428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Development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2066760" y="5986440"/>
              <a:ext cx="362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Purchased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023920" y="5649840"/>
              <a:ext cx="6843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2067120" y="5697360"/>
              <a:ext cx="65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Under Construction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2057400" y="5927760"/>
              <a:ext cx="792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0" name=""/>
          <p:cNvSpPr/>
          <p:nvPr/>
        </p:nvSpPr>
        <p:spPr>
          <a:xfrm>
            <a:off x="6626160" y="5483160"/>
            <a:ext cx="530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858960" y="4330800"/>
            <a:ext cx="55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934920" y="3884760"/>
            <a:ext cx="2034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1598760" y="3814920"/>
            <a:ext cx="5601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1415880" y="3565440"/>
            <a:ext cx="527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2208240" y="4191120"/>
            <a:ext cx="3906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445000" y="2940120"/>
            <a:ext cx="538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5307120" y="3565440"/>
            <a:ext cx="6919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5807160" y="3079800"/>
            <a:ext cx="4730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8093160" y="2871720"/>
            <a:ext cx="4111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7529400" y="3705120"/>
            <a:ext cx="125280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6626160" y="3427560"/>
            <a:ext cx="568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3986280" y="5094360"/>
            <a:ext cx="6397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4724280" y="5029200"/>
            <a:ext cx="419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914400" y="1066680"/>
            <a:ext cx="6172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8" name=""/>
          <p:cNvGrpSpPr/>
          <p:nvPr/>
        </p:nvGrpSpPr>
        <p:grpSpPr>
          <a:xfrm>
            <a:off x="7696080" y="4343400"/>
            <a:ext cx="990720" cy="1642680"/>
            <a:chOff x="7696080" y="4343400"/>
            <a:chExt cx="990720" cy="1642680"/>
          </a:xfrm>
        </p:grpSpPr>
        <p:sp>
          <p:nvSpPr>
            <p:cNvPr id="619" name=""/>
            <p:cNvSpPr/>
            <p:nvPr/>
          </p:nvSpPr>
          <p:spPr>
            <a:xfrm>
              <a:off x="7696080" y="4343400"/>
              <a:ext cx="986040" cy="1642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806960" y="4478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831080" y="4606560"/>
              <a:ext cx="855720" cy="137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(543)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(1,631)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(1,242)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(860)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2" name=""/>
          <p:cNvSpPr/>
          <p:nvPr/>
        </p:nvSpPr>
        <p:spPr>
          <a:xfrm flipH="1">
            <a:off x="6858000" y="5105520"/>
            <a:ext cx="83808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E20C79-9186-4E20-81F1-4208BC68F70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686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9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690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3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694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7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698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1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702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5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706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9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710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8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719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2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723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6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9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730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8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6" name=""/>
          <p:cNvGrpSpPr/>
          <p:nvPr/>
        </p:nvGrpSpPr>
        <p:grpSpPr>
          <a:xfrm>
            <a:off x="6324480" y="1447920"/>
            <a:ext cx="990720" cy="1218960"/>
            <a:chOff x="6324480" y="1447920"/>
            <a:chExt cx="990720" cy="1218960"/>
          </a:xfrm>
        </p:grpSpPr>
        <p:sp>
          <p:nvSpPr>
            <p:cNvPr id="787" name=""/>
            <p:cNvSpPr/>
            <p:nvPr/>
          </p:nvSpPr>
          <p:spPr>
            <a:xfrm>
              <a:off x="6324480" y="1447920"/>
              <a:ext cx="990720" cy="12189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6477120" y="1676520"/>
              <a:ext cx="6444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(847)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6399000" y="2286000"/>
              <a:ext cx="749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6477120" y="2438280"/>
              <a:ext cx="644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Bellingham (700)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Everett (248)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2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7" name=""/>
          <p:cNvGrpSpPr/>
          <p:nvPr/>
        </p:nvGrpSpPr>
        <p:grpSpPr>
          <a:xfrm>
            <a:off x="152280" y="4648320"/>
            <a:ext cx="990360" cy="990360"/>
            <a:chOff x="152280" y="4648320"/>
            <a:chExt cx="990360" cy="990360"/>
          </a:xfrm>
        </p:grpSpPr>
        <p:sp>
          <p:nvSpPr>
            <p:cNvPr id="808" name=""/>
            <p:cNvSpPr/>
            <p:nvPr/>
          </p:nvSpPr>
          <p:spPr>
            <a:xfrm>
              <a:off x="152280" y="4648320"/>
              <a:ext cx="98604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86560" y="4894920"/>
              <a:ext cx="85608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1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8191440" y="281952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 Development (700)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8" name=""/>
          <p:cNvGrpSpPr/>
          <p:nvPr/>
        </p:nvGrpSpPr>
        <p:grpSpPr>
          <a:xfrm>
            <a:off x="7848720" y="3352680"/>
            <a:ext cx="1066680" cy="1067040"/>
            <a:chOff x="7848720" y="3352680"/>
            <a:chExt cx="1066680" cy="1067040"/>
          </a:xfrm>
        </p:grpSpPr>
        <p:sp>
          <p:nvSpPr>
            <p:cNvPr id="819" name=""/>
            <p:cNvSpPr/>
            <p:nvPr/>
          </p:nvSpPr>
          <p:spPr>
            <a:xfrm>
              <a:off x="7848720" y="3352680"/>
              <a:ext cx="1066680" cy="10670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7942680" y="3427560"/>
              <a:ext cx="769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PJM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8035920" y="3576600"/>
              <a:ext cx="7938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Sayrevelle, NJ (150)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Fackville, PA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Edensburg, PA (9)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Montgomery, PA (13)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7923240" y="411480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8076600" y="426708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4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6" name=""/>
          <p:cNvGrpSpPr/>
          <p:nvPr/>
        </p:nvGrpSpPr>
        <p:grpSpPr>
          <a:xfrm>
            <a:off x="6400800" y="3352680"/>
            <a:ext cx="838080" cy="228600"/>
            <a:chOff x="6400800" y="3352680"/>
            <a:chExt cx="838080" cy="228600"/>
          </a:xfrm>
        </p:grpSpPr>
        <p:sp>
          <p:nvSpPr>
            <p:cNvPr id="827" name=""/>
            <p:cNvSpPr/>
            <p:nvPr/>
          </p:nvSpPr>
          <p:spPr>
            <a:xfrm>
              <a:off x="6400800" y="3352680"/>
              <a:ext cx="838080" cy="228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6469920" y="3352680"/>
              <a:ext cx="7520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9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6" name=""/>
          <p:cNvGrpSpPr/>
          <p:nvPr/>
        </p:nvGrpSpPr>
        <p:grpSpPr>
          <a:xfrm>
            <a:off x="7848720" y="4495680"/>
            <a:ext cx="990360" cy="1559520"/>
            <a:chOff x="7848720" y="4495680"/>
            <a:chExt cx="990360" cy="1559520"/>
          </a:xfrm>
        </p:grpSpPr>
        <p:sp>
          <p:nvSpPr>
            <p:cNvPr id="837" name=""/>
            <p:cNvSpPr/>
            <p:nvPr/>
          </p:nvSpPr>
          <p:spPr>
            <a:xfrm>
              <a:off x="7848720" y="4495680"/>
              <a:ext cx="985680" cy="15242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7959240" y="45543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7983360" y="4683240"/>
              <a:ext cx="855720" cy="137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(543)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(1,631)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(1,242)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(860)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0" name=""/>
          <p:cNvSpPr/>
          <p:nvPr/>
        </p:nvSpPr>
        <p:spPr>
          <a:xfrm flipH="1">
            <a:off x="6858000" y="4952880"/>
            <a:ext cx="99072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79D9C8-5A37-4C06-AB38-34E2913C8E0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90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90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91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5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916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92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3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924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92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93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0" name=""/>
          <p:cNvGrpSpPr/>
          <p:nvPr/>
        </p:nvGrpSpPr>
        <p:grpSpPr>
          <a:xfrm>
            <a:off x="7209000" y="2946240"/>
            <a:ext cx="321840" cy="174960"/>
            <a:chOff x="7209000" y="2946240"/>
            <a:chExt cx="321840" cy="174960"/>
          </a:xfrm>
        </p:grpSpPr>
        <p:sp>
          <p:nvSpPr>
            <p:cNvPr id="941" name=""/>
            <p:cNvSpPr/>
            <p:nvPr/>
          </p:nvSpPr>
          <p:spPr>
            <a:xfrm>
              <a:off x="7218360" y="295740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7209000" y="294624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7255080" y="29764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4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7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948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04" name=""/>
          <p:cNvGrpSpPr/>
          <p:nvPr/>
        </p:nvGrpSpPr>
        <p:grpSpPr>
          <a:xfrm>
            <a:off x="6324480" y="1447920"/>
            <a:ext cx="990720" cy="1218960"/>
            <a:chOff x="6324480" y="1447920"/>
            <a:chExt cx="990720" cy="1218960"/>
          </a:xfrm>
        </p:grpSpPr>
        <p:sp>
          <p:nvSpPr>
            <p:cNvPr id="1005" name=""/>
            <p:cNvSpPr/>
            <p:nvPr/>
          </p:nvSpPr>
          <p:spPr>
            <a:xfrm>
              <a:off x="6324480" y="1447920"/>
              <a:ext cx="990720" cy="12189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6477120" y="1676520"/>
              <a:ext cx="6444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(847)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6399000" y="2286000"/>
              <a:ext cx="749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6477120" y="2438280"/>
              <a:ext cx="644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Bellingham (700)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Everett (248)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0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5" name=""/>
          <p:cNvGrpSpPr/>
          <p:nvPr/>
        </p:nvGrpSpPr>
        <p:grpSpPr>
          <a:xfrm>
            <a:off x="152280" y="4648320"/>
            <a:ext cx="990360" cy="990360"/>
            <a:chOff x="152280" y="4648320"/>
            <a:chExt cx="990360" cy="990360"/>
          </a:xfrm>
        </p:grpSpPr>
        <p:sp>
          <p:nvSpPr>
            <p:cNvPr id="1026" name=""/>
            <p:cNvSpPr/>
            <p:nvPr/>
          </p:nvSpPr>
          <p:spPr>
            <a:xfrm>
              <a:off x="152280" y="4648320"/>
              <a:ext cx="98604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286560" y="4894920"/>
              <a:ext cx="85608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29" name=""/>
          <p:cNvSpPr/>
          <p:nvPr/>
        </p:nvSpPr>
        <p:spPr>
          <a:xfrm>
            <a:off x="7238880" y="3048120"/>
            <a:ext cx="533520" cy="4572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8191440" y="281952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in Development (700)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6" name=""/>
          <p:cNvGrpSpPr/>
          <p:nvPr/>
        </p:nvGrpSpPr>
        <p:grpSpPr>
          <a:xfrm>
            <a:off x="7848720" y="3352680"/>
            <a:ext cx="1066680" cy="1067040"/>
            <a:chOff x="7848720" y="3352680"/>
            <a:chExt cx="1066680" cy="1067040"/>
          </a:xfrm>
        </p:grpSpPr>
        <p:sp>
          <p:nvSpPr>
            <p:cNvPr id="1037" name=""/>
            <p:cNvSpPr/>
            <p:nvPr/>
          </p:nvSpPr>
          <p:spPr>
            <a:xfrm>
              <a:off x="7848720" y="3352680"/>
              <a:ext cx="1066680" cy="10670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7942680" y="3427560"/>
              <a:ext cx="769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PJM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8035920" y="3576600"/>
              <a:ext cx="79380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Sayrevelle, NJ (150)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Fackville, PA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Edensburg, PA (9)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Montgomery, PA (13)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7923240" y="411480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8076600" y="426708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2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44" name=""/>
          <p:cNvGrpSpPr/>
          <p:nvPr/>
        </p:nvGrpSpPr>
        <p:grpSpPr>
          <a:xfrm>
            <a:off x="6400800" y="3352680"/>
            <a:ext cx="838080" cy="228600"/>
            <a:chOff x="6400800" y="3352680"/>
            <a:chExt cx="838080" cy="228600"/>
          </a:xfrm>
        </p:grpSpPr>
        <p:sp>
          <p:nvSpPr>
            <p:cNvPr id="1045" name=""/>
            <p:cNvSpPr/>
            <p:nvPr/>
          </p:nvSpPr>
          <p:spPr>
            <a:xfrm>
              <a:off x="6400800" y="3352680"/>
              <a:ext cx="838080" cy="228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6469920" y="3352680"/>
              <a:ext cx="7520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7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47712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323400" y="464832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4" name=""/>
          <p:cNvGrpSpPr/>
          <p:nvPr/>
        </p:nvGrpSpPr>
        <p:grpSpPr>
          <a:xfrm>
            <a:off x="7848720" y="4495680"/>
            <a:ext cx="990360" cy="1559520"/>
            <a:chOff x="7848720" y="4495680"/>
            <a:chExt cx="990360" cy="1559520"/>
          </a:xfrm>
        </p:grpSpPr>
        <p:sp>
          <p:nvSpPr>
            <p:cNvPr id="1055" name=""/>
            <p:cNvSpPr/>
            <p:nvPr/>
          </p:nvSpPr>
          <p:spPr>
            <a:xfrm>
              <a:off x="7848720" y="4495680"/>
              <a:ext cx="985680" cy="15242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7959240" y="45543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7983360" y="4683240"/>
              <a:ext cx="855720" cy="137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(543)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(1,631)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(1,242)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(860)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8" name=""/>
          <p:cNvSpPr/>
          <p:nvPr/>
        </p:nvSpPr>
        <p:spPr>
          <a:xfrm flipH="1">
            <a:off x="6858000" y="4952880"/>
            <a:ext cx="99072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F87145-600B-475D-9148-F5B40890480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"/>
          <p:cNvSpPr/>
          <p:nvPr/>
        </p:nvSpPr>
        <p:spPr>
          <a:xfrm>
            <a:off x="914400" y="993600"/>
            <a:ext cx="51814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1066680" y="6172200"/>
            <a:ext cx="381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Note: The figure does not include HL&amp;P’s net 14,092 MWs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84" name="" descr=""/>
          <p:cNvPicPr/>
          <p:nvPr/>
        </p:nvPicPr>
        <p:blipFill>
          <a:blip r:embed="rId1"/>
          <a:stretch/>
        </p:blipFill>
        <p:spPr>
          <a:xfrm>
            <a:off x="1387440" y="1506600"/>
            <a:ext cx="6369120" cy="427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BE7D19-66D3-4C6F-97B5-7475DA450AD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Thomason</cp:lastModifiedBy>
  <cp:lastPrinted>2000-05-08T09:50:46Z</cp:lastPrinted>
  <dcterms:modified xsi:type="dcterms:W3CDTF">2000-05-08T11:48:32Z</dcterms:modified>
  <cp:revision>307</cp:revision>
  <dc:subject/>
  <dc:title>No Slide Title</dc:title>
</cp:coreProperties>
</file>