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6D79AA-405A-4DA2-A088-13EB8173A4E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77D278-D37A-4444-BA5E-6730A5C8E77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CC715C-1091-4402-8FFF-B03DCA184F3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ftr" idx="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40D8FF-6B5A-46AE-8D68-33B612399EC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8,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FPL Group,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3" name=""/>
          <p:cNvGraphicFramePr/>
          <p:nvPr/>
        </p:nvGraphicFramePr>
        <p:xfrm>
          <a:off x="1143000" y="1752480"/>
          <a:ext cx="6362640" cy="426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752480"/>
                    <a:ext cx="6362640" cy="426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5" name=""/>
          <p:cNvSpPr/>
          <p:nvPr/>
        </p:nvSpPr>
        <p:spPr>
          <a:xfrm>
            <a:off x="609480" y="10666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3F916D-03C0-4EDC-B99E-874230E8704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PlaceHolder 1"/>
          <p:cNvSpPr>
            <a:spLocks noGrp="1"/>
          </p:cNvSpPr>
          <p:nvPr>
            <p:ph/>
          </p:nvPr>
        </p:nvSpPr>
        <p:spPr>
          <a:xfrm>
            <a:off x="914400" y="1752120"/>
            <a:ext cx="777240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structure/manage near term earnings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50% more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MWs than nearest unregulated competitor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5105520" y="4800600"/>
            <a:ext cx="1143000" cy="838080"/>
          </a:xfrm>
          <a:custGeom>
            <a:avLst/>
            <a:gdLst>
              <a:gd name="textAreaLeft" fmla="*/ 178560 w 1143000"/>
              <a:gd name="textAreaRight" fmla="*/ 1000440 w 114300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1066680" y="480060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1066680" y="49528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3276720" y="480060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2819520" y="49528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6477120" y="46483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3276720" y="49528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6553080" y="48769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7C01802-664A-4A96-8817-5CAE0FF6DCC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822960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- 1,153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- 1,914 MWs in merchant capacity in Mississippi and Tennessee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- 340 MWs (170 net) in Georgia under L-T toll with a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- 750 MW combined cycle for ‘02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- 50 MW qualified facility with merchant peaker expansion of 220 MW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 early ‘02 COD in Las Vegas, Nevada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- 240 MW (120 net) peaker for Summer ‘01 COD near Chicago, Illinois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- 320 MW peaker for Summer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02474B8-F6C4-4D6C-BD95-16B2C804C3E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3880" y="1600200"/>
            <a:ext cx="61722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76520" y="16765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95280" y="3657600"/>
            <a:ext cx="6553440" cy="263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value energy markets: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TVA-SERC, CINergy-ECAR, 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including: TVA-CBOT, CINergy-Nymex, ComEd-CBOT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197FB9C-0E9A-40B9-82AE-3D23793AD83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107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111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115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119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123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127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131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35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44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8880" y="3935520"/>
            <a:ext cx="7272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04240" y="403560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501920" y="38926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646280" y="3989520"/>
            <a:ext cx="73080" cy="727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526080" y="2770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243920" y="4776840"/>
            <a:ext cx="1222200" cy="936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707240" y="483084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2" name=""/>
          <p:cNvGrpSpPr/>
          <p:nvPr/>
        </p:nvGrpSpPr>
        <p:grpSpPr>
          <a:xfrm>
            <a:off x="7386480" y="5083200"/>
            <a:ext cx="74880" cy="74520"/>
            <a:chOff x="7386480" y="5083200"/>
            <a:chExt cx="74880" cy="74520"/>
          </a:xfrm>
        </p:grpSpPr>
        <p:sp>
          <p:nvSpPr>
            <p:cNvPr id="183" name=""/>
            <p:cNvSpPr/>
            <p:nvPr/>
          </p:nvSpPr>
          <p:spPr>
            <a:xfrm>
              <a:off x="742140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41528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410600" y="5084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7405560" y="50878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399440" y="50911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394400" y="5094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391520" y="50990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388280" y="510552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388280" y="5111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7386480" y="5116680"/>
              <a:ext cx="180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386480" y="512280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388280" y="512748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389720" y="51339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7392960" y="5138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396200" y="51436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7400880" y="51465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7407360" y="514980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7412040" y="51530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741672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742320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429680" y="51530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435800" y="5151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439040" y="5148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7445520" y="514512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7448400" y="5141880"/>
              <a:ext cx="32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7451640" y="51372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7454880" y="51307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7458120" y="512460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7458120" y="511812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458120" y="51134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456320" y="51069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7453440" y="510228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7450200" y="5097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7445520" y="509256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440480" y="508968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435800" y="50864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431120" y="5084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4"/>
                  </a:move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42464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1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521840" y="508176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516800" y="5513400"/>
            <a:ext cx="447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7EBA9C-5C57-44D5-9216-B4292EA92B6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3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94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7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98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1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302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" name=""/>
          <p:cNvGrpSpPr/>
          <p:nvPr/>
        </p:nvGrpSpPr>
        <p:grpSpPr>
          <a:xfrm>
            <a:off x="6022800" y="4549680"/>
            <a:ext cx="304920" cy="176400"/>
            <a:chOff x="6022800" y="4549680"/>
            <a:chExt cx="304920" cy="176400"/>
          </a:xfrm>
        </p:grpSpPr>
        <p:sp>
          <p:nvSpPr>
            <p:cNvPr id="306" name=""/>
            <p:cNvSpPr/>
            <p:nvPr/>
          </p:nvSpPr>
          <p:spPr>
            <a:xfrm>
              <a:off x="6032520" y="456264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6022800" y="454968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6085440" y="45813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9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310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3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314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7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318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6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327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0" name=""/>
          <p:cNvGrpSpPr/>
          <p:nvPr/>
        </p:nvGrpSpPr>
        <p:grpSpPr>
          <a:xfrm>
            <a:off x="7209000" y="2946240"/>
            <a:ext cx="321840" cy="174960"/>
            <a:chOff x="7209000" y="2946240"/>
            <a:chExt cx="321840" cy="174960"/>
          </a:xfrm>
        </p:grpSpPr>
        <p:sp>
          <p:nvSpPr>
            <p:cNvPr id="331" name=""/>
            <p:cNvSpPr/>
            <p:nvPr/>
          </p:nvSpPr>
          <p:spPr>
            <a:xfrm>
              <a:off x="7218360" y="295740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7209000" y="294624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255080" y="29764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4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7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338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6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FPL Unregulated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4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395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(1,157)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8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1446480" y="4495680"/>
            <a:ext cx="574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3" name=""/>
          <p:cNvGrpSpPr/>
          <p:nvPr/>
        </p:nvGrpSpPr>
        <p:grpSpPr>
          <a:xfrm>
            <a:off x="152280" y="4648320"/>
            <a:ext cx="990360" cy="1069560"/>
            <a:chOff x="152280" y="4648320"/>
            <a:chExt cx="990360" cy="1069560"/>
          </a:xfrm>
        </p:grpSpPr>
        <p:sp>
          <p:nvSpPr>
            <p:cNvPr id="414" name=""/>
            <p:cNvSpPr/>
            <p:nvPr/>
          </p:nvSpPr>
          <p:spPr>
            <a:xfrm>
              <a:off x="152280" y="4648320"/>
              <a:ext cx="986040" cy="99000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286560" y="489456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(516)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7" name=""/>
          <p:cNvSpPr/>
          <p:nvPr/>
        </p:nvSpPr>
        <p:spPr>
          <a:xfrm>
            <a:off x="7238880" y="3048120"/>
            <a:ext cx="5335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8191440" y="2819520"/>
            <a:ext cx="912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               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4" name=""/>
          <p:cNvGrpSpPr/>
          <p:nvPr/>
        </p:nvGrpSpPr>
        <p:grpSpPr>
          <a:xfrm>
            <a:off x="7848720" y="3505320"/>
            <a:ext cx="1066680" cy="1142640"/>
            <a:chOff x="7848720" y="3505320"/>
            <a:chExt cx="1066680" cy="1142640"/>
          </a:xfrm>
        </p:grpSpPr>
        <p:sp>
          <p:nvSpPr>
            <p:cNvPr id="425" name=""/>
            <p:cNvSpPr/>
            <p:nvPr/>
          </p:nvSpPr>
          <p:spPr>
            <a:xfrm>
              <a:off x="7848720" y="3505320"/>
              <a:ext cx="1066680" cy="11426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7942680" y="3585240"/>
              <a:ext cx="769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PJM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8035920" y="3745080"/>
              <a:ext cx="79380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Sayrevelle, NJ (150)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Fackville, PA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Edensburg, PA (9)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Montgomery, PA (13)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  (226)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8" name=""/>
          <p:cNvSpPr/>
          <p:nvPr/>
        </p:nvSpPr>
        <p:spPr>
          <a:xfrm>
            <a:off x="7923240" y="4336920"/>
            <a:ext cx="72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Assets in Development: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8076600" y="4489560"/>
            <a:ext cx="735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Philadelphia, PA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2" name=""/>
          <p:cNvGrpSpPr/>
          <p:nvPr/>
        </p:nvGrpSpPr>
        <p:grpSpPr>
          <a:xfrm>
            <a:off x="6324480" y="3200400"/>
            <a:ext cx="838080" cy="366120"/>
            <a:chOff x="6324480" y="3200400"/>
            <a:chExt cx="838080" cy="366120"/>
          </a:xfrm>
        </p:grpSpPr>
        <p:sp>
          <p:nvSpPr>
            <p:cNvPr id="433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6393960" y="3200400"/>
              <a:ext cx="7520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</a:t>
              </a: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    (836)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5" name=""/>
          <p:cNvSpPr/>
          <p:nvPr/>
        </p:nvSpPr>
        <p:spPr>
          <a:xfrm>
            <a:off x="6934320" y="3505320"/>
            <a:ext cx="2286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27432C-E02F-4383-9E6F-51E3A987423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"/>
          <p:cNvSpPr/>
          <p:nvPr/>
        </p:nvSpPr>
        <p:spPr>
          <a:xfrm>
            <a:off x="7307280" y="3481560"/>
            <a:ext cx="33480" cy="316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3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966000" y="3348000"/>
            <a:ext cx="647640" cy="325440"/>
          </a:xfrm>
          <a:custGeom>
            <a:avLst/>
            <a:gdLst/>
            <a:ahLst/>
            <a:rect l="l" t="t" r="r" b="b"/>
            <a:pathLst>
              <a:path w="817" h="411">
                <a:moveTo>
                  <a:pt x="650" y="0"/>
                </a:moveTo>
                <a:lnTo>
                  <a:pt x="352" y="0"/>
                </a:lnTo>
                <a:lnTo>
                  <a:pt x="0" y="0"/>
                </a:lnTo>
                <a:lnTo>
                  <a:pt x="6" y="115"/>
                </a:lnTo>
                <a:lnTo>
                  <a:pt x="70" y="57"/>
                </a:lnTo>
                <a:lnTo>
                  <a:pt x="97" y="57"/>
                </a:lnTo>
                <a:lnTo>
                  <a:pt x="121" y="17"/>
                </a:lnTo>
                <a:lnTo>
                  <a:pt x="163" y="40"/>
                </a:lnTo>
                <a:lnTo>
                  <a:pt x="185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6" y="133"/>
                </a:lnTo>
                <a:lnTo>
                  <a:pt x="374" y="150"/>
                </a:lnTo>
                <a:lnTo>
                  <a:pt x="431" y="179"/>
                </a:lnTo>
                <a:lnTo>
                  <a:pt x="444" y="166"/>
                </a:lnTo>
                <a:lnTo>
                  <a:pt x="471" y="192"/>
                </a:lnTo>
                <a:lnTo>
                  <a:pt x="449" y="208"/>
                </a:lnTo>
                <a:lnTo>
                  <a:pt x="449" y="226"/>
                </a:lnTo>
                <a:lnTo>
                  <a:pt x="425" y="288"/>
                </a:lnTo>
                <a:lnTo>
                  <a:pt x="599" y="370"/>
                </a:lnTo>
                <a:lnTo>
                  <a:pt x="580" y="318"/>
                </a:lnTo>
                <a:lnTo>
                  <a:pt x="558" y="296"/>
                </a:lnTo>
                <a:lnTo>
                  <a:pt x="571" y="296"/>
                </a:lnTo>
                <a:lnTo>
                  <a:pt x="540" y="115"/>
                </a:lnTo>
                <a:lnTo>
                  <a:pt x="628" y="46"/>
                </a:lnTo>
                <a:lnTo>
                  <a:pt x="633" y="29"/>
                </a:lnTo>
                <a:lnTo>
                  <a:pt x="639" y="70"/>
                </a:lnTo>
                <a:lnTo>
                  <a:pt x="604" y="104"/>
                </a:lnTo>
                <a:lnTo>
                  <a:pt x="615" y="157"/>
                </a:lnTo>
                <a:lnTo>
                  <a:pt x="593" y="179"/>
                </a:lnTo>
                <a:lnTo>
                  <a:pt x="628" y="197"/>
                </a:lnTo>
                <a:lnTo>
                  <a:pt x="628" y="248"/>
                </a:lnTo>
                <a:lnTo>
                  <a:pt x="604" y="288"/>
                </a:lnTo>
                <a:lnTo>
                  <a:pt x="639" y="336"/>
                </a:lnTo>
                <a:lnTo>
                  <a:pt x="681" y="341"/>
                </a:lnTo>
                <a:lnTo>
                  <a:pt x="708" y="411"/>
                </a:lnTo>
                <a:lnTo>
                  <a:pt x="788" y="387"/>
                </a:lnTo>
                <a:lnTo>
                  <a:pt x="783" y="363"/>
                </a:lnTo>
                <a:lnTo>
                  <a:pt x="817" y="296"/>
                </a:lnTo>
                <a:lnTo>
                  <a:pt x="697" y="296"/>
                </a:lnTo>
                <a:lnTo>
                  <a:pt x="65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753160" y="2970360"/>
            <a:ext cx="465120" cy="739800"/>
          </a:xfrm>
          <a:custGeom>
            <a:avLst/>
            <a:gdLst/>
            <a:ahLst/>
            <a:rect l="l" t="t" r="r" b="b"/>
            <a:pathLst>
              <a:path w="587" h="932">
                <a:moveTo>
                  <a:pt x="97" y="553"/>
                </a:moveTo>
                <a:lnTo>
                  <a:pt x="91" y="13"/>
                </a:lnTo>
                <a:lnTo>
                  <a:pt x="150" y="24"/>
                </a:lnTo>
                <a:lnTo>
                  <a:pt x="190" y="0"/>
                </a:lnTo>
                <a:lnTo>
                  <a:pt x="558" y="0"/>
                </a:lnTo>
                <a:lnTo>
                  <a:pt x="564" y="13"/>
                </a:lnTo>
                <a:lnTo>
                  <a:pt x="582" y="615"/>
                </a:lnTo>
                <a:lnTo>
                  <a:pt x="569" y="628"/>
                </a:lnTo>
                <a:lnTo>
                  <a:pt x="587" y="690"/>
                </a:lnTo>
                <a:lnTo>
                  <a:pt x="524" y="713"/>
                </a:lnTo>
                <a:lnTo>
                  <a:pt x="472" y="702"/>
                </a:lnTo>
                <a:lnTo>
                  <a:pt x="478" y="748"/>
                </a:lnTo>
                <a:lnTo>
                  <a:pt x="449" y="772"/>
                </a:lnTo>
                <a:lnTo>
                  <a:pt x="432" y="804"/>
                </a:lnTo>
                <a:lnTo>
                  <a:pt x="409" y="812"/>
                </a:lnTo>
                <a:lnTo>
                  <a:pt x="390" y="863"/>
                </a:lnTo>
                <a:lnTo>
                  <a:pt x="368" y="887"/>
                </a:lnTo>
                <a:lnTo>
                  <a:pt x="310" y="828"/>
                </a:lnTo>
                <a:lnTo>
                  <a:pt x="316" y="839"/>
                </a:lnTo>
                <a:lnTo>
                  <a:pt x="294" y="846"/>
                </a:lnTo>
                <a:lnTo>
                  <a:pt x="265" y="908"/>
                </a:lnTo>
                <a:lnTo>
                  <a:pt x="230" y="879"/>
                </a:lnTo>
                <a:lnTo>
                  <a:pt x="179" y="927"/>
                </a:lnTo>
                <a:lnTo>
                  <a:pt x="91" y="887"/>
                </a:lnTo>
                <a:lnTo>
                  <a:pt x="80" y="914"/>
                </a:lnTo>
                <a:lnTo>
                  <a:pt x="75" y="898"/>
                </a:lnTo>
                <a:lnTo>
                  <a:pt x="40" y="892"/>
                </a:lnTo>
                <a:lnTo>
                  <a:pt x="22" y="932"/>
                </a:lnTo>
                <a:lnTo>
                  <a:pt x="13" y="914"/>
                </a:lnTo>
                <a:lnTo>
                  <a:pt x="0" y="903"/>
                </a:lnTo>
                <a:lnTo>
                  <a:pt x="13" y="903"/>
                </a:lnTo>
                <a:lnTo>
                  <a:pt x="13" y="852"/>
                </a:lnTo>
                <a:lnTo>
                  <a:pt x="29" y="839"/>
                </a:lnTo>
                <a:lnTo>
                  <a:pt x="22" y="817"/>
                </a:lnTo>
                <a:lnTo>
                  <a:pt x="80" y="759"/>
                </a:lnTo>
                <a:lnTo>
                  <a:pt x="104" y="702"/>
                </a:lnTo>
                <a:lnTo>
                  <a:pt x="97" y="657"/>
                </a:lnTo>
                <a:lnTo>
                  <a:pt x="69" y="615"/>
                </a:lnTo>
                <a:lnTo>
                  <a:pt x="97" y="5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122880" y="4227480"/>
            <a:ext cx="717480" cy="884160"/>
          </a:xfrm>
          <a:custGeom>
            <a:avLst/>
            <a:gdLst/>
            <a:ahLst/>
            <a:rect l="l" t="t" r="r" b="b"/>
            <a:pathLst>
              <a:path w="905" h="1114">
                <a:moveTo>
                  <a:pt x="808" y="1027"/>
                </a:moveTo>
                <a:lnTo>
                  <a:pt x="808" y="972"/>
                </a:lnTo>
                <a:lnTo>
                  <a:pt x="843" y="894"/>
                </a:lnTo>
                <a:lnTo>
                  <a:pt x="843" y="863"/>
                </a:lnTo>
                <a:lnTo>
                  <a:pt x="875" y="753"/>
                </a:lnTo>
                <a:lnTo>
                  <a:pt x="905" y="713"/>
                </a:lnTo>
                <a:lnTo>
                  <a:pt x="864" y="691"/>
                </a:lnTo>
                <a:lnTo>
                  <a:pt x="864" y="644"/>
                </a:lnTo>
                <a:lnTo>
                  <a:pt x="843" y="595"/>
                </a:lnTo>
                <a:lnTo>
                  <a:pt x="808" y="569"/>
                </a:lnTo>
                <a:lnTo>
                  <a:pt x="784" y="478"/>
                </a:lnTo>
                <a:lnTo>
                  <a:pt x="733" y="445"/>
                </a:lnTo>
                <a:lnTo>
                  <a:pt x="698" y="392"/>
                </a:lnTo>
                <a:lnTo>
                  <a:pt x="704" y="370"/>
                </a:lnTo>
                <a:lnTo>
                  <a:pt x="576" y="254"/>
                </a:lnTo>
                <a:lnTo>
                  <a:pt x="514" y="128"/>
                </a:lnTo>
                <a:lnTo>
                  <a:pt x="485" y="128"/>
                </a:lnTo>
                <a:lnTo>
                  <a:pt x="423" y="75"/>
                </a:lnTo>
                <a:lnTo>
                  <a:pt x="469" y="0"/>
                </a:lnTo>
                <a:lnTo>
                  <a:pt x="243" y="0"/>
                </a:lnTo>
                <a:lnTo>
                  <a:pt x="0" y="0"/>
                </a:lnTo>
                <a:lnTo>
                  <a:pt x="93" y="478"/>
                </a:lnTo>
                <a:lnTo>
                  <a:pt x="109" y="569"/>
                </a:lnTo>
                <a:lnTo>
                  <a:pt x="137" y="622"/>
                </a:lnTo>
                <a:lnTo>
                  <a:pt x="128" y="638"/>
                </a:lnTo>
                <a:lnTo>
                  <a:pt x="150" y="662"/>
                </a:lnTo>
                <a:lnTo>
                  <a:pt x="128" y="691"/>
                </a:lnTo>
                <a:lnTo>
                  <a:pt x="115" y="748"/>
                </a:lnTo>
                <a:lnTo>
                  <a:pt x="128" y="784"/>
                </a:lnTo>
                <a:lnTo>
                  <a:pt x="120" y="921"/>
                </a:lnTo>
                <a:lnTo>
                  <a:pt x="137" y="968"/>
                </a:lnTo>
                <a:lnTo>
                  <a:pt x="168" y="1034"/>
                </a:lnTo>
                <a:lnTo>
                  <a:pt x="669" y="1069"/>
                </a:lnTo>
                <a:lnTo>
                  <a:pt x="680" y="1114"/>
                </a:lnTo>
                <a:lnTo>
                  <a:pt x="709" y="1114"/>
                </a:lnTo>
                <a:lnTo>
                  <a:pt x="704" y="1021"/>
                </a:lnTo>
                <a:lnTo>
                  <a:pt x="720" y="1005"/>
                </a:lnTo>
                <a:lnTo>
                  <a:pt x="808" y="102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1787400" y="3851280"/>
            <a:ext cx="949320" cy="1074600"/>
          </a:xfrm>
          <a:custGeom>
            <a:avLst/>
            <a:gdLst/>
            <a:ahLst/>
            <a:rect l="l" t="t" r="r" b="b"/>
            <a:pathLst>
              <a:path w="1196" h="1355">
                <a:moveTo>
                  <a:pt x="1196" y="0"/>
                </a:moveTo>
                <a:lnTo>
                  <a:pt x="1047" y="1355"/>
                </a:lnTo>
                <a:lnTo>
                  <a:pt x="687" y="1355"/>
                </a:lnTo>
                <a:lnTo>
                  <a:pt x="0" y="1061"/>
                </a:lnTo>
                <a:lnTo>
                  <a:pt x="0" y="1043"/>
                </a:lnTo>
                <a:lnTo>
                  <a:pt x="24" y="1021"/>
                </a:lnTo>
                <a:lnTo>
                  <a:pt x="45" y="1021"/>
                </a:lnTo>
                <a:lnTo>
                  <a:pt x="69" y="987"/>
                </a:lnTo>
                <a:lnTo>
                  <a:pt x="69" y="963"/>
                </a:lnTo>
                <a:lnTo>
                  <a:pt x="29" y="934"/>
                </a:lnTo>
                <a:lnTo>
                  <a:pt x="35" y="859"/>
                </a:lnTo>
                <a:lnTo>
                  <a:pt x="80" y="819"/>
                </a:lnTo>
                <a:lnTo>
                  <a:pt x="93" y="728"/>
                </a:lnTo>
                <a:lnTo>
                  <a:pt x="179" y="645"/>
                </a:lnTo>
                <a:lnTo>
                  <a:pt x="104" y="501"/>
                </a:lnTo>
                <a:lnTo>
                  <a:pt x="109" y="478"/>
                </a:lnTo>
                <a:lnTo>
                  <a:pt x="128" y="392"/>
                </a:lnTo>
                <a:lnTo>
                  <a:pt x="122" y="248"/>
                </a:lnTo>
                <a:lnTo>
                  <a:pt x="162" y="202"/>
                </a:lnTo>
                <a:lnTo>
                  <a:pt x="237" y="224"/>
                </a:lnTo>
                <a:lnTo>
                  <a:pt x="253" y="190"/>
                </a:lnTo>
                <a:lnTo>
                  <a:pt x="288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92280" y="2925720"/>
            <a:ext cx="1238040" cy="1782720"/>
          </a:xfrm>
          <a:custGeom>
            <a:avLst/>
            <a:gdLst/>
            <a:ahLst/>
            <a:rect l="l" t="t" r="r" b="b"/>
            <a:pathLst>
              <a:path w="1561" h="2245">
                <a:moveTo>
                  <a:pt x="1417" y="2026"/>
                </a:moveTo>
                <a:lnTo>
                  <a:pt x="1465" y="1986"/>
                </a:lnTo>
                <a:lnTo>
                  <a:pt x="1476" y="1893"/>
                </a:lnTo>
                <a:lnTo>
                  <a:pt x="1561" y="1812"/>
                </a:lnTo>
                <a:lnTo>
                  <a:pt x="1487" y="1668"/>
                </a:lnTo>
                <a:lnTo>
                  <a:pt x="1492" y="1645"/>
                </a:lnTo>
                <a:lnTo>
                  <a:pt x="675" y="691"/>
                </a:lnTo>
                <a:lnTo>
                  <a:pt x="830" y="0"/>
                </a:lnTo>
                <a:lnTo>
                  <a:pt x="115" y="0"/>
                </a:lnTo>
                <a:lnTo>
                  <a:pt x="110" y="138"/>
                </a:lnTo>
                <a:lnTo>
                  <a:pt x="64" y="271"/>
                </a:lnTo>
                <a:lnTo>
                  <a:pt x="0" y="368"/>
                </a:lnTo>
                <a:lnTo>
                  <a:pt x="64" y="530"/>
                </a:lnTo>
                <a:lnTo>
                  <a:pt x="46" y="605"/>
                </a:lnTo>
                <a:lnTo>
                  <a:pt x="46" y="727"/>
                </a:lnTo>
                <a:lnTo>
                  <a:pt x="126" y="848"/>
                </a:lnTo>
                <a:lnTo>
                  <a:pt x="126" y="906"/>
                </a:lnTo>
                <a:lnTo>
                  <a:pt x="150" y="941"/>
                </a:lnTo>
                <a:lnTo>
                  <a:pt x="197" y="946"/>
                </a:lnTo>
                <a:lnTo>
                  <a:pt x="214" y="888"/>
                </a:lnTo>
                <a:lnTo>
                  <a:pt x="294" y="906"/>
                </a:lnTo>
                <a:lnTo>
                  <a:pt x="232" y="946"/>
                </a:lnTo>
                <a:lnTo>
                  <a:pt x="248" y="1045"/>
                </a:lnTo>
                <a:lnTo>
                  <a:pt x="197" y="981"/>
                </a:lnTo>
                <a:lnTo>
                  <a:pt x="197" y="1130"/>
                </a:lnTo>
                <a:lnTo>
                  <a:pt x="219" y="1165"/>
                </a:lnTo>
                <a:lnTo>
                  <a:pt x="259" y="1172"/>
                </a:lnTo>
                <a:lnTo>
                  <a:pt x="272" y="1207"/>
                </a:lnTo>
                <a:lnTo>
                  <a:pt x="267" y="1247"/>
                </a:lnTo>
                <a:lnTo>
                  <a:pt x="236" y="1263"/>
                </a:lnTo>
                <a:lnTo>
                  <a:pt x="236" y="1327"/>
                </a:lnTo>
                <a:lnTo>
                  <a:pt x="376" y="1541"/>
                </a:lnTo>
                <a:lnTo>
                  <a:pt x="376" y="1581"/>
                </a:lnTo>
                <a:lnTo>
                  <a:pt x="416" y="1623"/>
                </a:lnTo>
                <a:lnTo>
                  <a:pt x="398" y="1748"/>
                </a:lnTo>
                <a:lnTo>
                  <a:pt x="520" y="1794"/>
                </a:lnTo>
                <a:lnTo>
                  <a:pt x="560" y="1783"/>
                </a:lnTo>
                <a:lnTo>
                  <a:pt x="704" y="1893"/>
                </a:lnTo>
                <a:lnTo>
                  <a:pt x="744" y="1869"/>
                </a:lnTo>
                <a:lnTo>
                  <a:pt x="772" y="1944"/>
                </a:lnTo>
                <a:lnTo>
                  <a:pt x="857" y="1973"/>
                </a:lnTo>
                <a:lnTo>
                  <a:pt x="945" y="2088"/>
                </a:lnTo>
                <a:lnTo>
                  <a:pt x="958" y="2119"/>
                </a:lnTo>
                <a:lnTo>
                  <a:pt x="958" y="2245"/>
                </a:lnTo>
                <a:lnTo>
                  <a:pt x="1383" y="2210"/>
                </a:lnTo>
                <a:lnTo>
                  <a:pt x="1406" y="2188"/>
                </a:lnTo>
                <a:lnTo>
                  <a:pt x="1430" y="2188"/>
                </a:lnTo>
                <a:lnTo>
                  <a:pt x="1452" y="2153"/>
                </a:lnTo>
                <a:lnTo>
                  <a:pt x="1452" y="2130"/>
                </a:lnTo>
                <a:lnTo>
                  <a:pt x="1412" y="2100"/>
                </a:lnTo>
                <a:lnTo>
                  <a:pt x="1417" y="20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2016000" y="2925720"/>
            <a:ext cx="814680" cy="925560"/>
          </a:xfrm>
          <a:custGeom>
            <a:avLst/>
            <a:gdLst/>
            <a:ahLst/>
            <a:rect l="l" t="t" r="r" b="b"/>
            <a:pathLst>
              <a:path w="1027" h="1165">
                <a:moveTo>
                  <a:pt x="717" y="0"/>
                </a:moveTo>
                <a:lnTo>
                  <a:pt x="677" y="231"/>
                </a:lnTo>
                <a:lnTo>
                  <a:pt x="1027" y="231"/>
                </a:lnTo>
                <a:lnTo>
                  <a:pt x="906" y="1165"/>
                </a:lnTo>
                <a:lnTo>
                  <a:pt x="0" y="1165"/>
                </a:lnTo>
                <a:lnTo>
                  <a:pt x="190" y="0"/>
                </a:lnTo>
                <a:lnTo>
                  <a:pt x="717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1227240" y="2925720"/>
            <a:ext cx="941400" cy="1306440"/>
          </a:xfrm>
          <a:custGeom>
            <a:avLst/>
            <a:gdLst/>
            <a:ahLst/>
            <a:rect l="l" t="t" r="r" b="b"/>
            <a:pathLst>
              <a:path w="1186" h="1645">
                <a:moveTo>
                  <a:pt x="660" y="1466"/>
                </a:moveTo>
                <a:lnTo>
                  <a:pt x="0" y="691"/>
                </a:lnTo>
                <a:lnTo>
                  <a:pt x="155" y="0"/>
                </a:lnTo>
                <a:lnTo>
                  <a:pt x="668" y="0"/>
                </a:lnTo>
                <a:lnTo>
                  <a:pt x="1186" y="0"/>
                </a:lnTo>
                <a:lnTo>
                  <a:pt x="961" y="1356"/>
                </a:lnTo>
                <a:lnTo>
                  <a:pt x="945" y="1391"/>
                </a:lnTo>
                <a:lnTo>
                  <a:pt x="870" y="1369"/>
                </a:lnTo>
                <a:lnTo>
                  <a:pt x="828" y="1413"/>
                </a:lnTo>
                <a:lnTo>
                  <a:pt x="835" y="1557"/>
                </a:lnTo>
                <a:lnTo>
                  <a:pt x="817" y="1645"/>
                </a:lnTo>
                <a:lnTo>
                  <a:pt x="660" y="146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781200" y="2166840"/>
            <a:ext cx="1190520" cy="758880"/>
          </a:xfrm>
          <a:custGeom>
            <a:avLst/>
            <a:gdLst/>
            <a:ahLst/>
            <a:rect l="l" t="t" r="r" b="b"/>
            <a:pathLst>
              <a:path w="1499" h="956">
                <a:moveTo>
                  <a:pt x="0" y="956"/>
                </a:moveTo>
                <a:lnTo>
                  <a:pt x="6" y="753"/>
                </a:lnTo>
                <a:lnTo>
                  <a:pt x="48" y="667"/>
                </a:lnTo>
                <a:lnTo>
                  <a:pt x="92" y="627"/>
                </a:lnTo>
                <a:lnTo>
                  <a:pt x="92" y="598"/>
                </a:lnTo>
                <a:lnTo>
                  <a:pt x="305" y="13"/>
                </a:lnTo>
                <a:lnTo>
                  <a:pt x="414" y="0"/>
                </a:lnTo>
                <a:lnTo>
                  <a:pt x="454" y="35"/>
                </a:lnTo>
                <a:lnTo>
                  <a:pt x="451" y="128"/>
                </a:lnTo>
                <a:lnTo>
                  <a:pt x="524" y="144"/>
                </a:lnTo>
                <a:lnTo>
                  <a:pt x="611" y="109"/>
                </a:lnTo>
                <a:lnTo>
                  <a:pt x="699" y="109"/>
                </a:lnTo>
                <a:lnTo>
                  <a:pt x="715" y="133"/>
                </a:lnTo>
                <a:lnTo>
                  <a:pt x="814" y="104"/>
                </a:lnTo>
                <a:lnTo>
                  <a:pt x="883" y="104"/>
                </a:lnTo>
                <a:lnTo>
                  <a:pt x="998" y="58"/>
                </a:lnTo>
                <a:lnTo>
                  <a:pt x="1096" y="45"/>
                </a:lnTo>
                <a:lnTo>
                  <a:pt x="1447" y="45"/>
                </a:lnTo>
                <a:lnTo>
                  <a:pt x="1459" y="80"/>
                </a:lnTo>
                <a:lnTo>
                  <a:pt x="1494" y="98"/>
                </a:lnTo>
                <a:lnTo>
                  <a:pt x="1499" y="133"/>
                </a:lnTo>
                <a:lnTo>
                  <a:pt x="1385" y="304"/>
                </a:lnTo>
                <a:lnTo>
                  <a:pt x="1315" y="387"/>
                </a:lnTo>
                <a:lnTo>
                  <a:pt x="1315" y="432"/>
                </a:lnTo>
                <a:lnTo>
                  <a:pt x="1355" y="461"/>
                </a:lnTo>
                <a:lnTo>
                  <a:pt x="1315" y="536"/>
                </a:lnTo>
                <a:lnTo>
                  <a:pt x="1228" y="956"/>
                </a:lnTo>
                <a:lnTo>
                  <a:pt x="715" y="956"/>
                </a:lnTo>
                <a:lnTo>
                  <a:pt x="0" y="95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1757520" y="1676520"/>
            <a:ext cx="901440" cy="1249200"/>
          </a:xfrm>
          <a:custGeom>
            <a:avLst/>
            <a:gdLst/>
            <a:ahLst/>
            <a:rect l="l" t="t" r="r" b="b"/>
            <a:pathLst>
              <a:path w="1136" h="1574">
                <a:moveTo>
                  <a:pt x="1045" y="1574"/>
                </a:moveTo>
                <a:lnTo>
                  <a:pt x="1136" y="1003"/>
                </a:lnTo>
                <a:lnTo>
                  <a:pt x="1090" y="944"/>
                </a:lnTo>
                <a:lnTo>
                  <a:pt x="1074" y="950"/>
                </a:lnTo>
                <a:lnTo>
                  <a:pt x="1066" y="990"/>
                </a:lnTo>
                <a:lnTo>
                  <a:pt x="935" y="984"/>
                </a:lnTo>
                <a:lnTo>
                  <a:pt x="906" y="1014"/>
                </a:lnTo>
                <a:lnTo>
                  <a:pt x="842" y="1003"/>
                </a:lnTo>
                <a:lnTo>
                  <a:pt x="826" y="1030"/>
                </a:lnTo>
                <a:lnTo>
                  <a:pt x="802" y="1008"/>
                </a:lnTo>
                <a:lnTo>
                  <a:pt x="791" y="939"/>
                </a:lnTo>
                <a:lnTo>
                  <a:pt x="745" y="921"/>
                </a:lnTo>
                <a:lnTo>
                  <a:pt x="756" y="881"/>
                </a:lnTo>
                <a:lnTo>
                  <a:pt x="716" y="819"/>
                </a:lnTo>
                <a:lnTo>
                  <a:pt x="716" y="749"/>
                </a:lnTo>
                <a:lnTo>
                  <a:pt x="689" y="725"/>
                </a:lnTo>
                <a:lnTo>
                  <a:pt x="623" y="778"/>
                </a:lnTo>
                <a:lnTo>
                  <a:pt x="596" y="760"/>
                </a:lnTo>
                <a:lnTo>
                  <a:pt x="607" y="725"/>
                </a:lnTo>
                <a:lnTo>
                  <a:pt x="601" y="715"/>
                </a:lnTo>
                <a:lnTo>
                  <a:pt x="636" y="685"/>
                </a:lnTo>
                <a:lnTo>
                  <a:pt x="623" y="627"/>
                </a:lnTo>
                <a:lnTo>
                  <a:pt x="642" y="622"/>
                </a:lnTo>
                <a:lnTo>
                  <a:pt x="682" y="512"/>
                </a:lnTo>
                <a:lnTo>
                  <a:pt x="607" y="501"/>
                </a:lnTo>
                <a:lnTo>
                  <a:pt x="541" y="379"/>
                </a:lnTo>
                <a:lnTo>
                  <a:pt x="483" y="341"/>
                </a:lnTo>
                <a:lnTo>
                  <a:pt x="501" y="333"/>
                </a:lnTo>
                <a:lnTo>
                  <a:pt x="488" y="310"/>
                </a:lnTo>
                <a:lnTo>
                  <a:pt x="501" y="304"/>
                </a:lnTo>
                <a:lnTo>
                  <a:pt x="501" y="282"/>
                </a:lnTo>
                <a:lnTo>
                  <a:pt x="461" y="219"/>
                </a:lnTo>
                <a:lnTo>
                  <a:pt x="505" y="0"/>
                </a:lnTo>
                <a:lnTo>
                  <a:pt x="357" y="0"/>
                </a:lnTo>
                <a:lnTo>
                  <a:pt x="218" y="560"/>
                </a:lnTo>
                <a:lnTo>
                  <a:pt x="224" y="627"/>
                </a:lnTo>
                <a:lnTo>
                  <a:pt x="218" y="662"/>
                </a:lnTo>
                <a:lnTo>
                  <a:pt x="229" y="696"/>
                </a:lnTo>
                <a:lnTo>
                  <a:pt x="264" y="715"/>
                </a:lnTo>
                <a:lnTo>
                  <a:pt x="271" y="749"/>
                </a:lnTo>
                <a:lnTo>
                  <a:pt x="155" y="921"/>
                </a:lnTo>
                <a:lnTo>
                  <a:pt x="87" y="1003"/>
                </a:lnTo>
                <a:lnTo>
                  <a:pt x="87" y="1048"/>
                </a:lnTo>
                <a:lnTo>
                  <a:pt x="127" y="1077"/>
                </a:lnTo>
                <a:lnTo>
                  <a:pt x="87" y="1152"/>
                </a:lnTo>
                <a:lnTo>
                  <a:pt x="0" y="1574"/>
                </a:lnTo>
                <a:lnTo>
                  <a:pt x="518" y="1574"/>
                </a:lnTo>
                <a:lnTo>
                  <a:pt x="1045" y="157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1020600" y="1676520"/>
            <a:ext cx="1019160" cy="604800"/>
          </a:xfrm>
          <a:custGeom>
            <a:avLst/>
            <a:gdLst/>
            <a:ahLst/>
            <a:rect l="l" t="t" r="r" b="b"/>
            <a:pathLst>
              <a:path w="1284" h="762">
                <a:moveTo>
                  <a:pt x="1284" y="0"/>
                </a:moveTo>
                <a:lnTo>
                  <a:pt x="1146" y="561"/>
                </a:lnTo>
                <a:lnTo>
                  <a:pt x="1151" y="629"/>
                </a:lnTo>
                <a:lnTo>
                  <a:pt x="1146" y="663"/>
                </a:lnTo>
                <a:lnTo>
                  <a:pt x="794" y="663"/>
                </a:lnTo>
                <a:lnTo>
                  <a:pt x="697" y="676"/>
                </a:lnTo>
                <a:lnTo>
                  <a:pt x="582" y="722"/>
                </a:lnTo>
                <a:lnTo>
                  <a:pt x="513" y="722"/>
                </a:lnTo>
                <a:lnTo>
                  <a:pt x="414" y="751"/>
                </a:lnTo>
                <a:lnTo>
                  <a:pt x="398" y="727"/>
                </a:lnTo>
                <a:lnTo>
                  <a:pt x="310" y="727"/>
                </a:lnTo>
                <a:lnTo>
                  <a:pt x="223" y="762"/>
                </a:lnTo>
                <a:lnTo>
                  <a:pt x="150" y="746"/>
                </a:lnTo>
                <a:lnTo>
                  <a:pt x="155" y="653"/>
                </a:lnTo>
                <a:lnTo>
                  <a:pt x="113" y="618"/>
                </a:lnTo>
                <a:lnTo>
                  <a:pt x="81" y="589"/>
                </a:lnTo>
                <a:lnTo>
                  <a:pt x="0" y="583"/>
                </a:lnTo>
                <a:lnTo>
                  <a:pt x="17" y="514"/>
                </a:lnTo>
                <a:lnTo>
                  <a:pt x="17" y="561"/>
                </a:lnTo>
                <a:lnTo>
                  <a:pt x="29" y="549"/>
                </a:lnTo>
                <a:lnTo>
                  <a:pt x="46" y="496"/>
                </a:lnTo>
                <a:lnTo>
                  <a:pt x="22" y="479"/>
                </a:lnTo>
                <a:lnTo>
                  <a:pt x="51" y="426"/>
                </a:lnTo>
                <a:lnTo>
                  <a:pt x="46" y="415"/>
                </a:lnTo>
                <a:lnTo>
                  <a:pt x="22" y="426"/>
                </a:lnTo>
                <a:lnTo>
                  <a:pt x="29" y="304"/>
                </a:lnTo>
                <a:lnTo>
                  <a:pt x="0" y="208"/>
                </a:lnTo>
                <a:lnTo>
                  <a:pt x="29" y="138"/>
                </a:lnTo>
                <a:lnTo>
                  <a:pt x="46" y="125"/>
                </a:lnTo>
                <a:lnTo>
                  <a:pt x="150" y="167"/>
                </a:lnTo>
                <a:lnTo>
                  <a:pt x="329" y="184"/>
                </a:lnTo>
                <a:lnTo>
                  <a:pt x="310" y="229"/>
                </a:lnTo>
                <a:lnTo>
                  <a:pt x="236" y="312"/>
                </a:lnTo>
                <a:lnTo>
                  <a:pt x="230" y="346"/>
                </a:lnTo>
                <a:lnTo>
                  <a:pt x="254" y="322"/>
                </a:lnTo>
                <a:lnTo>
                  <a:pt x="358" y="242"/>
                </a:lnTo>
                <a:lnTo>
                  <a:pt x="369" y="266"/>
                </a:lnTo>
                <a:lnTo>
                  <a:pt x="380" y="226"/>
                </a:lnTo>
                <a:lnTo>
                  <a:pt x="391" y="138"/>
                </a:lnTo>
                <a:lnTo>
                  <a:pt x="369" y="104"/>
                </a:lnTo>
                <a:lnTo>
                  <a:pt x="398" y="85"/>
                </a:lnTo>
                <a:lnTo>
                  <a:pt x="403" y="63"/>
                </a:lnTo>
                <a:lnTo>
                  <a:pt x="380" y="38"/>
                </a:lnTo>
                <a:lnTo>
                  <a:pt x="369" y="0"/>
                </a:lnTo>
                <a:lnTo>
                  <a:pt x="128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2120760" y="1676520"/>
            <a:ext cx="1575000" cy="820440"/>
          </a:xfrm>
          <a:custGeom>
            <a:avLst/>
            <a:gdLst/>
            <a:ahLst/>
            <a:rect l="l" t="t" r="r" b="b"/>
            <a:pathLst>
              <a:path w="1985" h="1034">
                <a:moveTo>
                  <a:pt x="693" y="890"/>
                </a:moveTo>
                <a:lnTo>
                  <a:pt x="677" y="1005"/>
                </a:lnTo>
                <a:lnTo>
                  <a:pt x="631" y="946"/>
                </a:lnTo>
                <a:lnTo>
                  <a:pt x="613" y="952"/>
                </a:lnTo>
                <a:lnTo>
                  <a:pt x="608" y="994"/>
                </a:lnTo>
                <a:lnTo>
                  <a:pt x="474" y="986"/>
                </a:lnTo>
                <a:lnTo>
                  <a:pt x="447" y="1017"/>
                </a:lnTo>
                <a:lnTo>
                  <a:pt x="383" y="1005"/>
                </a:lnTo>
                <a:lnTo>
                  <a:pt x="367" y="1034"/>
                </a:lnTo>
                <a:lnTo>
                  <a:pt x="341" y="1012"/>
                </a:lnTo>
                <a:lnTo>
                  <a:pt x="332" y="943"/>
                </a:lnTo>
                <a:lnTo>
                  <a:pt x="285" y="924"/>
                </a:lnTo>
                <a:lnTo>
                  <a:pt x="298" y="884"/>
                </a:lnTo>
                <a:lnTo>
                  <a:pt x="257" y="820"/>
                </a:lnTo>
                <a:lnTo>
                  <a:pt x="257" y="751"/>
                </a:lnTo>
                <a:lnTo>
                  <a:pt x="228" y="727"/>
                </a:lnTo>
                <a:lnTo>
                  <a:pt x="164" y="780"/>
                </a:lnTo>
                <a:lnTo>
                  <a:pt x="135" y="762"/>
                </a:lnTo>
                <a:lnTo>
                  <a:pt x="148" y="727"/>
                </a:lnTo>
                <a:lnTo>
                  <a:pt x="141" y="716"/>
                </a:lnTo>
                <a:lnTo>
                  <a:pt x="175" y="687"/>
                </a:lnTo>
                <a:lnTo>
                  <a:pt x="164" y="629"/>
                </a:lnTo>
                <a:lnTo>
                  <a:pt x="181" y="623"/>
                </a:lnTo>
                <a:lnTo>
                  <a:pt x="223" y="514"/>
                </a:lnTo>
                <a:lnTo>
                  <a:pt x="148" y="501"/>
                </a:lnTo>
                <a:lnTo>
                  <a:pt x="81" y="381"/>
                </a:lnTo>
                <a:lnTo>
                  <a:pt x="22" y="341"/>
                </a:lnTo>
                <a:lnTo>
                  <a:pt x="40" y="335"/>
                </a:lnTo>
                <a:lnTo>
                  <a:pt x="30" y="312"/>
                </a:lnTo>
                <a:lnTo>
                  <a:pt x="40" y="304"/>
                </a:lnTo>
                <a:lnTo>
                  <a:pt x="40" y="282"/>
                </a:lnTo>
                <a:lnTo>
                  <a:pt x="0" y="219"/>
                </a:lnTo>
                <a:lnTo>
                  <a:pt x="46" y="0"/>
                </a:lnTo>
                <a:lnTo>
                  <a:pt x="1029" y="0"/>
                </a:lnTo>
                <a:lnTo>
                  <a:pt x="1985" y="3"/>
                </a:lnTo>
                <a:lnTo>
                  <a:pt x="1897" y="676"/>
                </a:lnTo>
                <a:lnTo>
                  <a:pt x="1875" y="890"/>
                </a:lnTo>
                <a:lnTo>
                  <a:pt x="693" y="89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552760" y="2381400"/>
            <a:ext cx="1057320" cy="728640"/>
          </a:xfrm>
          <a:custGeom>
            <a:avLst/>
            <a:gdLst/>
            <a:ahLst/>
            <a:rect l="l" t="t" r="r" b="b"/>
            <a:pathLst>
              <a:path w="1331" h="917">
                <a:moveTo>
                  <a:pt x="149" y="0"/>
                </a:moveTo>
                <a:lnTo>
                  <a:pt x="0" y="917"/>
                </a:lnTo>
                <a:lnTo>
                  <a:pt x="350" y="917"/>
                </a:lnTo>
                <a:lnTo>
                  <a:pt x="1232" y="917"/>
                </a:lnTo>
                <a:lnTo>
                  <a:pt x="1285" y="456"/>
                </a:lnTo>
                <a:lnTo>
                  <a:pt x="1331" y="0"/>
                </a:lnTo>
                <a:lnTo>
                  <a:pt x="14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3530520" y="2741760"/>
            <a:ext cx="1193760" cy="546120"/>
          </a:xfrm>
          <a:custGeom>
            <a:avLst/>
            <a:gdLst/>
            <a:ahLst/>
            <a:rect l="l" t="t" r="r" b="b"/>
            <a:pathLst>
              <a:path w="1504" h="687">
                <a:moveTo>
                  <a:pt x="941" y="0"/>
                </a:moveTo>
                <a:lnTo>
                  <a:pt x="53" y="0"/>
                </a:lnTo>
                <a:lnTo>
                  <a:pt x="0" y="463"/>
                </a:lnTo>
                <a:lnTo>
                  <a:pt x="352" y="463"/>
                </a:lnTo>
                <a:lnTo>
                  <a:pt x="333" y="687"/>
                </a:lnTo>
                <a:lnTo>
                  <a:pt x="1504" y="687"/>
                </a:lnTo>
                <a:lnTo>
                  <a:pt x="1493" y="640"/>
                </a:lnTo>
                <a:lnTo>
                  <a:pt x="1464" y="624"/>
                </a:lnTo>
                <a:lnTo>
                  <a:pt x="1459" y="573"/>
                </a:lnTo>
                <a:lnTo>
                  <a:pt x="1448" y="554"/>
                </a:lnTo>
                <a:lnTo>
                  <a:pt x="1429" y="525"/>
                </a:lnTo>
                <a:lnTo>
                  <a:pt x="1440" y="490"/>
                </a:lnTo>
                <a:lnTo>
                  <a:pt x="1435" y="445"/>
                </a:lnTo>
                <a:lnTo>
                  <a:pt x="1435" y="394"/>
                </a:lnTo>
                <a:lnTo>
                  <a:pt x="1424" y="381"/>
                </a:lnTo>
                <a:lnTo>
                  <a:pt x="1424" y="352"/>
                </a:lnTo>
                <a:lnTo>
                  <a:pt x="1400" y="335"/>
                </a:lnTo>
                <a:lnTo>
                  <a:pt x="1408" y="277"/>
                </a:lnTo>
                <a:lnTo>
                  <a:pt x="1360" y="191"/>
                </a:lnTo>
                <a:lnTo>
                  <a:pt x="1360" y="115"/>
                </a:lnTo>
                <a:lnTo>
                  <a:pt x="1344" y="109"/>
                </a:lnTo>
                <a:lnTo>
                  <a:pt x="1315" y="104"/>
                </a:lnTo>
                <a:lnTo>
                  <a:pt x="1309" y="75"/>
                </a:lnTo>
                <a:lnTo>
                  <a:pt x="1216" y="29"/>
                </a:lnTo>
                <a:lnTo>
                  <a:pt x="1107" y="35"/>
                </a:lnTo>
                <a:lnTo>
                  <a:pt x="1085" y="53"/>
                </a:lnTo>
                <a:lnTo>
                  <a:pt x="1003" y="0"/>
                </a:lnTo>
                <a:lnTo>
                  <a:pt x="941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2736720" y="3110040"/>
            <a:ext cx="1073160" cy="741240"/>
          </a:xfrm>
          <a:custGeom>
            <a:avLst/>
            <a:gdLst/>
            <a:ahLst/>
            <a:rect l="l" t="t" r="r" b="b"/>
            <a:pathLst>
              <a:path w="1352" h="934">
                <a:moveTo>
                  <a:pt x="0" y="934"/>
                </a:moveTo>
                <a:lnTo>
                  <a:pt x="121" y="0"/>
                </a:lnTo>
                <a:lnTo>
                  <a:pt x="1352" y="0"/>
                </a:lnTo>
                <a:lnTo>
                  <a:pt x="1333" y="224"/>
                </a:lnTo>
                <a:lnTo>
                  <a:pt x="1277" y="934"/>
                </a:lnTo>
                <a:lnTo>
                  <a:pt x="0" y="9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3749760" y="3287880"/>
            <a:ext cx="1079280" cy="563400"/>
          </a:xfrm>
          <a:custGeom>
            <a:avLst/>
            <a:gdLst/>
            <a:ahLst/>
            <a:rect l="l" t="t" r="r" b="b"/>
            <a:pathLst>
              <a:path w="1359" h="710">
                <a:moveTo>
                  <a:pt x="1191" y="0"/>
                </a:moveTo>
                <a:lnTo>
                  <a:pt x="56" y="0"/>
                </a:lnTo>
                <a:lnTo>
                  <a:pt x="0" y="710"/>
                </a:lnTo>
                <a:lnTo>
                  <a:pt x="1346" y="710"/>
                </a:lnTo>
                <a:lnTo>
                  <a:pt x="1359" y="201"/>
                </a:lnTo>
                <a:lnTo>
                  <a:pt x="1324" y="190"/>
                </a:lnTo>
                <a:lnTo>
                  <a:pt x="1278" y="110"/>
                </a:lnTo>
                <a:lnTo>
                  <a:pt x="1306" y="70"/>
                </a:lnTo>
                <a:lnTo>
                  <a:pt x="1318" y="64"/>
                </a:lnTo>
                <a:lnTo>
                  <a:pt x="1306" y="30"/>
                </a:lnTo>
                <a:lnTo>
                  <a:pt x="1284" y="35"/>
                </a:lnTo>
                <a:lnTo>
                  <a:pt x="1225" y="0"/>
                </a:lnTo>
                <a:lnTo>
                  <a:pt x="1191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2992320" y="3941640"/>
            <a:ext cx="1960560" cy="2043360"/>
          </a:xfrm>
          <a:custGeom>
            <a:avLst/>
            <a:gdLst/>
            <a:ahLst/>
            <a:rect l="l" t="t" r="r" b="b"/>
            <a:pathLst>
              <a:path w="2471" h="2573">
                <a:moveTo>
                  <a:pt x="679" y="1083"/>
                </a:moveTo>
                <a:lnTo>
                  <a:pt x="0" y="1083"/>
                </a:lnTo>
                <a:lnTo>
                  <a:pt x="6" y="1123"/>
                </a:lnTo>
                <a:lnTo>
                  <a:pt x="51" y="1152"/>
                </a:lnTo>
                <a:lnTo>
                  <a:pt x="75" y="1198"/>
                </a:lnTo>
                <a:lnTo>
                  <a:pt x="115" y="1220"/>
                </a:lnTo>
                <a:lnTo>
                  <a:pt x="201" y="1337"/>
                </a:lnTo>
                <a:lnTo>
                  <a:pt x="299" y="1408"/>
                </a:lnTo>
                <a:lnTo>
                  <a:pt x="334" y="1605"/>
                </a:lnTo>
                <a:lnTo>
                  <a:pt x="380" y="1672"/>
                </a:lnTo>
                <a:lnTo>
                  <a:pt x="524" y="1800"/>
                </a:lnTo>
                <a:lnTo>
                  <a:pt x="598" y="1813"/>
                </a:lnTo>
                <a:lnTo>
                  <a:pt x="708" y="1621"/>
                </a:lnTo>
                <a:lnTo>
                  <a:pt x="939" y="1605"/>
                </a:lnTo>
                <a:lnTo>
                  <a:pt x="1076" y="1778"/>
                </a:lnTo>
                <a:lnTo>
                  <a:pt x="1142" y="1957"/>
                </a:lnTo>
                <a:lnTo>
                  <a:pt x="1217" y="2099"/>
                </a:lnTo>
                <a:lnTo>
                  <a:pt x="1279" y="2152"/>
                </a:lnTo>
                <a:lnTo>
                  <a:pt x="1326" y="2336"/>
                </a:lnTo>
                <a:lnTo>
                  <a:pt x="1439" y="2493"/>
                </a:lnTo>
                <a:lnTo>
                  <a:pt x="1636" y="2537"/>
                </a:lnTo>
                <a:lnTo>
                  <a:pt x="1764" y="2573"/>
                </a:lnTo>
                <a:lnTo>
                  <a:pt x="1705" y="2376"/>
                </a:lnTo>
                <a:lnTo>
                  <a:pt x="1724" y="2272"/>
                </a:lnTo>
                <a:lnTo>
                  <a:pt x="1689" y="2250"/>
                </a:lnTo>
                <a:lnTo>
                  <a:pt x="1740" y="2237"/>
                </a:lnTo>
                <a:lnTo>
                  <a:pt x="1751" y="2152"/>
                </a:lnTo>
                <a:lnTo>
                  <a:pt x="1733" y="2112"/>
                </a:lnTo>
                <a:lnTo>
                  <a:pt x="1786" y="2106"/>
                </a:lnTo>
                <a:lnTo>
                  <a:pt x="1809" y="2059"/>
                </a:lnTo>
                <a:lnTo>
                  <a:pt x="1786" y="2037"/>
                </a:lnTo>
                <a:lnTo>
                  <a:pt x="1833" y="2019"/>
                </a:lnTo>
                <a:lnTo>
                  <a:pt x="1868" y="1968"/>
                </a:lnTo>
                <a:lnTo>
                  <a:pt x="1913" y="1957"/>
                </a:lnTo>
                <a:lnTo>
                  <a:pt x="1930" y="1909"/>
                </a:lnTo>
                <a:lnTo>
                  <a:pt x="2057" y="1893"/>
                </a:lnTo>
                <a:lnTo>
                  <a:pt x="1970" y="1949"/>
                </a:lnTo>
                <a:lnTo>
                  <a:pt x="2087" y="1904"/>
                </a:lnTo>
                <a:lnTo>
                  <a:pt x="2156" y="1834"/>
                </a:lnTo>
                <a:lnTo>
                  <a:pt x="2189" y="1760"/>
                </a:lnTo>
                <a:lnTo>
                  <a:pt x="2207" y="1621"/>
                </a:lnTo>
                <a:lnTo>
                  <a:pt x="2231" y="1698"/>
                </a:lnTo>
                <a:lnTo>
                  <a:pt x="2340" y="1639"/>
                </a:lnTo>
                <a:lnTo>
                  <a:pt x="2402" y="1632"/>
                </a:lnTo>
                <a:lnTo>
                  <a:pt x="2386" y="1605"/>
                </a:lnTo>
                <a:lnTo>
                  <a:pt x="2426" y="1546"/>
                </a:lnTo>
                <a:lnTo>
                  <a:pt x="2426" y="1426"/>
                </a:lnTo>
                <a:lnTo>
                  <a:pt x="2471" y="1313"/>
                </a:lnTo>
                <a:lnTo>
                  <a:pt x="2415" y="1180"/>
                </a:lnTo>
                <a:lnTo>
                  <a:pt x="2415" y="1136"/>
                </a:lnTo>
                <a:lnTo>
                  <a:pt x="2380" y="1083"/>
                </a:lnTo>
                <a:lnTo>
                  <a:pt x="2386" y="702"/>
                </a:lnTo>
                <a:lnTo>
                  <a:pt x="2322" y="702"/>
                </a:lnTo>
                <a:lnTo>
                  <a:pt x="2311" y="685"/>
                </a:lnTo>
                <a:lnTo>
                  <a:pt x="2172" y="611"/>
                </a:lnTo>
                <a:lnTo>
                  <a:pt x="2149" y="633"/>
                </a:lnTo>
                <a:lnTo>
                  <a:pt x="2103" y="611"/>
                </a:lnTo>
                <a:lnTo>
                  <a:pt x="2063" y="633"/>
                </a:lnTo>
                <a:lnTo>
                  <a:pt x="2039" y="622"/>
                </a:lnTo>
                <a:lnTo>
                  <a:pt x="1964" y="675"/>
                </a:lnTo>
                <a:lnTo>
                  <a:pt x="1879" y="616"/>
                </a:lnTo>
                <a:lnTo>
                  <a:pt x="1826" y="633"/>
                </a:lnTo>
                <a:lnTo>
                  <a:pt x="1809" y="662"/>
                </a:lnTo>
                <a:lnTo>
                  <a:pt x="1804" y="622"/>
                </a:lnTo>
                <a:lnTo>
                  <a:pt x="1758" y="640"/>
                </a:lnTo>
                <a:lnTo>
                  <a:pt x="1716" y="605"/>
                </a:lnTo>
                <a:lnTo>
                  <a:pt x="1671" y="633"/>
                </a:lnTo>
                <a:lnTo>
                  <a:pt x="1660" y="627"/>
                </a:lnTo>
                <a:lnTo>
                  <a:pt x="1636" y="565"/>
                </a:lnTo>
                <a:lnTo>
                  <a:pt x="1567" y="582"/>
                </a:lnTo>
                <a:lnTo>
                  <a:pt x="1545" y="565"/>
                </a:lnTo>
                <a:lnTo>
                  <a:pt x="1439" y="547"/>
                </a:lnTo>
                <a:lnTo>
                  <a:pt x="1404" y="490"/>
                </a:lnTo>
                <a:lnTo>
                  <a:pt x="1395" y="507"/>
                </a:lnTo>
                <a:lnTo>
                  <a:pt x="1353" y="507"/>
                </a:lnTo>
                <a:lnTo>
                  <a:pt x="1286" y="465"/>
                </a:lnTo>
                <a:lnTo>
                  <a:pt x="1313" y="0"/>
                </a:lnTo>
                <a:lnTo>
                  <a:pt x="755" y="0"/>
                </a:lnTo>
                <a:lnTo>
                  <a:pt x="679" y="1083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3603600" y="3851280"/>
            <a:ext cx="1225440" cy="635040"/>
          </a:xfrm>
          <a:custGeom>
            <a:avLst/>
            <a:gdLst/>
            <a:ahLst/>
            <a:rect l="l" t="t" r="r" b="b"/>
            <a:pathLst>
              <a:path w="1543" h="800">
                <a:moveTo>
                  <a:pt x="184" y="115"/>
                </a:moveTo>
                <a:lnTo>
                  <a:pt x="541" y="115"/>
                </a:lnTo>
                <a:lnTo>
                  <a:pt x="512" y="580"/>
                </a:lnTo>
                <a:lnTo>
                  <a:pt x="581" y="622"/>
                </a:lnTo>
                <a:lnTo>
                  <a:pt x="622" y="622"/>
                </a:lnTo>
                <a:lnTo>
                  <a:pt x="632" y="605"/>
                </a:lnTo>
                <a:lnTo>
                  <a:pt x="667" y="662"/>
                </a:lnTo>
                <a:lnTo>
                  <a:pt x="771" y="680"/>
                </a:lnTo>
                <a:lnTo>
                  <a:pt x="793" y="697"/>
                </a:lnTo>
                <a:lnTo>
                  <a:pt x="862" y="680"/>
                </a:lnTo>
                <a:lnTo>
                  <a:pt x="886" y="742"/>
                </a:lnTo>
                <a:lnTo>
                  <a:pt x="897" y="748"/>
                </a:lnTo>
                <a:lnTo>
                  <a:pt x="943" y="720"/>
                </a:lnTo>
                <a:lnTo>
                  <a:pt x="984" y="755"/>
                </a:lnTo>
                <a:lnTo>
                  <a:pt x="1030" y="737"/>
                </a:lnTo>
                <a:lnTo>
                  <a:pt x="1036" y="777"/>
                </a:lnTo>
                <a:lnTo>
                  <a:pt x="1052" y="748"/>
                </a:lnTo>
                <a:lnTo>
                  <a:pt x="1105" y="729"/>
                </a:lnTo>
                <a:lnTo>
                  <a:pt x="1191" y="788"/>
                </a:lnTo>
                <a:lnTo>
                  <a:pt x="1265" y="737"/>
                </a:lnTo>
                <a:lnTo>
                  <a:pt x="1289" y="748"/>
                </a:lnTo>
                <a:lnTo>
                  <a:pt x="1329" y="726"/>
                </a:lnTo>
                <a:lnTo>
                  <a:pt x="1375" y="748"/>
                </a:lnTo>
                <a:lnTo>
                  <a:pt x="1398" y="726"/>
                </a:lnTo>
                <a:lnTo>
                  <a:pt x="1537" y="800"/>
                </a:lnTo>
                <a:lnTo>
                  <a:pt x="1543" y="387"/>
                </a:lnTo>
                <a:lnTo>
                  <a:pt x="1524" y="115"/>
                </a:lnTo>
                <a:lnTo>
                  <a:pt x="1530" y="0"/>
                </a:lnTo>
                <a:lnTo>
                  <a:pt x="5" y="0"/>
                </a:lnTo>
                <a:lnTo>
                  <a:pt x="0" y="115"/>
                </a:lnTo>
                <a:lnTo>
                  <a:pt x="184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3570120" y="2212920"/>
            <a:ext cx="1051200" cy="617760"/>
          </a:xfrm>
          <a:custGeom>
            <a:avLst/>
            <a:gdLst/>
            <a:ahLst/>
            <a:rect l="l" t="t" r="r" b="b"/>
            <a:pathLst>
              <a:path w="1324" h="779">
                <a:moveTo>
                  <a:pt x="1244" y="0"/>
                </a:moveTo>
                <a:lnTo>
                  <a:pt x="69" y="0"/>
                </a:lnTo>
                <a:lnTo>
                  <a:pt x="45" y="214"/>
                </a:lnTo>
                <a:lnTo>
                  <a:pt x="0" y="670"/>
                </a:lnTo>
                <a:lnTo>
                  <a:pt x="950" y="670"/>
                </a:lnTo>
                <a:lnTo>
                  <a:pt x="1030" y="723"/>
                </a:lnTo>
                <a:lnTo>
                  <a:pt x="1052" y="704"/>
                </a:lnTo>
                <a:lnTo>
                  <a:pt x="1161" y="699"/>
                </a:lnTo>
                <a:lnTo>
                  <a:pt x="1254" y="745"/>
                </a:lnTo>
                <a:lnTo>
                  <a:pt x="1260" y="774"/>
                </a:lnTo>
                <a:lnTo>
                  <a:pt x="1289" y="779"/>
                </a:lnTo>
                <a:lnTo>
                  <a:pt x="1260" y="726"/>
                </a:lnTo>
                <a:lnTo>
                  <a:pt x="1300" y="641"/>
                </a:lnTo>
                <a:lnTo>
                  <a:pt x="1284" y="611"/>
                </a:lnTo>
                <a:lnTo>
                  <a:pt x="1284" y="555"/>
                </a:lnTo>
                <a:lnTo>
                  <a:pt x="1306" y="555"/>
                </a:lnTo>
                <a:lnTo>
                  <a:pt x="1324" y="145"/>
                </a:lnTo>
                <a:lnTo>
                  <a:pt x="1260" y="81"/>
                </a:lnTo>
                <a:lnTo>
                  <a:pt x="1318" y="0"/>
                </a:lnTo>
                <a:lnTo>
                  <a:pt x="1244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3625920" y="1682640"/>
            <a:ext cx="992160" cy="530280"/>
          </a:xfrm>
          <a:custGeom>
            <a:avLst/>
            <a:gdLst/>
            <a:ahLst/>
            <a:rect l="l" t="t" r="r" b="b"/>
            <a:pathLst>
              <a:path w="1249" h="667">
                <a:moveTo>
                  <a:pt x="88" y="0"/>
                </a:moveTo>
                <a:lnTo>
                  <a:pt x="0" y="667"/>
                </a:lnTo>
                <a:lnTo>
                  <a:pt x="1249" y="667"/>
                </a:lnTo>
                <a:lnTo>
                  <a:pt x="1249" y="622"/>
                </a:lnTo>
                <a:lnTo>
                  <a:pt x="1215" y="507"/>
                </a:lnTo>
                <a:lnTo>
                  <a:pt x="1215" y="425"/>
                </a:lnTo>
                <a:lnTo>
                  <a:pt x="1220" y="299"/>
                </a:lnTo>
                <a:lnTo>
                  <a:pt x="1187" y="173"/>
                </a:lnTo>
                <a:lnTo>
                  <a:pt x="1196" y="64"/>
                </a:lnTo>
                <a:lnTo>
                  <a:pt x="1180" y="0"/>
                </a:lnTo>
                <a:lnTo>
                  <a:pt x="512" y="0"/>
                </a:lnTo>
                <a:lnTo>
                  <a:pt x="88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4562640" y="1606680"/>
            <a:ext cx="950760" cy="1046160"/>
          </a:xfrm>
          <a:custGeom>
            <a:avLst/>
            <a:gdLst/>
            <a:ahLst/>
            <a:rect l="l" t="t" r="r" b="b"/>
            <a:pathLst>
              <a:path w="1198" h="1319">
                <a:moveTo>
                  <a:pt x="950" y="1319"/>
                </a:moveTo>
                <a:lnTo>
                  <a:pt x="926" y="1222"/>
                </a:lnTo>
                <a:lnTo>
                  <a:pt x="852" y="1175"/>
                </a:lnTo>
                <a:lnTo>
                  <a:pt x="813" y="1105"/>
                </a:lnTo>
                <a:lnTo>
                  <a:pt x="755" y="1095"/>
                </a:lnTo>
                <a:lnTo>
                  <a:pt x="686" y="1036"/>
                </a:lnTo>
                <a:lnTo>
                  <a:pt x="697" y="916"/>
                </a:lnTo>
                <a:lnTo>
                  <a:pt x="713" y="881"/>
                </a:lnTo>
                <a:lnTo>
                  <a:pt x="673" y="846"/>
                </a:lnTo>
                <a:lnTo>
                  <a:pt x="708" y="772"/>
                </a:lnTo>
                <a:lnTo>
                  <a:pt x="777" y="737"/>
                </a:lnTo>
                <a:lnTo>
                  <a:pt x="782" y="606"/>
                </a:lnTo>
                <a:lnTo>
                  <a:pt x="817" y="598"/>
                </a:lnTo>
                <a:lnTo>
                  <a:pt x="950" y="484"/>
                </a:lnTo>
                <a:lnTo>
                  <a:pt x="1198" y="312"/>
                </a:lnTo>
                <a:lnTo>
                  <a:pt x="1019" y="277"/>
                </a:lnTo>
                <a:lnTo>
                  <a:pt x="939" y="299"/>
                </a:lnTo>
                <a:lnTo>
                  <a:pt x="708" y="172"/>
                </a:lnTo>
                <a:lnTo>
                  <a:pt x="582" y="179"/>
                </a:lnTo>
                <a:lnTo>
                  <a:pt x="502" y="150"/>
                </a:lnTo>
                <a:lnTo>
                  <a:pt x="432" y="150"/>
                </a:lnTo>
                <a:lnTo>
                  <a:pt x="374" y="6"/>
                </a:lnTo>
                <a:lnTo>
                  <a:pt x="339" y="0"/>
                </a:lnTo>
                <a:lnTo>
                  <a:pt x="334" y="97"/>
                </a:lnTo>
                <a:lnTo>
                  <a:pt x="0" y="97"/>
                </a:lnTo>
                <a:lnTo>
                  <a:pt x="16" y="163"/>
                </a:lnTo>
                <a:lnTo>
                  <a:pt x="5" y="272"/>
                </a:lnTo>
                <a:lnTo>
                  <a:pt x="40" y="396"/>
                </a:lnTo>
                <a:lnTo>
                  <a:pt x="35" y="524"/>
                </a:lnTo>
                <a:lnTo>
                  <a:pt x="35" y="606"/>
                </a:lnTo>
                <a:lnTo>
                  <a:pt x="69" y="721"/>
                </a:lnTo>
                <a:lnTo>
                  <a:pt x="69" y="766"/>
                </a:lnTo>
                <a:lnTo>
                  <a:pt x="11" y="846"/>
                </a:lnTo>
                <a:lnTo>
                  <a:pt x="75" y="910"/>
                </a:lnTo>
                <a:lnTo>
                  <a:pt x="57" y="1319"/>
                </a:lnTo>
                <a:lnTo>
                  <a:pt x="950" y="131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4572000" y="2652840"/>
            <a:ext cx="892080" cy="569880"/>
          </a:xfrm>
          <a:custGeom>
            <a:avLst/>
            <a:gdLst/>
            <a:ahLst/>
            <a:rect l="l" t="t" r="r" b="b"/>
            <a:pathLst>
              <a:path w="1123" h="718">
                <a:moveTo>
                  <a:pt x="939" y="0"/>
                </a:moveTo>
                <a:lnTo>
                  <a:pt x="968" y="171"/>
                </a:lnTo>
                <a:lnTo>
                  <a:pt x="1025" y="195"/>
                </a:lnTo>
                <a:lnTo>
                  <a:pt x="1036" y="235"/>
                </a:lnTo>
                <a:lnTo>
                  <a:pt x="1118" y="317"/>
                </a:lnTo>
                <a:lnTo>
                  <a:pt x="1123" y="345"/>
                </a:lnTo>
                <a:lnTo>
                  <a:pt x="1118" y="385"/>
                </a:lnTo>
                <a:lnTo>
                  <a:pt x="1089" y="441"/>
                </a:lnTo>
                <a:lnTo>
                  <a:pt x="968" y="483"/>
                </a:lnTo>
                <a:lnTo>
                  <a:pt x="955" y="516"/>
                </a:lnTo>
                <a:lnTo>
                  <a:pt x="985" y="551"/>
                </a:lnTo>
                <a:lnTo>
                  <a:pt x="985" y="582"/>
                </a:lnTo>
                <a:lnTo>
                  <a:pt x="944" y="644"/>
                </a:lnTo>
                <a:lnTo>
                  <a:pt x="899" y="673"/>
                </a:lnTo>
                <a:lnTo>
                  <a:pt x="904" y="713"/>
                </a:lnTo>
                <a:lnTo>
                  <a:pt x="893" y="718"/>
                </a:lnTo>
                <a:lnTo>
                  <a:pt x="840" y="665"/>
                </a:lnTo>
                <a:lnTo>
                  <a:pt x="133" y="665"/>
                </a:lnTo>
                <a:lnTo>
                  <a:pt x="115" y="638"/>
                </a:lnTo>
                <a:lnTo>
                  <a:pt x="127" y="603"/>
                </a:lnTo>
                <a:lnTo>
                  <a:pt x="122" y="558"/>
                </a:lnTo>
                <a:lnTo>
                  <a:pt x="122" y="507"/>
                </a:lnTo>
                <a:lnTo>
                  <a:pt x="109" y="494"/>
                </a:lnTo>
                <a:lnTo>
                  <a:pt x="109" y="467"/>
                </a:lnTo>
                <a:lnTo>
                  <a:pt x="87" y="448"/>
                </a:lnTo>
                <a:lnTo>
                  <a:pt x="93" y="392"/>
                </a:lnTo>
                <a:lnTo>
                  <a:pt x="45" y="304"/>
                </a:lnTo>
                <a:lnTo>
                  <a:pt x="45" y="230"/>
                </a:lnTo>
                <a:lnTo>
                  <a:pt x="29" y="224"/>
                </a:lnTo>
                <a:lnTo>
                  <a:pt x="0" y="171"/>
                </a:lnTo>
                <a:lnTo>
                  <a:pt x="40" y="87"/>
                </a:lnTo>
                <a:lnTo>
                  <a:pt x="23" y="56"/>
                </a:lnTo>
                <a:lnTo>
                  <a:pt x="23" y="0"/>
                </a:lnTo>
                <a:lnTo>
                  <a:pt x="93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5554800" y="3454560"/>
            <a:ext cx="1082520" cy="502920"/>
          </a:xfrm>
          <a:custGeom>
            <a:avLst/>
            <a:gdLst/>
            <a:ahLst/>
            <a:rect l="l" t="t" r="r" b="b"/>
            <a:pathLst>
              <a:path w="1364" h="633">
                <a:moveTo>
                  <a:pt x="1056" y="576"/>
                </a:moveTo>
                <a:lnTo>
                  <a:pt x="1164" y="564"/>
                </a:lnTo>
                <a:lnTo>
                  <a:pt x="1239" y="473"/>
                </a:lnTo>
                <a:lnTo>
                  <a:pt x="1364" y="374"/>
                </a:lnTo>
                <a:lnTo>
                  <a:pt x="1308" y="345"/>
                </a:lnTo>
                <a:lnTo>
                  <a:pt x="1239" y="230"/>
                </a:lnTo>
                <a:lnTo>
                  <a:pt x="1239" y="168"/>
                </a:lnTo>
                <a:lnTo>
                  <a:pt x="1191" y="128"/>
                </a:lnTo>
                <a:lnTo>
                  <a:pt x="1180" y="93"/>
                </a:lnTo>
                <a:lnTo>
                  <a:pt x="1140" y="121"/>
                </a:lnTo>
                <a:lnTo>
                  <a:pt x="1107" y="128"/>
                </a:lnTo>
                <a:lnTo>
                  <a:pt x="1073" y="99"/>
                </a:lnTo>
                <a:lnTo>
                  <a:pt x="1045" y="115"/>
                </a:lnTo>
                <a:lnTo>
                  <a:pt x="1027" y="115"/>
                </a:lnTo>
                <a:lnTo>
                  <a:pt x="1003" y="88"/>
                </a:lnTo>
                <a:lnTo>
                  <a:pt x="941" y="69"/>
                </a:lnTo>
                <a:lnTo>
                  <a:pt x="899" y="6"/>
                </a:lnTo>
                <a:lnTo>
                  <a:pt x="843" y="0"/>
                </a:lnTo>
                <a:lnTo>
                  <a:pt x="819" y="18"/>
                </a:lnTo>
                <a:lnTo>
                  <a:pt x="837" y="80"/>
                </a:lnTo>
                <a:lnTo>
                  <a:pt x="774" y="104"/>
                </a:lnTo>
                <a:lnTo>
                  <a:pt x="721" y="93"/>
                </a:lnTo>
                <a:lnTo>
                  <a:pt x="728" y="139"/>
                </a:lnTo>
                <a:lnTo>
                  <a:pt x="699" y="162"/>
                </a:lnTo>
                <a:lnTo>
                  <a:pt x="680" y="195"/>
                </a:lnTo>
                <a:lnTo>
                  <a:pt x="659" y="203"/>
                </a:lnTo>
                <a:lnTo>
                  <a:pt x="640" y="254"/>
                </a:lnTo>
                <a:lnTo>
                  <a:pt x="618" y="277"/>
                </a:lnTo>
                <a:lnTo>
                  <a:pt x="558" y="219"/>
                </a:lnTo>
                <a:lnTo>
                  <a:pt x="566" y="230"/>
                </a:lnTo>
                <a:lnTo>
                  <a:pt x="542" y="237"/>
                </a:lnTo>
                <a:lnTo>
                  <a:pt x="515" y="299"/>
                </a:lnTo>
                <a:lnTo>
                  <a:pt x="480" y="270"/>
                </a:lnTo>
                <a:lnTo>
                  <a:pt x="427" y="318"/>
                </a:lnTo>
                <a:lnTo>
                  <a:pt x="339" y="277"/>
                </a:lnTo>
                <a:lnTo>
                  <a:pt x="329" y="305"/>
                </a:lnTo>
                <a:lnTo>
                  <a:pt x="323" y="288"/>
                </a:lnTo>
                <a:lnTo>
                  <a:pt x="288" y="283"/>
                </a:lnTo>
                <a:lnTo>
                  <a:pt x="270" y="323"/>
                </a:lnTo>
                <a:lnTo>
                  <a:pt x="261" y="305"/>
                </a:lnTo>
                <a:lnTo>
                  <a:pt x="235" y="345"/>
                </a:lnTo>
                <a:lnTo>
                  <a:pt x="248" y="387"/>
                </a:lnTo>
                <a:lnTo>
                  <a:pt x="179" y="409"/>
                </a:lnTo>
                <a:lnTo>
                  <a:pt x="190" y="467"/>
                </a:lnTo>
                <a:lnTo>
                  <a:pt x="173" y="483"/>
                </a:lnTo>
                <a:lnTo>
                  <a:pt x="86" y="449"/>
                </a:lnTo>
                <a:lnTo>
                  <a:pt x="57" y="483"/>
                </a:lnTo>
                <a:lnTo>
                  <a:pt x="64" y="507"/>
                </a:lnTo>
                <a:lnTo>
                  <a:pt x="64" y="555"/>
                </a:lnTo>
                <a:lnTo>
                  <a:pt x="40" y="604"/>
                </a:lnTo>
                <a:lnTo>
                  <a:pt x="17" y="593"/>
                </a:lnTo>
                <a:lnTo>
                  <a:pt x="0" y="633"/>
                </a:lnTo>
                <a:lnTo>
                  <a:pt x="265" y="617"/>
                </a:lnTo>
                <a:lnTo>
                  <a:pt x="254" y="571"/>
                </a:lnTo>
                <a:lnTo>
                  <a:pt x="1056" y="57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4815000" y="3941640"/>
            <a:ext cx="712800" cy="663840"/>
          </a:xfrm>
          <a:custGeom>
            <a:avLst/>
            <a:gdLst/>
            <a:ahLst/>
            <a:rect l="l" t="t" r="r" b="b"/>
            <a:pathLst>
              <a:path w="899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628" y="835"/>
                </a:lnTo>
                <a:lnTo>
                  <a:pt x="640" y="795"/>
                </a:lnTo>
                <a:lnTo>
                  <a:pt x="622" y="764"/>
                </a:lnTo>
                <a:lnTo>
                  <a:pt x="635" y="726"/>
                </a:lnTo>
                <a:lnTo>
                  <a:pt x="609" y="702"/>
                </a:lnTo>
                <a:lnTo>
                  <a:pt x="628" y="685"/>
                </a:lnTo>
                <a:lnTo>
                  <a:pt x="609" y="673"/>
                </a:lnTo>
                <a:lnTo>
                  <a:pt x="644" y="651"/>
                </a:lnTo>
                <a:lnTo>
                  <a:pt x="640" y="605"/>
                </a:lnTo>
                <a:lnTo>
                  <a:pt x="681" y="587"/>
                </a:lnTo>
                <a:lnTo>
                  <a:pt x="662" y="563"/>
                </a:lnTo>
                <a:lnTo>
                  <a:pt x="697" y="530"/>
                </a:lnTo>
                <a:lnTo>
                  <a:pt x="697" y="512"/>
                </a:lnTo>
                <a:lnTo>
                  <a:pt x="732" y="496"/>
                </a:lnTo>
                <a:lnTo>
                  <a:pt x="737" y="427"/>
                </a:lnTo>
                <a:lnTo>
                  <a:pt x="790" y="379"/>
                </a:lnTo>
                <a:lnTo>
                  <a:pt x="790" y="355"/>
                </a:lnTo>
                <a:lnTo>
                  <a:pt x="825" y="328"/>
                </a:lnTo>
                <a:lnTo>
                  <a:pt x="819" y="275"/>
                </a:lnTo>
                <a:lnTo>
                  <a:pt x="854" y="230"/>
                </a:lnTo>
                <a:lnTo>
                  <a:pt x="847" y="184"/>
                </a:lnTo>
                <a:lnTo>
                  <a:pt x="899" y="144"/>
                </a:lnTo>
                <a:lnTo>
                  <a:pt x="887" y="120"/>
                </a:lnTo>
                <a:lnTo>
                  <a:pt x="772" y="120"/>
                </a:lnTo>
                <a:lnTo>
                  <a:pt x="828" y="51"/>
                </a:lnTo>
                <a:lnTo>
                  <a:pt x="812" y="0"/>
                </a:lnTo>
                <a:lnTo>
                  <a:pt x="70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4815000" y="3941640"/>
            <a:ext cx="712800" cy="663840"/>
          </a:xfrm>
          <a:custGeom>
            <a:avLst/>
            <a:gdLst/>
            <a:ahLst/>
            <a:rect l="l" t="t" r="r" b="b"/>
            <a:pathLst>
              <a:path w="899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628" y="835"/>
                </a:lnTo>
                <a:lnTo>
                  <a:pt x="640" y="795"/>
                </a:lnTo>
                <a:lnTo>
                  <a:pt x="622" y="764"/>
                </a:lnTo>
                <a:lnTo>
                  <a:pt x="635" y="726"/>
                </a:lnTo>
                <a:lnTo>
                  <a:pt x="609" y="702"/>
                </a:lnTo>
                <a:lnTo>
                  <a:pt x="628" y="685"/>
                </a:lnTo>
                <a:lnTo>
                  <a:pt x="609" y="673"/>
                </a:lnTo>
                <a:lnTo>
                  <a:pt x="644" y="651"/>
                </a:lnTo>
                <a:lnTo>
                  <a:pt x="640" y="605"/>
                </a:lnTo>
                <a:lnTo>
                  <a:pt x="681" y="587"/>
                </a:lnTo>
                <a:lnTo>
                  <a:pt x="662" y="563"/>
                </a:lnTo>
                <a:lnTo>
                  <a:pt x="697" y="530"/>
                </a:lnTo>
                <a:lnTo>
                  <a:pt x="697" y="512"/>
                </a:lnTo>
                <a:lnTo>
                  <a:pt x="732" y="496"/>
                </a:lnTo>
                <a:lnTo>
                  <a:pt x="737" y="427"/>
                </a:lnTo>
                <a:lnTo>
                  <a:pt x="790" y="379"/>
                </a:lnTo>
                <a:lnTo>
                  <a:pt x="790" y="355"/>
                </a:lnTo>
                <a:lnTo>
                  <a:pt x="825" y="328"/>
                </a:lnTo>
                <a:lnTo>
                  <a:pt x="819" y="275"/>
                </a:lnTo>
                <a:lnTo>
                  <a:pt x="854" y="230"/>
                </a:lnTo>
                <a:lnTo>
                  <a:pt x="847" y="184"/>
                </a:lnTo>
                <a:lnTo>
                  <a:pt x="899" y="144"/>
                </a:lnTo>
                <a:lnTo>
                  <a:pt x="887" y="120"/>
                </a:lnTo>
                <a:lnTo>
                  <a:pt x="772" y="120"/>
                </a:lnTo>
                <a:lnTo>
                  <a:pt x="828" y="51"/>
                </a:lnTo>
                <a:lnTo>
                  <a:pt x="812" y="0"/>
                </a:lnTo>
                <a:lnTo>
                  <a:pt x="702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676760" y="3182760"/>
            <a:ext cx="928800" cy="855720"/>
          </a:xfrm>
          <a:custGeom>
            <a:avLst/>
            <a:gdLst/>
            <a:ahLst/>
            <a:rect l="l" t="t" r="r" b="b"/>
            <a:pathLst>
              <a:path w="1169" h="1080">
                <a:moveTo>
                  <a:pt x="0" y="0"/>
                </a:moveTo>
                <a:lnTo>
                  <a:pt x="11" y="19"/>
                </a:lnTo>
                <a:lnTo>
                  <a:pt x="16" y="70"/>
                </a:lnTo>
                <a:lnTo>
                  <a:pt x="46" y="88"/>
                </a:lnTo>
                <a:lnTo>
                  <a:pt x="57" y="133"/>
                </a:lnTo>
                <a:lnTo>
                  <a:pt x="115" y="168"/>
                </a:lnTo>
                <a:lnTo>
                  <a:pt x="139" y="163"/>
                </a:lnTo>
                <a:lnTo>
                  <a:pt x="150" y="197"/>
                </a:lnTo>
                <a:lnTo>
                  <a:pt x="139" y="203"/>
                </a:lnTo>
                <a:lnTo>
                  <a:pt x="109" y="243"/>
                </a:lnTo>
                <a:lnTo>
                  <a:pt x="155" y="325"/>
                </a:lnTo>
                <a:lnTo>
                  <a:pt x="190" y="334"/>
                </a:lnTo>
                <a:lnTo>
                  <a:pt x="173" y="958"/>
                </a:lnTo>
                <a:lnTo>
                  <a:pt x="985" y="958"/>
                </a:lnTo>
                <a:lnTo>
                  <a:pt x="1001" y="1009"/>
                </a:lnTo>
                <a:lnTo>
                  <a:pt x="945" y="1080"/>
                </a:lnTo>
                <a:lnTo>
                  <a:pt x="1060" y="1080"/>
                </a:lnTo>
                <a:lnTo>
                  <a:pt x="1082" y="1051"/>
                </a:lnTo>
                <a:lnTo>
                  <a:pt x="1065" y="1027"/>
                </a:lnTo>
                <a:lnTo>
                  <a:pt x="1089" y="1022"/>
                </a:lnTo>
                <a:lnTo>
                  <a:pt x="1076" y="1005"/>
                </a:lnTo>
                <a:lnTo>
                  <a:pt x="1100" y="992"/>
                </a:lnTo>
                <a:lnTo>
                  <a:pt x="1089" y="952"/>
                </a:lnTo>
                <a:lnTo>
                  <a:pt x="1105" y="974"/>
                </a:lnTo>
                <a:lnTo>
                  <a:pt x="1123" y="934"/>
                </a:lnTo>
                <a:lnTo>
                  <a:pt x="1147" y="947"/>
                </a:lnTo>
                <a:lnTo>
                  <a:pt x="1169" y="896"/>
                </a:lnTo>
                <a:lnTo>
                  <a:pt x="1169" y="848"/>
                </a:lnTo>
                <a:lnTo>
                  <a:pt x="1147" y="821"/>
                </a:lnTo>
                <a:lnTo>
                  <a:pt x="1140" y="843"/>
                </a:lnTo>
                <a:lnTo>
                  <a:pt x="1123" y="832"/>
                </a:lnTo>
                <a:lnTo>
                  <a:pt x="1100" y="781"/>
                </a:lnTo>
                <a:lnTo>
                  <a:pt x="1111" y="744"/>
                </a:lnTo>
                <a:lnTo>
                  <a:pt x="1100" y="688"/>
                </a:lnTo>
                <a:lnTo>
                  <a:pt x="950" y="555"/>
                </a:lnTo>
                <a:lnTo>
                  <a:pt x="945" y="526"/>
                </a:lnTo>
                <a:lnTo>
                  <a:pt x="990" y="409"/>
                </a:lnTo>
                <a:lnTo>
                  <a:pt x="937" y="381"/>
                </a:lnTo>
                <a:lnTo>
                  <a:pt x="905" y="400"/>
                </a:lnTo>
                <a:lnTo>
                  <a:pt x="875" y="299"/>
                </a:lnTo>
                <a:lnTo>
                  <a:pt x="771" y="208"/>
                </a:lnTo>
                <a:lnTo>
                  <a:pt x="748" y="110"/>
                </a:lnTo>
                <a:lnTo>
                  <a:pt x="761" y="53"/>
                </a:lnTo>
                <a:lnTo>
                  <a:pt x="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879800" y="4605480"/>
            <a:ext cx="729000" cy="768240"/>
          </a:xfrm>
          <a:custGeom>
            <a:avLst/>
            <a:gdLst/>
            <a:ahLst/>
            <a:rect l="l" t="t" r="r" b="b"/>
            <a:pathLst>
              <a:path w="920" h="968">
                <a:moveTo>
                  <a:pt x="832" y="668"/>
                </a:moveTo>
                <a:lnTo>
                  <a:pt x="730" y="633"/>
                </a:lnTo>
                <a:lnTo>
                  <a:pt x="684" y="646"/>
                </a:lnTo>
                <a:lnTo>
                  <a:pt x="677" y="686"/>
                </a:lnTo>
                <a:lnTo>
                  <a:pt x="708" y="715"/>
                </a:lnTo>
                <a:lnTo>
                  <a:pt x="781" y="689"/>
                </a:lnTo>
                <a:lnTo>
                  <a:pt x="792" y="731"/>
                </a:lnTo>
                <a:lnTo>
                  <a:pt x="805" y="737"/>
                </a:lnTo>
                <a:lnTo>
                  <a:pt x="867" y="697"/>
                </a:lnTo>
                <a:lnTo>
                  <a:pt x="885" y="708"/>
                </a:lnTo>
                <a:lnTo>
                  <a:pt x="874" y="766"/>
                </a:lnTo>
                <a:lnTo>
                  <a:pt x="821" y="841"/>
                </a:lnTo>
                <a:lnTo>
                  <a:pt x="920" y="934"/>
                </a:lnTo>
                <a:lnTo>
                  <a:pt x="901" y="956"/>
                </a:lnTo>
                <a:lnTo>
                  <a:pt x="890" y="963"/>
                </a:lnTo>
                <a:lnTo>
                  <a:pt x="874" y="968"/>
                </a:lnTo>
                <a:lnTo>
                  <a:pt x="839" y="912"/>
                </a:lnTo>
                <a:lnTo>
                  <a:pt x="775" y="864"/>
                </a:lnTo>
                <a:lnTo>
                  <a:pt x="752" y="870"/>
                </a:lnTo>
                <a:lnTo>
                  <a:pt x="730" y="934"/>
                </a:lnTo>
                <a:lnTo>
                  <a:pt x="637" y="916"/>
                </a:lnTo>
                <a:lnTo>
                  <a:pt x="610" y="934"/>
                </a:lnTo>
                <a:lnTo>
                  <a:pt x="527" y="912"/>
                </a:lnTo>
                <a:lnTo>
                  <a:pt x="489" y="841"/>
                </a:lnTo>
                <a:lnTo>
                  <a:pt x="391" y="777"/>
                </a:lnTo>
                <a:lnTo>
                  <a:pt x="361" y="777"/>
                </a:lnTo>
                <a:lnTo>
                  <a:pt x="356" y="819"/>
                </a:lnTo>
                <a:lnTo>
                  <a:pt x="327" y="835"/>
                </a:lnTo>
                <a:lnTo>
                  <a:pt x="252" y="830"/>
                </a:lnTo>
                <a:lnTo>
                  <a:pt x="132" y="784"/>
                </a:lnTo>
                <a:lnTo>
                  <a:pt x="22" y="801"/>
                </a:lnTo>
                <a:lnTo>
                  <a:pt x="6" y="771"/>
                </a:lnTo>
                <a:lnTo>
                  <a:pt x="46" y="715"/>
                </a:lnTo>
                <a:lnTo>
                  <a:pt x="46" y="593"/>
                </a:lnTo>
                <a:lnTo>
                  <a:pt x="92" y="480"/>
                </a:lnTo>
                <a:lnTo>
                  <a:pt x="35" y="347"/>
                </a:lnTo>
                <a:lnTo>
                  <a:pt x="35" y="301"/>
                </a:lnTo>
                <a:lnTo>
                  <a:pt x="0" y="248"/>
                </a:lnTo>
                <a:lnTo>
                  <a:pt x="0" y="0"/>
                </a:lnTo>
                <a:lnTo>
                  <a:pt x="546" y="0"/>
                </a:lnTo>
                <a:lnTo>
                  <a:pt x="546" y="11"/>
                </a:lnTo>
                <a:lnTo>
                  <a:pt x="558" y="22"/>
                </a:lnTo>
                <a:lnTo>
                  <a:pt x="546" y="64"/>
                </a:lnTo>
                <a:lnTo>
                  <a:pt x="558" y="75"/>
                </a:lnTo>
                <a:lnTo>
                  <a:pt x="540" y="91"/>
                </a:lnTo>
                <a:lnTo>
                  <a:pt x="551" y="133"/>
                </a:lnTo>
                <a:lnTo>
                  <a:pt x="593" y="168"/>
                </a:lnTo>
                <a:lnTo>
                  <a:pt x="551" y="213"/>
                </a:lnTo>
                <a:lnTo>
                  <a:pt x="558" y="243"/>
                </a:lnTo>
                <a:lnTo>
                  <a:pt x="506" y="288"/>
                </a:lnTo>
                <a:lnTo>
                  <a:pt x="471" y="365"/>
                </a:lnTo>
                <a:lnTo>
                  <a:pt x="471" y="416"/>
                </a:lnTo>
                <a:lnTo>
                  <a:pt x="449" y="427"/>
                </a:lnTo>
                <a:lnTo>
                  <a:pt x="460" y="474"/>
                </a:lnTo>
                <a:lnTo>
                  <a:pt x="449" y="492"/>
                </a:lnTo>
                <a:lnTo>
                  <a:pt x="805" y="492"/>
                </a:lnTo>
                <a:lnTo>
                  <a:pt x="781" y="569"/>
                </a:lnTo>
                <a:lnTo>
                  <a:pt x="832" y="668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5707080" y="4227480"/>
            <a:ext cx="534960" cy="906480"/>
          </a:xfrm>
          <a:custGeom>
            <a:avLst/>
            <a:gdLst/>
            <a:ahLst/>
            <a:rect l="l" t="t" r="r" b="b"/>
            <a:pathLst>
              <a:path w="673" h="1142">
                <a:moveTo>
                  <a:pt x="18" y="1113"/>
                </a:moveTo>
                <a:lnTo>
                  <a:pt x="63" y="1107"/>
                </a:lnTo>
                <a:lnTo>
                  <a:pt x="93" y="983"/>
                </a:lnTo>
                <a:lnTo>
                  <a:pt x="104" y="1142"/>
                </a:lnTo>
                <a:lnTo>
                  <a:pt x="207" y="1113"/>
                </a:lnTo>
                <a:lnTo>
                  <a:pt x="213" y="1045"/>
                </a:lnTo>
                <a:lnTo>
                  <a:pt x="167" y="1001"/>
                </a:lnTo>
                <a:lnTo>
                  <a:pt x="173" y="967"/>
                </a:lnTo>
                <a:lnTo>
                  <a:pt x="660" y="967"/>
                </a:lnTo>
                <a:lnTo>
                  <a:pt x="643" y="921"/>
                </a:lnTo>
                <a:lnTo>
                  <a:pt x="651" y="782"/>
                </a:lnTo>
                <a:lnTo>
                  <a:pt x="638" y="748"/>
                </a:lnTo>
                <a:lnTo>
                  <a:pt x="651" y="691"/>
                </a:lnTo>
                <a:lnTo>
                  <a:pt x="673" y="662"/>
                </a:lnTo>
                <a:lnTo>
                  <a:pt x="651" y="638"/>
                </a:lnTo>
                <a:lnTo>
                  <a:pt x="660" y="622"/>
                </a:lnTo>
                <a:lnTo>
                  <a:pt x="632" y="569"/>
                </a:lnTo>
                <a:lnTo>
                  <a:pt x="616" y="478"/>
                </a:lnTo>
                <a:lnTo>
                  <a:pt x="523" y="0"/>
                </a:lnTo>
                <a:lnTo>
                  <a:pt x="45" y="0"/>
                </a:lnTo>
                <a:lnTo>
                  <a:pt x="71" y="29"/>
                </a:lnTo>
                <a:lnTo>
                  <a:pt x="0" y="748"/>
                </a:lnTo>
                <a:lnTo>
                  <a:pt x="18" y="111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5440320" y="3906720"/>
            <a:ext cx="1246320" cy="320760"/>
          </a:xfrm>
          <a:custGeom>
            <a:avLst/>
            <a:gdLst/>
            <a:ahLst/>
            <a:rect l="l" t="t" r="r" b="b"/>
            <a:pathLst>
              <a:path w="1568" h="405">
                <a:moveTo>
                  <a:pt x="1568" y="6"/>
                </a:moveTo>
                <a:lnTo>
                  <a:pt x="398" y="0"/>
                </a:lnTo>
                <a:lnTo>
                  <a:pt x="407" y="48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10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7" y="232"/>
                </a:lnTo>
                <a:lnTo>
                  <a:pt x="62" y="279"/>
                </a:lnTo>
                <a:lnTo>
                  <a:pt x="29" y="323"/>
                </a:lnTo>
                <a:lnTo>
                  <a:pt x="35" y="376"/>
                </a:lnTo>
                <a:lnTo>
                  <a:pt x="0" y="405"/>
                </a:lnTo>
                <a:lnTo>
                  <a:pt x="379" y="405"/>
                </a:lnTo>
                <a:lnTo>
                  <a:pt x="857" y="405"/>
                </a:lnTo>
                <a:lnTo>
                  <a:pt x="1100" y="405"/>
                </a:lnTo>
                <a:lnTo>
                  <a:pt x="1100" y="354"/>
                </a:lnTo>
                <a:lnTo>
                  <a:pt x="1138" y="341"/>
                </a:lnTo>
                <a:lnTo>
                  <a:pt x="1169" y="285"/>
                </a:lnTo>
                <a:lnTo>
                  <a:pt x="1244" y="272"/>
                </a:lnTo>
                <a:lnTo>
                  <a:pt x="1339" y="219"/>
                </a:lnTo>
                <a:lnTo>
                  <a:pt x="1355" y="179"/>
                </a:lnTo>
                <a:lnTo>
                  <a:pt x="1401" y="157"/>
                </a:lnTo>
                <a:lnTo>
                  <a:pt x="1413" y="179"/>
                </a:lnTo>
                <a:lnTo>
                  <a:pt x="1459" y="139"/>
                </a:lnTo>
                <a:lnTo>
                  <a:pt x="1499" y="144"/>
                </a:lnTo>
                <a:lnTo>
                  <a:pt x="1528" y="93"/>
                </a:lnTo>
                <a:lnTo>
                  <a:pt x="1563" y="88"/>
                </a:lnTo>
                <a:lnTo>
                  <a:pt x="1568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235480" y="4227480"/>
            <a:ext cx="525600" cy="906480"/>
          </a:xfrm>
          <a:custGeom>
            <a:avLst/>
            <a:gdLst/>
            <a:ahLst/>
            <a:rect l="l" t="t" r="r" b="b"/>
            <a:pathLst>
              <a:path w="662" h="1142">
                <a:moveTo>
                  <a:pt x="609" y="1113"/>
                </a:moveTo>
                <a:lnTo>
                  <a:pt x="494" y="1102"/>
                </a:lnTo>
                <a:lnTo>
                  <a:pt x="385" y="1142"/>
                </a:lnTo>
                <a:lnTo>
                  <a:pt x="332" y="1045"/>
                </a:lnTo>
                <a:lnTo>
                  <a:pt x="356" y="967"/>
                </a:lnTo>
                <a:lnTo>
                  <a:pt x="0" y="967"/>
                </a:lnTo>
                <a:lnTo>
                  <a:pt x="11" y="948"/>
                </a:lnTo>
                <a:lnTo>
                  <a:pt x="0" y="903"/>
                </a:lnTo>
                <a:lnTo>
                  <a:pt x="22" y="892"/>
                </a:lnTo>
                <a:lnTo>
                  <a:pt x="22" y="839"/>
                </a:lnTo>
                <a:lnTo>
                  <a:pt x="57" y="766"/>
                </a:lnTo>
                <a:lnTo>
                  <a:pt x="109" y="719"/>
                </a:lnTo>
                <a:lnTo>
                  <a:pt x="104" y="691"/>
                </a:lnTo>
                <a:lnTo>
                  <a:pt x="144" y="644"/>
                </a:lnTo>
                <a:lnTo>
                  <a:pt x="104" y="609"/>
                </a:lnTo>
                <a:lnTo>
                  <a:pt x="91" y="569"/>
                </a:lnTo>
                <a:lnTo>
                  <a:pt x="109" y="553"/>
                </a:lnTo>
                <a:lnTo>
                  <a:pt x="97" y="542"/>
                </a:lnTo>
                <a:lnTo>
                  <a:pt x="109" y="500"/>
                </a:lnTo>
                <a:lnTo>
                  <a:pt x="97" y="489"/>
                </a:lnTo>
                <a:lnTo>
                  <a:pt x="97" y="478"/>
                </a:lnTo>
                <a:lnTo>
                  <a:pt x="109" y="438"/>
                </a:lnTo>
                <a:lnTo>
                  <a:pt x="91" y="409"/>
                </a:lnTo>
                <a:lnTo>
                  <a:pt x="104" y="368"/>
                </a:lnTo>
                <a:lnTo>
                  <a:pt x="80" y="345"/>
                </a:lnTo>
                <a:lnTo>
                  <a:pt x="97" y="328"/>
                </a:lnTo>
                <a:lnTo>
                  <a:pt x="80" y="317"/>
                </a:lnTo>
                <a:lnTo>
                  <a:pt x="113" y="294"/>
                </a:lnTo>
                <a:lnTo>
                  <a:pt x="109" y="248"/>
                </a:lnTo>
                <a:lnTo>
                  <a:pt x="150" y="230"/>
                </a:lnTo>
                <a:lnTo>
                  <a:pt x="131" y="208"/>
                </a:lnTo>
                <a:lnTo>
                  <a:pt x="166" y="173"/>
                </a:lnTo>
                <a:lnTo>
                  <a:pt x="166" y="155"/>
                </a:lnTo>
                <a:lnTo>
                  <a:pt x="201" y="139"/>
                </a:lnTo>
                <a:lnTo>
                  <a:pt x="206" y="71"/>
                </a:lnTo>
                <a:lnTo>
                  <a:pt x="259" y="24"/>
                </a:lnTo>
                <a:lnTo>
                  <a:pt x="259" y="0"/>
                </a:lnTo>
                <a:lnTo>
                  <a:pt x="638" y="0"/>
                </a:lnTo>
                <a:lnTo>
                  <a:pt x="662" y="29"/>
                </a:lnTo>
                <a:lnTo>
                  <a:pt x="591" y="748"/>
                </a:lnTo>
                <a:lnTo>
                  <a:pt x="609" y="111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097600" y="2052720"/>
            <a:ext cx="777600" cy="787320"/>
          </a:xfrm>
          <a:custGeom>
            <a:avLst/>
            <a:gdLst/>
            <a:ahLst/>
            <a:rect l="l" t="t" r="r" b="b"/>
            <a:pathLst>
              <a:path w="979" h="992">
                <a:moveTo>
                  <a:pt x="414" y="56"/>
                </a:moveTo>
                <a:lnTo>
                  <a:pt x="346" y="64"/>
                </a:lnTo>
                <a:lnTo>
                  <a:pt x="346" y="0"/>
                </a:lnTo>
                <a:lnTo>
                  <a:pt x="219" y="45"/>
                </a:lnTo>
                <a:lnTo>
                  <a:pt x="162" y="53"/>
                </a:lnTo>
                <a:lnTo>
                  <a:pt x="144" y="34"/>
                </a:lnTo>
                <a:lnTo>
                  <a:pt x="109" y="40"/>
                </a:lnTo>
                <a:lnTo>
                  <a:pt x="104" y="173"/>
                </a:lnTo>
                <a:lnTo>
                  <a:pt x="34" y="208"/>
                </a:lnTo>
                <a:lnTo>
                  <a:pt x="0" y="282"/>
                </a:lnTo>
                <a:lnTo>
                  <a:pt x="40" y="317"/>
                </a:lnTo>
                <a:lnTo>
                  <a:pt x="23" y="352"/>
                </a:lnTo>
                <a:lnTo>
                  <a:pt x="13" y="472"/>
                </a:lnTo>
                <a:lnTo>
                  <a:pt x="80" y="531"/>
                </a:lnTo>
                <a:lnTo>
                  <a:pt x="138" y="541"/>
                </a:lnTo>
                <a:lnTo>
                  <a:pt x="178" y="611"/>
                </a:lnTo>
                <a:lnTo>
                  <a:pt x="253" y="658"/>
                </a:lnTo>
                <a:lnTo>
                  <a:pt x="277" y="755"/>
                </a:lnTo>
                <a:lnTo>
                  <a:pt x="306" y="928"/>
                </a:lnTo>
                <a:lnTo>
                  <a:pt x="363" y="952"/>
                </a:lnTo>
                <a:lnTo>
                  <a:pt x="374" y="992"/>
                </a:lnTo>
                <a:lnTo>
                  <a:pt x="857" y="992"/>
                </a:lnTo>
                <a:lnTo>
                  <a:pt x="846" y="819"/>
                </a:lnTo>
                <a:lnTo>
                  <a:pt x="875" y="720"/>
                </a:lnTo>
                <a:lnTo>
                  <a:pt x="908" y="518"/>
                </a:lnTo>
                <a:lnTo>
                  <a:pt x="979" y="381"/>
                </a:lnTo>
                <a:lnTo>
                  <a:pt x="926" y="403"/>
                </a:lnTo>
                <a:lnTo>
                  <a:pt x="915" y="450"/>
                </a:lnTo>
                <a:lnTo>
                  <a:pt x="824" y="518"/>
                </a:lnTo>
                <a:lnTo>
                  <a:pt x="851" y="443"/>
                </a:lnTo>
                <a:lnTo>
                  <a:pt x="886" y="392"/>
                </a:lnTo>
                <a:lnTo>
                  <a:pt x="864" y="374"/>
                </a:lnTo>
                <a:lnTo>
                  <a:pt x="870" y="328"/>
                </a:lnTo>
                <a:lnTo>
                  <a:pt x="835" y="334"/>
                </a:lnTo>
                <a:lnTo>
                  <a:pt x="846" y="259"/>
                </a:lnTo>
                <a:lnTo>
                  <a:pt x="795" y="231"/>
                </a:lnTo>
                <a:lnTo>
                  <a:pt x="795" y="202"/>
                </a:lnTo>
                <a:lnTo>
                  <a:pt x="467" y="109"/>
                </a:lnTo>
                <a:lnTo>
                  <a:pt x="448" y="75"/>
                </a:lnTo>
                <a:lnTo>
                  <a:pt x="414" y="5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5272200" y="2840040"/>
            <a:ext cx="563400" cy="1015920"/>
          </a:xfrm>
          <a:custGeom>
            <a:avLst/>
            <a:gdLst/>
            <a:ahLst/>
            <a:rect l="l" t="t" r="r" b="b"/>
            <a:pathLst>
              <a:path w="709" h="1278">
                <a:moveTo>
                  <a:pt x="12" y="483"/>
                </a:moveTo>
                <a:lnTo>
                  <a:pt x="0" y="540"/>
                </a:lnTo>
                <a:lnTo>
                  <a:pt x="23" y="638"/>
                </a:lnTo>
                <a:lnTo>
                  <a:pt x="127" y="731"/>
                </a:lnTo>
                <a:lnTo>
                  <a:pt x="156" y="830"/>
                </a:lnTo>
                <a:lnTo>
                  <a:pt x="189" y="811"/>
                </a:lnTo>
                <a:lnTo>
                  <a:pt x="242" y="839"/>
                </a:lnTo>
                <a:lnTo>
                  <a:pt x="197" y="956"/>
                </a:lnTo>
                <a:lnTo>
                  <a:pt x="202" y="985"/>
                </a:lnTo>
                <a:lnTo>
                  <a:pt x="352" y="1116"/>
                </a:lnTo>
                <a:lnTo>
                  <a:pt x="363" y="1174"/>
                </a:lnTo>
                <a:lnTo>
                  <a:pt x="352" y="1209"/>
                </a:lnTo>
                <a:lnTo>
                  <a:pt x="375" y="1260"/>
                </a:lnTo>
                <a:lnTo>
                  <a:pt x="392" y="1273"/>
                </a:lnTo>
                <a:lnTo>
                  <a:pt x="399" y="1249"/>
                </a:lnTo>
                <a:lnTo>
                  <a:pt x="421" y="1278"/>
                </a:lnTo>
                <a:lnTo>
                  <a:pt x="415" y="1255"/>
                </a:lnTo>
                <a:lnTo>
                  <a:pt x="443" y="1220"/>
                </a:lnTo>
                <a:lnTo>
                  <a:pt x="530" y="1255"/>
                </a:lnTo>
                <a:lnTo>
                  <a:pt x="547" y="1238"/>
                </a:lnTo>
                <a:lnTo>
                  <a:pt x="536" y="1180"/>
                </a:lnTo>
                <a:lnTo>
                  <a:pt x="605" y="1158"/>
                </a:lnTo>
                <a:lnTo>
                  <a:pt x="594" y="1116"/>
                </a:lnTo>
                <a:lnTo>
                  <a:pt x="618" y="1076"/>
                </a:lnTo>
                <a:lnTo>
                  <a:pt x="605" y="1065"/>
                </a:lnTo>
                <a:lnTo>
                  <a:pt x="618" y="1065"/>
                </a:lnTo>
                <a:lnTo>
                  <a:pt x="618" y="1014"/>
                </a:lnTo>
                <a:lnTo>
                  <a:pt x="634" y="1001"/>
                </a:lnTo>
                <a:lnTo>
                  <a:pt x="629" y="979"/>
                </a:lnTo>
                <a:lnTo>
                  <a:pt x="687" y="921"/>
                </a:lnTo>
                <a:lnTo>
                  <a:pt x="709" y="864"/>
                </a:lnTo>
                <a:lnTo>
                  <a:pt x="704" y="817"/>
                </a:lnTo>
                <a:lnTo>
                  <a:pt x="674" y="777"/>
                </a:lnTo>
                <a:lnTo>
                  <a:pt x="704" y="715"/>
                </a:lnTo>
                <a:lnTo>
                  <a:pt x="696" y="171"/>
                </a:lnTo>
                <a:lnTo>
                  <a:pt x="645" y="46"/>
                </a:lnTo>
                <a:lnTo>
                  <a:pt x="640" y="0"/>
                </a:lnTo>
                <a:lnTo>
                  <a:pt x="156" y="0"/>
                </a:lnTo>
                <a:lnTo>
                  <a:pt x="237" y="80"/>
                </a:lnTo>
                <a:lnTo>
                  <a:pt x="242" y="109"/>
                </a:lnTo>
                <a:lnTo>
                  <a:pt x="237" y="149"/>
                </a:lnTo>
                <a:lnTo>
                  <a:pt x="208" y="206"/>
                </a:lnTo>
                <a:lnTo>
                  <a:pt x="87" y="246"/>
                </a:lnTo>
                <a:lnTo>
                  <a:pt x="74" y="281"/>
                </a:lnTo>
                <a:lnTo>
                  <a:pt x="105" y="315"/>
                </a:lnTo>
                <a:lnTo>
                  <a:pt x="105" y="346"/>
                </a:lnTo>
                <a:lnTo>
                  <a:pt x="63" y="408"/>
                </a:lnTo>
                <a:lnTo>
                  <a:pt x="18" y="438"/>
                </a:lnTo>
                <a:lnTo>
                  <a:pt x="23" y="478"/>
                </a:lnTo>
                <a:lnTo>
                  <a:pt x="12" y="483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6765840" y="2871720"/>
            <a:ext cx="831960" cy="471600"/>
          </a:xfrm>
          <a:custGeom>
            <a:avLst/>
            <a:gdLst/>
            <a:ahLst/>
            <a:rect l="l" t="t" r="r" b="b"/>
            <a:pathLst>
              <a:path w="1048" h="595">
                <a:moveTo>
                  <a:pt x="888" y="64"/>
                </a:moveTo>
                <a:lnTo>
                  <a:pt x="127" y="64"/>
                </a:lnTo>
                <a:lnTo>
                  <a:pt x="122" y="0"/>
                </a:lnTo>
                <a:lnTo>
                  <a:pt x="0" y="71"/>
                </a:lnTo>
                <a:lnTo>
                  <a:pt x="34" y="595"/>
                </a:lnTo>
                <a:lnTo>
                  <a:pt x="571" y="595"/>
                </a:lnTo>
                <a:lnTo>
                  <a:pt x="870" y="595"/>
                </a:lnTo>
                <a:lnTo>
                  <a:pt x="893" y="560"/>
                </a:lnTo>
                <a:lnTo>
                  <a:pt x="939" y="571"/>
                </a:lnTo>
                <a:lnTo>
                  <a:pt x="985" y="555"/>
                </a:lnTo>
                <a:lnTo>
                  <a:pt x="1048" y="485"/>
                </a:lnTo>
                <a:lnTo>
                  <a:pt x="985" y="427"/>
                </a:lnTo>
                <a:lnTo>
                  <a:pt x="979" y="398"/>
                </a:lnTo>
                <a:lnTo>
                  <a:pt x="963" y="392"/>
                </a:lnTo>
                <a:lnTo>
                  <a:pt x="957" y="347"/>
                </a:lnTo>
                <a:lnTo>
                  <a:pt x="975" y="323"/>
                </a:lnTo>
                <a:lnTo>
                  <a:pt x="963" y="296"/>
                </a:lnTo>
                <a:lnTo>
                  <a:pt x="1003" y="230"/>
                </a:lnTo>
                <a:lnTo>
                  <a:pt x="1026" y="208"/>
                </a:lnTo>
                <a:lnTo>
                  <a:pt x="975" y="181"/>
                </a:lnTo>
                <a:lnTo>
                  <a:pt x="944" y="99"/>
                </a:lnTo>
                <a:lnTo>
                  <a:pt x="888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7866000" y="2335320"/>
            <a:ext cx="239760" cy="455400"/>
          </a:xfrm>
          <a:custGeom>
            <a:avLst/>
            <a:gdLst/>
            <a:ahLst/>
            <a:rect l="l" t="t" r="r" b="b"/>
            <a:pathLst>
              <a:path w="302" h="573">
                <a:moveTo>
                  <a:pt x="302" y="498"/>
                </a:moveTo>
                <a:lnTo>
                  <a:pt x="251" y="422"/>
                </a:lnTo>
                <a:lnTo>
                  <a:pt x="211" y="214"/>
                </a:lnTo>
                <a:lnTo>
                  <a:pt x="171" y="0"/>
                </a:lnTo>
                <a:lnTo>
                  <a:pt x="126" y="4"/>
                </a:lnTo>
                <a:lnTo>
                  <a:pt x="107" y="64"/>
                </a:lnTo>
                <a:lnTo>
                  <a:pt x="107" y="81"/>
                </a:lnTo>
                <a:lnTo>
                  <a:pt x="96" y="115"/>
                </a:lnTo>
                <a:lnTo>
                  <a:pt x="107" y="161"/>
                </a:lnTo>
                <a:lnTo>
                  <a:pt x="45" y="214"/>
                </a:lnTo>
                <a:lnTo>
                  <a:pt x="40" y="296"/>
                </a:lnTo>
                <a:lnTo>
                  <a:pt x="5" y="387"/>
                </a:lnTo>
                <a:lnTo>
                  <a:pt x="0" y="551"/>
                </a:lnTo>
                <a:lnTo>
                  <a:pt x="18" y="573"/>
                </a:lnTo>
                <a:lnTo>
                  <a:pt x="222" y="573"/>
                </a:lnTo>
                <a:lnTo>
                  <a:pt x="279" y="538"/>
                </a:lnTo>
                <a:lnTo>
                  <a:pt x="297" y="544"/>
                </a:lnTo>
                <a:lnTo>
                  <a:pt x="302" y="49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7704000" y="2386080"/>
            <a:ext cx="247680" cy="404640"/>
          </a:xfrm>
          <a:custGeom>
            <a:avLst/>
            <a:gdLst/>
            <a:ahLst/>
            <a:rect l="l" t="t" r="r" b="b"/>
            <a:pathLst>
              <a:path w="312" h="509">
                <a:moveTo>
                  <a:pt x="221" y="509"/>
                </a:moveTo>
                <a:lnTo>
                  <a:pt x="203" y="487"/>
                </a:lnTo>
                <a:lnTo>
                  <a:pt x="208" y="323"/>
                </a:lnTo>
                <a:lnTo>
                  <a:pt x="243" y="232"/>
                </a:lnTo>
                <a:lnTo>
                  <a:pt x="249" y="152"/>
                </a:lnTo>
                <a:lnTo>
                  <a:pt x="312" y="99"/>
                </a:lnTo>
                <a:lnTo>
                  <a:pt x="300" y="51"/>
                </a:lnTo>
                <a:lnTo>
                  <a:pt x="312" y="17"/>
                </a:lnTo>
                <a:lnTo>
                  <a:pt x="312" y="0"/>
                </a:lnTo>
                <a:lnTo>
                  <a:pt x="0" y="0"/>
                </a:lnTo>
                <a:lnTo>
                  <a:pt x="11" y="82"/>
                </a:lnTo>
                <a:lnTo>
                  <a:pt x="30" y="122"/>
                </a:lnTo>
                <a:lnTo>
                  <a:pt x="11" y="208"/>
                </a:lnTo>
                <a:lnTo>
                  <a:pt x="35" y="279"/>
                </a:lnTo>
                <a:lnTo>
                  <a:pt x="30" y="301"/>
                </a:lnTo>
                <a:lnTo>
                  <a:pt x="64" y="323"/>
                </a:lnTo>
                <a:lnTo>
                  <a:pt x="86" y="509"/>
                </a:lnTo>
                <a:lnTo>
                  <a:pt x="221" y="509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7518240" y="3040200"/>
            <a:ext cx="223920" cy="441360"/>
          </a:xfrm>
          <a:custGeom>
            <a:avLst/>
            <a:gdLst/>
            <a:ahLst/>
            <a:rect l="l" t="t" r="r" b="b"/>
            <a:pathLst>
              <a:path w="283" h="554">
                <a:moveTo>
                  <a:pt x="13" y="423"/>
                </a:moveTo>
                <a:lnTo>
                  <a:pt x="58" y="474"/>
                </a:lnTo>
                <a:lnTo>
                  <a:pt x="139" y="503"/>
                </a:lnTo>
                <a:lnTo>
                  <a:pt x="150" y="554"/>
                </a:lnTo>
                <a:lnTo>
                  <a:pt x="173" y="525"/>
                </a:lnTo>
                <a:lnTo>
                  <a:pt x="248" y="397"/>
                </a:lnTo>
                <a:lnTo>
                  <a:pt x="254" y="335"/>
                </a:lnTo>
                <a:lnTo>
                  <a:pt x="272" y="322"/>
                </a:lnTo>
                <a:lnTo>
                  <a:pt x="283" y="260"/>
                </a:lnTo>
                <a:lnTo>
                  <a:pt x="226" y="191"/>
                </a:lnTo>
                <a:lnTo>
                  <a:pt x="248" y="156"/>
                </a:lnTo>
                <a:lnTo>
                  <a:pt x="261" y="93"/>
                </a:lnTo>
                <a:lnTo>
                  <a:pt x="109" y="0"/>
                </a:lnTo>
                <a:lnTo>
                  <a:pt x="88" y="21"/>
                </a:lnTo>
                <a:lnTo>
                  <a:pt x="47" y="87"/>
                </a:lnTo>
                <a:lnTo>
                  <a:pt x="58" y="114"/>
                </a:lnTo>
                <a:lnTo>
                  <a:pt x="40" y="138"/>
                </a:lnTo>
                <a:lnTo>
                  <a:pt x="47" y="184"/>
                </a:lnTo>
                <a:lnTo>
                  <a:pt x="64" y="191"/>
                </a:lnTo>
                <a:lnTo>
                  <a:pt x="69" y="218"/>
                </a:lnTo>
                <a:lnTo>
                  <a:pt x="133" y="277"/>
                </a:lnTo>
                <a:lnTo>
                  <a:pt x="69" y="346"/>
                </a:lnTo>
                <a:lnTo>
                  <a:pt x="22" y="363"/>
                </a:lnTo>
                <a:lnTo>
                  <a:pt x="0" y="410"/>
                </a:lnTo>
                <a:lnTo>
                  <a:pt x="13" y="42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7986600" y="2919240"/>
            <a:ext cx="93600" cy="13032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6" y="165"/>
                </a:moveTo>
                <a:lnTo>
                  <a:pt x="98" y="132"/>
                </a:lnTo>
                <a:lnTo>
                  <a:pt x="117" y="73"/>
                </a:lnTo>
                <a:lnTo>
                  <a:pt x="93" y="57"/>
                </a:lnTo>
                <a:lnTo>
                  <a:pt x="69" y="0"/>
                </a:lnTo>
                <a:lnTo>
                  <a:pt x="0" y="0"/>
                </a:lnTo>
                <a:lnTo>
                  <a:pt x="16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7746840" y="2919240"/>
            <a:ext cx="255600" cy="184320"/>
          </a:xfrm>
          <a:custGeom>
            <a:avLst/>
            <a:gdLst/>
            <a:ahLst/>
            <a:rect l="l" t="t" r="r" b="b"/>
            <a:pathLst>
              <a:path w="321" h="234">
                <a:moveTo>
                  <a:pt x="13" y="234"/>
                </a:moveTo>
                <a:lnTo>
                  <a:pt x="121" y="199"/>
                </a:lnTo>
                <a:lnTo>
                  <a:pt x="155" y="172"/>
                </a:lnTo>
                <a:lnTo>
                  <a:pt x="235" y="172"/>
                </a:lnTo>
                <a:lnTo>
                  <a:pt x="321" y="166"/>
                </a:lnTo>
                <a:lnTo>
                  <a:pt x="305" y="0"/>
                </a:lnTo>
                <a:lnTo>
                  <a:pt x="18" y="0"/>
                </a:lnTo>
                <a:lnTo>
                  <a:pt x="24" y="166"/>
                </a:lnTo>
                <a:lnTo>
                  <a:pt x="35" y="188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534000" y="3173400"/>
            <a:ext cx="682920" cy="642960"/>
          </a:xfrm>
          <a:custGeom>
            <a:avLst/>
            <a:gdLst/>
            <a:ahLst/>
            <a:rect l="l" t="t" r="r" b="b"/>
            <a:pathLst>
              <a:path w="861" h="810">
                <a:moveTo>
                  <a:pt x="0" y="522"/>
                </a:moveTo>
                <a:lnTo>
                  <a:pt x="51" y="515"/>
                </a:lnTo>
                <a:lnTo>
                  <a:pt x="91" y="382"/>
                </a:lnTo>
                <a:lnTo>
                  <a:pt x="117" y="387"/>
                </a:lnTo>
                <a:lnTo>
                  <a:pt x="117" y="411"/>
                </a:lnTo>
                <a:lnTo>
                  <a:pt x="144" y="400"/>
                </a:lnTo>
                <a:lnTo>
                  <a:pt x="133" y="365"/>
                </a:lnTo>
                <a:lnTo>
                  <a:pt x="157" y="323"/>
                </a:lnTo>
                <a:lnTo>
                  <a:pt x="197" y="289"/>
                </a:lnTo>
                <a:lnTo>
                  <a:pt x="208" y="307"/>
                </a:lnTo>
                <a:lnTo>
                  <a:pt x="237" y="289"/>
                </a:lnTo>
                <a:lnTo>
                  <a:pt x="295" y="243"/>
                </a:lnTo>
                <a:lnTo>
                  <a:pt x="330" y="81"/>
                </a:lnTo>
                <a:lnTo>
                  <a:pt x="317" y="11"/>
                </a:lnTo>
                <a:lnTo>
                  <a:pt x="346" y="0"/>
                </a:lnTo>
                <a:lnTo>
                  <a:pt x="357" y="219"/>
                </a:lnTo>
                <a:lnTo>
                  <a:pt x="543" y="219"/>
                </a:lnTo>
                <a:lnTo>
                  <a:pt x="549" y="336"/>
                </a:lnTo>
                <a:lnTo>
                  <a:pt x="613" y="278"/>
                </a:lnTo>
                <a:lnTo>
                  <a:pt x="642" y="278"/>
                </a:lnTo>
                <a:lnTo>
                  <a:pt x="666" y="237"/>
                </a:lnTo>
                <a:lnTo>
                  <a:pt x="706" y="261"/>
                </a:lnTo>
                <a:lnTo>
                  <a:pt x="728" y="261"/>
                </a:lnTo>
                <a:lnTo>
                  <a:pt x="735" y="243"/>
                </a:lnTo>
                <a:lnTo>
                  <a:pt x="775" y="219"/>
                </a:lnTo>
                <a:lnTo>
                  <a:pt x="832" y="243"/>
                </a:lnTo>
                <a:lnTo>
                  <a:pt x="861" y="307"/>
                </a:lnTo>
                <a:lnTo>
                  <a:pt x="850" y="352"/>
                </a:lnTo>
                <a:lnTo>
                  <a:pt x="751" y="278"/>
                </a:lnTo>
                <a:lnTo>
                  <a:pt x="740" y="347"/>
                </a:lnTo>
                <a:lnTo>
                  <a:pt x="666" y="434"/>
                </a:lnTo>
                <a:lnTo>
                  <a:pt x="642" y="422"/>
                </a:lnTo>
                <a:lnTo>
                  <a:pt x="596" y="522"/>
                </a:lnTo>
                <a:lnTo>
                  <a:pt x="527" y="480"/>
                </a:lnTo>
                <a:lnTo>
                  <a:pt x="509" y="557"/>
                </a:lnTo>
                <a:lnTo>
                  <a:pt x="427" y="693"/>
                </a:lnTo>
                <a:lnTo>
                  <a:pt x="439" y="706"/>
                </a:lnTo>
                <a:lnTo>
                  <a:pt x="434" y="735"/>
                </a:lnTo>
                <a:lnTo>
                  <a:pt x="405" y="754"/>
                </a:lnTo>
                <a:lnTo>
                  <a:pt x="330" y="757"/>
                </a:lnTo>
                <a:lnTo>
                  <a:pt x="323" y="781"/>
                </a:lnTo>
                <a:lnTo>
                  <a:pt x="266" y="797"/>
                </a:lnTo>
                <a:lnTo>
                  <a:pt x="237" y="775"/>
                </a:lnTo>
                <a:lnTo>
                  <a:pt x="191" y="810"/>
                </a:lnTo>
                <a:lnTo>
                  <a:pt x="139" y="770"/>
                </a:lnTo>
                <a:lnTo>
                  <a:pt x="126" y="728"/>
                </a:lnTo>
                <a:lnTo>
                  <a:pt x="69" y="701"/>
                </a:lnTo>
                <a:lnTo>
                  <a:pt x="0" y="584"/>
                </a:lnTo>
                <a:lnTo>
                  <a:pt x="0" y="52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6199200" y="2930400"/>
            <a:ext cx="611280" cy="654120"/>
          </a:xfrm>
          <a:custGeom>
            <a:avLst/>
            <a:gdLst/>
            <a:ahLst/>
            <a:rect l="l" t="t" r="r" b="b"/>
            <a:pathLst>
              <a:path w="769" h="824">
                <a:moveTo>
                  <a:pt x="29" y="657"/>
                </a:moveTo>
                <a:lnTo>
                  <a:pt x="18" y="662"/>
                </a:lnTo>
                <a:lnTo>
                  <a:pt x="0" y="57"/>
                </a:lnTo>
                <a:lnTo>
                  <a:pt x="237" y="57"/>
                </a:lnTo>
                <a:lnTo>
                  <a:pt x="425" y="120"/>
                </a:lnTo>
                <a:lnTo>
                  <a:pt x="534" y="97"/>
                </a:lnTo>
                <a:lnTo>
                  <a:pt x="638" y="35"/>
                </a:lnTo>
                <a:lnTo>
                  <a:pt x="747" y="0"/>
                </a:lnTo>
                <a:lnTo>
                  <a:pt x="769" y="306"/>
                </a:lnTo>
                <a:lnTo>
                  <a:pt x="740" y="315"/>
                </a:lnTo>
                <a:lnTo>
                  <a:pt x="753" y="385"/>
                </a:lnTo>
                <a:lnTo>
                  <a:pt x="718" y="547"/>
                </a:lnTo>
                <a:lnTo>
                  <a:pt x="660" y="593"/>
                </a:lnTo>
                <a:lnTo>
                  <a:pt x="631" y="609"/>
                </a:lnTo>
                <a:lnTo>
                  <a:pt x="622" y="593"/>
                </a:lnTo>
                <a:lnTo>
                  <a:pt x="580" y="627"/>
                </a:lnTo>
                <a:lnTo>
                  <a:pt x="556" y="669"/>
                </a:lnTo>
                <a:lnTo>
                  <a:pt x="569" y="702"/>
                </a:lnTo>
                <a:lnTo>
                  <a:pt x="539" y="715"/>
                </a:lnTo>
                <a:lnTo>
                  <a:pt x="539" y="691"/>
                </a:lnTo>
                <a:lnTo>
                  <a:pt x="516" y="686"/>
                </a:lnTo>
                <a:lnTo>
                  <a:pt x="476" y="819"/>
                </a:lnTo>
                <a:lnTo>
                  <a:pt x="425" y="824"/>
                </a:lnTo>
                <a:lnTo>
                  <a:pt x="377" y="784"/>
                </a:lnTo>
                <a:lnTo>
                  <a:pt x="366" y="750"/>
                </a:lnTo>
                <a:lnTo>
                  <a:pt x="326" y="779"/>
                </a:lnTo>
                <a:lnTo>
                  <a:pt x="293" y="784"/>
                </a:lnTo>
                <a:lnTo>
                  <a:pt x="259" y="755"/>
                </a:lnTo>
                <a:lnTo>
                  <a:pt x="231" y="771"/>
                </a:lnTo>
                <a:lnTo>
                  <a:pt x="215" y="771"/>
                </a:lnTo>
                <a:lnTo>
                  <a:pt x="189" y="744"/>
                </a:lnTo>
                <a:lnTo>
                  <a:pt x="127" y="726"/>
                </a:lnTo>
                <a:lnTo>
                  <a:pt x="87" y="662"/>
                </a:lnTo>
                <a:lnTo>
                  <a:pt x="29" y="65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6459480" y="4184640"/>
            <a:ext cx="711360" cy="609480"/>
          </a:xfrm>
          <a:custGeom>
            <a:avLst/>
            <a:gdLst/>
            <a:ahLst/>
            <a:rect l="l" t="t" r="r" b="b"/>
            <a:pathLst>
              <a:path w="897" h="768">
                <a:moveTo>
                  <a:pt x="482" y="768"/>
                </a:moveTo>
                <a:lnTo>
                  <a:pt x="482" y="739"/>
                </a:lnTo>
                <a:lnTo>
                  <a:pt x="542" y="712"/>
                </a:lnTo>
                <a:lnTo>
                  <a:pt x="516" y="642"/>
                </a:lnTo>
                <a:lnTo>
                  <a:pt x="644" y="642"/>
                </a:lnTo>
                <a:lnTo>
                  <a:pt x="793" y="502"/>
                </a:lnTo>
                <a:lnTo>
                  <a:pt x="793" y="456"/>
                </a:lnTo>
                <a:lnTo>
                  <a:pt x="897" y="329"/>
                </a:lnTo>
                <a:lnTo>
                  <a:pt x="679" y="99"/>
                </a:lnTo>
                <a:lnTo>
                  <a:pt x="472" y="99"/>
                </a:lnTo>
                <a:lnTo>
                  <a:pt x="472" y="64"/>
                </a:lnTo>
                <a:lnTo>
                  <a:pt x="441" y="30"/>
                </a:lnTo>
                <a:lnTo>
                  <a:pt x="420" y="40"/>
                </a:lnTo>
                <a:lnTo>
                  <a:pt x="420" y="17"/>
                </a:lnTo>
                <a:lnTo>
                  <a:pt x="172" y="0"/>
                </a:lnTo>
                <a:lnTo>
                  <a:pt x="46" y="51"/>
                </a:lnTo>
                <a:lnTo>
                  <a:pt x="0" y="126"/>
                </a:lnTo>
                <a:lnTo>
                  <a:pt x="62" y="179"/>
                </a:lnTo>
                <a:lnTo>
                  <a:pt x="91" y="179"/>
                </a:lnTo>
                <a:lnTo>
                  <a:pt x="155" y="307"/>
                </a:lnTo>
                <a:lnTo>
                  <a:pt x="281" y="423"/>
                </a:lnTo>
                <a:lnTo>
                  <a:pt x="275" y="445"/>
                </a:lnTo>
                <a:lnTo>
                  <a:pt x="310" y="498"/>
                </a:lnTo>
                <a:lnTo>
                  <a:pt x="363" y="533"/>
                </a:lnTo>
                <a:lnTo>
                  <a:pt x="385" y="624"/>
                </a:lnTo>
                <a:lnTo>
                  <a:pt x="420" y="648"/>
                </a:lnTo>
                <a:lnTo>
                  <a:pt x="441" y="699"/>
                </a:lnTo>
                <a:lnTo>
                  <a:pt x="441" y="746"/>
                </a:lnTo>
                <a:lnTo>
                  <a:pt x="482" y="768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7480440" y="3321000"/>
            <a:ext cx="144360" cy="258840"/>
          </a:xfrm>
          <a:custGeom>
            <a:avLst/>
            <a:gdLst/>
            <a:ahLst/>
            <a:rect l="l" t="t" r="r" b="b"/>
            <a:pathLst>
              <a:path w="180" h="327">
                <a:moveTo>
                  <a:pt x="0" y="35"/>
                </a:moveTo>
                <a:lnTo>
                  <a:pt x="23" y="0"/>
                </a:lnTo>
                <a:lnTo>
                  <a:pt x="69" y="11"/>
                </a:lnTo>
                <a:lnTo>
                  <a:pt x="47" y="57"/>
                </a:lnTo>
                <a:lnTo>
                  <a:pt x="53" y="92"/>
                </a:lnTo>
                <a:lnTo>
                  <a:pt x="151" y="247"/>
                </a:lnTo>
                <a:lnTo>
                  <a:pt x="180" y="305"/>
                </a:lnTo>
                <a:lnTo>
                  <a:pt x="169" y="327"/>
                </a:lnTo>
                <a:lnTo>
                  <a:pt x="47" y="327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2617920" y="3851280"/>
            <a:ext cx="992160" cy="1074600"/>
          </a:xfrm>
          <a:custGeom>
            <a:avLst/>
            <a:gdLst/>
            <a:ahLst/>
            <a:rect l="l" t="t" r="r" b="b"/>
            <a:pathLst>
              <a:path w="1249" h="1355">
                <a:moveTo>
                  <a:pt x="472" y="1200"/>
                </a:moveTo>
                <a:lnTo>
                  <a:pt x="1150" y="1200"/>
                </a:lnTo>
                <a:lnTo>
                  <a:pt x="1225" y="115"/>
                </a:lnTo>
                <a:lnTo>
                  <a:pt x="1243" y="115"/>
                </a:lnTo>
                <a:lnTo>
                  <a:pt x="1249" y="0"/>
                </a:lnTo>
                <a:lnTo>
                  <a:pt x="149" y="0"/>
                </a:lnTo>
                <a:lnTo>
                  <a:pt x="0" y="1355"/>
                </a:lnTo>
                <a:lnTo>
                  <a:pt x="155" y="1355"/>
                </a:lnTo>
                <a:lnTo>
                  <a:pt x="166" y="1240"/>
                </a:lnTo>
                <a:lnTo>
                  <a:pt x="478" y="1240"/>
                </a:lnTo>
                <a:lnTo>
                  <a:pt x="472" y="120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5837400" y="4995720"/>
            <a:ext cx="1172880" cy="1211400"/>
          </a:xfrm>
          <a:custGeom>
            <a:avLst/>
            <a:gdLst/>
            <a:ahLst/>
            <a:rect l="l" t="t" r="r" b="b"/>
            <a:pathLst>
              <a:path w="1477" h="1525">
                <a:moveTo>
                  <a:pt x="40" y="148"/>
                </a:moveTo>
                <a:lnTo>
                  <a:pt x="104" y="101"/>
                </a:lnTo>
                <a:lnTo>
                  <a:pt x="96" y="135"/>
                </a:lnTo>
                <a:lnTo>
                  <a:pt x="259" y="123"/>
                </a:lnTo>
                <a:lnTo>
                  <a:pt x="248" y="148"/>
                </a:lnTo>
                <a:lnTo>
                  <a:pt x="397" y="232"/>
                </a:lnTo>
                <a:lnTo>
                  <a:pt x="448" y="303"/>
                </a:lnTo>
                <a:lnTo>
                  <a:pt x="494" y="290"/>
                </a:lnTo>
                <a:lnTo>
                  <a:pt x="616" y="258"/>
                </a:lnTo>
                <a:lnTo>
                  <a:pt x="638" y="210"/>
                </a:lnTo>
                <a:lnTo>
                  <a:pt x="718" y="232"/>
                </a:lnTo>
                <a:lnTo>
                  <a:pt x="802" y="314"/>
                </a:lnTo>
                <a:lnTo>
                  <a:pt x="809" y="349"/>
                </a:lnTo>
                <a:lnTo>
                  <a:pt x="935" y="464"/>
                </a:lnTo>
                <a:lnTo>
                  <a:pt x="946" y="562"/>
                </a:lnTo>
                <a:lnTo>
                  <a:pt x="935" y="723"/>
                </a:lnTo>
                <a:lnTo>
                  <a:pt x="946" y="770"/>
                </a:lnTo>
                <a:lnTo>
                  <a:pt x="964" y="735"/>
                </a:lnTo>
                <a:lnTo>
                  <a:pt x="994" y="754"/>
                </a:lnTo>
                <a:lnTo>
                  <a:pt x="986" y="885"/>
                </a:lnTo>
                <a:lnTo>
                  <a:pt x="1056" y="1007"/>
                </a:lnTo>
                <a:lnTo>
                  <a:pt x="1085" y="994"/>
                </a:lnTo>
                <a:lnTo>
                  <a:pt x="1096" y="1064"/>
                </a:lnTo>
                <a:lnTo>
                  <a:pt x="1119" y="1064"/>
                </a:lnTo>
                <a:lnTo>
                  <a:pt x="1109" y="1100"/>
                </a:lnTo>
                <a:lnTo>
                  <a:pt x="1165" y="1226"/>
                </a:lnTo>
                <a:lnTo>
                  <a:pt x="1234" y="1272"/>
                </a:lnTo>
                <a:lnTo>
                  <a:pt x="1274" y="1363"/>
                </a:lnTo>
                <a:lnTo>
                  <a:pt x="1274" y="1421"/>
                </a:lnTo>
                <a:lnTo>
                  <a:pt x="1338" y="1438"/>
                </a:lnTo>
                <a:lnTo>
                  <a:pt x="1419" y="1399"/>
                </a:lnTo>
                <a:lnTo>
                  <a:pt x="1431" y="1410"/>
                </a:lnTo>
                <a:lnTo>
                  <a:pt x="1397" y="1469"/>
                </a:lnTo>
                <a:lnTo>
                  <a:pt x="1344" y="1525"/>
                </a:lnTo>
                <a:lnTo>
                  <a:pt x="1402" y="1485"/>
                </a:lnTo>
                <a:lnTo>
                  <a:pt x="1448" y="1416"/>
                </a:lnTo>
                <a:lnTo>
                  <a:pt x="1477" y="1210"/>
                </a:lnTo>
                <a:lnTo>
                  <a:pt x="1471" y="989"/>
                </a:lnTo>
                <a:lnTo>
                  <a:pt x="1367" y="741"/>
                </a:lnTo>
                <a:lnTo>
                  <a:pt x="1355" y="591"/>
                </a:lnTo>
                <a:lnTo>
                  <a:pt x="1258" y="424"/>
                </a:lnTo>
                <a:lnTo>
                  <a:pt x="1154" y="83"/>
                </a:lnTo>
                <a:lnTo>
                  <a:pt x="1165" y="61"/>
                </a:lnTo>
                <a:lnTo>
                  <a:pt x="1078" y="39"/>
                </a:lnTo>
                <a:lnTo>
                  <a:pt x="1061" y="55"/>
                </a:lnTo>
                <a:lnTo>
                  <a:pt x="1068" y="148"/>
                </a:lnTo>
                <a:lnTo>
                  <a:pt x="1037" y="148"/>
                </a:lnTo>
                <a:lnTo>
                  <a:pt x="1028" y="101"/>
                </a:lnTo>
                <a:lnTo>
                  <a:pt x="525" y="66"/>
                </a:lnTo>
                <a:lnTo>
                  <a:pt x="494" y="0"/>
                </a:lnTo>
                <a:lnTo>
                  <a:pt x="5" y="0"/>
                </a:lnTo>
                <a:lnTo>
                  <a:pt x="0" y="35"/>
                </a:lnTo>
                <a:lnTo>
                  <a:pt x="45" y="79"/>
                </a:lnTo>
                <a:lnTo>
                  <a:pt x="40" y="148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7758000" y="2762280"/>
            <a:ext cx="514440" cy="301680"/>
          </a:xfrm>
          <a:custGeom>
            <a:avLst/>
            <a:gdLst/>
            <a:ahLst/>
            <a:rect l="l" t="t" r="r" b="b"/>
            <a:pathLst>
              <a:path w="647" h="380">
                <a:moveTo>
                  <a:pt x="591" y="369"/>
                </a:moveTo>
                <a:lnTo>
                  <a:pt x="631" y="380"/>
                </a:lnTo>
                <a:lnTo>
                  <a:pt x="634" y="369"/>
                </a:lnTo>
                <a:lnTo>
                  <a:pt x="618" y="345"/>
                </a:lnTo>
                <a:lnTo>
                  <a:pt x="613" y="369"/>
                </a:lnTo>
                <a:lnTo>
                  <a:pt x="591" y="369"/>
                </a:lnTo>
                <a:lnTo>
                  <a:pt x="591" y="369"/>
                </a:lnTo>
                <a:close/>
                <a:moveTo>
                  <a:pt x="479" y="351"/>
                </a:moveTo>
                <a:lnTo>
                  <a:pt x="549" y="363"/>
                </a:lnTo>
                <a:lnTo>
                  <a:pt x="543" y="334"/>
                </a:lnTo>
                <a:lnTo>
                  <a:pt x="521" y="329"/>
                </a:lnTo>
                <a:lnTo>
                  <a:pt x="479" y="351"/>
                </a:lnTo>
                <a:lnTo>
                  <a:pt x="479" y="351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7" y="35"/>
                </a:lnTo>
                <a:lnTo>
                  <a:pt x="416" y="0"/>
                </a:lnTo>
                <a:lnTo>
                  <a:pt x="434" y="6"/>
                </a:lnTo>
                <a:lnTo>
                  <a:pt x="474" y="70"/>
                </a:lnTo>
                <a:lnTo>
                  <a:pt x="439" y="134"/>
                </a:lnTo>
                <a:lnTo>
                  <a:pt x="490" y="168"/>
                </a:lnTo>
                <a:lnTo>
                  <a:pt x="531" y="248"/>
                </a:lnTo>
                <a:lnTo>
                  <a:pt x="562" y="265"/>
                </a:lnTo>
                <a:lnTo>
                  <a:pt x="625" y="265"/>
                </a:lnTo>
                <a:lnTo>
                  <a:pt x="625" y="236"/>
                </a:lnTo>
                <a:lnTo>
                  <a:pt x="613" y="214"/>
                </a:lnTo>
                <a:lnTo>
                  <a:pt x="631" y="214"/>
                </a:lnTo>
                <a:lnTo>
                  <a:pt x="647" y="265"/>
                </a:lnTo>
                <a:lnTo>
                  <a:pt x="607" y="300"/>
                </a:lnTo>
                <a:lnTo>
                  <a:pt x="549" y="305"/>
                </a:lnTo>
                <a:lnTo>
                  <a:pt x="514" y="283"/>
                </a:lnTo>
                <a:lnTo>
                  <a:pt x="445" y="310"/>
                </a:lnTo>
                <a:lnTo>
                  <a:pt x="405" y="270"/>
                </a:lnTo>
                <a:lnTo>
                  <a:pt x="381" y="254"/>
                </a:lnTo>
                <a:lnTo>
                  <a:pt x="357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8002440" y="1952640"/>
            <a:ext cx="570240" cy="777960"/>
          </a:xfrm>
          <a:custGeom>
            <a:avLst/>
            <a:gdLst/>
            <a:ahLst/>
            <a:rect l="l" t="t" r="r" b="b"/>
            <a:pathLst>
              <a:path w="719" h="979">
                <a:moveTo>
                  <a:pt x="454" y="750"/>
                </a:moveTo>
                <a:lnTo>
                  <a:pt x="460" y="766"/>
                </a:lnTo>
                <a:lnTo>
                  <a:pt x="467" y="750"/>
                </a:lnTo>
                <a:lnTo>
                  <a:pt x="454" y="750"/>
                </a:lnTo>
                <a:lnTo>
                  <a:pt x="454" y="750"/>
                </a:lnTo>
                <a:close/>
                <a:moveTo>
                  <a:pt x="436" y="726"/>
                </a:moveTo>
                <a:lnTo>
                  <a:pt x="449" y="733"/>
                </a:lnTo>
                <a:lnTo>
                  <a:pt x="449" y="704"/>
                </a:lnTo>
                <a:lnTo>
                  <a:pt x="436" y="726"/>
                </a:lnTo>
                <a:lnTo>
                  <a:pt x="436" y="726"/>
                </a:lnTo>
                <a:close/>
                <a:moveTo>
                  <a:pt x="409" y="739"/>
                </a:moveTo>
                <a:lnTo>
                  <a:pt x="414" y="760"/>
                </a:lnTo>
                <a:lnTo>
                  <a:pt x="436" y="750"/>
                </a:lnTo>
                <a:lnTo>
                  <a:pt x="420" y="715"/>
                </a:lnTo>
                <a:lnTo>
                  <a:pt x="409" y="739"/>
                </a:lnTo>
                <a:lnTo>
                  <a:pt x="409" y="739"/>
                </a:lnTo>
                <a:close/>
                <a:moveTo>
                  <a:pt x="40" y="698"/>
                </a:moveTo>
                <a:lnTo>
                  <a:pt x="0" y="485"/>
                </a:lnTo>
                <a:lnTo>
                  <a:pt x="80" y="472"/>
                </a:lnTo>
                <a:lnTo>
                  <a:pt x="75" y="432"/>
                </a:lnTo>
                <a:lnTo>
                  <a:pt x="104" y="398"/>
                </a:lnTo>
                <a:lnTo>
                  <a:pt x="99" y="299"/>
                </a:lnTo>
                <a:lnTo>
                  <a:pt x="128" y="197"/>
                </a:lnTo>
                <a:lnTo>
                  <a:pt x="128" y="133"/>
                </a:lnTo>
                <a:lnTo>
                  <a:pt x="190" y="13"/>
                </a:lnTo>
                <a:lnTo>
                  <a:pt x="219" y="0"/>
                </a:lnTo>
                <a:lnTo>
                  <a:pt x="259" y="35"/>
                </a:lnTo>
                <a:lnTo>
                  <a:pt x="265" y="46"/>
                </a:lnTo>
                <a:lnTo>
                  <a:pt x="305" y="58"/>
                </a:lnTo>
                <a:lnTo>
                  <a:pt x="392" y="18"/>
                </a:lnTo>
                <a:lnTo>
                  <a:pt x="483" y="88"/>
                </a:lnTo>
                <a:lnTo>
                  <a:pt x="511" y="237"/>
                </a:lnTo>
                <a:lnTo>
                  <a:pt x="542" y="398"/>
                </a:lnTo>
                <a:lnTo>
                  <a:pt x="591" y="414"/>
                </a:lnTo>
                <a:lnTo>
                  <a:pt x="604" y="472"/>
                </a:lnTo>
                <a:lnTo>
                  <a:pt x="644" y="507"/>
                </a:lnTo>
                <a:lnTo>
                  <a:pt x="690" y="502"/>
                </a:lnTo>
                <a:lnTo>
                  <a:pt x="719" y="598"/>
                </a:lnTo>
                <a:lnTo>
                  <a:pt x="591" y="646"/>
                </a:lnTo>
                <a:lnTo>
                  <a:pt x="516" y="715"/>
                </a:lnTo>
                <a:lnTo>
                  <a:pt x="454" y="691"/>
                </a:lnTo>
                <a:lnTo>
                  <a:pt x="436" y="657"/>
                </a:lnTo>
                <a:lnTo>
                  <a:pt x="420" y="657"/>
                </a:lnTo>
                <a:lnTo>
                  <a:pt x="392" y="766"/>
                </a:lnTo>
                <a:lnTo>
                  <a:pt x="363" y="760"/>
                </a:lnTo>
                <a:lnTo>
                  <a:pt x="327" y="801"/>
                </a:lnTo>
                <a:lnTo>
                  <a:pt x="305" y="784"/>
                </a:lnTo>
                <a:lnTo>
                  <a:pt x="294" y="824"/>
                </a:lnTo>
                <a:lnTo>
                  <a:pt x="270" y="801"/>
                </a:lnTo>
                <a:lnTo>
                  <a:pt x="235" y="813"/>
                </a:lnTo>
                <a:lnTo>
                  <a:pt x="173" y="939"/>
                </a:lnTo>
                <a:lnTo>
                  <a:pt x="133" y="979"/>
                </a:lnTo>
                <a:lnTo>
                  <a:pt x="80" y="905"/>
                </a:lnTo>
                <a:lnTo>
                  <a:pt x="40" y="698"/>
                </a:lnTo>
                <a:lnTo>
                  <a:pt x="40" y="69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6311880" y="3909960"/>
            <a:ext cx="1292400" cy="536760"/>
          </a:xfrm>
          <a:custGeom>
            <a:avLst/>
            <a:gdLst/>
            <a:ahLst/>
            <a:rect l="l" t="t" r="r" b="b"/>
            <a:pathLst>
              <a:path w="1627" h="674">
                <a:moveTo>
                  <a:pt x="1581" y="352"/>
                </a:moveTo>
                <a:lnTo>
                  <a:pt x="1621" y="346"/>
                </a:lnTo>
                <a:lnTo>
                  <a:pt x="1627" y="253"/>
                </a:lnTo>
                <a:lnTo>
                  <a:pt x="1530" y="63"/>
                </a:lnTo>
                <a:lnTo>
                  <a:pt x="1535" y="0"/>
                </a:lnTo>
                <a:lnTo>
                  <a:pt x="469" y="0"/>
                </a:lnTo>
                <a:lnTo>
                  <a:pt x="463" y="80"/>
                </a:lnTo>
                <a:lnTo>
                  <a:pt x="428" y="87"/>
                </a:lnTo>
                <a:lnTo>
                  <a:pt x="401" y="138"/>
                </a:lnTo>
                <a:lnTo>
                  <a:pt x="359" y="131"/>
                </a:lnTo>
                <a:lnTo>
                  <a:pt x="314" y="173"/>
                </a:lnTo>
                <a:lnTo>
                  <a:pt x="301" y="149"/>
                </a:lnTo>
                <a:lnTo>
                  <a:pt x="257" y="173"/>
                </a:lnTo>
                <a:lnTo>
                  <a:pt x="239" y="213"/>
                </a:lnTo>
                <a:lnTo>
                  <a:pt x="144" y="266"/>
                </a:lnTo>
                <a:lnTo>
                  <a:pt x="69" y="277"/>
                </a:lnTo>
                <a:lnTo>
                  <a:pt x="38" y="333"/>
                </a:lnTo>
                <a:lnTo>
                  <a:pt x="0" y="346"/>
                </a:lnTo>
                <a:lnTo>
                  <a:pt x="0" y="397"/>
                </a:lnTo>
                <a:lnTo>
                  <a:pt x="226" y="397"/>
                </a:lnTo>
                <a:lnTo>
                  <a:pt x="354" y="346"/>
                </a:lnTo>
                <a:lnTo>
                  <a:pt x="602" y="363"/>
                </a:lnTo>
                <a:lnTo>
                  <a:pt x="602" y="386"/>
                </a:lnTo>
                <a:lnTo>
                  <a:pt x="624" y="375"/>
                </a:lnTo>
                <a:lnTo>
                  <a:pt x="653" y="408"/>
                </a:lnTo>
                <a:lnTo>
                  <a:pt x="653" y="443"/>
                </a:lnTo>
                <a:lnTo>
                  <a:pt x="861" y="443"/>
                </a:lnTo>
                <a:lnTo>
                  <a:pt x="1080" y="674"/>
                </a:lnTo>
                <a:lnTo>
                  <a:pt x="1218" y="629"/>
                </a:lnTo>
                <a:lnTo>
                  <a:pt x="1293" y="525"/>
                </a:lnTo>
                <a:lnTo>
                  <a:pt x="1426" y="490"/>
                </a:lnTo>
                <a:lnTo>
                  <a:pt x="1470" y="450"/>
                </a:lnTo>
                <a:lnTo>
                  <a:pt x="1470" y="403"/>
                </a:lnTo>
                <a:lnTo>
                  <a:pt x="1426" y="403"/>
                </a:lnTo>
                <a:lnTo>
                  <a:pt x="1461" y="341"/>
                </a:lnTo>
                <a:lnTo>
                  <a:pt x="1391" y="299"/>
                </a:lnTo>
                <a:lnTo>
                  <a:pt x="1448" y="282"/>
                </a:lnTo>
                <a:lnTo>
                  <a:pt x="1488" y="322"/>
                </a:lnTo>
                <a:lnTo>
                  <a:pt x="1517" y="322"/>
                </a:lnTo>
                <a:lnTo>
                  <a:pt x="1581" y="253"/>
                </a:lnTo>
                <a:lnTo>
                  <a:pt x="1563" y="178"/>
                </a:lnTo>
                <a:lnTo>
                  <a:pt x="1530" y="237"/>
                </a:lnTo>
                <a:lnTo>
                  <a:pt x="1517" y="173"/>
                </a:lnTo>
                <a:lnTo>
                  <a:pt x="1408" y="184"/>
                </a:lnTo>
                <a:lnTo>
                  <a:pt x="1402" y="96"/>
                </a:lnTo>
                <a:lnTo>
                  <a:pt x="1430" y="156"/>
                </a:lnTo>
                <a:lnTo>
                  <a:pt x="1512" y="115"/>
                </a:lnTo>
                <a:lnTo>
                  <a:pt x="1552" y="122"/>
                </a:lnTo>
                <a:lnTo>
                  <a:pt x="1614" y="253"/>
                </a:lnTo>
                <a:lnTo>
                  <a:pt x="1610" y="333"/>
                </a:lnTo>
                <a:lnTo>
                  <a:pt x="1581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6886440" y="2386080"/>
            <a:ext cx="1116000" cy="796680"/>
          </a:xfrm>
          <a:custGeom>
            <a:avLst/>
            <a:gdLst/>
            <a:ahLst/>
            <a:rect l="l" t="t" r="r" b="b"/>
            <a:pathLst>
              <a:path w="1406" h="1003">
                <a:moveTo>
                  <a:pt x="1355" y="877"/>
                </a:moveTo>
                <a:lnTo>
                  <a:pt x="1355" y="872"/>
                </a:lnTo>
                <a:lnTo>
                  <a:pt x="1297" y="918"/>
                </a:lnTo>
                <a:lnTo>
                  <a:pt x="1107" y="947"/>
                </a:lnTo>
                <a:lnTo>
                  <a:pt x="1067" y="974"/>
                </a:lnTo>
                <a:lnTo>
                  <a:pt x="1067" y="998"/>
                </a:lnTo>
                <a:lnTo>
                  <a:pt x="1096" y="1003"/>
                </a:lnTo>
                <a:lnTo>
                  <a:pt x="1368" y="923"/>
                </a:lnTo>
                <a:lnTo>
                  <a:pt x="1406" y="899"/>
                </a:lnTo>
                <a:lnTo>
                  <a:pt x="1395" y="888"/>
                </a:lnTo>
                <a:lnTo>
                  <a:pt x="1368" y="894"/>
                </a:lnTo>
                <a:lnTo>
                  <a:pt x="1320" y="918"/>
                </a:lnTo>
                <a:lnTo>
                  <a:pt x="1355" y="877"/>
                </a:lnTo>
                <a:lnTo>
                  <a:pt x="1355" y="877"/>
                </a:lnTo>
                <a:close/>
                <a:moveTo>
                  <a:pt x="766" y="681"/>
                </a:moveTo>
                <a:lnTo>
                  <a:pt x="824" y="715"/>
                </a:lnTo>
                <a:lnTo>
                  <a:pt x="854" y="797"/>
                </a:lnTo>
                <a:lnTo>
                  <a:pt x="905" y="825"/>
                </a:lnTo>
                <a:lnTo>
                  <a:pt x="1054" y="918"/>
                </a:lnTo>
                <a:lnTo>
                  <a:pt x="1043" y="981"/>
                </a:lnTo>
                <a:lnTo>
                  <a:pt x="1096" y="907"/>
                </a:lnTo>
                <a:lnTo>
                  <a:pt x="1083" y="888"/>
                </a:lnTo>
                <a:lnTo>
                  <a:pt x="1118" y="859"/>
                </a:lnTo>
                <a:lnTo>
                  <a:pt x="1107" y="837"/>
                </a:lnTo>
                <a:lnTo>
                  <a:pt x="1102" y="670"/>
                </a:lnTo>
                <a:lnTo>
                  <a:pt x="1118" y="507"/>
                </a:lnTo>
                <a:lnTo>
                  <a:pt x="1096" y="323"/>
                </a:lnTo>
                <a:lnTo>
                  <a:pt x="1061" y="299"/>
                </a:lnTo>
                <a:lnTo>
                  <a:pt x="1067" y="277"/>
                </a:lnTo>
                <a:lnTo>
                  <a:pt x="1043" y="206"/>
                </a:lnTo>
                <a:lnTo>
                  <a:pt x="1061" y="122"/>
                </a:lnTo>
                <a:lnTo>
                  <a:pt x="1043" y="81"/>
                </a:lnTo>
                <a:lnTo>
                  <a:pt x="1032" y="0"/>
                </a:lnTo>
                <a:lnTo>
                  <a:pt x="755" y="0"/>
                </a:lnTo>
                <a:lnTo>
                  <a:pt x="657" y="75"/>
                </a:lnTo>
                <a:lnTo>
                  <a:pt x="633" y="144"/>
                </a:lnTo>
                <a:lnTo>
                  <a:pt x="564" y="197"/>
                </a:lnTo>
                <a:lnTo>
                  <a:pt x="598" y="225"/>
                </a:lnTo>
                <a:lnTo>
                  <a:pt x="576" y="248"/>
                </a:lnTo>
                <a:lnTo>
                  <a:pt x="598" y="323"/>
                </a:lnTo>
                <a:lnTo>
                  <a:pt x="472" y="381"/>
                </a:lnTo>
                <a:lnTo>
                  <a:pt x="368" y="392"/>
                </a:lnTo>
                <a:lnTo>
                  <a:pt x="270" y="358"/>
                </a:lnTo>
                <a:lnTo>
                  <a:pt x="110" y="392"/>
                </a:lnTo>
                <a:lnTo>
                  <a:pt x="157" y="491"/>
                </a:lnTo>
                <a:lnTo>
                  <a:pt x="0" y="617"/>
                </a:lnTo>
                <a:lnTo>
                  <a:pt x="6" y="681"/>
                </a:lnTo>
                <a:lnTo>
                  <a:pt x="766" y="681"/>
                </a:lnTo>
                <a:lnTo>
                  <a:pt x="766" y="68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5427720" y="1943280"/>
            <a:ext cx="1090440" cy="1035000"/>
          </a:xfrm>
          <a:custGeom>
            <a:avLst/>
            <a:gdLst/>
            <a:ahLst/>
            <a:rect l="l" t="t" r="r" b="b"/>
            <a:pathLst>
              <a:path w="1373" h="1304">
                <a:moveTo>
                  <a:pt x="0" y="195"/>
                </a:moveTo>
                <a:lnTo>
                  <a:pt x="178" y="132"/>
                </a:lnTo>
                <a:lnTo>
                  <a:pt x="322" y="29"/>
                </a:lnTo>
                <a:lnTo>
                  <a:pt x="421" y="0"/>
                </a:lnTo>
                <a:lnTo>
                  <a:pt x="315" y="115"/>
                </a:lnTo>
                <a:lnTo>
                  <a:pt x="315" y="157"/>
                </a:lnTo>
                <a:lnTo>
                  <a:pt x="403" y="132"/>
                </a:lnTo>
                <a:lnTo>
                  <a:pt x="512" y="225"/>
                </a:lnTo>
                <a:lnTo>
                  <a:pt x="614" y="232"/>
                </a:lnTo>
                <a:lnTo>
                  <a:pt x="707" y="179"/>
                </a:lnTo>
                <a:lnTo>
                  <a:pt x="875" y="157"/>
                </a:lnTo>
                <a:lnTo>
                  <a:pt x="886" y="208"/>
                </a:lnTo>
                <a:lnTo>
                  <a:pt x="977" y="219"/>
                </a:lnTo>
                <a:lnTo>
                  <a:pt x="1001" y="219"/>
                </a:lnTo>
                <a:lnTo>
                  <a:pt x="1025" y="294"/>
                </a:lnTo>
                <a:lnTo>
                  <a:pt x="1070" y="334"/>
                </a:lnTo>
                <a:lnTo>
                  <a:pt x="995" y="347"/>
                </a:lnTo>
                <a:lnTo>
                  <a:pt x="966" y="323"/>
                </a:lnTo>
                <a:lnTo>
                  <a:pt x="955" y="358"/>
                </a:lnTo>
                <a:lnTo>
                  <a:pt x="840" y="318"/>
                </a:lnTo>
                <a:lnTo>
                  <a:pt x="696" y="363"/>
                </a:lnTo>
                <a:lnTo>
                  <a:pt x="632" y="416"/>
                </a:lnTo>
                <a:lnTo>
                  <a:pt x="632" y="363"/>
                </a:lnTo>
                <a:lnTo>
                  <a:pt x="574" y="385"/>
                </a:lnTo>
                <a:lnTo>
                  <a:pt x="472" y="531"/>
                </a:lnTo>
                <a:lnTo>
                  <a:pt x="448" y="513"/>
                </a:lnTo>
                <a:lnTo>
                  <a:pt x="456" y="467"/>
                </a:lnTo>
                <a:lnTo>
                  <a:pt x="421" y="473"/>
                </a:lnTo>
                <a:lnTo>
                  <a:pt x="430" y="398"/>
                </a:lnTo>
                <a:lnTo>
                  <a:pt x="381" y="369"/>
                </a:lnTo>
                <a:lnTo>
                  <a:pt x="381" y="341"/>
                </a:lnTo>
                <a:lnTo>
                  <a:pt x="52" y="248"/>
                </a:lnTo>
                <a:lnTo>
                  <a:pt x="34" y="214"/>
                </a:lnTo>
                <a:lnTo>
                  <a:pt x="0" y="195"/>
                </a:lnTo>
                <a:lnTo>
                  <a:pt x="0" y="195"/>
                </a:lnTo>
                <a:close/>
                <a:moveTo>
                  <a:pt x="1373" y="992"/>
                </a:moveTo>
                <a:lnTo>
                  <a:pt x="1349" y="952"/>
                </a:lnTo>
                <a:lnTo>
                  <a:pt x="1314" y="819"/>
                </a:lnTo>
                <a:lnTo>
                  <a:pt x="1271" y="766"/>
                </a:lnTo>
                <a:lnTo>
                  <a:pt x="1196" y="792"/>
                </a:lnTo>
                <a:lnTo>
                  <a:pt x="1150" y="854"/>
                </a:lnTo>
                <a:lnTo>
                  <a:pt x="1118" y="859"/>
                </a:lnTo>
                <a:lnTo>
                  <a:pt x="1105" y="837"/>
                </a:lnTo>
                <a:lnTo>
                  <a:pt x="1121" y="784"/>
                </a:lnTo>
                <a:lnTo>
                  <a:pt x="1161" y="750"/>
                </a:lnTo>
                <a:lnTo>
                  <a:pt x="1201" y="682"/>
                </a:lnTo>
                <a:lnTo>
                  <a:pt x="1169" y="547"/>
                </a:lnTo>
                <a:lnTo>
                  <a:pt x="1185" y="536"/>
                </a:lnTo>
                <a:lnTo>
                  <a:pt x="1017" y="411"/>
                </a:lnTo>
                <a:lnTo>
                  <a:pt x="908" y="398"/>
                </a:lnTo>
                <a:lnTo>
                  <a:pt x="886" y="432"/>
                </a:lnTo>
                <a:lnTo>
                  <a:pt x="908" y="467"/>
                </a:lnTo>
                <a:lnTo>
                  <a:pt x="840" y="496"/>
                </a:lnTo>
                <a:lnTo>
                  <a:pt x="833" y="566"/>
                </a:lnTo>
                <a:lnTo>
                  <a:pt x="806" y="589"/>
                </a:lnTo>
                <a:lnTo>
                  <a:pt x="787" y="525"/>
                </a:lnTo>
                <a:lnTo>
                  <a:pt x="702" y="629"/>
                </a:lnTo>
                <a:lnTo>
                  <a:pt x="662" y="859"/>
                </a:lnTo>
                <a:lnTo>
                  <a:pt x="707" y="952"/>
                </a:lnTo>
                <a:lnTo>
                  <a:pt x="714" y="987"/>
                </a:lnTo>
                <a:lnTo>
                  <a:pt x="707" y="1091"/>
                </a:lnTo>
                <a:lnTo>
                  <a:pt x="643" y="1264"/>
                </a:lnTo>
                <a:lnTo>
                  <a:pt x="598" y="1291"/>
                </a:lnTo>
                <a:lnTo>
                  <a:pt x="966" y="1291"/>
                </a:lnTo>
                <a:lnTo>
                  <a:pt x="972" y="1304"/>
                </a:lnTo>
                <a:lnTo>
                  <a:pt x="1209" y="1304"/>
                </a:lnTo>
                <a:lnTo>
                  <a:pt x="1260" y="1240"/>
                </a:lnTo>
                <a:lnTo>
                  <a:pt x="1260" y="1208"/>
                </a:lnTo>
                <a:lnTo>
                  <a:pt x="1298" y="1155"/>
                </a:lnTo>
                <a:lnTo>
                  <a:pt x="1302" y="1115"/>
                </a:lnTo>
                <a:lnTo>
                  <a:pt x="1355" y="1096"/>
                </a:lnTo>
                <a:lnTo>
                  <a:pt x="1373" y="992"/>
                </a:lnTo>
                <a:lnTo>
                  <a:pt x="1373" y="99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6392880" y="3395520"/>
            <a:ext cx="1198440" cy="514440"/>
          </a:xfrm>
          <a:custGeom>
            <a:avLst/>
            <a:gdLst/>
            <a:ahLst/>
            <a:rect l="l" t="t" r="r" b="b"/>
            <a:pathLst>
              <a:path w="1510" h="650">
                <a:moveTo>
                  <a:pt x="0" y="650"/>
                </a:moveTo>
                <a:lnTo>
                  <a:pt x="106" y="637"/>
                </a:lnTo>
                <a:lnTo>
                  <a:pt x="181" y="548"/>
                </a:lnTo>
                <a:lnTo>
                  <a:pt x="307" y="449"/>
                </a:lnTo>
                <a:lnTo>
                  <a:pt x="319" y="489"/>
                </a:lnTo>
                <a:lnTo>
                  <a:pt x="372" y="529"/>
                </a:lnTo>
                <a:lnTo>
                  <a:pt x="416" y="495"/>
                </a:lnTo>
                <a:lnTo>
                  <a:pt x="447" y="517"/>
                </a:lnTo>
                <a:lnTo>
                  <a:pt x="504" y="500"/>
                </a:lnTo>
                <a:lnTo>
                  <a:pt x="509" y="476"/>
                </a:lnTo>
                <a:lnTo>
                  <a:pt x="584" y="473"/>
                </a:lnTo>
                <a:lnTo>
                  <a:pt x="613" y="455"/>
                </a:lnTo>
                <a:lnTo>
                  <a:pt x="618" y="425"/>
                </a:lnTo>
                <a:lnTo>
                  <a:pt x="606" y="414"/>
                </a:lnTo>
                <a:lnTo>
                  <a:pt x="688" y="276"/>
                </a:lnTo>
                <a:lnTo>
                  <a:pt x="706" y="201"/>
                </a:lnTo>
                <a:lnTo>
                  <a:pt x="773" y="243"/>
                </a:lnTo>
                <a:lnTo>
                  <a:pt x="819" y="144"/>
                </a:lnTo>
                <a:lnTo>
                  <a:pt x="843" y="155"/>
                </a:lnTo>
                <a:lnTo>
                  <a:pt x="918" y="70"/>
                </a:lnTo>
                <a:lnTo>
                  <a:pt x="928" y="0"/>
                </a:lnTo>
                <a:lnTo>
                  <a:pt x="1027" y="75"/>
                </a:lnTo>
                <a:lnTo>
                  <a:pt x="1038" y="30"/>
                </a:lnTo>
                <a:lnTo>
                  <a:pt x="1089" y="53"/>
                </a:lnTo>
                <a:lnTo>
                  <a:pt x="1078" y="75"/>
                </a:lnTo>
                <a:lnTo>
                  <a:pt x="1096" y="93"/>
                </a:lnTo>
                <a:lnTo>
                  <a:pt x="1153" y="121"/>
                </a:lnTo>
                <a:lnTo>
                  <a:pt x="1171" y="150"/>
                </a:lnTo>
                <a:lnTo>
                  <a:pt x="1171" y="168"/>
                </a:lnTo>
                <a:lnTo>
                  <a:pt x="1136" y="230"/>
                </a:lnTo>
                <a:lnTo>
                  <a:pt x="1142" y="248"/>
                </a:lnTo>
                <a:lnTo>
                  <a:pt x="1332" y="358"/>
                </a:lnTo>
                <a:lnTo>
                  <a:pt x="1321" y="425"/>
                </a:lnTo>
                <a:lnTo>
                  <a:pt x="1355" y="495"/>
                </a:lnTo>
                <a:lnTo>
                  <a:pt x="1332" y="513"/>
                </a:lnTo>
                <a:lnTo>
                  <a:pt x="1361" y="557"/>
                </a:lnTo>
                <a:lnTo>
                  <a:pt x="1313" y="564"/>
                </a:lnTo>
                <a:lnTo>
                  <a:pt x="1313" y="580"/>
                </a:lnTo>
                <a:lnTo>
                  <a:pt x="1423" y="604"/>
                </a:lnTo>
                <a:lnTo>
                  <a:pt x="1435" y="650"/>
                </a:lnTo>
                <a:lnTo>
                  <a:pt x="0" y="650"/>
                </a:lnTo>
                <a:lnTo>
                  <a:pt x="0" y="650"/>
                </a:lnTo>
                <a:close/>
                <a:moveTo>
                  <a:pt x="1430" y="351"/>
                </a:moveTo>
                <a:lnTo>
                  <a:pt x="1446" y="351"/>
                </a:lnTo>
                <a:lnTo>
                  <a:pt x="1439" y="374"/>
                </a:lnTo>
                <a:lnTo>
                  <a:pt x="1395" y="465"/>
                </a:lnTo>
                <a:lnTo>
                  <a:pt x="1417" y="540"/>
                </a:lnTo>
                <a:lnTo>
                  <a:pt x="1452" y="513"/>
                </a:lnTo>
                <a:lnTo>
                  <a:pt x="1470" y="433"/>
                </a:lnTo>
                <a:lnTo>
                  <a:pt x="1510" y="327"/>
                </a:lnTo>
                <a:lnTo>
                  <a:pt x="1430" y="351"/>
                </a:lnTo>
                <a:lnTo>
                  <a:pt x="1430" y="35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5211720" y="1673280"/>
            <a:ext cx="2195640" cy="1355760"/>
          </a:xfrm>
          <a:custGeom>
            <a:avLst/>
            <a:gdLst/>
            <a:ahLst/>
            <a:rect l="l" t="t" r="r" b="b"/>
            <a:pathLst>
              <a:path w="2765" h="1709">
                <a:moveTo>
                  <a:pt x="379" y="226"/>
                </a:moveTo>
                <a:lnTo>
                  <a:pt x="448" y="201"/>
                </a:lnTo>
                <a:lnTo>
                  <a:pt x="518" y="91"/>
                </a:lnTo>
                <a:lnTo>
                  <a:pt x="593" y="46"/>
                </a:lnTo>
                <a:lnTo>
                  <a:pt x="593" y="121"/>
                </a:lnTo>
                <a:lnTo>
                  <a:pt x="633" y="69"/>
                </a:lnTo>
                <a:lnTo>
                  <a:pt x="651" y="0"/>
                </a:lnTo>
                <a:lnTo>
                  <a:pt x="755" y="35"/>
                </a:lnTo>
                <a:lnTo>
                  <a:pt x="817" y="157"/>
                </a:lnTo>
                <a:lnTo>
                  <a:pt x="811" y="46"/>
                </a:lnTo>
                <a:lnTo>
                  <a:pt x="915" y="64"/>
                </a:lnTo>
                <a:lnTo>
                  <a:pt x="1001" y="214"/>
                </a:lnTo>
                <a:lnTo>
                  <a:pt x="1167" y="226"/>
                </a:lnTo>
                <a:lnTo>
                  <a:pt x="1156" y="301"/>
                </a:lnTo>
                <a:lnTo>
                  <a:pt x="1214" y="370"/>
                </a:lnTo>
                <a:lnTo>
                  <a:pt x="1214" y="451"/>
                </a:lnTo>
                <a:lnTo>
                  <a:pt x="1255" y="473"/>
                </a:lnTo>
                <a:lnTo>
                  <a:pt x="1249" y="560"/>
                </a:lnTo>
                <a:lnTo>
                  <a:pt x="1156" y="549"/>
                </a:lnTo>
                <a:lnTo>
                  <a:pt x="1145" y="498"/>
                </a:lnTo>
                <a:lnTo>
                  <a:pt x="979" y="520"/>
                </a:lnTo>
                <a:lnTo>
                  <a:pt x="886" y="573"/>
                </a:lnTo>
                <a:lnTo>
                  <a:pt x="782" y="566"/>
                </a:lnTo>
                <a:lnTo>
                  <a:pt x="673" y="473"/>
                </a:lnTo>
                <a:lnTo>
                  <a:pt x="587" y="498"/>
                </a:lnTo>
                <a:lnTo>
                  <a:pt x="587" y="456"/>
                </a:lnTo>
                <a:lnTo>
                  <a:pt x="691" y="341"/>
                </a:lnTo>
                <a:lnTo>
                  <a:pt x="593" y="370"/>
                </a:lnTo>
                <a:lnTo>
                  <a:pt x="448" y="473"/>
                </a:lnTo>
                <a:lnTo>
                  <a:pt x="272" y="536"/>
                </a:lnTo>
                <a:lnTo>
                  <a:pt x="202" y="542"/>
                </a:lnTo>
                <a:lnTo>
                  <a:pt x="202" y="480"/>
                </a:lnTo>
                <a:lnTo>
                  <a:pt x="75" y="525"/>
                </a:lnTo>
                <a:lnTo>
                  <a:pt x="18" y="531"/>
                </a:lnTo>
                <a:lnTo>
                  <a:pt x="0" y="514"/>
                </a:lnTo>
                <a:lnTo>
                  <a:pt x="133" y="398"/>
                </a:lnTo>
                <a:lnTo>
                  <a:pt x="379" y="226"/>
                </a:lnTo>
                <a:lnTo>
                  <a:pt x="379" y="226"/>
                </a:lnTo>
                <a:close/>
                <a:moveTo>
                  <a:pt x="715" y="1474"/>
                </a:moveTo>
                <a:lnTo>
                  <a:pt x="702" y="1299"/>
                </a:lnTo>
                <a:lnTo>
                  <a:pt x="731" y="1202"/>
                </a:lnTo>
                <a:lnTo>
                  <a:pt x="764" y="1000"/>
                </a:lnTo>
                <a:lnTo>
                  <a:pt x="835" y="861"/>
                </a:lnTo>
                <a:lnTo>
                  <a:pt x="782" y="883"/>
                </a:lnTo>
                <a:lnTo>
                  <a:pt x="771" y="930"/>
                </a:lnTo>
                <a:lnTo>
                  <a:pt x="680" y="1000"/>
                </a:lnTo>
                <a:lnTo>
                  <a:pt x="707" y="923"/>
                </a:lnTo>
                <a:lnTo>
                  <a:pt x="742" y="872"/>
                </a:lnTo>
                <a:lnTo>
                  <a:pt x="846" y="728"/>
                </a:lnTo>
                <a:lnTo>
                  <a:pt x="904" y="704"/>
                </a:lnTo>
                <a:lnTo>
                  <a:pt x="904" y="757"/>
                </a:lnTo>
                <a:lnTo>
                  <a:pt x="966" y="704"/>
                </a:lnTo>
                <a:lnTo>
                  <a:pt x="1110" y="659"/>
                </a:lnTo>
                <a:lnTo>
                  <a:pt x="1225" y="699"/>
                </a:lnTo>
                <a:lnTo>
                  <a:pt x="1238" y="664"/>
                </a:lnTo>
                <a:lnTo>
                  <a:pt x="1266" y="688"/>
                </a:lnTo>
                <a:lnTo>
                  <a:pt x="1340" y="677"/>
                </a:lnTo>
                <a:lnTo>
                  <a:pt x="1295" y="635"/>
                </a:lnTo>
                <a:lnTo>
                  <a:pt x="1273" y="560"/>
                </a:lnTo>
                <a:lnTo>
                  <a:pt x="1273" y="536"/>
                </a:lnTo>
                <a:lnTo>
                  <a:pt x="1317" y="607"/>
                </a:lnTo>
                <a:lnTo>
                  <a:pt x="1369" y="595"/>
                </a:lnTo>
                <a:lnTo>
                  <a:pt x="1492" y="635"/>
                </a:lnTo>
                <a:lnTo>
                  <a:pt x="1535" y="624"/>
                </a:lnTo>
                <a:lnTo>
                  <a:pt x="1734" y="651"/>
                </a:lnTo>
                <a:lnTo>
                  <a:pt x="1747" y="682"/>
                </a:lnTo>
                <a:lnTo>
                  <a:pt x="1900" y="704"/>
                </a:lnTo>
                <a:lnTo>
                  <a:pt x="1971" y="797"/>
                </a:lnTo>
                <a:lnTo>
                  <a:pt x="2010" y="814"/>
                </a:lnTo>
                <a:lnTo>
                  <a:pt x="2010" y="866"/>
                </a:lnTo>
                <a:lnTo>
                  <a:pt x="2081" y="936"/>
                </a:lnTo>
                <a:lnTo>
                  <a:pt x="2017" y="930"/>
                </a:lnTo>
                <a:lnTo>
                  <a:pt x="2022" y="1000"/>
                </a:lnTo>
                <a:lnTo>
                  <a:pt x="1900" y="952"/>
                </a:lnTo>
                <a:lnTo>
                  <a:pt x="1873" y="981"/>
                </a:lnTo>
                <a:lnTo>
                  <a:pt x="1856" y="901"/>
                </a:lnTo>
                <a:lnTo>
                  <a:pt x="1825" y="918"/>
                </a:lnTo>
                <a:lnTo>
                  <a:pt x="1798" y="837"/>
                </a:lnTo>
                <a:lnTo>
                  <a:pt x="1742" y="837"/>
                </a:lnTo>
                <a:lnTo>
                  <a:pt x="1782" y="901"/>
                </a:lnTo>
                <a:lnTo>
                  <a:pt x="1798" y="952"/>
                </a:lnTo>
                <a:lnTo>
                  <a:pt x="1734" y="1093"/>
                </a:lnTo>
                <a:lnTo>
                  <a:pt x="1758" y="1218"/>
                </a:lnTo>
                <a:lnTo>
                  <a:pt x="1747" y="1271"/>
                </a:lnTo>
                <a:lnTo>
                  <a:pt x="1672" y="1333"/>
                </a:lnTo>
                <a:lnTo>
                  <a:pt x="1643" y="1333"/>
                </a:lnTo>
                <a:lnTo>
                  <a:pt x="1619" y="1293"/>
                </a:lnTo>
                <a:lnTo>
                  <a:pt x="1585" y="1160"/>
                </a:lnTo>
                <a:lnTo>
                  <a:pt x="1541" y="1109"/>
                </a:lnTo>
                <a:lnTo>
                  <a:pt x="1466" y="1133"/>
                </a:lnTo>
                <a:lnTo>
                  <a:pt x="1422" y="1195"/>
                </a:lnTo>
                <a:lnTo>
                  <a:pt x="1388" y="1202"/>
                </a:lnTo>
                <a:lnTo>
                  <a:pt x="1375" y="1178"/>
                </a:lnTo>
                <a:lnTo>
                  <a:pt x="1391" y="1127"/>
                </a:lnTo>
                <a:lnTo>
                  <a:pt x="1431" y="1093"/>
                </a:lnTo>
                <a:lnTo>
                  <a:pt x="1473" y="1023"/>
                </a:lnTo>
                <a:lnTo>
                  <a:pt x="1439" y="888"/>
                </a:lnTo>
                <a:lnTo>
                  <a:pt x="1457" y="877"/>
                </a:lnTo>
                <a:lnTo>
                  <a:pt x="1289" y="752"/>
                </a:lnTo>
                <a:lnTo>
                  <a:pt x="1180" y="739"/>
                </a:lnTo>
                <a:lnTo>
                  <a:pt x="1156" y="773"/>
                </a:lnTo>
                <a:lnTo>
                  <a:pt x="1180" y="808"/>
                </a:lnTo>
                <a:lnTo>
                  <a:pt x="1110" y="837"/>
                </a:lnTo>
                <a:lnTo>
                  <a:pt x="1105" y="907"/>
                </a:lnTo>
                <a:lnTo>
                  <a:pt x="1076" y="930"/>
                </a:lnTo>
                <a:lnTo>
                  <a:pt x="1058" y="866"/>
                </a:lnTo>
                <a:lnTo>
                  <a:pt x="974" y="970"/>
                </a:lnTo>
                <a:lnTo>
                  <a:pt x="932" y="1202"/>
                </a:lnTo>
                <a:lnTo>
                  <a:pt x="979" y="1293"/>
                </a:lnTo>
                <a:lnTo>
                  <a:pt x="985" y="1330"/>
                </a:lnTo>
                <a:lnTo>
                  <a:pt x="979" y="1432"/>
                </a:lnTo>
                <a:lnTo>
                  <a:pt x="915" y="1605"/>
                </a:lnTo>
                <a:lnTo>
                  <a:pt x="870" y="1634"/>
                </a:lnTo>
                <a:lnTo>
                  <a:pt x="830" y="1658"/>
                </a:lnTo>
                <a:lnTo>
                  <a:pt x="771" y="1645"/>
                </a:lnTo>
                <a:lnTo>
                  <a:pt x="720" y="1518"/>
                </a:lnTo>
                <a:lnTo>
                  <a:pt x="715" y="1474"/>
                </a:lnTo>
                <a:lnTo>
                  <a:pt x="715" y="1474"/>
                </a:lnTo>
                <a:close/>
                <a:moveTo>
                  <a:pt x="2265" y="1392"/>
                </a:moveTo>
                <a:lnTo>
                  <a:pt x="2194" y="1381"/>
                </a:lnTo>
                <a:lnTo>
                  <a:pt x="2022" y="1408"/>
                </a:lnTo>
                <a:lnTo>
                  <a:pt x="1975" y="1450"/>
                </a:lnTo>
                <a:lnTo>
                  <a:pt x="1873" y="1426"/>
                </a:lnTo>
                <a:lnTo>
                  <a:pt x="1804" y="1456"/>
                </a:lnTo>
                <a:lnTo>
                  <a:pt x="1763" y="1514"/>
                </a:lnTo>
                <a:lnTo>
                  <a:pt x="1716" y="1518"/>
                </a:lnTo>
                <a:lnTo>
                  <a:pt x="1654" y="1589"/>
                </a:lnTo>
                <a:lnTo>
                  <a:pt x="1532" y="1583"/>
                </a:lnTo>
                <a:lnTo>
                  <a:pt x="1479" y="1645"/>
                </a:lnTo>
                <a:lnTo>
                  <a:pt x="1667" y="1709"/>
                </a:lnTo>
                <a:lnTo>
                  <a:pt x="1774" y="1687"/>
                </a:lnTo>
                <a:lnTo>
                  <a:pt x="1878" y="1623"/>
                </a:lnTo>
                <a:lnTo>
                  <a:pt x="1988" y="1589"/>
                </a:lnTo>
                <a:lnTo>
                  <a:pt x="2108" y="1518"/>
                </a:lnTo>
                <a:lnTo>
                  <a:pt x="2265" y="1392"/>
                </a:lnTo>
                <a:lnTo>
                  <a:pt x="2265" y="1392"/>
                </a:lnTo>
                <a:close/>
                <a:moveTo>
                  <a:pt x="2765" y="976"/>
                </a:moveTo>
                <a:lnTo>
                  <a:pt x="2719" y="1040"/>
                </a:lnTo>
                <a:lnTo>
                  <a:pt x="2562" y="1102"/>
                </a:lnTo>
                <a:lnTo>
                  <a:pt x="2559" y="1085"/>
                </a:lnTo>
                <a:lnTo>
                  <a:pt x="2511" y="1093"/>
                </a:lnTo>
                <a:lnTo>
                  <a:pt x="2559" y="1144"/>
                </a:lnTo>
                <a:lnTo>
                  <a:pt x="2466" y="1133"/>
                </a:lnTo>
                <a:lnTo>
                  <a:pt x="2362" y="1127"/>
                </a:lnTo>
                <a:lnTo>
                  <a:pt x="2190" y="1178"/>
                </a:lnTo>
                <a:lnTo>
                  <a:pt x="2092" y="1288"/>
                </a:lnTo>
                <a:lnTo>
                  <a:pt x="2166" y="1311"/>
                </a:lnTo>
                <a:lnTo>
                  <a:pt x="2218" y="1293"/>
                </a:lnTo>
                <a:lnTo>
                  <a:pt x="2378" y="1259"/>
                </a:lnTo>
                <a:lnTo>
                  <a:pt x="2476" y="1293"/>
                </a:lnTo>
                <a:lnTo>
                  <a:pt x="2580" y="1282"/>
                </a:lnTo>
                <a:lnTo>
                  <a:pt x="2706" y="1224"/>
                </a:lnTo>
                <a:lnTo>
                  <a:pt x="2684" y="1149"/>
                </a:lnTo>
                <a:lnTo>
                  <a:pt x="2706" y="1127"/>
                </a:lnTo>
                <a:lnTo>
                  <a:pt x="2672" y="1098"/>
                </a:lnTo>
                <a:lnTo>
                  <a:pt x="2741" y="1045"/>
                </a:lnTo>
                <a:lnTo>
                  <a:pt x="2765" y="976"/>
                </a:lnTo>
                <a:lnTo>
                  <a:pt x="2765" y="976"/>
                </a:lnTo>
                <a:close/>
                <a:moveTo>
                  <a:pt x="1654" y="699"/>
                </a:moveTo>
                <a:lnTo>
                  <a:pt x="1484" y="699"/>
                </a:lnTo>
                <a:lnTo>
                  <a:pt x="1592" y="752"/>
                </a:lnTo>
                <a:lnTo>
                  <a:pt x="1700" y="773"/>
                </a:lnTo>
                <a:lnTo>
                  <a:pt x="1729" y="752"/>
                </a:lnTo>
                <a:lnTo>
                  <a:pt x="1734" y="704"/>
                </a:lnTo>
                <a:lnTo>
                  <a:pt x="1694" y="682"/>
                </a:lnTo>
                <a:lnTo>
                  <a:pt x="1654" y="699"/>
                </a:lnTo>
                <a:lnTo>
                  <a:pt x="1654" y="699"/>
                </a:lnTo>
                <a:close/>
                <a:moveTo>
                  <a:pt x="1568" y="1496"/>
                </a:moveTo>
                <a:lnTo>
                  <a:pt x="1608" y="1514"/>
                </a:lnTo>
                <a:lnTo>
                  <a:pt x="1643" y="1501"/>
                </a:lnTo>
                <a:lnTo>
                  <a:pt x="1648" y="1479"/>
                </a:lnTo>
                <a:lnTo>
                  <a:pt x="1625" y="1439"/>
                </a:lnTo>
                <a:lnTo>
                  <a:pt x="1574" y="1456"/>
                </a:lnTo>
                <a:lnTo>
                  <a:pt x="1568" y="1496"/>
                </a:lnTo>
                <a:lnTo>
                  <a:pt x="1568" y="1496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4836960" y="3765600"/>
            <a:ext cx="768600" cy="272880"/>
          </a:xfrm>
          <a:custGeom>
            <a:avLst/>
            <a:gdLst/>
            <a:ahLst/>
            <a:rect l="l" t="t" r="r" b="b"/>
            <a:pathLst>
              <a:path w="969" h="345">
                <a:moveTo>
                  <a:pt x="590" y="71"/>
                </a:moveTo>
                <a:lnTo>
                  <a:pt x="568" y="115"/>
                </a:lnTo>
                <a:lnTo>
                  <a:pt x="475" y="225"/>
                </a:lnTo>
                <a:lnTo>
                  <a:pt x="225" y="225"/>
                </a:lnTo>
                <a:lnTo>
                  <a:pt x="174" y="175"/>
                </a:lnTo>
                <a:lnTo>
                  <a:pt x="141" y="139"/>
                </a:lnTo>
                <a:lnTo>
                  <a:pt x="121" y="132"/>
                </a:lnTo>
                <a:lnTo>
                  <a:pt x="119" y="155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6"/>
                </a:lnTo>
                <a:lnTo>
                  <a:pt x="0" y="225"/>
                </a:lnTo>
                <a:lnTo>
                  <a:pt x="785" y="223"/>
                </a:lnTo>
                <a:lnTo>
                  <a:pt x="799" y="279"/>
                </a:lnTo>
                <a:lnTo>
                  <a:pt x="745" y="345"/>
                </a:lnTo>
                <a:lnTo>
                  <a:pt x="859" y="345"/>
                </a:lnTo>
                <a:lnTo>
                  <a:pt x="881" y="316"/>
                </a:lnTo>
                <a:lnTo>
                  <a:pt x="865" y="292"/>
                </a:lnTo>
                <a:lnTo>
                  <a:pt x="889" y="287"/>
                </a:lnTo>
                <a:lnTo>
                  <a:pt x="876" y="270"/>
                </a:lnTo>
                <a:lnTo>
                  <a:pt x="900" y="257"/>
                </a:lnTo>
                <a:lnTo>
                  <a:pt x="889" y="217"/>
                </a:lnTo>
                <a:lnTo>
                  <a:pt x="905" y="239"/>
                </a:lnTo>
                <a:lnTo>
                  <a:pt x="923" y="199"/>
                </a:lnTo>
                <a:lnTo>
                  <a:pt x="947" y="212"/>
                </a:lnTo>
                <a:lnTo>
                  <a:pt x="969" y="161"/>
                </a:lnTo>
                <a:lnTo>
                  <a:pt x="969" y="113"/>
                </a:lnTo>
                <a:lnTo>
                  <a:pt x="890" y="153"/>
                </a:lnTo>
                <a:lnTo>
                  <a:pt x="799" y="166"/>
                </a:lnTo>
                <a:lnTo>
                  <a:pt x="799" y="137"/>
                </a:lnTo>
                <a:lnTo>
                  <a:pt x="797" y="33"/>
                </a:lnTo>
                <a:lnTo>
                  <a:pt x="756" y="0"/>
                </a:lnTo>
                <a:lnTo>
                  <a:pt x="704" y="28"/>
                </a:lnTo>
                <a:lnTo>
                  <a:pt x="652" y="51"/>
                </a:lnTo>
                <a:lnTo>
                  <a:pt x="617" y="55"/>
                </a:lnTo>
                <a:lnTo>
                  <a:pt x="590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5019840" y="3181320"/>
            <a:ext cx="585720" cy="741240"/>
          </a:xfrm>
          <a:custGeom>
            <a:avLst/>
            <a:gdLst/>
            <a:ahLst/>
            <a:rect l="l" t="t" r="r" b="b"/>
            <a:pathLst>
              <a:path w="739" h="934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50" y="75"/>
                </a:lnTo>
                <a:lnTo>
                  <a:pt x="42" y="94"/>
                </a:lnTo>
                <a:lnTo>
                  <a:pt x="39" y="112"/>
                </a:lnTo>
                <a:lnTo>
                  <a:pt x="33" y="126"/>
                </a:lnTo>
                <a:lnTo>
                  <a:pt x="28" y="137"/>
                </a:lnTo>
                <a:lnTo>
                  <a:pt x="17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7"/>
                </a:lnTo>
                <a:lnTo>
                  <a:pt x="0" y="192"/>
                </a:lnTo>
                <a:lnTo>
                  <a:pt x="91" y="196"/>
                </a:lnTo>
                <a:lnTo>
                  <a:pt x="59" y="208"/>
                </a:lnTo>
                <a:lnTo>
                  <a:pt x="71" y="247"/>
                </a:lnTo>
                <a:lnTo>
                  <a:pt x="39" y="294"/>
                </a:lnTo>
                <a:lnTo>
                  <a:pt x="33" y="378"/>
                </a:lnTo>
                <a:lnTo>
                  <a:pt x="9" y="383"/>
                </a:lnTo>
                <a:lnTo>
                  <a:pt x="9" y="411"/>
                </a:lnTo>
                <a:lnTo>
                  <a:pt x="33" y="409"/>
                </a:lnTo>
                <a:lnTo>
                  <a:pt x="33" y="431"/>
                </a:lnTo>
                <a:lnTo>
                  <a:pt x="15" y="436"/>
                </a:lnTo>
                <a:lnTo>
                  <a:pt x="15" y="475"/>
                </a:lnTo>
                <a:lnTo>
                  <a:pt x="50" y="487"/>
                </a:lnTo>
                <a:lnTo>
                  <a:pt x="44" y="542"/>
                </a:lnTo>
                <a:lnTo>
                  <a:pt x="93" y="650"/>
                </a:lnTo>
                <a:lnTo>
                  <a:pt x="126" y="652"/>
                </a:lnTo>
                <a:lnTo>
                  <a:pt x="141" y="608"/>
                </a:lnTo>
                <a:lnTo>
                  <a:pt x="164" y="608"/>
                </a:lnTo>
                <a:lnTo>
                  <a:pt x="195" y="661"/>
                </a:lnTo>
                <a:lnTo>
                  <a:pt x="279" y="666"/>
                </a:lnTo>
                <a:lnTo>
                  <a:pt x="367" y="805"/>
                </a:lnTo>
                <a:lnTo>
                  <a:pt x="422" y="799"/>
                </a:lnTo>
                <a:lnTo>
                  <a:pt x="529" y="750"/>
                </a:lnTo>
                <a:lnTo>
                  <a:pt x="558" y="776"/>
                </a:lnTo>
                <a:lnTo>
                  <a:pt x="558" y="869"/>
                </a:lnTo>
                <a:lnTo>
                  <a:pt x="547" y="903"/>
                </a:lnTo>
                <a:lnTo>
                  <a:pt x="553" y="934"/>
                </a:lnTo>
                <a:lnTo>
                  <a:pt x="575" y="909"/>
                </a:lnTo>
                <a:lnTo>
                  <a:pt x="651" y="903"/>
                </a:lnTo>
                <a:lnTo>
                  <a:pt x="739" y="887"/>
                </a:lnTo>
                <a:lnTo>
                  <a:pt x="739" y="849"/>
                </a:lnTo>
                <a:lnTo>
                  <a:pt x="717" y="821"/>
                </a:lnTo>
                <a:lnTo>
                  <a:pt x="710" y="843"/>
                </a:lnTo>
                <a:lnTo>
                  <a:pt x="693" y="832"/>
                </a:lnTo>
                <a:lnTo>
                  <a:pt x="670" y="781"/>
                </a:lnTo>
                <a:lnTo>
                  <a:pt x="681" y="745"/>
                </a:lnTo>
                <a:lnTo>
                  <a:pt x="670" y="688"/>
                </a:lnTo>
                <a:lnTo>
                  <a:pt x="520" y="555"/>
                </a:lnTo>
                <a:lnTo>
                  <a:pt x="515" y="526"/>
                </a:lnTo>
                <a:lnTo>
                  <a:pt x="560" y="409"/>
                </a:lnTo>
                <a:lnTo>
                  <a:pt x="507" y="382"/>
                </a:lnTo>
                <a:lnTo>
                  <a:pt x="474" y="400"/>
                </a:lnTo>
                <a:lnTo>
                  <a:pt x="445" y="300"/>
                </a:lnTo>
                <a:lnTo>
                  <a:pt x="341" y="208"/>
                </a:lnTo>
                <a:lnTo>
                  <a:pt x="318" y="110"/>
                </a:lnTo>
                <a:lnTo>
                  <a:pt x="330" y="53"/>
                </a:lnTo>
                <a:lnTo>
                  <a:pt x="277" y="0"/>
                </a:lnTo>
                <a:lnTo>
                  <a:pt x="276" y="0"/>
                </a:lnTo>
                <a:lnTo>
                  <a:pt x="268" y="0"/>
                </a:lnTo>
                <a:lnTo>
                  <a:pt x="259" y="0"/>
                </a:lnTo>
                <a:lnTo>
                  <a:pt x="246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815000" y="3941640"/>
            <a:ext cx="230040" cy="663840"/>
          </a:xfrm>
          <a:custGeom>
            <a:avLst/>
            <a:gdLst/>
            <a:ahLst/>
            <a:rect l="l" t="t" r="r" b="b"/>
            <a:pathLst>
              <a:path w="290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252" y="835"/>
                </a:lnTo>
                <a:lnTo>
                  <a:pt x="248" y="800"/>
                </a:lnTo>
                <a:lnTo>
                  <a:pt x="172" y="800"/>
                </a:lnTo>
                <a:lnTo>
                  <a:pt x="172" y="735"/>
                </a:lnTo>
                <a:lnTo>
                  <a:pt x="265" y="731"/>
                </a:lnTo>
                <a:lnTo>
                  <a:pt x="268" y="685"/>
                </a:lnTo>
                <a:lnTo>
                  <a:pt x="243" y="658"/>
                </a:lnTo>
                <a:lnTo>
                  <a:pt x="237" y="636"/>
                </a:lnTo>
                <a:lnTo>
                  <a:pt x="290" y="631"/>
                </a:lnTo>
                <a:lnTo>
                  <a:pt x="287" y="583"/>
                </a:lnTo>
                <a:lnTo>
                  <a:pt x="225" y="510"/>
                </a:lnTo>
                <a:lnTo>
                  <a:pt x="219" y="474"/>
                </a:lnTo>
                <a:lnTo>
                  <a:pt x="170" y="468"/>
                </a:lnTo>
                <a:lnTo>
                  <a:pt x="166" y="441"/>
                </a:lnTo>
                <a:lnTo>
                  <a:pt x="143" y="408"/>
                </a:lnTo>
                <a:lnTo>
                  <a:pt x="24" y="397"/>
                </a:lnTo>
                <a:lnTo>
                  <a:pt x="28" y="359"/>
                </a:lnTo>
                <a:lnTo>
                  <a:pt x="121" y="352"/>
                </a:lnTo>
                <a:lnTo>
                  <a:pt x="126" y="332"/>
                </a:lnTo>
                <a:lnTo>
                  <a:pt x="247" y="330"/>
                </a:lnTo>
                <a:lnTo>
                  <a:pt x="252" y="304"/>
                </a:lnTo>
                <a:lnTo>
                  <a:pt x="221" y="304"/>
                </a:lnTo>
                <a:lnTo>
                  <a:pt x="232" y="272"/>
                </a:lnTo>
                <a:lnTo>
                  <a:pt x="236" y="195"/>
                </a:lnTo>
                <a:lnTo>
                  <a:pt x="248" y="162"/>
                </a:lnTo>
                <a:lnTo>
                  <a:pt x="172" y="162"/>
                </a:lnTo>
                <a:lnTo>
                  <a:pt x="166" y="80"/>
                </a:lnTo>
                <a:lnTo>
                  <a:pt x="188" y="47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4878360" y="4605480"/>
            <a:ext cx="139680" cy="196560"/>
          </a:xfrm>
          <a:custGeom>
            <a:avLst/>
            <a:gdLst/>
            <a:ahLst/>
            <a:rect l="l" t="t" r="r" b="b"/>
            <a:pathLst>
              <a:path w="176" h="248">
                <a:moveTo>
                  <a:pt x="41" y="241"/>
                </a:moveTo>
                <a:lnTo>
                  <a:pt x="0" y="248"/>
                </a:lnTo>
                <a:lnTo>
                  <a:pt x="0" y="0"/>
                </a:lnTo>
                <a:lnTo>
                  <a:pt x="167" y="0"/>
                </a:lnTo>
                <a:lnTo>
                  <a:pt x="167" y="38"/>
                </a:lnTo>
                <a:lnTo>
                  <a:pt x="173" y="88"/>
                </a:lnTo>
                <a:lnTo>
                  <a:pt x="176" y="175"/>
                </a:lnTo>
                <a:lnTo>
                  <a:pt x="135" y="197"/>
                </a:lnTo>
                <a:lnTo>
                  <a:pt x="111" y="213"/>
                </a:lnTo>
                <a:lnTo>
                  <a:pt x="83" y="230"/>
                </a:lnTo>
                <a:lnTo>
                  <a:pt x="41" y="24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4476600" y="4427640"/>
            <a:ext cx="408240" cy="385560"/>
          </a:xfrm>
          <a:custGeom>
            <a:avLst/>
            <a:gdLst/>
            <a:ahLst/>
            <a:rect l="l" t="t" r="r" b="b"/>
            <a:pathLst>
              <a:path w="515" h="487">
                <a:moveTo>
                  <a:pt x="329" y="49"/>
                </a:moveTo>
                <a:lnTo>
                  <a:pt x="444" y="109"/>
                </a:lnTo>
                <a:lnTo>
                  <a:pt x="285" y="126"/>
                </a:lnTo>
                <a:lnTo>
                  <a:pt x="165" y="136"/>
                </a:lnTo>
                <a:lnTo>
                  <a:pt x="165" y="295"/>
                </a:lnTo>
                <a:lnTo>
                  <a:pt x="115" y="284"/>
                </a:lnTo>
                <a:lnTo>
                  <a:pt x="17" y="312"/>
                </a:lnTo>
                <a:lnTo>
                  <a:pt x="0" y="366"/>
                </a:lnTo>
                <a:lnTo>
                  <a:pt x="17" y="416"/>
                </a:lnTo>
                <a:lnTo>
                  <a:pt x="148" y="426"/>
                </a:lnTo>
                <a:lnTo>
                  <a:pt x="219" y="470"/>
                </a:lnTo>
                <a:lnTo>
                  <a:pt x="329" y="487"/>
                </a:lnTo>
                <a:lnTo>
                  <a:pt x="460" y="481"/>
                </a:lnTo>
                <a:lnTo>
                  <a:pt x="509" y="472"/>
                </a:lnTo>
                <a:lnTo>
                  <a:pt x="515" y="91"/>
                </a:lnTo>
                <a:lnTo>
                  <a:pt x="451" y="91"/>
                </a:lnTo>
                <a:lnTo>
                  <a:pt x="440" y="74"/>
                </a:lnTo>
                <a:lnTo>
                  <a:pt x="301" y="0"/>
                </a:lnTo>
                <a:lnTo>
                  <a:pt x="278" y="22"/>
                </a:lnTo>
                <a:lnTo>
                  <a:pt x="232" y="0"/>
                </a:lnTo>
                <a:lnTo>
                  <a:pt x="192" y="22"/>
                </a:lnTo>
                <a:lnTo>
                  <a:pt x="168" y="11"/>
                </a:lnTo>
                <a:lnTo>
                  <a:pt x="329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4800600" y="4876920"/>
            <a:ext cx="228600" cy="368280"/>
          </a:xfrm>
          <a:custGeom>
            <a:avLst/>
            <a:gdLst/>
            <a:ahLst/>
            <a:rect l="l" t="t" r="r" b="b"/>
            <a:pathLst>
              <a:path w="733" h="657">
                <a:moveTo>
                  <a:pt x="662" y="0"/>
                </a:moveTo>
                <a:lnTo>
                  <a:pt x="575" y="22"/>
                </a:lnTo>
                <a:lnTo>
                  <a:pt x="438" y="44"/>
                </a:lnTo>
                <a:lnTo>
                  <a:pt x="323" y="33"/>
                </a:lnTo>
                <a:lnTo>
                  <a:pt x="213" y="17"/>
                </a:lnTo>
                <a:lnTo>
                  <a:pt x="109" y="11"/>
                </a:lnTo>
                <a:lnTo>
                  <a:pt x="82" y="55"/>
                </a:lnTo>
                <a:lnTo>
                  <a:pt x="33" y="82"/>
                </a:lnTo>
                <a:lnTo>
                  <a:pt x="6" y="142"/>
                </a:lnTo>
                <a:lnTo>
                  <a:pt x="0" y="345"/>
                </a:lnTo>
                <a:lnTo>
                  <a:pt x="33" y="432"/>
                </a:lnTo>
                <a:lnTo>
                  <a:pt x="235" y="558"/>
                </a:lnTo>
                <a:lnTo>
                  <a:pt x="279" y="602"/>
                </a:lnTo>
                <a:lnTo>
                  <a:pt x="319" y="600"/>
                </a:lnTo>
                <a:lnTo>
                  <a:pt x="232" y="657"/>
                </a:lnTo>
                <a:lnTo>
                  <a:pt x="348" y="611"/>
                </a:lnTo>
                <a:lnTo>
                  <a:pt x="418" y="542"/>
                </a:lnTo>
                <a:lnTo>
                  <a:pt x="451" y="467"/>
                </a:lnTo>
                <a:lnTo>
                  <a:pt x="469" y="328"/>
                </a:lnTo>
                <a:lnTo>
                  <a:pt x="492" y="405"/>
                </a:lnTo>
                <a:lnTo>
                  <a:pt x="602" y="347"/>
                </a:lnTo>
                <a:lnTo>
                  <a:pt x="664" y="339"/>
                </a:lnTo>
                <a:lnTo>
                  <a:pt x="647" y="312"/>
                </a:lnTo>
                <a:lnTo>
                  <a:pt x="688" y="254"/>
                </a:lnTo>
                <a:lnTo>
                  <a:pt x="688" y="133"/>
                </a:lnTo>
                <a:lnTo>
                  <a:pt x="733" y="20"/>
                </a:lnTo>
                <a:lnTo>
                  <a:pt x="684" y="22"/>
                </a:lnTo>
                <a:lnTo>
                  <a:pt x="662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6804000" y="3054240"/>
            <a:ext cx="208080" cy="292320"/>
          </a:xfrm>
          <a:custGeom>
            <a:avLst/>
            <a:gdLst/>
            <a:ahLst/>
            <a:rect l="l" t="t" r="r" b="b"/>
            <a:pathLst>
              <a:path w="263" h="368">
                <a:moveTo>
                  <a:pt x="80" y="33"/>
                </a:moveTo>
                <a:lnTo>
                  <a:pt x="55" y="18"/>
                </a:lnTo>
                <a:lnTo>
                  <a:pt x="48" y="0"/>
                </a:lnTo>
                <a:lnTo>
                  <a:pt x="29" y="18"/>
                </a:lnTo>
                <a:lnTo>
                  <a:pt x="0" y="29"/>
                </a:lnTo>
                <a:lnTo>
                  <a:pt x="22" y="368"/>
                </a:lnTo>
                <a:lnTo>
                  <a:pt x="204" y="368"/>
                </a:lnTo>
                <a:lnTo>
                  <a:pt x="204" y="310"/>
                </a:lnTo>
                <a:lnTo>
                  <a:pt x="219" y="248"/>
                </a:lnTo>
                <a:lnTo>
                  <a:pt x="263" y="197"/>
                </a:lnTo>
                <a:lnTo>
                  <a:pt x="263" y="171"/>
                </a:lnTo>
                <a:lnTo>
                  <a:pt x="230" y="171"/>
                </a:lnTo>
                <a:lnTo>
                  <a:pt x="179" y="168"/>
                </a:lnTo>
                <a:lnTo>
                  <a:pt x="164" y="157"/>
                </a:lnTo>
                <a:lnTo>
                  <a:pt x="197" y="98"/>
                </a:lnTo>
                <a:lnTo>
                  <a:pt x="193" y="36"/>
                </a:lnTo>
                <a:lnTo>
                  <a:pt x="150" y="47"/>
                </a:lnTo>
                <a:lnTo>
                  <a:pt x="99" y="62"/>
                </a:lnTo>
                <a:lnTo>
                  <a:pt x="77" y="55"/>
                </a:lnTo>
                <a:lnTo>
                  <a:pt x="80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7058160" y="3267000"/>
            <a:ext cx="245880" cy="82800"/>
          </a:xfrm>
          <a:custGeom>
            <a:avLst/>
            <a:gdLst/>
            <a:ahLst/>
            <a:rect l="l" t="t" r="r" b="b"/>
            <a:pathLst>
              <a:path w="310" h="102">
                <a:moveTo>
                  <a:pt x="186" y="0"/>
                </a:moveTo>
                <a:lnTo>
                  <a:pt x="146" y="15"/>
                </a:lnTo>
                <a:lnTo>
                  <a:pt x="91" y="47"/>
                </a:lnTo>
                <a:lnTo>
                  <a:pt x="37" y="62"/>
                </a:lnTo>
                <a:lnTo>
                  <a:pt x="33" y="84"/>
                </a:lnTo>
                <a:lnTo>
                  <a:pt x="0" y="102"/>
                </a:lnTo>
                <a:lnTo>
                  <a:pt x="281" y="102"/>
                </a:lnTo>
                <a:lnTo>
                  <a:pt x="288" y="73"/>
                </a:lnTo>
                <a:lnTo>
                  <a:pt x="310" y="47"/>
                </a:lnTo>
                <a:lnTo>
                  <a:pt x="285" y="29"/>
                </a:lnTo>
                <a:lnTo>
                  <a:pt x="259" y="36"/>
                </a:lnTo>
                <a:lnTo>
                  <a:pt x="234" y="25"/>
                </a:lnTo>
                <a:lnTo>
                  <a:pt x="208" y="7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966000" y="3348000"/>
            <a:ext cx="366840" cy="141480"/>
          </a:xfrm>
          <a:custGeom>
            <a:avLst/>
            <a:gdLst/>
            <a:ahLst/>
            <a:rect l="l" t="t" r="r" b="b"/>
            <a:pathLst>
              <a:path w="464" h="179">
                <a:moveTo>
                  <a:pt x="456" y="24"/>
                </a:moveTo>
                <a:lnTo>
                  <a:pt x="449" y="2"/>
                </a:lnTo>
                <a:lnTo>
                  <a:pt x="352" y="0"/>
                </a:lnTo>
                <a:lnTo>
                  <a:pt x="0" y="0"/>
                </a:lnTo>
                <a:lnTo>
                  <a:pt x="6" y="115"/>
                </a:lnTo>
                <a:lnTo>
                  <a:pt x="70" y="57"/>
                </a:lnTo>
                <a:lnTo>
                  <a:pt x="97" y="57"/>
                </a:lnTo>
                <a:lnTo>
                  <a:pt x="121" y="17"/>
                </a:lnTo>
                <a:lnTo>
                  <a:pt x="163" y="40"/>
                </a:lnTo>
                <a:lnTo>
                  <a:pt x="185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6" y="133"/>
                </a:lnTo>
                <a:lnTo>
                  <a:pt x="374" y="150"/>
                </a:lnTo>
                <a:lnTo>
                  <a:pt x="431" y="179"/>
                </a:lnTo>
                <a:lnTo>
                  <a:pt x="444" y="166"/>
                </a:lnTo>
                <a:lnTo>
                  <a:pt x="464" y="144"/>
                </a:lnTo>
                <a:lnTo>
                  <a:pt x="456" y="60"/>
                </a:lnTo>
                <a:lnTo>
                  <a:pt x="456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5910120" y="2260440"/>
            <a:ext cx="608040" cy="719280"/>
          </a:xfrm>
          <a:custGeom>
            <a:avLst/>
            <a:gdLst/>
            <a:ahLst/>
            <a:rect l="l" t="t" r="r" b="b"/>
            <a:pathLst>
              <a:path w="766" h="906">
                <a:moveTo>
                  <a:pt x="0" y="895"/>
                </a:moveTo>
                <a:lnTo>
                  <a:pt x="361" y="895"/>
                </a:lnTo>
                <a:lnTo>
                  <a:pt x="365" y="906"/>
                </a:lnTo>
                <a:lnTo>
                  <a:pt x="605" y="906"/>
                </a:lnTo>
                <a:lnTo>
                  <a:pt x="655" y="840"/>
                </a:lnTo>
                <a:lnTo>
                  <a:pt x="655" y="808"/>
                </a:lnTo>
                <a:lnTo>
                  <a:pt x="689" y="755"/>
                </a:lnTo>
                <a:lnTo>
                  <a:pt x="695" y="716"/>
                </a:lnTo>
                <a:lnTo>
                  <a:pt x="749" y="698"/>
                </a:lnTo>
                <a:lnTo>
                  <a:pt x="766" y="594"/>
                </a:lnTo>
                <a:lnTo>
                  <a:pt x="738" y="552"/>
                </a:lnTo>
                <a:lnTo>
                  <a:pt x="706" y="425"/>
                </a:lnTo>
                <a:lnTo>
                  <a:pt x="666" y="366"/>
                </a:lnTo>
                <a:lnTo>
                  <a:pt x="591" y="392"/>
                </a:lnTo>
                <a:lnTo>
                  <a:pt x="545" y="454"/>
                </a:lnTo>
                <a:lnTo>
                  <a:pt x="525" y="457"/>
                </a:lnTo>
                <a:lnTo>
                  <a:pt x="507" y="463"/>
                </a:lnTo>
                <a:lnTo>
                  <a:pt x="501" y="441"/>
                </a:lnTo>
                <a:lnTo>
                  <a:pt x="518" y="386"/>
                </a:lnTo>
                <a:lnTo>
                  <a:pt x="552" y="353"/>
                </a:lnTo>
                <a:lnTo>
                  <a:pt x="594" y="279"/>
                </a:lnTo>
                <a:lnTo>
                  <a:pt x="563" y="146"/>
                </a:lnTo>
                <a:lnTo>
                  <a:pt x="578" y="135"/>
                </a:lnTo>
                <a:lnTo>
                  <a:pt x="408" y="9"/>
                </a:lnTo>
                <a:lnTo>
                  <a:pt x="376" y="9"/>
                </a:lnTo>
                <a:lnTo>
                  <a:pt x="304" y="0"/>
                </a:lnTo>
                <a:lnTo>
                  <a:pt x="279" y="31"/>
                </a:lnTo>
                <a:lnTo>
                  <a:pt x="299" y="69"/>
                </a:lnTo>
                <a:lnTo>
                  <a:pt x="233" y="102"/>
                </a:lnTo>
                <a:lnTo>
                  <a:pt x="228" y="169"/>
                </a:lnTo>
                <a:lnTo>
                  <a:pt x="197" y="189"/>
                </a:lnTo>
                <a:lnTo>
                  <a:pt x="184" y="129"/>
                </a:lnTo>
                <a:lnTo>
                  <a:pt x="93" y="228"/>
                </a:lnTo>
                <a:lnTo>
                  <a:pt x="58" y="463"/>
                </a:lnTo>
                <a:lnTo>
                  <a:pt x="104" y="558"/>
                </a:lnTo>
                <a:lnTo>
                  <a:pt x="104" y="616"/>
                </a:lnTo>
                <a:lnTo>
                  <a:pt x="102" y="693"/>
                </a:lnTo>
                <a:lnTo>
                  <a:pt x="36" y="870"/>
                </a:lnTo>
                <a:lnTo>
                  <a:pt x="0" y="89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1" name=""/>
          <p:cNvGrpSpPr/>
          <p:nvPr/>
        </p:nvGrpSpPr>
        <p:grpSpPr>
          <a:xfrm>
            <a:off x="7851600" y="2451240"/>
            <a:ext cx="304920" cy="176040"/>
            <a:chOff x="7851600" y="2451240"/>
            <a:chExt cx="304920" cy="176040"/>
          </a:xfrm>
        </p:grpSpPr>
        <p:sp>
          <p:nvSpPr>
            <p:cNvPr id="502" name=""/>
            <p:cNvSpPr/>
            <p:nvPr/>
          </p:nvSpPr>
          <p:spPr>
            <a:xfrm>
              <a:off x="7861320" y="2462040"/>
              <a:ext cx="29376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7851600" y="2451240"/>
              <a:ext cx="29556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910280" y="248112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5" name=""/>
          <p:cNvGrpSpPr/>
          <p:nvPr/>
        </p:nvGrpSpPr>
        <p:grpSpPr>
          <a:xfrm>
            <a:off x="3916440" y="2384280"/>
            <a:ext cx="309600" cy="176400"/>
            <a:chOff x="3916440" y="2384280"/>
            <a:chExt cx="309600" cy="176400"/>
          </a:xfrm>
        </p:grpSpPr>
        <p:sp>
          <p:nvSpPr>
            <p:cNvPr id="506" name=""/>
            <p:cNvSpPr/>
            <p:nvPr/>
          </p:nvSpPr>
          <p:spPr>
            <a:xfrm>
              <a:off x="3927600" y="2397240"/>
              <a:ext cx="2934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3916440" y="238428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3970080" y="241452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9" name=""/>
          <p:cNvGrpSpPr/>
          <p:nvPr/>
        </p:nvGrpSpPr>
        <p:grpSpPr>
          <a:xfrm>
            <a:off x="5307120" y="3149640"/>
            <a:ext cx="304920" cy="174600"/>
            <a:chOff x="5307120" y="3149640"/>
            <a:chExt cx="304920" cy="174600"/>
          </a:xfrm>
        </p:grpSpPr>
        <p:sp>
          <p:nvSpPr>
            <p:cNvPr id="510" name=""/>
            <p:cNvSpPr/>
            <p:nvPr/>
          </p:nvSpPr>
          <p:spPr>
            <a:xfrm>
              <a:off x="5316480" y="316080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5307120" y="314964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5365800" y="317988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3" name=""/>
          <p:cNvGrpSpPr/>
          <p:nvPr/>
        </p:nvGrpSpPr>
        <p:grpSpPr>
          <a:xfrm>
            <a:off x="6000840" y="4538520"/>
            <a:ext cx="304560" cy="174600"/>
            <a:chOff x="6000840" y="4538520"/>
            <a:chExt cx="304560" cy="174600"/>
          </a:xfrm>
        </p:grpSpPr>
        <p:sp>
          <p:nvSpPr>
            <p:cNvPr id="514" name=""/>
            <p:cNvSpPr/>
            <p:nvPr/>
          </p:nvSpPr>
          <p:spPr>
            <a:xfrm>
              <a:off x="6012000" y="4549680"/>
              <a:ext cx="2934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6000840" y="453852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6064200" y="45687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7" name=""/>
          <p:cNvGrpSpPr/>
          <p:nvPr/>
        </p:nvGrpSpPr>
        <p:grpSpPr>
          <a:xfrm>
            <a:off x="5932440" y="3357720"/>
            <a:ext cx="308160" cy="174600"/>
            <a:chOff x="5932440" y="3357720"/>
            <a:chExt cx="308160" cy="174600"/>
          </a:xfrm>
        </p:grpSpPr>
        <p:sp>
          <p:nvSpPr>
            <p:cNvPr id="518" name=""/>
            <p:cNvSpPr/>
            <p:nvPr/>
          </p:nvSpPr>
          <p:spPr>
            <a:xfrm>
              <a:off x="5942160" y="3368520"/>
              <a:ext cx="2934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5932440" y="335772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5989320" y="338760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1" name=""/>
          <p:cNvGrpSpPr/>
          <p:nvPr/>
        </p:nvGrpSpPr>
        <p:grpSpPr>
          <a:xfrm>
            <a:off x="4194000" y="4746600"/>
            <a:ext cx="371160" cy="176400"/>
            <a:chOff x="4194000" y="4746600"/>
            <a:chExt cx="371160" cy="176400"/>
          </a:xfrm>
        </p:grpSpPr>
        <p:sp>
          <p:nvSpPr>
            <p:cNvPr id="522" name=""/>
            <p:cNvSpPr/>
            <p:nvPr/>
          </p:nvSpPr>
          <p:spPr>
            <a:xfrm>
              <a:off x="4206960" y="4759200"/>
              <a:ext cx="349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4194000" y="4746600"/>
              <a:ext cx="35244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4250160" y="47768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5" name=""/>
          <p:cNvGrpSpPr/>
          <p:nvPr/>
        </p:nvGrpSpPr>
        <p:grpSpPr>
          <a:xfrm>
            <a:off x="4643280" y="3389400"/>
            <a:ext cx="247680" cy="174600"/>
            <a:chOff x="4643280" y="3389400"/>
            <a:chExt cx="247680" cy="174600"/>
          </a:xfrm>
        </p:grpSpPr>
        <p:sp>
          <p:nvSpPr>
            <p:cNvPr id="526" name=""/>
            <p:cNvSpPr/>
            <p:nvPr/>
          </p:nvSpPr>
          <p:spPr>
            <a:xfrm>
              <a:off x="4653000" y="340056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4643280" y="3389400"/>
              <a:ext cx="23976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4712040" y="341964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9" name=""/>
          <p:cNvSpPr/>
          <p:nvPr/>
        </p:nvSpPr>
        <p:spPr>
          <a:xfrm>
            <a:off x="6392880" y="3395520"/>
            <a:ext cx="1198440" cy="514440"/>
          </a:xfrm>
          <a:custGeom>
            <a:avLst/>
            <a:gdLst/>
            <a:ahLst/>
            <a:rect l="l" t="t" r="r" b="b"/>
            <a:pathLst>
              <a:path w="1510" h="650">
                <a:moveTo>
                  <a:pt x="0" y="650"/>
                </a:moveTo>
                <a:lnTo>
                  <a:pt x="106" y="637"/>
                </a:lnTo>
                <a:lnTo>
                  <a:pt x="181" y="548"/>
                </a:lnTo>
                <a:lnTo>
                  <a:pt x="307" y="449"/>
                </a:lnTo>
                <a:lnTo>
                  <a:pt x="319" y="489"/>
                </a:lnTo>
                <a:lnTo>
                  <a:pt x="372" y="529"/>
                </a:lnTo>
                <a:lnTo>
                  <a:pt x="416" y="495"/>
                </a:lnTo>
                <a:lnTo>
                  <a:pt x="447" y="517"/>
                </a:lnTo>
                <a:lnTo>
                  <a:pt x="504" y="500"/>
                </a:lnTo>
                <a:lnTo>
                  <a:pt x="509" y="476"/>
                </a:lnTo>
                <a:lnTo>
                  <a:pt x="584" y="473"/>
                </a:lnTo>
                <a:lnTo>
                  <a:pt x="613" y="455"/>
                </a:lnTo>
                <a:lnTo>
                  <a:pt x="618" y="425"/>
                </a:lnTo>
                <a:lnTo>
                  <a:pt x="606" y="414"/>
                </a:lnTo>
                <a:lnTo>
                  <a:pt x="688" y="276"/>
                </a:lnTo>
                <a:lnTo>
                  <a:pt x="706" y="201"/>
                </a:lnTo>
                <a:lnTo>
                  <a:pt x="773" y="243"/>
                </a:lnTo>
                <a:lnTo>
                  <a:pt x="819" y="144"/>
                </a:lnTo>
                <a:lnTo>
                  <a:pt x="843" y="155"/>
                </a:lnTo>
                <a:lnTo>
                  <a:pt x="918" y="70"/>
                </a:lnTo>
                <a:lnTo>
                  <a:pt x="928" y="0"/>
                </a:lnTo>
                <a:lnTo>
                  <a:pt x="1027" y="75"/>
                </a:lnTo>
                <a:lnTo>
                  <a:pt x="1038" y="30"/>
                </a:lnTo>
                <a:lnTo>
                  <a:pt x="1089" y="53"/>
                </a:lnTo>
                <a:lnTo>
                  <a:pt x="1078" y="75"/>
                </a:lnTo>
                <a:lnTo>
                  <a:pt x="1096" y="93"/>
                </a:lnTo>
                <a:lnTo>
                  <a:pt x="1153" y="121"/>
                </a:lnTo>
                <a:lnTo>
                  <a:pt x="1171" y="150"/>
                </a:lnTo>
                <a:lnTo>
                  <a:pt x="1171" y="168"/>
                </a:lnTo>
                <a:lnTo>
                  <a:pt x="1136" y="230"/>
                </a:lnTo>
                <a:lnTo>
                  <a:pt x="1142" y="248"/>
                </a:lnTo>
                <a:lnTo>
                  <a:pt x="1332" y="358"/>
                </a:lnTo>
                <a:lnTo>
                  <a:pt x="1321" y="425"/>
                </a:lnTo>
                <a:lnTo>
                  <a:pt x="1355" y="495"/>
                </a:lnTo>
                <a:lnTo>
                  <a:pt x="1332" y="513"/>
                </a:lnTo>
                <a:lnTo>
                  <a:pt x="1361" y="557"/>
                </a:lnTo>
                <a:lnTo>
                  <a:pt x="1313" y="564"/>
                </a:lnTo>
                <a:lnTo>
                  <a:pt x="1313" y="580"/>
                </a:lnTo>
                <a:lnTo>
                  <a:pt x="1423" y="604"/>
                </a:lnTo>
                <a:lnTo>
                  <a:pt x="1435" y="650"/>
                </a:lnTo>
                <a:lnTo>
                  <a:pt x="0" y="650"/>
                </a:lnTo>
                <a:lnTo>
                  <a:pt x="0" y="650"/>
                </a:lnTo>
                <a:close/>
                <a:moveTo>
                  <a:pt x="1430" y="351"/>
                </a:moveTo>
                <a:lnTo>
                  <a:pt x="1446" y="351"/>
                </a:lnTo>
                <a:lnTo>
                  <a:pt x="1439" y="374"/>
                </a:lnTo>
                <a:lnTo>
                  <a:pt x="1395" y="465"/>
                </a:lnTo>
                <a:lnTo>
                  <a:pt x="1417" y="540"/>
                </a:lnTo>
                <a:lnTo>
                  <a:pt x="1452" y="513"/>
                </a:lnTo>
                <a:lnTo>
                  <a:pt x="1470" y="433"/>
                </a:lnTo>
                <a:lnTo>
                  <a:pt x="1510" y="327"/>
                </a:lnTo>
                <a:lnTo>
                  <a:pt x="1430" y="351"/>
                </a:lnTo>
                <a:lnTo>
                  <a:pt x="1430" y="351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6396120" y="3394080"/>
            <a:ext cx="1133280" cy="515880"/>
          </a:xfrm>
          <a:custGeom>
            <a:avLst/>
            <a:gdLst/>
            <a:ahLst/>
            <a:rect l="l" t="t" r="r" b="b"/>
            <a:pathLst>
              <a:path w="1428" h="651">
                <a:moveTo>
                  <a:pt x="1428" y="651"/>
                </a:moveTo>
                <a:lnTo>
                  <a:pt x="1420" y="607"/>
                </a:lnTo>
                <a:lnTo>
                  <a:pt x="1307" y="583"/>
                </a:lnTo>
                <a:lnTo>
                  <a:pt x="1307" y="563"/>
                </a:lnTo>
                <a:lnTo>
                  <a:pt x="1351" y="558"/>
                </a:lnTo>
                <a:lnTo>
                  <a:pt x="1327" y="514"/>
                </a:lnTo>
                <a:lnTo>
                  <a:pt x="1349" y="496"/>
                </a:lnTo>
                <a:lnTo>
                  <a:pt x="1316" y="430"/>
                </a:lnTo>
                <a:lnTo>
                  <a:pt x="1324" y="359"/>
                </a:lnTo>
                <a:lnTo>
                  <a:pt x="1138" y="255"/>
                </a:lnTo>
                <a:lnTo>
                  <a:pt x="1132" y="229"/>
                </a:lnTo>
                <a:lnTo>
                  <a:pt x="1163" y="173"/>
                </a:lnTo>
                <a:lnTo>
                  <a:pt x="1163" y="145"/>
                </a:lnTo>
                <a:lnTo>
                  <a:pt x="1143" y="124"/>
                </a:lnTo>
                <a:lnTo>
                  <a:pt x="1088" y="91"/>
                </a:lnTo>
                <a:lnTo>
                  <a:pt x="1077" y="74"/>
                </a:lnTo>
                <a:lnTo>
                  <a:pt x="1083" y="52"/>
                </a:lnTo>
                <a:lnTo>
                  <a:pt x="1032" y="32"/>
                </a:lnTo>
                <a:lnTo>
                  <a:pt x="1026" y="80"/>
                </a:lnTo>
                <a:lnTo>
                  <a:pt x="922" y="0"/>
                </a:lnTo>
                <a:lnTo>
                  <a:pt x="913" y="69"/>
                </a:lnTo>
                <a:lnTo>
                  <a:pt x="835" y="158"/>
                </a:lnTo>
                <a:lnTo>
                  <a:pt x="815" y="145"/>
                </a:lnTo>
                <a:lnTo>
                  <a:pt x="769" y="246"/>
                </a:lnTo>
                <a:lnTo>
                  <a:pt x="704" y="202"/>
                </a:lnTo>
                <a:lnTo>
                  <a:pt x="684" y="279"/>
                </a:lnTo>
                <a:lnTo>
                  <a:pt x="601" y="415"/>
                </a:lnTo>
                <a:lnTo>
                  <a:pt x="612" y="430"/>
                </a:lnTo>
                <a:lnTo>
                  <a:pt x="607" y="459"/>
                </a:lnTo>
                <a:lnTo>
                  <a:pt x="561" y="479"/>
                </a:lnTo>
                <a:lnTo>
                  <a:pt x="501" y="479"/>
                </a:lnTo>
                <a:lnTo>
                  <a:pt x="496" y="501"/>
                </a:lnTo>
                <a:lnTo>
                  <a:pt x="441" y="523"/>
                </a:lnTo>
                <a:lnTo>
                  <a:pt x="410" y="496"/>
                </a:lnTo>
                <a:lnTo>
                  <a:pt x="364" y="534"/>
                </a:lnTo>
                <a:lnTo>
                  <a:pt x="315" y="492"/>
                </a:lnTo>
                <a:lnTo>
                  <a:pt x="304" y="448"/>
                </a:lnTo>
                <a:lnTo>
                  <a:pt x="175" y="550"/>
                </a:lnTo>
                <a:lnTo>
                  <a:pt x="104" y="640"/>
                </a:lnTo>
                <a:lnTo>
                  <a:pt x="0" y="651"/>
                </a:lnTo>
                <a:lnTo>
                  <a:pt x="1428" y="65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6396120" y="3630600"/>
            <a:ext cx="723960" cy="279360"/>
          </a:xfrm>
          <a:custGeom>
            <a:avLst/>
            <a:gdLst/>
            <a:ahLst/>
            <a:rect l="l" t="t" r="r" b="b"/>
            <a:pathLst>
              <a:path w="912" h="352">
                <a:moveTo>
                  <a:pt x="857" y="352"/>
                </a:moveTo>
                <a:lnTo>
                  <a:pt x="840" y="333"/>
                </a:lnTo>
                <a:lnTo>
                  <a:pt x="793" y="324"/>
                </a:lnTo>
                <a:lnTo>
                  <a:pt x="775" y="306"/>
                </a:lnTo>
                <a:lnTo>
                  <a:pt x="788" y="291"/>
                </a:lnTo>
                <a:lnTo>
                  <a:pt x="775" y="262"/>
                </a:lnTo>
                <a:lnTo>
                  <a:pt x="771" y="240"/>
                </a:lnTo>
                <a:lnTo>
                  <a:pt x="782" y="208"/>
                </a:lnTo>
                <a:lnTo>
                  <a:pt x="791" y="186"/>
                </a:lnTo>
                <a:lnTo>
                  <a:pt x="826" y="198"/>
                </a:lnTo>
                <a:lnTo>
                  <a:pt x="848" y="191"/>
                </a:lnTo>
                <a:lnTo>
                  <a:pt x="862" y="158"/>
                </a:lnTo>
                <a:lnTo>
                  <a:pt x="835" y="136"/>
                </a:lnTo>
                <a:lnTo>
                  <a:pt x="820" y="98"/>
                </a:lnTo>
                <a:lnTo>
                  <a:pt x="837" y="65"/>
                </a:lnTo>
                <a:lnTo>
                  <a:pt x="879" y="51"/>
                </a:lnTo>
                <a:lnTo>
                  <a:pt x="901" y="62"/>
                </a:lnTo>
                <a:lnTo>
                  <a:pt x="912" y="43"/>
                </a:lnTo>
                <a:lnTo>
                  <a:pt x="897" y="7"/>
                </a:lnTo>
                <a:lnTo>
                  <a:pt x="875" y="0"/>
                </a:lnTo>
                <a:lnTo>
                  <a:pt x="868" y="32"/>
                </a:lnTo>
                <a:lnTo>
                  <a:pt x="815" y="49"/>
                </a:lnTo>
                <a:lnTo>
                  <a:pt x="808" y="67"/>
                </a:lnTo>
                <a:lnTo>
                  <a:pt x="731" y="109"/>
                </a:lnTo>
                <a:lnTo>
                  <a:pt x="678" y="95"/>
                </a:lnTo>
                <a:lnTo>
                  <a:pt x="627" y="133"/>
                </a:lnTo>
                <a:lnTo>
                  <a:pt x="607" y="193"/>
                </a:lnTo>
                <a:lnTo>
                  <a:pt x="583" y="198"/>
                </a:lnTo>
                <a:lnTo>
                  <a:pt x="561" y="180"/>
                </a:lnTo>
                <a:lnTo>
                  <a:pt x="501" y="180"/>
                </a:lnTo>
                <a:lnTo>
                  <a:pt x="496" y="202"/>
                </a:lnTo>
                <a:lnTo>
                  <a:pt x="441" y="224"/>
                </a:lnTo>
                <a:lnTo>
                  <a:pt x="410" y="197"/>
                </a:lnTo>
                <a:lnTo>
                  <a:pt x="364" y="235"/>
                </a:lnTo>
                <a:lnTo>
                  <a:pt x="315" y="193"/>
                </a:lnTo>
                <a:lnTo>
                  <a:pt x="304" y="149"/>
                </a:lnTo>
                <a:lnTo>
                  <a:pt x="175" y="251"/>
                </a:lnTo>
                <a:lnTo>
                  <a:pt x="104" y="341"/>
                </a:lnTo>
                <a:lnTo>
                  <a:pt x="0" y="352"/>
                </a:lnTo>
                <a:lnTo>
                  <a:pt x="857" y="35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997680" y="2928960"/>
            <a:ext cx="243000" cy="150840"/>
          </a:xfrm>
          <a:custGeom>
            <a:avLst/>
            <a:gdLst/>
            <a:ahLst/>
            <a:rect l="l" t="t" r="r" b="b"/>
            <a:pathLst>
              <a:path w="306" h="190">
                <a:moveTo>
                  <a:pt x="109" y="4"/>
                </a:moveTo>
                <a:lnTo>
                  <a:pt x="87" y="51"/>
                </a:lnTo>
                <a:lnTo>
                  <a:pt x="10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3" y="153"/>
                </a:lnTo>
                <a:lnTo>
                  <a:pt x="43" y="190"/>
                </a:lnTo>
                <a:lnTo>
                  <a:pt x="65" y="190"/>
                </a:lnTo>
                <a:lnTo>
                  <a:pt x="62" y="157"/>
                </a:lnTo>
                <a:lnTo>
                  <a:pt x="131" y="161"/>
                </a:lnTo>
                <a:lnTo>
                  <a:pt x="149" y="146"/>
                </a:lnTo>
                <a:lnTo>
                  <a:pt x="145" y="106"/>
                </a:lnTo>
                <a:lnTo>
                  <a:pt x="189" y="99"/>
                </a:lnTo>
                <a:lnTo>
                  <a:pt x="211" y="102"/>
                </a:lnTo>
                <a:lnTo>
                  <a:pt x="222" y="124"/>
                </a:lnTo>
                <a:lnTo>
                  <a:pt x="248" y="142"/>
                </a:lnTo>
                <a:lnTo>
                  <a:pt x="277" y="168"/>
                </a:lnTo>
                <a:lnTo>
                  <a:pt x="299" y="164"/>
                </a:lnTo>
                <a:lnTo>
                  <a:pt x="306" y="91"/>
                </a:lnTo>
                <a:lnTo>
                  <a:pt x="288" y="73"/>
                </a:lnTo>
                <a:lnTo>
                  <a:pt x="237" y="73"/>
                </a:lnTo>
                <a:lnTo>
                  <a:pt x="160" y="62"/>
                </a:lnTo>
                <a:lnTo>
                  <a:pt x="156" y="22"/>
                </a:lnTo>
                <a:lnTo>
                  <a:pt x="134" y="0"/>
                </a:lnTo>
                <a:lnTo>
                  <a:pt x="109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7081920" y="3056040"/>
            <a:ext cx="133200" cy="79200"/>
          </a:xfrm>
          <a:custGeom>
            <a:avLst/>
            <a:gdLst/>
            <a:ahLst/>
            <a:rect l="l" t="t" r="r" b="b"/>
            <a:pathLst>
              <a:path w="168" h="98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9" y="69"/>
                </a:lnTo>
                <a:lnTo>
                  <a:pt x="0" y="80"/>
                </a:lnTo>
                <a:lnTo>
                  <a:pt x="37" y="94"/>
                </a:lnTo>
                <a:lnTo>
                  <a:pt x="95" y="98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4" name=""/>
          <p:cNvGrpSpPr/>
          <p:nvPr/>
        </p:nvGrpSpPr>
        <p:grpSpPr>
          <a:xfrm>
            <a:off x="1554120" y="3149640"/>
            <a:ext cx="317160" cy="174600"/>
            <a:chOff x="1554120" y="3149640"/>
            <a:chExt cx="317160" cy="174600"/>
          </a:xfrm>
        </p:grpSpPr>
        <p:sp>
          <p:nvSpPr>
            <p:cNvPr id="535" name=""/>
            <p:cNvSpPr/>
            <p:nvPr/>
          </p:nvSpPr>
          <p:spPr>
            <a:xfrm>
              <a:off x="1565280" y="316080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1554120" y="314964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1605240" y="317988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8" name=""/>
          <p:cNvGrpSpPr/>
          <p:nvPr/>
        </p:nvGrpSpPr>
        <p:grpSpPr>
          <a:xfrm>
            <a:off x="7182000" y="2940120"/>
            <a:ext cx="322560" cy="176040"/>
            <a:chOff x="7182000" y="2940120"/>
            <a:chExt cx="322560" cy="176040"/>
          </a:xfrm>
        </p:grpSpPr>
        <p:sp>
          <p:nvSpPr>
            <p:cNvPr id="539" name=""/>
            <p:cNvSpPr/>
            <p:nvPr/>
          </p:nvSpPr>
          <p:spPr>
            <a:xfrm>
              <a:off x="7192800" y="295272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7182000" y="294012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7228800" y="2970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2" name=""/>
          <p:cNvSpPr/>
          <p:nvPr/>
        </p:nvSpPr>
        <p:spPr>
          <a:xfrm>
            <a:off x="1693800" y="5094360"/>
            <a:ext cx="1182600" cy="11127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1693800" y="5094360"/>
            <a:ext cx="11826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1804680" y="5141880"/>
            <a:ext cx="943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Unregulated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5" name=""/>
          <p:cNvGrpSpPr/>
          <p:nvPr/>
        </p:nvGrpSpPr>
        <p:grpSpPr>
          <a:xfrm>
            <a:off x="1849320" y="5440320"/>
            <a:ext cx="74880" cy="73080"/>
            <a:chOff x="1849320" y="5440320"/>
            <a:chExt cx="74880" cy="73080"/>
          </a:xfrm>
        </p:grpSpPr>
        <p:sp>
          <p:nvSpPr>
            <p:cNvPr id="546" name=""/>
            <p:cNvSpPr/>
            <p:nvPr/>
          </p:nvSpPr>
          <p:spPr>
            <a:xfrm>
              <a:off x="1884240" y="54403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1878120" y="544032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1873080" y="544212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1868400" y="54450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1862280" y="5450040"/>
              <a:ext cx="288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1859040" y="545148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1855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185256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1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1851120" y="54673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1849320" y="54738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1849320" y="547992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1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1851120" y="5484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1857240" y="549432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1860480" y="5500800"/>
              <a:ext cx="180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1863720" y="55022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1870200" y="550548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1874880" y="55087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1879560" y="55101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1886040" y="55101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1892160" y="5510160"/>
              <a:ext cx="180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1897200" y="5506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190188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1908000" y="550080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1911240" y="5499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1914480" y="5492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1917720" y="5487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1919160" y="548316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192096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192096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1"/>
                  </a:move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1919160" y="5465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1916280" y="546084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1913040" y="54547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1909800" y="545148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1905120" y="54482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1900080" y="54450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1893960" y="544212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1890720" y="5440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4" name=""/>
          <p:cNvSpPr/>
          <p:nvPr/>
        </p:nvSpPr>
        <p:spPr>
          <a:xfrm>
            <a:off x="1851120" y="558180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1851120" y="5859360"/>
            <a:ext cx="7308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1851120" y="5719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1851120" y="5997600"/>
            <a:ext cx="73080" cy="7128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8" name=""/>
          <p:cNvGrpSpPr/>
          <p:nvPr/>
        </p:nvGrpSpPr>
        <p:grpSpPr>
          <a:xfrm>
            <a:off x="2023920" y="5372280"/>
            <a:ext cx="730800" cy="736560"/>
            <a:chOff x="2023920" y="5372280"/>
            <a:chExt cx="730800" cy="736560"/>
          </a:xfrm>
        </p:grpSpPr>
        <p:sp>
          <p:nvSpPr>
            <p:cNvPr id="589" name=""/>
            <p:cNvSpPr/>
            <p:nvPr/>
          </p:nvSpPr>
          <p:spPr>
            <a:xfrm>
              <a:off x="2023920" y="5372280"/>
              <a:ext cx="712800" cy="1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2066400" y="5419800"/>
              <a:ext cx="688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City (Capacity, MW)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2023920" y="5511960"/>
              <a:ext cx="473040" cy="1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2066400" y="5557680"/>
              <a:ext cx="4262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Operation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2023920" y="5796000"/>
              <a:ext cx="476280" cy="312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2066400" y="5835600"/>
              <a:ext cx="428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Development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2066760" y="5986440"/>
              <a:ext cx="3625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Purchased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2023920" y="5649840"/>
              <a:ext cx="6843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2067120" y="5697360"/>
              <a:ext cx="654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Under Construction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2057400" y="5927760"/>
              <a:ext cx="7920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9" name=""/>
          <p:cNvSpPr/>
          <p:nvPr/>
        </p:nvSpPr>
        <p:spPr>
          <a:xfrm>
            <a:off x="6626160" y="5483160"/>
            <a:ext cx="5302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858960" y="4330800"/>
            <a:ext cx="555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934920" y="3884760"/>
            <a:ext cx="20340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1598760" y="3814920"/>
            <a:ext cx="5601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1415880" y="3565440"/>
            <a:ext cx="5274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2208240" y="4191120"/>
            <a:ext cx="3906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5445000" y="2940120"/>
            <a:ext cx="5382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5307120" y="3565440"/>
            <a:ext cx="6919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5807160" y="3079800"/>
            <a:ext cx="4730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8093160" y="2871720"/>
            <a:ext cx="4111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7529400" y="3705120"/>
            <a:ext cx="1252800" cy="176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6626160" y="3427560"/>
            <a:ext cx="568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3986280" y="5094360"/>
            <a:ext cx="6397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4724280" y="5029200"/>
            <a:ext cx="4194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914400" y="1066680"/>
            <a:ext cx="6172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FPL Regulated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640080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6247440" y="480060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7" name=""/>
          <p:cNvGrpSpPr/>
          <p:nvPr/>
        </p:nvGrpSpPr>
        <p:grpSpPr>
          <a:xfrm>
            <a:off x="7696080" y="4343400"/>
            <a:ext cx="990720" cy="1726560"/>
            <a:chOff x="7696080" y="4343400"/>
            <a:chExt cx="990720" cy="1726560"/>
          </a:xfrm>
        </p:grpSpPr>
        <p:sp>
          <p:nvSpPr>
            <p:cNvPr id="618" name=""/>
            <p:cNvSpPr/>
            <p:nvPr/>
          </p:nvSpPr>
          <p:spPr>
            <a:xfrm>
              <a:off x="7696080" y="4343400"/>
              <a:ext cx="986040" cy="16426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7806960" y="44787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7831080" y="4606560"/>
              <a:ext cx="855720" cy="146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(1,179)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(2,581)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(1,662)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(1,700)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(15,786)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1" name=""/>
          <p:cNvSpPr/>
          <p:nvPr/>
        </p:nvSpPr>
        <p:spPr>
          <a:xfrm flipH="1">
            <a:off x="6858000" y="5105520"/>
            <a:ext cx="83808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6875308-BEA0-4E17-92B1-4F4D8DB1B67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4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685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88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689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2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693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6" name=""/>
          <p:cNvGrpSpPr/>
          <p:nvPr/>
        </p:nvGrpSpPr>
        <p:grpSpPr>
          <a:xfrm>
            <a:off x="6022800" y="4549680"/>
            <a:ext cx="304920" cy="176400"/>
            <a:chOff x="6022800" y="4549680"/>
            <a:chExt cx="304920" cy="176400"/>
          </a:xfrm>
        </p:grpSpPr>
        <p:sp>
          <p:nvSpPr>
            <p:cNvPr id="697" name=""/>
            <p:cNvSpPr/>
            <p:nvPr/>
          </p:nvSpPr>
          <p:spPr>
            <a:xfrm>
              <a:off x="6032520" y="456264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6022800" y="454968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6085440" y="45813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0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701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4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705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8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709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12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6400800" y="3429000"/>
            <a:ext cx="113832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7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718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1" name=""/>
          <p:cNvGrpSpPr/>
          <p:nvPr/>
        </p:nvGrpSpPr>
        <p:grpSpPr>
          <a:xfrm>
            <a:off x="7209000" y="2946240"/>
            <a:ext cx="321840" cy="174960"/>
            <a:chOff x="7209000" y="2946240"/>
            <a:chExt cx="321840" cy="174960"/>
          </a:xfrm>
        </p:grpSpPr>
        <p:sp>
          <p:nvSpPr>
            <p:cNvPr id="722" name=""/>
            <p:cNvSpPr/>
            <p:nvPr/>
          </p:nvSpPr>
          <p:spPr>
            <a:xfrm>
              <a:off x="7218360" y="295740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7209000" y="294624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255080" y="29764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5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8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729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7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All 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7238880" y="3048120"/>
            <a:ext cx="5335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6858000" y="3505320"/>
            <a:ext cx="30492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640080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6247440" y="480060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 flipH="1">
            <a:off x="6857640" y="4876920"/>
            <a:ext cx="106668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7" name=""/>
          <p:cNvGrpSpPr/>
          <p:nvPr/>
        </p:nvGrpSpPr>
        <p:grpSpPr>
          <a:xfrm>
            <a:off x="152280" y="4648320"/>
            <a:ext cx="990360" cy="1069560"/>
            <a:chOff x="152280" y="4648320"/>
            <a:chExt cx="990360" cy="1069560"/>
          </a:xfrm>
        </p:grpSpPr>
        <p:sp>
          <p:nvSpPr>
            <p:cNvPr id="818" name=""/>
            <p:cNvSpPr/>
            <p:nvPr/>
          </p:nvSpPr>
          <p:spPr>
            <a:xfrm>
              <a:off x="152280" y="4648320"/>
              <a:ext cx="986040" cy="99000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286560" y="489456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(516)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1" name=""/>
          <p:cNvSpPr/>
          <p:nvPr/>
        </p:nvSpPr>
        <p:spPr>
          <a:xfrm>
            <a:off x="8229600" y="2666880"/>
            <a:ext cx="912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               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22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823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6393960" y="3200400"/>
              <a:ext cx="7520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</a:t>
              </a: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    (836)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5" name=""/>
          <p:cNvGrpSpPr/>
          <p:nvPr/>
        </p:nvGrpSpPr>
        <p:grpSpPr>
          <a:xfrm>
            <a:off x="7924680" y="4343400"/>
            <a:ext cx="990720" cy="1726560"/>
            <a:chOff x="7924680" y="4343400"/>
            <a:chExt cx="990720" cy="1726560"/>
          </a:xfrm>
        </p:grpSpPr>
        <p:sp>
          <p:nvSpPr>
            <p:cNvPr id="826" name=""/>
            <p:cNvSpPr/>
            <p:nvPr/>
          </p:nvSpPr>
          <p:spPr>
            <a:xfrm>
              <a:off x="7924680" y="4343400"/>
              <a:ext cx="986040" cy="16426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8035560" y="44787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8059680" y="4606560"/>
              <a:ext cx="855720" cy="146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(1,179)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(2,581)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(1,662)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(1,700)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(15,786)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9" name=""/>
          <p:cNvGrpSpPr/>
          <p:nvPr/>
        </p:nvGrpSpPr>
        <p:grpSpPr>
          <a:xfrm>
            <a:off x="7924680" y="3124080"/>
            <a:ext cx="1066680" cy="1142640"/>
            <a:chOff x="7924680" y="3124080"/>
            <a:chExt cx="1066680" cy="1142640"/>
          </a:xfrm>
        </p:grpSpPr>
        <p:sp>
          <p:nvSpPr>
            <p:cNvPr id="830" name=""/>
            <p:cNvSpPr/>
            <p:nvPr/>
          </p:nvSpPr>
          <p:spPr>
            <a:xfrm>
              <a:off x="7924680" y="3124080"/>
              <a:ext cx="1066680" cy="11426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8018640" y="3204000"/>
              <a:ext cx="769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PJM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8111880" y="3363840"/>
              <a:ext cx="79380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Sayrevelle, NJ (150)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Fackville, PA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Edensburg, PA (9)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Montgomery, PA (13)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  (226)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3" name=""/>
          <p:cNvSpPr/>
          <p:nvPr/>
        </p:nvSpPr>
        <p:spPr>
          <a:xfrm>
            <a:off x="7999560" y="3962520"/>
            <a:ext cx="72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Assets in Development: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8152560" y="4114800"/>
            <a:ext cx="735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Philadelphia, PA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5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836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(1,157)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93FF23C-753B-40A2-81F9-7A82E997C23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0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901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4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905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8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909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2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913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6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917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0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921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4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925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8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3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934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7" name=""/>
          <p:cNvGrpSpPr/>
          <p:nvPr/>
        </p:nvGrpSpPr>
        <p:grpSpPr>
          <a:xfrm>
            <a:off x="7209000" y="2946240"/>
            <a:ext cx="321840" cy="174960"/>
            <a:chOff x="7209000" y="2946240"/>
            <a:chExt cx="321840" cy="174960"/>
          </a:xfrm>
        </p:grpSpPr>
        <p:sp>
          <p:nvSpPr>
            <p:cNvPr id="938" name=""/>
            <p:cNvSpPr/>
            <p:nvPr/>
          </p:nvSpPr>
          <p:spPr>
            <a:xfrm>
              <a:off x="7218360" y="295740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7209000" y="294624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7255080" y="29764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1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4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945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3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4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5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Enron/FPL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7238880" y="3048120"/>
            <a:ext cx="5335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647712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6323400" y="464832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 flipH="1">
            <a:off x="6857640" y="4876920"/>
            <a:ext cx="106668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55" name=""/>
          <p:cNvGrpSpPr/>
          <p:nvPr/>
        </p:nvGrpSpPr>
        <p:grpSpPr>
          <a:xfrm>
            <a:off x="152280" y="4648320"/>
            <a:ext cx="990360" cy="1069560"/>
            <a:chOff x="152280" y="4648320"/>
            <a:chExt cx="990360" cy="1069560"/>
          </a:xfrm>
        </p:grpSpPr>
        <p:sp>
          <p:nvSpPr>
            <p:cNvPr id="1056" name=""/>
            <p:cNvSpPr/>
            <p:nvPr/>
          </p:nvSpPr>
          <p:spPr>
            <a:xfrm>
              <a:off x="152280" y="4648320"/>
              <a:ext cx="986040" cy="99000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286560" y="489456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(516)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59" name=""/>
          <p:cNvSpPr/>
          <p:nvPr/>
        </p:nvSpPr>
        <p:spPr>
          <a:xfrm>
            <a:off x="8228160" y="2666880"/>
            <a:ext cx="91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               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0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1061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6393960" y="3200400"/>
              <a:ext cx="7520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</a:t>
              </a: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    (836)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3" name=""/>
          <p:cNvGrpSpPr/>
          <p:nvPr/>
        </p:nvGrpSpPr>
        <p:grpSpPr>
          <a:xfrm>
            <a:off x="7924680" y="4343400"/>
            <a:ext cx="990720" cy="1726560"/>
            <a:chOff x="7924680" y="4343400"/>
            <a:chExt cx="990720" cy="1726560"/>
          </a:xfrm>
        </p:grpSpPr>
        <p:sp>
          <p:nvSpPr>
            <p:cNvPr id="1064" name=""/>
            <p:cNvSpPr/>
            <p:nvPr/>
          </p:nvSpPr>
          <p:spPr>
            <a:xfrm>
              <a:off x="7924680" y="4343400"/>
              <a:ext cx="986040" cy="16426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8035560" y="44787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8059680" y="4606560"/>
              <a:ext cx="855720" cy="146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(1,179)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(2,581)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(1,662)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(1,700)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(15,786)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7" name=""/>
          <p:cNvGrpSpPr/>
          <p:nvPr/>
        </p:nvGrpSpPr>
        <p:grpSpPr>
          <a:xfrm>
            <a:off x="7924680" y="3124080"/>
            <a:ext cx="1066680" cy="1142640"/>
            <a:chOff x="7924680" y="3124080"/>
            <a:chExt cx="1066680" cy="1142640"/>
          </a:xfrm>
        </p:grpSpPr>
        <p:sp>
          <p:nvSpPr>
            <p:cNvPr id="1068" name=""/>
            <p:cNvSpPr/>
            <p:nvPr/>
          </p:nvSpPr>
          <p:spPr>
            <a:xfrm>
              <a:off x="7924680" y="3124080"/>
              <a:ext cx="1066680" cy="11426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8018640" y="3204000"/>
              <a:ext cx="769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PJM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8111880" y="3363840"/>
              <a:ext cx="79380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Sayrevelle, NJ (150)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Fackville, PA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Edensburg, PA (9)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Montgomery, PA (13)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  (226)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71" name=""/>
          <p:cNvSpPr/>
          <p:nvPr/>
        </p:nvSpPr>
        <p:spPr>
          <a:xfrm>
            <a:off x="7999560" y="3956040"/>
            <a:ext cx="72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Assets in Development: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8152560" y="4108320"/>
            <a:ext cx="735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Philadelphia, PA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3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1074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(1,157)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F388C1-E312-4F35-B0C0-86C46E6A324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Performance Comparisons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of May 8, 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>
            <a:off x="914400" y="59436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April 25,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79" name=""/>
          <p:cNvGraphicFramePr/>
          <p:nvPr/>
        </p:nvGraphicFramePr>
        <p:xfrm>
          <a:off x="152280" y="1397160"/>
          <a:ext cx="8686800" cy="4622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397160"/>
                    <a:ext cx="8686800" cy="462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1" name=""/>
          <p:cNvSpPr/>
          <p:nvPr/>
        </p:nvSpPr>
        <p:spPr>
          <a:xfrm>
            <a:off x="1066680" y="1600200"/>
            <a:ext cx="3657600" cy="1523880"/>
          </a:xfrm>
          <a:prstGeom prst="rect">
            <a:avLst/>
          </a:prstGeom>
          <a:solidFill>
            <a:srgbClr val="ffffff"/>
          </a:solidFill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1143000" y="1676520"/>
            <a:ext cx="350532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55.63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43.98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34.83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27.37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60.40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53.81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11.68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11.18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F2E0439-984E-44FA-97A4-FDCAAFA0EE8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Thomason</cp:lastModifiedBy>
  <cp:lastPrinted>2000-05-08T15:13:00Z</cp:lastPrinted>
  <dcterms:modified xsi:type="dcterms:W3CDTF">2000-05-08T19:49:05Z</dcterms:modified>
  <cp:revision>315</cp:revision>
  <dc:subject/>
  <dc:title>No Slide Title</dc:title>
</cp:coreProperties>
</file>