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990720" y="6324480"/>
            <a:ext cx="7086600" cy="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91404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882600" y="6324480"/>
            <a:ext cx="2010600" cy="5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PRIVILEGED AND CONFIDENTIAL</a:t>
            </a:r>
            <a:br>
              <a:rPr sz="900"/>
            </a:b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B7DDEF75-2FBD-42EF-B953-36C9438CFD52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153280" y="6019920"/>
            <a:ext cx="745920" cy="617400"/>
            <a:chOff x="8153280" y="6019920"/>
            <a:chExt cx="745920" cy="617400"/>
          </a:xfrm>
        </p:grpSpPr>
        <p:graphicFrame>
          <p:nvGraphicFramePr>
            <p:cNvPr id="5" name=""/>
            <p:cNvGraphicFramePr/>
            <p:nvPr/>
          </p:nvGraphicFramePr>
          <p:xfrm>
            <a:off x="8153280" y="6019920"/>
            <a:ext cx="618480" cy="61740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6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8153280" y="6019920"/>
                      <a:ext cx="618480" cy="617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" name=""/>
            <p:cNvSpPr/>
            <p:nvPr/>
          </p:nvSpPr>
          <p:spPr>
            <a:xfrm>
              <a:off x="8643240" y="634788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7466040" y="228600"/>
            <a:ext cx="9126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4/25/00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85800" y="2286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43000" y="228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2286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Group,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9144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990720" y="6324480"/>
            <a:ext cx="7086600" cy="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85800" y="91404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882600" y="6324480"/>
            <a:ext cx="2010600" cy="5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PRIVILEGED AND CONFIDENTIAL</a:t>
            </a:r>
            <a:br>
              <a:rPr sz="900"/>
            </a:b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49149CBA-72E2-411D-B46D-73866C9308C1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8153280" y="6019920"/>
            <a:ext cx="745920" cy="617400"/>
            <a:chOff x="8153280" y="6019920"/>
            <a:chExt cx="745920" cy="617400"/>
          </a:xfrm>
        </p:grpSpPr>
        <p:graphicFrame>
          <p:nvGraphicFramePr>
            <p:cNvPr id="17" name=""/>
            <p:cNvGraphicFramePr/>
            <p:nvPr/>
          </p:nvGraphicFramePr>
          <p:xfrm>
            <a:off x="8153280" y="6019920"/>
            <a:ext cx="618480" cy="61740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8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8153280" y="6019920"/>
                      <a:ext cx="618480" cy="617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" name=""/>
            <p:cNvSpPr/>
            <p:nvPr/>
          </p:nvSpPr>
          <p:spPr>
            <a:xfrm>
              <a:off x="8643240" y="634788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7466040" y="228600"/>
            <a:ext cx="9126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4/25/00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" y="2286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43000" y="228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2286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Group,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9144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Stock Performance Comparisons </a:t>
            </a: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(As of April 7, 2000)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April 25,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152280" y="1397160"/>
          <a:ext cx="8686800" cy="4622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397160"/>
                    <a:ext cx="8686800" cy="462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1066680" y="1600200"/>
            <a:ext cx="3657600" cy="2055960"/>
          </a:xfrm>
          <a:prstGeom prst="rect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1676520"/>
            <a:ext cx="350532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48.48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37.87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61.60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26.89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56.30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50.87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PSEG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8.95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8.76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11.68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11.94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11.23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1143000" y="1219320"/>
          <a:ext cx="6362640" cy="426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219320"/>
                    <a:ext cx="6362640" cy="426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609480" y="45720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Portfolio Comparison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1998-02-23T12:05:06Z</dcterms:created>
  <dc:creator>gkrause</dc:creator>
  <dc:description/>
  <dc:language>en-US</dc:language>
  <cp:lastModifiedBy>Ben Thomason</cp:lastModifiedBy>
  <cp:lastPrinted>2000-03-06T19:40:38Z</cp:lastPrinted>
  <dcterms:modified xsi:type="dcterms:W3CDTF">2000-05-08T13:53:09Z</dcterms:modified>
  <cp:revision>330</cp:revision>
  <dc:subject/>
  <dc:title>Enron International</dc:title>
</cp:coreProperties>
</file>