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9.wmf" ContentType="image/x-wmf"/>
  <Override PartName="/ppt/media/image18.wmf" ContentType="image/x-wmf"/>
  <Override PartName="/ppt/media/image20.wmf" ContentType="image/x-wmf"/>
  <Override PartName="/ppt/media/image13.png" ContentType="image/png"/>
  <Override PartName="/ppt/media/image4.png" ContentType="image/png"/>
  <Override PartName="/ppt/media/image8.wmf" ContentType="image/x-wmf"/>
  <Override PartName="/ppt/media/image17.wmf" ContentType="image/x-wmf"/>
  <Override PartName="/ppt/media/image12.png" ContentType="image/png"/>
  <Override PartName="/ppt/media/image3.png" ContentType="image/png"/>
  <Override PartName="/ppt/media/image11.wmf" ContentType="image/x-wmf"/>
  <Override PartName="/ppt/media/image7.wmf" ContentType="image/x-wmf"/>
  <Override PartName="/ppt/media/image16.wmf" ContentType="image/x-wmf"/>
  <Override PartName="/ppt/media/image26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png" ContentType="image/png"/>
  <Override PartName="/ppt/media/image14.wmf" ContentType="image/x-wmf"/>
  <Override PartName="/ppt/media/image5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10.png" ContentType="image/png"/>
  <Override PartName="/ppt/media/image1.png" ContentType="image/png"/>
  <Override PartName="/ppt/media/image6.wmf" ContentType="image/x-wmf"/>
  <Override PartName="/ppt/media/image15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3.bin" ContentType="application/vnd.openxmlformats-officedocument.oleObjec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080" y="1143000"/>
            <a:ext cx="9258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914960" y="662940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JMTD_1001-</a:t>
            </a:r>
            <a:fld id="{406383F4-B6EF-4356-988C-A0B011313F6E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720" y="6553080"/>
            <a:ext cx="150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14080" y="1143000"/>
            <a:ext cx="9258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914960" y="662940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JMTD_1001-</a:t>
            </a:r>
            <a:fld id="{C7DFD00D-56C7-4313-9BE4-ED3E4A3CF1EE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720" y="6553080"/>
            <a:ext cx="150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14080" y="1143000"/>
            <a:ext cx="9258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7914960" y="662940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JMTD_1001-</a:t>
            </a:r>
            <a:fld id="{222D3E18-DEB7-4D61-B2B5-BCAC09431EFE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720" y="6553080"/>
            <a:ext cx="150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14080" y="1143000"/>
            <a:ext cx="9258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7914960" y="662940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JMTD_1001-</a:t>
            </a:r>
            <a:fld id="{0381D2DA-5BF4-4A89-8D6C-5C34CD97422C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720" y="6553080"/>
            <a:ext cx="150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14080" y="1143000"/>
            <a:ext cx="9258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7914960" y="662940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JMTD_1001-</a:t>
            </a:r>
            <a:fld id="{AF5C9B6A-6FAA-4872-968E-59855A3F0A47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720" y="6553080"/>
            <a:ext cx="150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71120" y="2895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dt" idx="16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ftr" idx="17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sldNum" idx="18"/>
          </p:nvPr>
        </p:nvSpPr>
        <p:spPr>
          <a:xfrm>
            <a:off x="737208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6045FF-EA69-414D-BE43-623321B4188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3925800" y="1090440"/>
            <a:ext cx="2806560" cy="2361960"/>
            <a:chOff x="3925800" y="1090440"/>
            <a:chExt cx="2806560" cy="2361960"/>
          </a:xfrm>
        </p:grpSpPr>
        <p:pic>
          <p:nvPicPr>
            <p:cNvPr id="31" name="ENE_C_WHI" descr=""/>
            <p:cNvPicPr/>
            <p:nvPr/>
          </p:nvPicPr>
          <p:blipFill>
            <a:blip r:embed="rId2"/>
            <a:stretch/>
          </p:blipFill>
          <p:spPr>
            <a:xfrm>
              <a:off x="3925800" y="1090440"/>
              <a:ext cx="2454120" cy="23619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2" name=""/>
            <p:cNvSpPr/>
            <p:nvPr/>
          </p:nvSpPr>
          <p:spPr>
            <a:xfrm>
              <a:off x="6164280" y="2352240"/>
              <a:ext cx="568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" name=""/>
          <p:cNvSpPr/>
          <p:nvPr/>
        </p:nvSpPr>
        <p:spPr>
          <a:xfrm>
            <a:off x="-720" y="6553080"/>
            <a:ext cx="150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11448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57240" algn="ctr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15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16.wmf"/><Relationship Id="rId6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image" Target="../media/image12.png"/><Relationship Id="rId4" Type="http://schemas.openxmlformats.org/officeDocument/2006/relationships/image" Target="../media/image12.png"/><Relationship Id="rId5" Type="http://schemas.openxmlformats.org/officeDocument/2006/relationships/image" Target="../media/image12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8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19.wmf"/><Relationship Id="rId10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image" Target="../media/image22.png"/><Relationship Id="rId3" Type="http://schemas.openxmlformats.org/officeDocument/2006/relationships/image" Target="../media/image22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7.wmf"/><Relationship Id="rId6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8.wmf"/><Relationship Id="rId7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image" Target="../media/image10.png"/><Relationship Id="rId4" Type="http://schemas.openxmlformats.org/officeDocument/2006/relationships/image" Target="../media/image10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image" Target="../media/image12.png"/><Relationship Id="rId4" Type="http://schemas.openxmlformats.org/officeDocument/2006/relationships/image" Target="../media/image12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85520" y="355248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Fitch IBCA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"/>
          <p:cNvSpPr/>
          <p:nvPr/>
        </p:nvSpPr>
        <p:spPr>
          <a:xfrm>
            <a:off x="704880" y="4238640"/>
            <a:ext cx="89056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 of Key Credit Considerations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04880" y="5232240"/>
            <a:ext cx="89056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51920" y="152280"/>
            <a:ext cx="982980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Americas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Most Flexible, Reliable and Valuable Energy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66" name=""/>
          <p:cNvGraphicFramePr/>
          <p:nvPr/>
        </p:nvGraphicFramePr>
        <p:xfrm>
          <a:off x="6477120" y="1219320"/>
          <a:ext cx="3504960" cy="432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77120" y="1219320"/>
                    <a:ext cx="3504960" cy="43210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68" name=""/>
          <p:cNvSpPr/>
          <p:nvPr/>
        </p:nvSpPr>
        <p:spPr>
          <a:xfrm>
            <a:off x="6434280" y="1233360"/>
            <a:ext cx="358128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Income Before Interest and Taxes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in Millions)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315200" y="2604960"/>
            <a:ext cx="568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8839080" y="1919160"/>
            <a:ext cx="609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881840" y="4495680"/>
            <a:ext cx="8812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746280" y="5524560"/>
            <a:ext cx="4724280" cy="76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660680" y="1066680"/>
            <a:ext cx="838080" cy="152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676520" y="990720"/>
            <a:ext cx="83808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22440" y="1182600"/>
            <a:ext cx="5638680" cy="4341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95160" y="555300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95160" y="555300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598920" y="1633680"/>
            <a:ext cx="1655640" cy="14526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126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9" name=""/>
          <p:cNvGrpSpPr/>
          <p:nvPr/>
        </p:nvGrpSpPr>
        <p:grpSpPr>
          <a:xfrm>
            <a:off x="647640" y="1214280"/>
            <a:ext cx="5600880" cy="5034240"/>
            <a:chOff x="647640" y="1214280"/>
            <a:chExt cx="5600880" cy="5034240"/>
          </a:xfrm>
        </p:grpSpPr>
        <p:sp>
          <p:nvSpPr>
            <p:cNvPr id="180" name=""/>
            <p:cNvSpPr/>
            <p:nvPr/>
          </p:nvSpPr>
          <p:spPr>
            <a:xfrm>
              <a:off x="4919760" y="2552760"/>
              <a:ext cx="5983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5060880" y="2886120"/>
              <a:ext cx="47808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5060880" y="2886120"/>
              <a:ext cx="47808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3662280" y="4016520"/>
              <a:ext cx="61776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554280" y="3535200"/>
              <a:ext cx="52884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3589200" y="3535200"/>
              <a:ext cx="52884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2624040" y="2247840"/>
              <a:ext cx="77940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2624040" y="2247840"/>
              <a:ext cx="80496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470400" y="2986200"/>
              <a:ext cx="698400" cy="61740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475080" y="2986200"/>
              <a:ext cx="698400" cy="61740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3411360" y="2590920"/>
              <a:ext cx="627120" cy="45720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2674800" y="3463920"/>
              <a:ext cx="990720" cy="4636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2668680" y="3467160"/>
              <a:ext cx="99036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3711600" y="2103480"/>
              <a:ext cx="544320" cy="60012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3711600" y="2116080"/>
              <a:ext cx="544320" cy="60012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3940200" y="2013120"/>
              <a:ext cx="5079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3940200" y="2025720"/>
              <a:ext cx="5079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4319640" y="2225520"/>
              <a:ext cx="41256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4319640" y="2225520"/>
              <a:ext cx="41256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1577880" y="2646360"/>
              <a:ext cx="557280" cy="74628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577880" y="2646360"/>
              <a:ext cx="557280" cy="74628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1395360" y="3309840"/>
              <a:ext cx="66996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1395360" y="3309840"/>
              <a:ext cx="669960" cy="836640"/>
            </a:xfrm>
            <a:custGeom>
              <a:avLst/>
              <a:gdLst/>
              <a:ahLst/>
              <a:rect l="l" t="t" r="r" b="b"/>
              <a:pathLst>
                <a:path w="422" h="527">
                  <a:moveTo>
                    <a:pt x="107" y="0"/>
                  </a:moveTo>
                  <a:lnTo>
                    <a:pt x="93" y="82"/>
                  </a:lnTo>
                  <a:lnTo>
                    <a:pt x="84" y="86"/>
                  </a:lnTo>
                  <a:lnTo>
                    <a:pt x="74" y="77"/>
                  </a:lnTo>
                  <a:lnTo>
                    <a:pt x="66" y="72"/>
                  </a:lnTo>
                  <a:lnTo>
                    <a:pt x="51" y="75"/>
                  </a:lnTo>
                  <a:lnTo>
                    <a:pt x="45" y="82"/>
                  </a:lnTo>
                  <a:lnTo>
                    <a:pt x="47" y="91"/>
                  </a:lnTo>
                  <a:lnTo>
                    <a:pt x="51" y="97"/>
                  </a:lnTo>
                  <a:lnTo>
                    <a:pt x="51" y="104"/>
                  </a:lnTo>
                  <a:lnTo>
                    <a:pt x="44" y="106"/>
                  </a:lnTo>
                  <a:lnTo>
                    <a:pt x="45" y="109"/>
                  </a:lnTo>
                  <a:lnTo>
                    <a:pt x="51" y="111"/>
                  </a:lnTo>
                  <a:lnTo>
                    <a:pt x="47" y="116"/>
                  </a:lnTo>
                  <a:lnTo>
                    <a:pt x="45" y="120"/>
                  </a:lnTo>
                  <a:lnTo>
                    <a:pt x="49" y="131"/>
                  </a:lnTo>
                  <a:lnTo>
                    <a:pt x="53" y="140"/>
                  </a:lnTo>
                  <a:lnTo>
                    <a:pt x="47" y="158"/>
                  </a:lnTo>
                  <a:lnTo>
                    <a:pt x="44" y="172"/>
                  </a:lnTo>
                  <a:lnTo>
                    <a:pt x="40" y="177"/>
                  </a:lnTo>
                  <a:lnTo>
                    <a:pt x="51" y="195"/>
                  </a:lnTo>
                  <a:lnTo>
                    <a:pt x="53" y="206"/>
                  </a:lnTo>
                  <a:lnTo>
                    <a:pt x="65" y="226"/>
                  </a:lnTo>
                  <a:lnTo>
                    <a:pt x="63" y="231"/>
                  </a:lnTo>
                  <a:lnTo>
                    <a:pt x="58" y="237"/>
                  </a:lnTo>
                  <a:lnTo>
                    <a:pt x="47" y="251"/>
                  </a:lnTo>
                  <a:lnTo>
                    <a:pt x="38" y="247"/>
                  </a:lnTo>
                  <a:lnTo>
                    <a:pt x="37" y="260"/>
                  </a:lnTo>
                  <a:lnTo>
                    <a:pt x="35" y="276"/>
                  </a:lnTo>
                  <a:lnTo>
                    <a:pt x="18" y="298"/>
                  </a:lnTo>
                  <a:lnTo>
                    <a:pt x="14" y="307"/>
                  </a:lnTo>
                  <a:lnTo>
                    <a:pt x="18" y="335"/>
                  </a:lnTo>
                  <a:lnTo>
                    <a:pt x="18" y="350"/>
                  </a:lnTo>
                  <a:lnTo>
                    <a:pt x="11" y="355"/>
                  </a:lnTo>
                  <a:lnTo>
                    <a:pt x="7" y="359"/>
                  </a:lnTo>
                  <a:lnTo>
                    <a:pt x="0" y="360"/>
                  </a:lnTo>
                  <a:lnTo>
                    <a:pt x="2" y="367"/>
                  </a:lnTo>
                  <a:lnTo>
                    <a:pt x="249" y="524"/>
                  </a:lnTo>
                  <a:lnTo>
                    <a:pt x="373" y="527"/>
                  </a:lnTo>
                  <a:lnTo>
                    <a:pt x="422" y="52"/>
                  </a:lnTo>
                  <a:lnTo>
                    <a:pt x="107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03" name=""/>
            <p:cNvGrpSpPr/>
            <p:nvPr/>
          </p:nvGrpSpPr>
          <p:grpSpPr>
            <a:xfrm>
              <a:off x="890640" y="1542960"/>
              <a:ext cx="739440" cy="534960"/>
              <a:chOff x="890640" y="1542960"/>
              <a:chExt cx="739440" cy="534960"/>
            </a:xfrm>
          </p:grpSpPr>
          <p:sp>
            <p:nvSpPr>
              <p:cNvPr id="204" name=""/>
              <p:cNvSpPr/>
              <p:nvPr/>
            </p:nvSpPr>
            <p:spPr>
              <a:xfrm>
                <a:off x="890640" y="1542960"/>
                <a:ext cx="73944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890640" y="1542960"/>
                <a:ext cx="73944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6" name=""/>
            <p:cNvGrpSpPr/>
            <p:nvPr/>
          </p:nvGrpSpPr>
          <p:grpSpPr>
            <a:xfrm>
              <a:off x="3005280" y="1220760"/>
              <a:ext cx="725400" cy="620640"/>
              <a:chOff x="3005280" y="1220760"/>
              <a:chExt cx="725400" cy="620640"/>
            </a:xfrm>
          </p:grpSpPr>
          <p:sp>
            <p:nvSpPr>
              <p:cNvPr id="207" name=""/>
              <p:cNvSpPr/>
              <p:nvPr/>
            </p:nvSpPr>
            <p:spPr>
              <a:xfrm>
                <a:off x="3005280" y="1220760"/>
                <a:ext cx="72540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" name=""/>
              <p:cNvSpPr/>
              <p:nvPr/>
            </p:nvSpPr>
            <p:spPr>
              <a:xfrm>
                <a:off x="3005280" y="1220760"/>
                <a:ext cx="72540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9" name=""/>
            <p:cNvGrpSpPr/>
            <p:nvPr/>
          </p:nvGrpSpPr>
          <p:grpSpPr>
            <a:xfrm>
              <a:off x="703440" y="1878120"/>
              <a:ext cx="850680" cy="720720"/>
              <a:chOff x="703440" y="1878120"/>
              <a:chExt cx="850680" cy="720720"/>
            </a:xfrm>
          </p:grpSpPr>
          <p:sp>
            <p:nvSpPr>
              <p:cNvPr id="210" name=""/>
              <p:cNvSpPr/>
              <p:nvPr/>
            </p:nvSpPr>
            <p:spPr>
              <a:xfrm>
                <a:off x="703440" y="1878120"/>
                <a:ext cx="85068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" name=""/>
              <p:cNvSpPr/>
              <p:nvPr/>
            </p:nvSpPr>
            <p:spPr>
              <a:xfrm>
                <a:off x="703440" y="1878120"/>
                <a:ext cx="85068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2" name=""/>
            <p:cNvGrpSpPr/>
            <p:nvPr/>
          </p:nvGrpSpPr>
          <p:grpSpPr>
            <a:xfrm>
              <a:off x="2668680" y="1820880"/>
              <a:ext cx="699840" cy="441360"/>
              <a:chOff x="2668680" y="1820880"/>
              <a:chExt cx="699840" cy="441360"/>
            </a:xfrm>
          </p:grpSpPr>
          <p:sp>
            <p:nvSpPr>
              <p:cNvPr id="213" name=""/>
              <p:cNvSpPr/>
              <p:nvPr/>
            </p:nvSpPr>
            <p:spPr>
              <a:xfrm>
                <a:off x="2668680" y="1820880"/>
                <a:ext cx="699840" cy="44136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" name=""/>
              <p:cNvSpPr/>
              <p:nvPr/>
            </p:nvSpPr>
            <p:spPr>
              <a:xfrm>
                <a:off x="2668680" y="1820880"/>
                <a:ext cx="699840" cy="44136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5" name=""/>
            <p:cNvGrpSpPr/>
            <p:nvPr/>
          </p:nvGrpSpPr>
          <p:grpSpPr>
            <a:xfrm>
              <a:off x="3483000" y="1220760"/>
              <a:ext cx="1960560" cy="1492200"/>
              <a:chOff x="3483000" y="1220760"/>
              <a:chExt cx="1960560" cy="1492200"/>
            </a:xfrm>
          </p:grpSpPr>
          <p:grpSp>
            <p:nvGrpSpPr>
              <p:cNvPr id="216" name=""/>
              <p:cNvGrpSpPr/>
              <p:nvPr/>
            </p:nvGrpSpPr>
            <p:grpSpPr>
              <a:xfrm>
                <a:off x="3483000" y="1220760"/>
                <a:ext cx="1960560" cy="1492200"/>
                <a:chOff x="3483000" y="1220760"/>
                <a:chExt cx="1960560" cy="1492200"/>
              </a:xfrm>
            </p:grpSpPr>
            <p:sp>
              <p:nvSpPr>
                <p:cNvPr id="217" name=""/>
                <p:cNvSpPr/>
                <p:nvPr/>
              </p:nvSpPr>
              <p:spPr>
                <a:xfrm>
                  <a:off x="3483000" y="1220760"/>
                  <a:ext cx="196056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  <a:close/>
                    </a:path>
                  </a:pathLst>
                </a:custGeom>
                <a:solidFill>
                  <a:srgbClr val="00f008"/>
                </a:solidFill>
                <a:ln w="936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8" name=""/>
                <p:cNvSpPr/>
                <p:nvPr/>
              </p:nvSpPr>
              <p:spPr>
                <a:xfrm>
                  <a:off x="3483000" y="1220760"/>
                  <a:ext cx="196056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</a:path>
                  </a:pathLst>
                </a:custGeom>
                <a:solidFill>
                  <a:srgbClr val="00f008"/>
                </a:solidFill>
                <a:ln w="1116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19" name=""/>
              <p:cNvSpPr/>
              <p:nvPr/>
            </p:nvSpPr>
            <p:spPr>
              <a:xfrm>
                <a:off x="4764240" y="2373120"/>
                <a:ext cx="12240" cy="12240"/>
              </a:xfrm>
              <a:prstGeom prst="rect">
                <a:avLst/>
              </a:prstGeom>
              <a:solidFill>
                <a:srgbClr val="00f008"/>
              </a:solidFill>
              <a:ln w="11160">
                <a:solidFill>
                  <a:srgbClr val="808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0" name=""/>
            <p:cNvGrpSpPr/>
            <p:nvPr/>
          </p:nvGrpSpPr>
          <p:grpSpPr>
            <a:xfrm>
              <a:off x="4800600" y="1220760"/>
              <a:ext cx="1447920" cy="890640"/>
              <a:chOff x="4800600" y="1220760"/>
              <a:chExt cx="1447920" cy="890640"/>
            </a:xfrm>
          </p:grpSpPr>
          <p:sp>
            <p:nvSpPr>
              <p:cNvPr id="221" name=""/>
              <p:cNvSpPr/>
              <p:nvPr/>
            </p:nvSpPr>
            <p:spPr>
              <a:xfrm>
                <a:off x="4800600" y="1220760"/>
                <a:ext cx="1447920" cy="89064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4800600" y="1220760"/>
                <a:ext cx="1447920" cy="89064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3" name=""/>
            <p:cNvGrpSpPr/>
            <p:nvPr/>
          </p:nvGrpSpPr>
          <p:grpSpPr>
            <a:xfrm>
              <a:off x="2287440" y="1217520"/>
              <a:ext cx="747720" cy="617400"/>
              <a:chOff x="2287440" y="1217520"/>
              <a:chExt cx="747720" cy="617400"/>
            </a:xfrm>
          </p:grpSpPr>
          <p:sp>
            <p:nvSpPr>
              <p:cNvPr id="224" name=""/>
              <p:cNvSpPr/>
              <p:nvPr/>
            </p:nvSpPr>
            <p:spPr>
              <a:xfrm>
                <a:off x="2287440" y="1217520"/>
                <a:ext cx="74772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2287440" y="1217520"/>
                <a:ext cx="74772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6" name=""/>
            <p:cNvGrpSpPr/>
            <p:nvPr/>
          </p:nvGrpSpPr>
          <p:grpSpPr>
            <a:xfrm>
              <a:off x="1541520" y="1214280"/>
              <a:ext cx="846000" cy="558720"/>
              <a:chOff x="1541520" y="1214280"/>
              <a:chExt cx="846000" cy="558720"/>
            </a:xfrm>
          </p:grpSpPr>
          <p:sp>
            <p:nvSpPr>
              <p:cNvPr id="227" name=""/>
              <p:cNvSpPr/>
              <p:nvPr/>
            </p:nvSpPr>
            <p:spPr>
              <a:xfrm>
                <a:off x="1541520" y="1214280"/>
                <a:ext cx="84600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1541520" y="1214280"/>
                <a:ext cx="84600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9" name=""/>
            <p:cNvGrpSpPr/>
            <p:nvPr/>
          </p:nvGrpSpPr>
          <p:grpSpPr>
            <a:xfrm>
              <a:off x="977760" y="1214280"/>
              <a:ext cx="917640" cy="501480"/>
              <a:chOff x="977760" y="1214280"/>
              <a:chExt cx="917640" cy="501480"/>
            </a:xfrm>
          </p:grpSpPr>
          <p:sp>
            <p:nvSpPr>
              <p:cNvPr id="230" name=""/>
              <p:cNvSpPr/>
              <p:nvPr/>
            </p:nvSpPr>
            <p:spPr>
              <a:xfrm>
                <a:off x="977760" y="1214280"/>
                <a:ext cx="91764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977760" y="1214280"/>
                <a:ext cx="91764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2" name=""/>
            <p:cNvGrpSpPr/>
            <p:nvPr/>
          </p:nvGrpSpPr>
          <p:grpSpPr>
            <a:xfrm>
              <a:off x="1419120" y="1668600"/>
              <a:ext cx="595440" cy="1023840"/>
              <a:chOff x="1419120" y="1668600"/>
              <a:chExt cx="595440" cy="1023840"/>
            </a:xfrm>
          </p:grpSpPr>
          <p:sp>
            <p:nvSpPr>
              <p:cNvPr id="233" name=""/>
              <p:cNvSpPr/>
              <p:nvPr/>
            </p:nvSpPr>
            <p:spPr>
              <a:xfrm>
                <a:off x="1419120" y="1668600"/>
                <a:ext cx="59544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1419120" y="1668600"/>
                <a:ext cx="59544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5" name=""/>
            <p:cNvGrpSpPr/>
            <p:nvPr/>
          </p:nvGrpSpPr>
          <p:grpSpPr>
            <a:xfrm>
              <a:off x="1646280" y="1676520"/>
              <a:ext cx="1058760" cy="693720"/>
              <a:chOff x="1646280" y="1676520"/>
              <a:chExt cx="1058760" cy="693720"/>
            </a:xfrm>
          </p:grpSpPr>
          <p:sp>
            <p:nvSpPr>
              <p:cNvPr id="236" name=""/>
              <p:cNvSpPr/>
              <p:nvPr/>
            </p:nvSpPr>
            <p:spPr>
              <a:xfrm>
                <a:off x="1646280" y="1676520"/>
                <a:ext cx="105876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1646280" y="1676520"/>
                <a:ext cx="105876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8" name=""/>
            <p:cNvGrpSpPr/>
            <p:nvPr/>
          </p:nvGrpSpPr>
          <p:grpSpPr>
            <a:xfrm>
              <a:off x="1952640" y="2297160"/>
              <a:ext cx="708120" cy="617400"/>
              <a:chOff x="1952640" y="2297160"/>
              <a:chExt cx="708120" cy="617400"/>
            </a:xfrm>
          </p:grpSpPr>
          <p:sp>
            <p:nvSpPr>
              <p:cNvPr id="239" name=""/>
              <p:cNvSpPr/>
              <p:nvPr/>
            </p:nvSpPr>
            <p:spPr>
              <a:xfrm>
                <a:off x="1952640" y="2297160"/>
                <a:ext cx="708120" cy="61740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1952640" y="2297160"/>
                <a:ext cx="708120" cy="61740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1" name=""/>
            <p:cNvGrpSpPr/>
            <p:nvPr/>
          </p:nvGrpSpPr>
          <p:grpSpPr>
            <a:xfrm>
              <a:off x="1031760" y="2530440"/>
              <a:ext cx="649440" cy="1033560"/>
              <a:chOff x="1031760" y="2530440"/>
              <a:chExt cx="649440" cy="1033560"/>
            </a:xfrm>
          </p:grpSpPr>
          <p:sp>
            <p:nvSpPr>
              <p:cNvPr id="242" name=""/>
              <p:cNvSpPr/>
              <p:nvPr/>
            </p:nvSpPr>
            <p:spPr>
              <a:xfrm>
                <a:off x="1031760" y="2530440"/>
                <a:ext cx="649440" cy="103356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1031760" y="2530440"/>
                <a:ext cx="649440" cy="103356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4" name=""/>
            <p:cNvGrpSpPr/>
            <p:nvPr/>
          </p:nvGrpSpPr>
          <p:grpSpPr>
            <a:xfrm>
              <a:off x="647640" y="2427120"/>
              <a:ext cx="858960" cy="1438200"/>
              <a:chOff x="647640" y="2427120"/>
              <a:chExt cx="858960" cy="1438200"/>
            </a:xfrm>
          </p:grpSpPr>
          <p:sp>
            <p:nvSpPr>
              <p:cNvPr id="245" name=""/>
              <p:cNvSpPr/>
              <p:nvPr/>
            </p:nvSpPr>
            <p:spPr>
              <a:xfrm>
                <a:off x="647640" y="2427120"/>
                <a:ext cx="85896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647640" y="2427120"/>
                <a:ext cx="85896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7" name=""/>
            <p:cNvGrpSpPr/>
            <p:nvPr/>
          </p:nvGrpSpPr>
          <p:grpSpPr>
            <a:xfrm>
              <a:off x="5718240" y="1665360"/>
              <a:ext cx="368280" cy="631800"/>
              <a:chOff x="5718240" y="1665360"/>
              <a:chExt cx="368280" cy="631800"/>
            </a:xfrm>
          </p:grpSpPr>
          <p:sp>
            <p:nvSpPr>
              <p:cNvPr id="248" name=""/>
              <p:cNvSpPr/>
              <p:nvPr/>
            </p:nvSpPr>
            <p:spPr>
              <a:xfrm>
                <a:off x="5718240" y="1665360"/>
                <a:ext cx="36828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5718240" y="1665360"/>
                <a:ext cx="36828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50" name=""/>
            <p:cNvGrpSpPr/>
            <p:nvPr/>
          </p:nvGrpSpPr>
          <p:grpSpPr>
            <a:xfrm>
              <a:off x="2627280" y="2637000"/>
              <a:ext cx="905040" cy="428400"/>
              <a:chOff x="2627280" y="2637000"/>
              <a:chExt cx="905040" cy="428400"/>
            </a:xfrm>
          </p:grpSpPr>
          <p:sp>
            <p:nvSpPr>
              <p:cNvPr id="251" name=""/>
              <p:cNvSpPr/>
              <p:nvPr/>
            </p:nvSpPr>
            <p:spPr>
              <a:xfrm>
                <a:off x="2627280" y="2637000"/>
                <a:ext cx="905040" cy="42840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2627280" y="2637000"/>
                <a:ext cx="905040" cy="428400"/>
              </a:xfrm>
              <a:custGeom>
                <a:avLst/>
                <a:gdLst/>
                <a:ahLst/>
                <a:rect l="l" t="t" r="r" b="b"/>
                <a:pathLst>
                  <a:path w="570" h="270">
                    <a:moveTo>
                      <a:pt x="11" y="0"/>
                    </a:moveTo>
                    <a:lnTo>
                      <a:pt x="361" y="8"/>
                    </a:lnTo>
                    <a:lnTo>
                      <a:pt x="376" y="26"/>
                    </a:lnTo>
                    <a:lnTo>
                      <a:pt x="400" y="30"/>
                    </a:lnTo>
                    <a:lnTo>
                      <a:pt x="420" y="15"/>
                    </a:lnTo>
                    <a:lnTo>
                      <a:pt x="433" y="30"/>
                    </a:lnTo>
                    <a:lnTo>
                      <a:pt x="445" y="22"/>
                    </a:lnTo>
                    <a:lnTo>
                      <a:pt x="453" y="26"/>
                    </a:lnTo>
                    <a:lnTo>
                      <a:pt x="465" y="44"/>
                    </a:lnTo>
                    <a:lnTo>
                      <a:pt x="486" y="52"/>
                    </a:lnTo>
                    <a:lnTo>
                      <a:pt x="491" y="50"/>
                    </a:lnTo>
                    <a:lnTo>
                      <a:pt x="504" y="50"/>
                    </a:lnTo>
                    <a:lnTo>
                      <a:pt x="509" y="78"/>
                    </a:lnTo>
                    <a:lnTo>
                      <a:pt x="521" y="87"/>
                    </a:lnTo>
                    <a:lnTo>
                      <a:pt x="523" y="113"/>
                    </a:lnTo>
                    <a:lnTo>
                      <a:pt x="530" y="116"/>
                    </a:lnTo>
                    <a:lnTo>
                      <a:pt x="531" y="142"/>
                    </a:lnTo>
                    <a:lnTo>
                      <a:pt x="537" y="146"/>
                    </a:lnTo>
                    <a:lnTo>
                      <a:pt x="539" y="185"/>
                    </a:lnTo>
                    <a:lnTo>
                      <a:pt x="546" y="189"/>
                    </a:lnTo>
                    <a:lnTo>
                      <a:pt x="548" y="227"/>
                    </a:lnTo>
                    <a:lnTo>
                      <a:pt x="559" y="231"/>
                    </a:lnTo>
                    <a:lnTo>
                      <a:pt x="570" y="241"/>
                    </a:lnTo>
                    <a:lnTo>
                      <a:pt x="568" y="270"/>
                    </a:lnTo>
                    <a:lnTo>
                      <a:pt x="123" y="267"/>
                    </a:lnTo>
                    <a:lnTo>
                      <a:pt x="121" y="187"/>
                    </a:lnTo>
                    <a:lnTo>
                      <a:pt x="0" y="172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53" name=""/>
            <p:cNvGrpSpPr/>
            <p:nvPr/>
          </p:nvGrpSpPr>
          <p:grpSpPr>
            <a:xfrm>
              <a:off x="3303720" y="1792440"/>
              <a:ext cx="668160" cy="811080"/>
              <a:chOff x="3303720" y="1792440"/>
              <a:chExt cx="668160" cy="811080"/>
            </a:xfrm>
          </p:grpSpPr>
          <p:sp>
            <p:nvSpPr>
              <p:cNvPr id="254" name=""/>
              <p:cNvSpPr/>
              <p:nvPr/>
            </p:nvSpPr>
            <p:spPr>
              <a:xfrm>
                <a:off x="3303720" y="1792440"/>
                <a:ext cx="66816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3303720" y="1792440"/>
                <a:ext cx="66816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6" name=""/>
            <p:cNvSpPr/>
            <p:nvPr/>
          </p:nvSpPr>
          <p:spPr>
            <a:xfrm>
              <a:off x="1147680" y="3840120"/>
              <a:ext cx="3668760" cy="240840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1147680" y="3840120"/>
              <a:ext cx="3668760" cy="240840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2814480" y="3057480"/>
              <a:ext cx="77184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2819520" y="3057480"/>
              <a:ext cx="766800" cy="424080"/>
            </a:xfrm>
            <a:custGeom>
              <a:avLst/>
              <a:gdLst/>
              <a:ahLst/>
              <a:rect l="l" t="t" r="r" b="b"/>
              <a:pathLst>
                <a:path w="483" h="267">
                  <a:moveTo>
                    <a:pt x="0" y="0"/>
                  </a:moveTo>
                  <a:lnTo>
                    <a:pt x="422" y="0"/>
                  </a:lnTo>
                  <a:lnTo>
                    <a:pt x="446" y="4"/>
                  </a:lnTo>
                  <a:lnTo>
                    <a:pt x="455" y="11"/>
                  </a:lnTo>
                  <a:lnTo>
                    <a:pt x="462" y="18"/>
                  </a:lnTo>
                  <a:lnTo>
                    <a:pt x="461" y="31"/>
                  </a:lnTo>
                  <a:lnTo>
                    <a:pt x="452" y="31"/>
                  </a:lnTo>
                  <a:lnTo>
                    <a:pt x="448" y="38"/>
                  </a:lnTo>
                  <a:lnTo>
                    <a:pt x="450" y="43"/>
                  </a:lnTo>
                  <a:lnTo>
                    <a:pt x="462" y="49"/>
                  </a:lnTo>
                  <a:lnTo>
                    <a:pt x="464" y="58"/>
                  </a:lnTo>
                  <a:lnTo>
                    <a:pt x="462" y="67"/>
                  </a:lnTo>
                  <a:lnTo>
                    <a:pt x="475" y="77"/>
                  </a:lnTo>
                  <a:lnTo>
                    <a:pt x="478" y="88"/>
                  </a:lnTo>
                  <a:lnTo>
                    <a:pt x="483" y="262"/>
                  </a:lnTo>
                  <a:lnTo>
                    <a:pt x="159" y="267"/>
                  </a:lnTo>
                  <a:lnTo>
                    <a:pt x="0" y="257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2079720" y="2854440"/>
              <a:ext cx="734760" cy="60948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2079720" y="2854440"/>
              <a:ext cx="730080" cy="609480"/>
            </a:xfrm>
            <a:custGeom>
              <a:avLst/>
              <a:gdLst/>
              <a:ahLst/>
              <a:rect l="l" t="t" r="r" b="b"/>
              <a:pathLst>
                <a:path w="460" h="384">
                  <a:moveTo>
                    <a:pt x="35" y="0"/>
                  </a:moveTo>
                  <a:lnTo>
                    <a:pt x="283" y="30"/>
                  </a:lnTo>
                  <a:lnTo>
                    <a:pt x="372" y="41"/>
                  </a:lnTo>
                  <a:lnTo>
                    <a:pt x="460" y="44"/>
                  </a:lnTo>
                  <a:lnTo>
                    <a:pt x="460" y="384"/>
                  </a:lnTo>
                  <a:lnTo>
                    <a:pt x="253" y="371"/>
                  </a:lnTo>
                  <a:lnTo>
                    <a:pt x="140" y="359"/>
                  </a:lnTo>
                  <a:lnTo>
                    <a:pt x="0" y="342"/>
                  </a:lnTo>
                  <a:lnTo>
                    <a:pt x="35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1998720" y="3395520"/>
              <a:ext cx="706320" cy="76860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1998720" y="3395520"/>
              <a:ext cx="706320" cy="76860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2279520" y="3524400"/>
              <a:ext cx="1451160" cy="146844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2279520" y="3524400"/>
              <a:ext cx="1451160" cy="146844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370400" y="4186080"/>
              <a:ext cx="966600" cy="75276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4370400" y="4186080"/>
              <a:ext cx="966600" cy="75276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4664160" y="3301920"/>
              <a:ext cx="887400" cy="40968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664160" y="3301920"/>
              <a:ext cx="887400" cy="40968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4775040" y="3594240"/>
              <a:ext cx="525600" cy="41112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775040" y="3594240"/>
              <a:ext cx="525600" cy="41112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535640" y="3651120"/>
              <a:ext cx="560160" cy="60660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4535640" y="3651120"/>
              <a:ext cx="560160" cy="60660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5646600" y="2014560"/>
              <a:ext cx="190800" cy="3747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5521320" y="2058840"/>
              <a:ext cx="177840" cy="35424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3933720" y="3719520"/>
              <a:ext cx="370080" cy="67464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3933720" y="3719520"/>
              <a:ext cx="370080" cy="67464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032360" y="193824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4032360" y="193824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4313160" y="1969920"/>
              <a:ext cx="60480" cy="1620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313160" y="1969920"/>
              <a:ext cx="60480" cy="1620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506840" y="2670120"/>
              <a:ext cx="434880" cy="52092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506840" y="2670120"/>
              <a:ext cx="446040" cy="53028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037040" y="3406680"/>
              <a:ext cx="874800" cy="32724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4037040" y="3406680"/>
              <a:ext cx="874800" cy="32724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3903840" y="2709720"/>
              <a:ext cx="42372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255920" y="2766960"/>
              <a:ext cx="330480" cy="568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241880" y="2766960"/>
              <a:ext cx="330120" cy="568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4260960" y="3686040"/>
              <a:ext cx="403200" cy="6922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260960" y="3686040"/>
              <a:ext cx="403200" cy="69228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4130640" y="3116160"/>
              <a:ext cx="750960" cy="41292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130640" y="3116160"/>
              <a:ext cx="750960" cy="41292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751280" y="2968560"/>
              <a:ext cx="80028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4751280" y="2968560"/>
              <a:ext cx="80028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724280" y="2819520"/>
              <a:ext cx="533520" cy="60948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5651640" y="260208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5651640" y="260208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4983120" y="2104920"/>
              <a:ext cx="658800" cy="84312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4983120" y="2101680"/>
              <a:ext cx="658800" cy="84312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0" name=""/>
          <p:cNvSpPr/>
          <p:nvPr/>
        </p:nvSpPr>
        <p:spPr>
          <a:xfrm>
            <a:off x="771480" y="549900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771480" y="549900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46280" y="5524560"/>
            <a:ext cx="4724280" cy="76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3" name=""/>
          <p:cNvGrpSpPr/>
          <p:nvPr/>
        </p:nvGrpSpPr>
        <p:grpSpPr>
          <a:xfrm>
            <a:off x="838080" y="1060560"/>
            <a:ext cx="4876200" cy="3996720"/>
            <a:chOff x="838080" y="1060560"/>
            <a:chExt cx="4876200" cy="3996720"/>
          </a:xfrm>
        </p:grpSpPr>
        <p:grpSp>
          <p:nvGrpSpPr>
            <p:cNvPr id="304" name=""/>
            <p:cNvGrpSpPr/>
            <p:nvPr/>
          </p:nvGrpSpPr>
          <p:grpSpPr>
            <a:xfrm>
              <a:off x="987480" y="1198440"/>
              <a:ext cx="4726800" cy="3641760"/>
              <a:chOff x="987480" y="1198440"/>
              <a:chExt cx="4726800" cy="3641760"/>
            </a:xfrm>
          </p:grpSpPr>
          <p:grpSp>
            <p:nvGrpSpPr>
              <p:cNvPr id="305" name=""/>
              <p:cNvGrpSpPr/>
              <p:nvPr/>
            </p:nvGrpSpPr>
            <p:grpSpPr>
              <a:xfrm>
                <a:off x="2221920" y="2203560"/>
                <a:ext cx="3492360" cy="2358720"/>
                <a:chOff x="2221920" y="2203560"/>
                <a:chExt cx="3492360" cy="2358720"/>
              </a:xfrm>
            </p:grpSpPr>
            <p:sp>
              <p:nvSpPr>
                <p:cNvPr id="306" name=""/>
                <p:cNvSpPr/>
                <p:nvPr/>
              </p:nvSpPr>
              <p:spPr>
                <a:xfrm>
                  <a:off x="2221920" y="2917800"/>
                  <a:ext cx="76680" cy="177840"/>
                </a:xfrm>
                <a:custGeom>
                  <a:avLst/>
                  <a:gdLst/>
                  <a:ahLst/>
                  <a:rect l="l" t="t" r="r" b="b"/>
                  <a:pathLst>
                    <a:path w="108" h="222">
                      <a:moveTo>
                        <a:pt x="108" y="222"/>
                      </a:moveTo>
                      <a:lnTo>
                        <a:pt x="65" y="122"/>
                      </a:lnTo>
                      <a:lnTo>
                        <a:pt x="65" y="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7" name=""/>
                <p:cNvSpPr/>
                <p:nvPr/>
              </p:nvSpPr>
              <p:spPr>
                <a:xfrm flipH="1">
                  <a:off x="2641680" y="3309840"/>
                  <a:ext cx="62280" cy="7308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6280" bIns="262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8" name=""/>
                <p:cNvSpPr/>
                <p:nvPr/>
              </p:nvSpPr>
              <p:spPr>
                <a:xfrm>
                  <a:off x="3258000" y="2841480"/>
                  <a:ext cx="173520" cy="446040"/>
                </a:xfrm>
                <a:custGeom>
                  <a:avLst/>
                  <a:gdLst/>
                  <a:ahLst/>
                  <a:rect l="l" t="t" r="r" b="b"/>
                  <a:pathLst>
                    <a:path w="240" h="561">
                      <a:moveTo>
                        <a:pt x="62" y="561"/>
                      </a:moveTo>
                      <a:lnTo>
                        <a:pt x="0" y="412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9" name=""/>
                <p:cNvSpPr/>
                <p:nvPr/>
              </p:nvSpPr>
              <p:spPr>
                <a:xfrm>
                  <a:off x="2862360" y="3105000"/>
                  <a:ext cx="743400" cy="295200"/>
                </a:xfrm>
                <a:custGeom>
                  <a:avLst/>
                  <a:gdLst/>
                  <a:ahLst/>
                  <a:rect l="l" t="t" r="r" b="b"/>
                  <a:pathLst>
                    <a:path w="1025" h="373">
                      <a:moveTo>
                        <a:pt x="0" y="373"/>
                      </a:moveTo>
                      <a:lnTo>
                        <a:pt x="509" y="166"/>
                      </a:lnTo>
                      <a:lnTo>
                        <a:pt x="1020" y="127"/>
                      </a:lnTo>
                      <a:lnTo>
                        <a:pt x="1025" y="0"/>
                      </a:lnTo>
                      <a:lnTo>
                        <a:pt x="555" y="98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0" name=""/>
                <p:cNvSpPr/>
                <p:nvPr/>
              </p:nvSpPr>
              <p:spPr>
                <a:xfrm>
                  <a:off x="2973960" y="2739960"/>
                  <a:ext cx="1214280" cy="611280"/>
                </a:xfrm>
                <a:custGeom>
                  <a:avLst/>
                  <a:gdLst/>
                  <a:ahLst/>
                  <a:rect l="l" t="t" r="r" b="b"/>
                  <a:pathLst>
                    <a:path w="1674" h="769">
                      <a:moveTo>
                        <a:pt x="1674" y="0"/>
                      </a:moveTo>
                      <a:lnTo>
                        <a:pt x="1205" y="109"/>
                      </a:lnTo>
                      <a:lnTo>
                        <a:pt x="699" y="304"/>
                      </a:lnTo>
                      <a:lnTo>
                        <a:pt x="0" y="769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1" name=""/>
                <p:cNvSpPr/>
                <p:nvPr/>
              </p:nvSpPr>
              <p:spPr>
                <a:xfrm>
                  <a:off x="5581080" y="2203560"/>
                  <a:ext cx="40680" cy="9180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2" name=""/>
                <p:cNvSpPr/>
                <p:nvPr/>
              </p:nvSpPr>
              <p:spPr>
                <a:xfrm>
                  <a:off x="5597280" y="2340000"/>
                  <a:ext cx="117000" cy="54000"/>
                </a:xfrm>
                <a:custGeom>
                  <a:avLst/>
                  <a:gdLst/>
                  <a:ahLst/>
                  <a:rect l="l" t="t" r="r" b="b"/>
                  <a:pathLst>
                    <a:path w="162" h="68">
                      <a:moveTo>
                        <a:pt x="162" y="39"/>
                      </a:moveTo>
                      <a:lnTo>
                        <a:pt x="70" y="6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200" bIns="7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3" name=""/>
                <p:cNvSpPr/>
                <p:nvPr/>
              </p:nvSpPr>
              <p:spPr>
                <a:xfrm flipH="1">
                  <a:off x="5015880" y="2363760"/>
                  <a:ext cx="53280" cy="18576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4" name=""/>
                <p:cNvSpPr/>
                <p:nvPr/>
              </p:nvSpPr>
              <p:spPr>
                <a:xfrm>
                  <a:off x="4879800" y="2363760"/>
                  <a:ext cx="630000" cy="253800"/>
                </a:xfrm>
                <a:custGeom>
                  <a:avLst/>
                  <a:gdLst/>
                  <a:ahLst/>
                  <a:rect l="l" t="t" r="r" b="b"/>
                  <a:pathLst>
                    <a:path w="871" h="320">
                      <a:moveTo>
                        <a:pt x="0" y="320"/>
                      </a:moveTo>
                      <a:lnTo>
                        <a:pt x="39" y="274"/>
                      </a:lnTo>
                      <a:lnTo>
                        <a:pt x="194" y="234"/>
                      </a:lnTo>
                      <a:lnTo>
                        <a:pt x="344" y="245"/>
                      </a:lnTo>
                      <a:lnTo>
                        <a:pt x="504" y="206"/>
                      </a:lnTo>
                      <a:lnTo>
                        <a:pt x="590" y="222"/>
                      </a:lnTo>
                      <a:lnTo>
                        <a:pt x="739" y="274"/>
                      </a:lnTo>
                      <a:lnTo>
                        <a:pt x="832" y="200"/>
                      </a:lnTo>
                      <a:lnTo>
                        <a:pt x="866" y="172"/>
                      </a:lnTo>
                      <a:lnTo>
                        <a:pt x="853" y="114"/>
                      </a:lnTo>
                      <a:lnTo>
                        <a:pt x="871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5" name=""/>
                <p:cNvSpPr/>
                <p:nvPr/>
              </p:nvSpPr>
              <p:spPr>
                <a:xfrm>
                  <a:off x="4615920" y="2944800"/>
                  <a:ext cx="631800" cy="345960"/>
                </a:xfrm>
                <a:custGeom>
                  <a:avLst/>
                  <a:gdLst/>
                  <a:ahLst/>
                  <a:rect l="l" t="t" r="r" b="b"/>
                  <a:pathLst>
                    <a:path w="871" h="436">
                      <a:moveTo>
                        <a:pt x="871" y="41"/>
                      </a:moveTo>
                      <a:lnTo>
                        <a:pt x="785" y="0"/>
                      </a:lnTo>
                      <a:lnTo>
                        <a:pt x="613" y="0"/>
                      </a:lnTo>
                      <a:lnTo>
                        <a:pt x="91" y="109"/>
                      </a:lnTo>
                      <a:lnTo>
                        <a:pt x="104" y="321"/>
                      </a:lnTo>
                      <a:lnTo>
                        <a:pt x="0" y="436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6" name=""/>
                <p:cNvSpPr/>
                <p:nvPr/>
              </p:nvSpPr>
              <p:spPr>
                <a:xfrm>
                  <a:off x="4130640" y="2754360"/>
                  <a:ext cx="711360" cy="1749240"/>
                </a:xfrm>
                <a:custGeom>
                  <a:avLst/>
                  <a:gdLst/>
                  <a:ahLst/>
                  <a:rect l="l" t="t" r="r" b="b"/>
                  <a:pathLst>
                    <a:path w="983" h="2203">
                      <a:moveTo>
                        <a:pt x="983" y="0"/>
                      </a:moveTo>
                      <a:lnTo>
                        <a:pt x="839" y="109"/>
                      </a:lnTo>
                      <a:lnTo>
                        <a:pt x="759" y="303"/>
                      </a:lnTo>
                      <a:lnTo>
                        <a:pt x="569" y="602"/>
                      </a:lnTo>
                      <a:lnTo>
                        <a:pt x="506" y="790"/>
                      </a:lnTo>
                      <a:lnTo>
                        <a:pt x="183" y="1142"/>
                      </a:lnTo>
                      <a:lnTo>
                        <a:pt x="86" y="1382"/>
                      </a:lnTo>
                      <a:lnTo>
                        <a:pt x="97" y="1612"/>
                      </a:lnTo>
                      <a:lnTo>
                        <a:pt x="6" y="2047"/>
                      </a:lnTo>
                      <a:lnTo>
                        <a:pt x="0" y="2203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7" name=""/>
                <p:cNvSpPr/>
                <p:nvPr/>
              </p:nvSpPr>
              <p:spPr>
                <a:xfrm flipH="1" flipV="1">
                  <a:off x="4811760" y="3774600"/>
                  <a:ext cx="150480" cy="13644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8" name=""/>
                <p:cNvSpPr/>
                <p:nvPr/>
              </p:nvSpPr>
              <p:spPr>
                <a:xfrm>
                  <a:off x="3910320" y="4262400"/>
                  <a:ext cx="273600" cy="185760"/>
                </a:xfrm>
                <a:custGeom>
                  <a:avLst/>
                  <a:gdLst/>
                  <a:ahLst/>
                  <a:rect l="l" t="t" r="r" b="b"/>
                  <a:pathLst>
                    <a:path w="378" h="235">
                      <a:moveTo>
                        <a:pt x="378" y="110"/>
                      </a:moveTo>
                      <a:lnTo>
                        <a:pt x="190" y="23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9" name=""/>
                <p:cNvSpPr/>
                <p:nvPr/>
              </p:nvSpPr>
              <p:spPr>
                <a:xfrm>
                  <a:off x="4021560" y="2922480"/>
                  <a:ext cx="716040" cy="792360"/>
                </a:xfrm>
                <a:custGeom>
                  <a:avLst/>
                  <a:gdLst/>
                  <a:ahLst/>
                  <a:rect l="l" t="t" r="r" b="b"/>
                  <a:pathLst>
                    <a:path w="988" h="999">
                      <a:moveTo>
                        <a:pt x="988" y="0"/>
                      </a:moveTo>
                      <a:lnTo>
                        <a:pt x="884" y="167"/>
                      </a:lnTo>
                      <a:lnTo>
                        <a:pt x="803" y="350"/>
                      </a:lnTo>
                      <a:lnTo>
                        <a:pt x="443" y="678"/>
                      </a:lnTo>
                      <a:lnTo>
                        <a:pt x="156" y="981"/>
                      </a:lnTo>
                      <a:lnTo>
                        <a:pt x="0" y="999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0" name=""/>
                <p:cNvSpPr/>
                <p:nvPr/>
              </p:nvSpPr>
              <p:spPr>
                <a:xfrm>
                  <a:off x="3681360" y="3787560"/>
                  <a:ext cx="283680" cy="774720"/>
                </a:xfrm>
                <a:custGeom>
                  <a:avLst/>
                  <a:gdLst/>
                  <a:ahLst/>
                  <a:rect l="l" t="t" r="r" b="b"/>
                  <a:pathLst>
                    <a:path w="393" h="976">
                      <a:moveTo>
                        <a:pt x="0" y="976"/>
                      </a:moveTo>
                      <a:lnTo>
                        <a:pt x="138" y="861"/>
                      </a:lnTo>
                      <a:lnTo>
                        <a:pt x="161" y="666"/>
                      </a:lnTo>
                      <a:lnTo>
                        <a:pt x="249" y="219"/>
                      </a:lnTo>
                      <a:lnTo>
                        <a:pt x="393" y="70"/>
                      </a:lnTo>
                      <a:lnTo>
                        <a:pt x="393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1" name=""/>
                <p:cNvSpPr/>
                <p:nvPr/>
              </p:nvSpPr>
              <p:spPr>
                <a:xfrm>
                  <a:off x="4223160" y="2927160"/>
                  <a:ext cx="147600" cy="378000"/>
                </a:xfrm>
                <a:custGeom>
                  <a:avLst/>
                  <a:gdLst/>
                  <a:ahLst/>
                  <a:rect l="l" t="t" r="r" b="b"/>
                  <a:pathLst>
                    <a:path w="204" h="477">
                      <a:moveTo>
                        <a:pt x="204" y="0"/>
                      </a:moveTo>
                      <a:lnTo>
                        <a:pt x="0" y="28"/>
                      </a:lnTo>
                      <a:lnTo>
                        <a:pt x="23" y="477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2" name=""/>
                <p:cNvSpPr/>
                <p:nvPr/>
              </p:nvSpPr>
              <p:spPr>
                <a:xfrm>
                  <a:off x="3888720" y="3473280"/>
                  <a:ext cx="232920" cy="451080"/>
                </a:xfrm>
                <a:custGeom>
                  <a:avLst/>
                  <a:gdLst/>
                  <a:ahLst/>
                  <a:rect l="l" t="t" r="r" b="b"/>
                  <a:pathLst>
                    <a:path w="321" h="568">
                      <a:moveTo>
                        <a:pt x="0" y="568"/>
                      </a:moveTo>
                      <a:lnTo>
                        <a:pt x="11" y="466"/>
                      </a:lnTo>
                      <a:lnTo>
                        <a:pt x="177" y="352"/>
                      </a:lnTo>
                      <a:lnTo>
                        <a:pt x="321" y="41"/>
                      </a:lnTo>
                      <a:lnTo>
                        <a:pt x="315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3" name=""/>
                <p:cNvSpPr/>
                <p:nvPr/>
              </p:nvSpPr>
              <p:spPr>
                <a:xfrm>
                  <a:off x="3444840" y="3843360"/>
                  <a:ext cx="465120" cy="341280"/>
                </a:xfrm>
                <a:custGeom>
                  <a:avLst/>
                  <a:gdLst/>
                  <a:ahLst/>
                  <a:rect l="l" t="t" r="r" b="b"/>
                  <a:pathLst>
                    <a:path w="642" h="431">
                      <a:moveTo>
                        <a:pt x="0" y="431"/>
                      </a:moveTo>
                      <a:lnTo>
                        <a:pt x="211" y="327"/>
                      </a:lnTo>
                      <a:lnTo>
                        <a:pt x="435" y="137"/>
                      </a:lnTo>
                      <a:lnTo>
                        <a:pt x="642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24" name=""/>
              <p:cNvGrpSpPr/>
              <p:nvPr/>
            </p:nvGrpSpPr>
            <p:grpSpPr>
              <a:xfrm>
                <a:off x="987480" y="1198440"/>
                <a:ext cx="4668840" cy="3641760"/>
                <a:chOff x="987480" y="1198440"/>
                <a:chExt cx="4668840" cy="3641760"/>
              </a:xfrm>
            </p:grpSpPr>
            <p:sp>
              <p:nvSpPr>
                <p:cNvPr id="325" name=""/>
                <p:cNvSpPr/>
                <p:nvPr/>
              </p:nvSpPr>
              <p:spPr>
                <a:xfrm>
                  <a:off x="3265560" y="3516120"/>
                  <a:ext cx="245160" cy="933480"/>
                </a:xfrm>
                <a:custGeom>
                  <a:avLst/>
                  <a:gdLst/>
                  <a:ahLst/>
                  <a:rect l="l" t="t" r="r" b="b"/>
                  <a:pathLst>
                    <a:path w="338" h="1176">
                      <a:moveTo>
                        <a:pt x="0" y="0"/>
                      </a:moveTo>
                      <a:lnTo>
                        <a:pt x="122" y="667"/>
                      </a:lnTo>
                      <a:lnTo>
                        <a:pt x="302" y="925"/>
                      </a:lnTo>
                      <a:lnTo>
                        <a:pt x="287" y="1090"/>
                      </a:lnTo>
                      <a:lnTo>
                        <a:pt x="338" y="1176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6" name=""/>
                <p:cNvSpPr/>
                <p:nvPr/>
              </p:nvSpPr>
              <p:spPr>
                <a:xfrm>
                  <a:off x="2160000" y="1198440"/>
                  <a:ext cx="14400" cy="32544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7" name=""/>
                <p:cNvSpPr/>
                <p:nvPr/>
              </p:nvSpPr>
              <p:spPr>
                <a:xfrm>
                  <a:off x="1026360" y="1290600"/>
                  <a:ext cx="940320" cy="1820880"/>
                </a:xfrm>
                <a:custGeom>
                  <a:avLst/>
                  <a:gdLst/>
                  <a:ahLst/>
                  <a:rect l="l" t="t" r="r" b="b"/>
                  <a:pathLst>
                    <a:path w="1298" h="2295">
                      <a:moveTo>
                        <a:pt x="1205" y="0"/>
                      </a:moveTo>
                      <a:lnTo>
                        <a:pt x="1262" y="136"/>
                      </a:lnTo>
                      <a:lnTo>
                        <a:pt x="1298" y="286"/>
                      </a:lnTo>
                      <a:lnTo>
                        <a:pt x="975" y="401"/>
                      </a:lnTo>
                      <a:lnTo>
                        <a:pt x="946" y="487"/>
                      </a:lnTo>
                      <a:lnTo>
                        <a:pt x="846" y="573"/>
                      </a:lnTo>
                      <a:lnTo>
                        <a:pt x="466" y="882"/>
                      </a:lnTo>
                      <a:lnTo>
                        <a:pt x="79" y="1219"/>
                      </a:lnTo>
                      <a:lnTo>
                        <a:pt x="136" y="1477"/>
                      </a:lnTo>
                      <a:lnTo>
                        <a:pt x="0" y="2008"/>
                      </a:lnTo>
                      <a:lnTo>
                        <a:pt x="86" y="2295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8" name=""/>
                <p:cNvSpPr/>
                <p:nvPr/>
              </p:nvSpPr>
              <p:spPr>
                <a:xfrm>
                  <a:off x="1125000" y="1484280"/>
                  <a:ext cx="166320" cy="466560"/>
                </a:xfrm>
                <a:custGeom>
                  <a:avLst/>
                  <a:gdLst/>
                  <a:ahLst/>
                  <a:rect l="l" t="t" r="r" b="b"/>
                  <a:pathLst>
                    <a:path w="230" h="589">
                      <a:moveTo>
                        <a:pt x="230" y="0"/>
                      </a:moveTo>
                      <a:lnTo>
                        <a:pt x="172" y="86"/>
                      </a:lnTo>
                      <a:lnTo>
                        <a:pt x="158" y="273"/>
                      </a:lnTo>
                      <a:lnTo>
                        <a:pt x="36" y="373"/>
                      </a:lnTo>
                      <a:lnTo>
                        <a:pt x="0" y="589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9" name=""/>
                <p:cNvSpPr/>
                <p:nvPr/>
              </p:nvSpPr>
              <p:spPr>
                <a:xfrm>
                  <a:off x="1941120" y="1409760"/>
                  <a:ext cx="446040" cy="301680"/>
                </a:xfrm>
                <a:custGeom>
                  <a:avLst/>
                  <a:gdLst/>
                  <a:ahLst/>
                  <a:rect l="l" t="t" r="r" b="b"/>
                  <a:pathLst>
                    <a:path w="617" h="380">
                      <a:moveTo>
                        <a:pt x="617" y="380"/>
                      </a:moveTo>
                      <a:lnTo>
                        <a:pt x="430" y="194"/>
                      </a:lnTo>
                      <a:lnTo>
                        <a:pt x="315" y="17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0" name=""/>
                <p:cNvSpPr/>
                <p:nvPr/>
              </p:nvSpPr>
              <p:spPr>
                <a:xfrm>
                  <a:off x="1935000" y="1380960"/>
                  <a:ext cx="3004200" cy="860400"/>
                </a:xfrm>
                <a:custGeom>
                  <a:avLst/>
                  <a:gdLst/>
                  <a:ahLst/>
                  <a:rect l="l" t="t" r="r" b="b"/>
                  <a:pathLst>
                    <a:path w="4145" h="1083">
                      <a:moveTo>
                        <a:pt x="0" y="0"/>
                      </a:moveTo>
                      <a:lnTo>
                        <a:pt x="322" y="180"/>
                      </a:lnTo>
                      <a:lnTo>
                        <a:pt x="1283" y="302"/>
                      </a:lnTo>
                      <a:lnTo>
                        <a:pt x="1900" y="423"/>
                      </a:lnTo>
                      <a:lnTo>
                        <a:pt x="2660" y="431"/>
                      </a:lnTo>
                      <a:lnTo>
                        <a:pt x="2825" y="495"/>
                      </a:lnTo>
                      <a:lnTo>
                        <a:pt x="2933" y="395"/>
                      </a:lnTo>
                      <a:lnTo>
                        <a:pt x="3047" y="359"/>
                      </a:lnTo>
                      <a:lnTo>
                        <a:pt x="3908" y="330"/>
                      </a:lnTo>
                      <a:lnTo>
                        <a:pt x="3958" y="345"/>
                      </a:lnTo>
                      <a:lnTo>
                        <a:pt x="4015" y="409"/>
                      </a:lnTo>
                      <a:lnTo>
                        <a:pt x="4066" y="553"/>
                      </a:lnTo>
                      <a:lnTo>
                        <a:pt x="4101" y="969"/>
                      </a:lnTo>
                      <a:lnTo>
                        <a:pt x="4145" y="1083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1" name=""/>
                <p:cNvSpPr/>
                <p:nvPr/>
              </p:nvSpPr>
              <p:spPr>
                <a:xfrm>
                  <a:off x="1353960" y="1735200"/>
                  <a:ext cx="898200" cy="1598400"/>
                </a:xfrm>
                <a:custGeom>
                  <a:avLst/>
                  <a:gdLst/>
                  <a:ahLst/>
                  <a:rect l="l" t="t" r="r" b="b"/>
                  <a:pathLst>
                    <a:path w="1240" h="2015">
                      <a:moveTo>
                        <a:pt x="71" y="0"/>
                      </a:moveTo>
                      <a:lnTo>
                        <a:pt x="0" y="108"/>
                      </a:lnTo>
                      <a:lnTo>
                        <a:pt x="50" y="287"/>
                      </a:lnTo>
                      <a:lnTo>
                        <a:pt x="272" y="574"/>
                      </a:lnTo>
                      <a:lnTo>
                        <a:pt x="294" y="681"/>
                      </a:lnTo>
                      <a:lnTo>
                        <a:pt x="537" y="1011"/>
                      </a:lnTo>
                      <a:lnTo>
                        <a:pt x="717" y="1004"/>
                      </a:lnTo>
                      <a:lnTo>
                        <a:pt x="760" y="961"/>
                      </a:lnTo>
                      <a:lnTo>
                        <a:pt x="796" y="947"/>
                      </a:lnTo>
                      <a:lnTo>
                        <a:pt x="853" y="990"/>
                      </a:lnTo>
                      <a:lnTo>
                        <a:pt x="925" y="997"/>
                      </a:lnTo>
                      <a:lnTo>
                        <a:pt x="953" y="1126"/>
                      </a:lnTo>
                      <a:lnTo>
                        <a:pt x="1147" y="1320"/>
                      </a:lnTo>
                      <a:lnTo>
                        <a:pt x="1118" y="1477"/>
                      </a:lnTo>
                      <a:lnTo>
                        <a:pt x="1204" y="1542"/>
                      </a:lnTo>
                      <a:lnTo>
                        <a:pt x="1176" y="1664"/>
                      </a:lnTo>
                      <a:lnTo>
                        <a:pt x="1118" y="1736"/>
                      </a:lnTo>
                      <a:lnTo>
                        <a:pt x="1025" y="1786"/>
                      </a:lnTo>
                      <a:lnTo>
                        <a:pt x="1118" y="1922"/>
                      </a:lnTo>
                      <a:lnTo>
                        <a:pt x="1240" y="2015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2" name=""/>
                <p:cNvSpPr/>
                <p:nvPr/>
              </p:nvSpPr>
              <p:spPr>
                <a:xfrm>
                  <a:off x="2085840" y="1689120"/>
                  <a:ext cx="176760" cy="984240"/>
                </a:xfrm>
                <a:custGeom>
                  <a:avLst/>
                  <a:gdLst/>
                  <a:ahLst/>
                  <a:rect l="l" t="t" r="r" b="b"/>
                  <a:pathLst>
                    <a:path w="243" h="1240">
                      <a:moveTo>
                        <a:pt x="129" y="0"/>
                      </a:moveTo>
                      <a:lnTo>
                        <a:pt x="243" y="789"/>
                      </a:lnTo>
                      <a:lnTo>
                        <a:pt x="0" y="124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3" name=""/>
                <p:cNvSpPr/>
                <p:nvPr/>
              </p:nvSpPr>
              <p:spPr>
                <a:xfrm>
                  <a:off x="987480" y="2986200"/>
                  <a:ext cx="795600" cy="793440"/>
                </a:xfrm>
                <a:custGeom>
                  <a:avLst/>
                  <a:gdLst/>
                  <a:ahLst/>
                  <a:rect l="l" t="t" r="r" b="b"/>
                  <a:pathLst>
                    <a:path w="1097" h="999">
                      <a:moveTo>
                        <a:pt x="172" y="0"/>
                      </a:moveTo>
                      <a:lnTo>
                        <a:pt x="138" y="149"/>
                      </a:lnTo>
                      <a:lnTo>
                        <a:pt x="93" y="211"/>
                      </a:lnTo>
                      <a:lnTo>
                        <a:pt x="109" y="315"/>
                      </a:lnTo>
                      <a:lnTo>
                        <a:pt x="0" y="373"/>
                      </a:lnTo>
                      <a:lnTo>
                        <a:pt x="36" y="563"/>
                      </a:lnTo>
                      <a:lnTo>
                        <a:pt x="161" y="608"/>
                      </a:lnTo>
                      <a:lnTo>
                        <a:pt x="448" y="843"/>
                      </a:lnTo>
                      <a:lnTo>
                        <a:pt x="740" y="900"/>
                      </a:lnTo>
                      <a:lnTo>
                        <a:pt x="1097" y="999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4" name=""/>
                <p:cNvSpPr/>
                <p:nvPr/>
              </p:nvSpPr>
              <p:spPr>
                <a:xfrm flipV="1">
                  <a:off x="1441080" y="3687480"/>
                  <a:ext cx="3960" cy="10476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5" name=""/>
                <p:cNvSpPr/>
                <p:nvPr/>
              </p:nvSpPr>
              <p:spPr>
                <a:xfrm>
                  <a:off x="1710720" y="3479760"/>
                  <a:ext cx="1262160" cy="851040"/>
                </a:xfrm>
                <a:custGeom>
                  <a:avLst/>
                  <a:gdLst/>
                  <a:ahLst/>
                  <a:rect l="l" t="t" r="r" b="b"/>
                  <a:pathLst>
                    <a:path w="1740" h="1072">
                      <a:moveTo>
                        <a:pt x="0" y="0"/>
                      </a:moveTo>
                      <a:lnTo>
                        <a:pt x="138" y="533"/>
                      </a:lnTo>
                      <a:lnTo>
                        <a:pt x="419" y="665"/>
                      </a:lnTo>
                      <a:lnTo>
                        <a:pt x="740" y="603"/>
                      </a:lnTo>
                      <a:lnTo>
                        <a:pt x="1740" y="1072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6" name=""/>
                <p:cNvSpPr/>
                <p:nvPr/>
              </p:nvSpPr>
              <p:spPr>
                <a:xfrm>
                  <a:off x="2297520" y="2284200"/>
                  <a:ext cx="82440" cy="41436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7" name=""/>
                <p:cNvSpPr/>
                <p:nvPr/>
              </p:nvSpPr>
              <p:spPr>
                <a:xfrm>
                  <a:off x="2139480" y="2641680"/>
                  <a:ext cx="1109880" cy="1009440"/>
                </a:xfrm>
                <a:custGeom>
                  <a:avLst/>
                  <a:gdLst/>
                  <a:ahLst/>
                  <a:rect l="l" t="t" r="r" b="b"/>
                  <a:pathLst>
                    <a:path w="1531" h="1273">
                      <a:moveTo>
                        <a:pt x="0" y="0"/>
                      </a:moveTo>
                      <a:lnTo>
                        <a:pt x="81" y="63"/>
                      </a:lnTo>
                      <a:lnTo>
                        <a:pt x="172" y="34"/>
                      </a:lnTo>
                      <a:lnTo>
                        <a:pt x="511" y="120"/>
                      </a:lnTo>
                      <a:lnTo>
                        <a:pt x="590" y="224"/>
                      </a:lnTo>
                      <a:lnTo>
                        <a:pt x="655" y="235"/>
                      </a:lnTo>
                      <a:lnTo>
                        <a:pt x="1336" y="723"/>
                      </a:lnTo>
                      <a:lnTo>
                        <a:pt x="1508" y="746"/>
                      </a:lnTo>
                      <a:lnTo>
                        <a:pt x="1531" y="1273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8" name=""/>
                <p:cNvSpPr/>
                <p:nvPr/>
              </p:nvSpPr>
              <p:spPr>
                <a:xfrm>
                  <a:off x="2206080" y="2690640"/>
                  <a:ext cx="1474920" cy="714600"/>
                </a:xfrm>
                <a:custGeom>
                  <a:avLst/>
                  <a:gdLst/>
                  <a:ahLst/>
                  <a:rect l="l" t="t" r="r" b="b"/>
                  <a:pathLst>
                    <a:path w="2036" h="900">
                      <a:moveTo>
                        <a:pt x="0" y="0"/>
                      </a:moveTo>
                      <a:lnTo>
                        <a:pt x="263" y="47"/>
                      </a:lnTo>
                      <a:lnTo>
                        <a:pt x="355" y="91"/>
                      </a:lnTo>
                      <a:lnTo>
                        <a:pt x="487" y="143"/>
                      </a:lnTo>
                      <a:lnTo>
                        <a:pt x="568" y="224"/>
                      </a:lnTo>
                      <a:lnTo>
                        <a:pt x="597" y="642"/>
                      </a:lnTo>
                      <a:lnTo>
                        <a:pt x="774" y="895"/>
                      </a:lnTo>
                      <a:lnTo>
                        <a:pt x="1497" y="900"/>
                      </a:lnTo>
                      <a:lnTo>
                        <a:pt x="1817" y="895"/>
                      </a:lnTo>
                      <a:lnTo>
                        <a:pt x="2036" y="821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9" name=""/>
                <p:cNvSpPr/>
                <p:nvPr/>
              </p:nvSpPr>
              <p:spPr>
                <a:xfrm>
                  <a:off x="2635200" y="3122640"/>
                  <a:ext cx="127440" cy="277560"/>
                </a:xfrm>
                <a:custGeom>
                  <a:avLst/>
                  <a:gdLst/>
                  <a:ahLst/>
                  <a:rect l="l" t="t" r="r" b="b"/>
                  <a:pathLst>
                    <a:path w="178" h="350">
                      <a:moveTo>
                        <a:pt x="0" y="0"/>
                      </a:moveTo>
                      <a:lnTo>
                        <a:pt x="178" y="143"/>
                      </a:lnTo>
                      <a:lnTo>
                        <a:pt x="178" y="35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0" name=""/>
                <p:cNvSpPr/>
                <p:nvPr/>
              </p:nvSpPr>
              <p:spPr>
                <a:xfrm flipV="1">
                  <a:off x="2662560" y="4006800"/>
                  <a:ext cx="391320" cy="21744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1" name=""/>
                <p:cNvSpPr/>
                <p:nvPr/>
              </p:nvSpPr>
              <p:spPr>
                <a:xfrm flipH="1" flipV="1">
                  <a:off x="2800080" y="4155840"/>
                  <a:ext cx="219960" cy="7488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080" bIns="28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2" name=""/>
                <p:cNvSpPr/>
                <p:nvPr/>
              </p:nvSpPr>
              <p:spPr>
                <a:xfrm>
                  <a:off x="3245400" y="3017880"/>
                  <a:ext cx="269280" cy="565200"/>
                </a:xfrm>
                <a:custGeom>
                  <a:avLst/>
                  <a:gdLst/>
                  <a:ahLst/>
                  <a:rect l="l" t="t" r="r" b="b"/>
                  <a:pathLst>
                    <a:path w="373" h="712">
                      <a:moveTo>
                        <a:pt x="373" y="0"/>
                      </a:moveTo>
                      <a:lnTo>
                        <a:pt x="349" y="144"/>
                      </a:lnTo>
                      <a:lnTo>
                        <a:pt x="292" y="266"/>
                      </a:lnTo>
                      <a:lnTo>
                        <a:pt x="253" y="483"/>
                      </a:lnTo>
                      <a:lnTo>
                        <a:pt x="97" y="667"/>
                      </a:lnTo>
                      <a:lnTo>
                        <a:pt x="0" y="712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3" name=""/>
                <p:cNvSpPr/>
                <p:nvPr/>
              </p:nvSpPr>
              <p:spPr>
                <a:xfrm>
                  <a:off x="2972880" y="3373560"/>
                  <a:ext cx="305280" cy="287280"/>
                </a:xfrm>
                <a:custGeom>
                  <a:avLst/>
                  <a:gdLst/>
                  <a:ahLst/>
                  <a:rect l="l" t="t" r="r" b="b"/>
                  <a:pathLst>
                    <a:path w="423" h="362">
                      <a:moveTo>
                        <a:pt x="68" y="362"/>
                      </a:moveTo>
                      <a:lnTo>
                        <a:pt x="423" y="86"/>
                      </a:lnTo>
                      <a:lnTo>
                        <a:pt x="416" y="28"/>
                      </a:lnTo>
                      <a:lnTo>
                        <a:pt x="377" y="0"/>
                      </a:lnTo>
                      <a:lnTo>
                        <a:pt x="0" y="52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4" name=""/>
                <p:cNvSpPr/>
                <p:nvPr/>
              </p:nvSpPr>
              <p:spPr>
                <a:xfrm>
                  <a:off x="3095640" y="3551040"/>
                  <a:ext cx="914400" cy="228600"/>
                </a:xfrm>
                <a:custGeom>
                  <a:avLst/>
                  <a:gdLst/>
                  <a:ahLst/>
                  <a:rect l="l" t="t" r="r" b="b"/>
                  <a:pathLst>
                    <a:path w="1262" h="287">
                      <a:moveTo>
                        <a:pt x="0" y="68"/>
                      </a:moveTo>
                      <a:lnTo>
                        <a:pt x="80" y="154"/>
                      </a:lnTo>
                      <a:lnTo>
                        <a:pt x="182" y="245"/>
                      </a:lnTo>
                      <a:lnTo>
                        <a:pt x="297" y="287"/>
                      </a:lnTo>
                      <a:lnTo>
                        <a:pt x="464" y="281"/>
                      </a:lnTo>
                      <a:lnTo>
                        <a:pt x="860" y="138"/>
                      </a:lnTo>
                      <a:lnTo>
                        <a:pt x="1262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5" name=""/>
                <p:cNvSpPr/>
                <p:nvPr/>
              </p:nvSpPr>
              <p:spPr>
                <a:xfrm>
                  <a:off x="3581640" y="3514680"/>
                  <a:ext cx="144720" cy="146160"/>
                </a:xfrm>
                <a:custGeom>
                  <a:avLst/>
                  <a:gdLst/>
                  <a:ahLst/>
                  <a:rect l="l" t="t" r="r" b="b"/>
                  <a:pathLst>
                    <a:path w="201" h="185">
                      <a:moveTo>
                        <a:pt x="0" y="0"/>
                      </a:moveTo>
                      <a:lnTo>
                        <a:pt x="75" y="99"/>
                      </a:lnTo>
                      <a:lnTo>
                        <a:pt x="201" y="185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6" name=""/>
                <p:cNvSpPr/>
                <p:nvPr/>
              </p:nvSpPr>
              <p:spPr>
                <a:xfrm>
                  <a:off x="2995920" y="2654280"/>
                  <a:ext cx="1134720" cy="689040"/>
                </a:xfrm>
                <a:custGeom>
                  <a:avLst/>
                  <a:gdLst/>
                  <a:ahLst/>
                  <a:rect l="l" t="t" r="r" b="b"/>
                  <a:pathLst>
                    <a:path w="1566" h="868">
                      <a:moveTo>
                        <a:pt x="1566" y="0"/>
                      </a:moveTo>
                      <a:lnTo>
                        <a:pt x="1301" y="144"/>
                      </a:lnTo>
                      <a:lnTo>
                        <a:pt x="1158" y="190"/>
                      </a:lnTo>
                      <a:lnTo>
                        <a:pt x="636" y="248"/>
                      </a:lnTo>
                      <a:lnTo>
                        <a:pt x="0" y="868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7" name=""/>
                <p:cNvSpPr/>
                <p:nvPr/>
              </p:nvSpPr>
              <p:spPr>
                <a:xfrm>
                  <a:off x="3300120" y="1776240"/>
                  <a:ext cx="634680" cy="568440"/>
                </a:xfrm>
                <a:custGeom>
                  <a:avLst/>
                  <a:gdLst/>
                  <a:ahLst/>
                  <a:rect l="l" t="t" r="r" b="b"/>
                  <a:pathLst>
                    <a:path w="877" h="717">
                      <a:moveTo>
                        <a:pt x="0" y="0"/>
                      </a:moveTo>
                      <a:lnTo>
                        <a:pt x="45" y="310"/>
                      </a:lnTo>
                      <a:lnTo>
                        <a:pt x="86" y="373"/>
                      </a:lnTo>
                      <a:lnTo>
                        <a:pt x="274" y="475"/>
                      </a:lnTo>
                      <a:lnTo>
                        <a:pt x="733" y="717"/>
                      </a:lnTo>
                      <a:lnTo>
                        <a:pt x="877" y="717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8" name=""/>
                <p:cNvSpPr/>
                <p:nvPr/>
              </p:nvSpPr>
              <p:spPr>
                <a:xfrm>
                  <a:off x="3303360" y="1776240"/>
                  <a:ext cx="960840" cy="390600"/>
                </a:xfrm>
                <a:custGeom>
                  <a:avLst/>
                  <a:gdLst/>
                  <a:ahLst/>
                  <a:rect l="l" t="t" r="r" b="b"/>
                  <a:pathLst>
                    <a:path w="1325" h="493">
                      <a:moveTo>
                        <a:pt x="0" y="0"/>
                      </a:moveTo>
                      <a:lnTo>
                        <a:pt x="241" y="269"/>
                      </a:lnTo>
                      <a:lnTo>
                        <a:pt x="418" y="274"/>
                      </a:lnTo>
                      <a:lnTo>
                        <a:pt x="465" y="373"/>
                      </a:lnTo>
                      <a:lnTo>
                        <a:pt x="562" y="407"/>
                      </a:lnTo>
                      <a:lnTo>
                        <a:pt x="838" y="407"/>
                      </a:lnTo>
                      <a:lnTo>
                        <a:pt x="1044" y="493"/>
                      </a:lnTo>
                      <a:lnTo>
                        <a:pt x="1325" y="384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9" name=""/>
                <p:cNvSpPr/>
                <p:nvPr/>
              </p:nvSpPr>
              <p:spPr>
                <a:xfrm>
                  <a:off x="4891320" y="1901880"/>
                  <a:ext cx="551880" cy="101520"/>
                </a:xfrm>
                <a:custGeom>
                  <a:avLst/>
                  <a:gdLst/>
                  <a:ahLst/>
                  <a:rect l="l" t="t" r="r" b="b"/>
                  <a:pathLst>
                    <a:path w="764" h="127">
                      <a:moveTo>
                        <a:pt x="0" y="46"/>
                      </a:moveTo>
                      <a:lnTo>
                        <a:pt x="138" y="28"/>
                      </a:lnTo>
                      <a:lnTo>
                        <a:pt x="321" y="86"/>
                      </a:lnTo>
                      <a:lnTo>
                        <a:pt x="477" y="127"/>
                      </a:lnTo>
                      <a:lnTo>
                        <a:pt x="568" y="104"/>
                      </a:lnTo>
                      <a:lnTo>
                        <a:pt x="620" y="93"/>
                      </a:lnTo>
                      <a:lnTo>
                        <a:pt x="712" y="0"/>
                      </a:lnTo>
                      <a:lnTo>
                        <a:pt x="746" y="0"/>
                      </a:lnTo>
                      <a:lnTo>
                        <a:pt x="764" y="127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0" name=""/>
                <p:cNvSpPr/>
                <p:nvPr/>
              </p:nvSpPr>
              <p:spPr>
                <a:xfrm>
                  <a:off x="4784400" y="1989000"/>
                  <a:ext cx="496800" cy="451080"/>
                </a:xfrm>
                <a:custGeom>
                  <a:avLst/>
                  <a:gdLst/>
                  <a:ahLst/>
                  <a:rect l="l" t="t" r="r" b="b"/>
                  <a:pathLst>
                    <a:path w="687" h="568">
                      <a:moveTo>
                        <a:pt x="687" y="0"/>
                      </a:moveTo>
                      <a:lnTo>
                        <a:pt x="653" y="47"/>
                      </a:lnTo>
                      <a:lnTo>
                        <a:pt x="491" y="156"/>
                      </a:lnTo>
                      <a:lnTo>
                        <a:pt x="339" y="276"/>
                      </a:lnTo>
                      <a:lnTo>
                        <a:pt x="224" y="310"/>
                      </a:lnTo>
                      <a:lnTo>
                        <a:pt x="115" y="350"/>
                      </a:lnTo>
                      <a:lnTo>
                        <a:pt x="34" y="407"/>
                      </a:lnTo>
                      <a:lnTo>
                        <a:pt x="6" y="472"/>
                      </a:lnTo>
                      <a:lnTo>
                        <a:pt x="0" y="540"/>
                      </a:lnTo>
                      <a:lnTo>
                        <a:pt x="52" y="568"/>
                      </a:lnTo>
                      <a:lnTo>
                        <a:pt x="144" y="54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1" name=""/>
                <p:cNvSpPr/>
                <p:nvPr/>
              </p:nvSpPr>
              <p:spPr>
                <a:xfrm>
                  <a:off x="4845240" y="2271600"/>
                  <a:ext cx="811080" cy="547920"/>
                </a:xfrm>
                <a:custGeom>
                  <a:avLst/>
                  <a:gdLst/>
                  <a:ahLst/>
                  <a:rect l="l" t="t" r="r" b="b"/>
                  <a:pathLst>
                    <a:path w="1119" h="688">
                      <a:moveTo>
                        <a:pt x="1119" y="0"/>
                      </a:moveTo>
                      <a:lnTo>
                        <a:pt x="1004" y="97"/>
                      </a:lnTo>
                      <a:lnTo>
                        <a:pt x="832" y="125"/>
                      </a:lnTo>
                      <a:lnTo>
                        <a:pt x="707" y="21"/>
                      </a:lnTo>
                      <a:lnTo>
                        <a:pt x="563" y="97"/>
                      </a:lnTo>
                      <a:lnTo>
                        <a:pt x="493" y="39"/>
                      </a:lnTo>
                      <a:lnTo>
                        <a:pt x="190" y="143"/>
                      </a:lnTo>
                      <a:lnTo>
                        <a:pt x="92" y="251"/>
                      </a:lnTo>
                      <a:lnTo>
                        <a:pt x="52" y="412"/>
                      </a:lnTo>
                      <a:lnTo>
                        <a:pt x="0" y="613"/>
                      </a:lnTo>
                      <a:lnTo>
                        <a:pt x="24" y="688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2" name=""/>
                <p:cNvSpPr/>
                <p:nvPr/>
              </p:nvSpPr>
              <p:spPr>
                <a:xfrm>
                  <a:off x="3475800" y="2363760"/>
                  <a:ext cx="2143080" cy="1598760"/>
                </a:xfrm>
                <a:custGeom>
                  <a:avLst/>
                  <a:gdLst/>
                  <a:ahLst/>
                  <a:rect l="l" t="t" r="r" b="b"/>
                  <a:pathLst>
                    <a:path w="2958" h="2013">
                      <a:moveTo>
                        <a:pt x="2958" y="0"/>
                      </a:moveTo>
                      <a:lnTo>
                        <a:pt x="2666" y="193"/>
                      </a:lnTo>
                      <a:lnTo>
                        <a:pt x="2528" y="446"/>
                      </a:lnTo>
                      <a:lnTo>
                        <a:pt x="2121" y="545"/>
                      </a:lnTo>
                      <a:lnTo>
                        <a:pt x="1816" y="681"/>
                      </a:lnTo>
                      <a:lnTo>
                        <a:pt x="1377" y="756"/>
                      </a:lnTo>
                      <a:lnTo>
                        <a:pt x="986" y="1025"/>
                      </a:lnTo>
                      <a:lnTo>
                        <a:pt x="740" y="1296"/>
                      </a:lnTo>
                      <a:lnTo>
                        <a:pt x="326" y="1807"/>
                      </a:lnTo>
                      <a:lnTo>
                        <a:pt x="86" y="1984"/>
                      </a:lnTo>
                      <a:lnTo>
                        <a:pt x="0" y="2013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3" name=""/>
                <p:cNvSpPr/>
                <p:nvPr/>
              </p:nvSpPr>
              <p:spPr>
                <a:xfrm>
                  <a:off x="4259520" y="2079720"/>
                  <a:ext cx="349200" cy="488880"/>
                </a:xfrm>
                <a:custGeom>
                  <a:avLst/>
                  <a:gdLst/>
                  <a:ahLst/>
                  <a:rect l="l" t="t" r="r" b="b"/>
                  <a:pathLst>
                    <a:path w="482" h="615">
                      <a:moveTo>
                        <a:pt x="0" y="0"/>
                      </a:moveTo>
                      <a:lnTo>
                        <a:pt x="81" y="12"/>
                      </a:lnTo>
                      <a:lnTo>
                        <a:pt x="172" y="477"/>
                      </a:lnTo>
                      <a:lnTo>
                        <a:pt x="211" y="550"/>
                      </a:lnTo>
                      <a:lnTo>
                        <a:pt x="482" y="615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4" name=""/>
                <p:cNvSpPr/>
                <p:nvPr/>
              </p:nvSpPr>
              <p:spPr>
                <a:xfrm>
                  <a:off x="3923280" y="2276280"/>
                  <a:ext cx="182520" cy="341280"/>
                </a:xfrm>
                <a:custGeom>
                  <a:avLst/>
                  <a:gdLst/>
                  <a:ahLst/>
                  <a:rect l="l" t="t" r="r" b="b"/>
                  <a:pathLst>
                    <a:path w="252" h="430">
                      <a:moveTo>
                        <a:pt x="39" y="131"/>
                      </a:moveTo>
                      <a:lnTo>
                        <a:pt x="5" y="63"/>
                      </a:lnTo>
                      <a:lnTo>
                        <a:pt x="0" y="29"/>
                      </a:lnTo>
                      <a:lnTo>
                        <a:pt x="28" y="6"/>
                      </a:lnTo>
                      <a:lnTo>
                        <a:pt x="173" y="0"/>
                      </a:lnTo>
                      <a:lnTo>
                        <a:pt x="247" y="373"/>
                      </a:lnTo>
                      <a:lnTo>
                        <a:pt x="218" y="430"/>
                      </a:lnTo>
                      <a:lnTo>
                        <a:pt x="132" y="355"/>
                      </a:lnTo>
                      <a:lnTo>
                        <a:pt x="161" y="149"/>
                      </a:lnTo>
                      <a:lnTo>
                        <a:pt x="252" y="102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5" name=""/>
                <p:cNvSpPr/>
                <p:nvPr/>
              </p:nvSpPr>
              <p:spPr>
                <a:xfrm>
                  <a:off x="4080240" y="2481120"/>
                  <a:ext cx="311400" cy="292320"/>
                </a:xfrm>
                <a:custGeom>
                  <a:avLst/>
                  <a:gdLst/>
                  <a:ahLst/>
                  <a:rect l="l" t="t" r="r" b="b"/>
                  <a:pathLst>
                    <a:path w="430" h="368">
                      <a:moveTo>
                        <a:pt x="0" y="172"/>
                      </a:moveTo>
                      <a:lnTo>
                        <a:pt x="0" y="368"/>
                      </a:lnTo>
                      <a:lnTo>
                        <a:pt x="195" y="332"/>
                      </a:lnTo>
                      <a:lnTo>
                        <a:pt x="320" y="224"/>
                      </a:lnTo>
                      <a:lnTo>
                        <a:pt x="328" y="110"/>
                      </a:lnTo>
                      <a:lnTo>
                        <a:pt x="430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6" name=""/>
                <p:cNvSpPr/>
                <p:nvPr/>
              </p:nvSpPr>
              <p:spPr>
                <a:xfrm>
                  <a:off x="4304520" y="2671560"/>
                  <a:ext cx="149040" cy="8280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000" bIns="36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7" name=""/>
                <p:cNvSpPr/>
                <p:nvPr/>
              </p:nvSpPr>
              <p:spPr>
                <a:xfrm>
                  <a:off x="5007600" y="2562120"/>
                  <a:ext cx="333000" cy="87480"/>
                </a:xfrm>
                <a:custGeom>
                  <a:avLst/>
                  <a:gdLst/>
                  <a:ahLst/>
                  <a:rect l="l" t="t" r="r" b="b"/>
                  <a:pathLst>
                    <a:path w="458" h="109">
                      <a:moveTo>
                        <a:pt x="0" y="0"/>
                      </a:moveTo>
                      <a:lnTo>
                        <a:pt x="44" y="35"/>
                      </a:lnTo>
                      <a:lnTo>
                        <a:pt x="114" y="23"/>
                      </a:lnTo>
                      <a:lnTo>
                        <a:pt x="206" y="35"/>
                      </a:lnTo>
                      <a:lnTo>
                        <a:pt x="245" y="7"/>
                      </a:lnTo>
                      <a:lnTo>
                        <a:pt x="286" y="12"/>
                      </a:lnTo>
                      <a:lnTo>
                        <a:pt x="458" y="109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680" bIns="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8" name=""/>
                <p:cNvSpPr/>
                <p:nvPr/>
              </p:nvSpPr>
              <p:spPr>
                <a:xfrm>
                  <a:off x="3369960" y="2649600"/>
                  <a:ext cx="1970640" cy="1844640"/>
                </a:xfrm>
                <a:custGeom>
                  <a:avLst/>
                  <a:gdLst/>
                  <a:ahLst/>
                  <a:rect l="l" t="t" r="r" b="b"/>
                  <a:pathLst>
                    <a:path w="2719" h="2324">
                      <a:moveTo>
                        <a:pt x="2719" y="0"/>
                      </a:moveTo>
                      <a:lnTo>
                        <a:pt x="2644" y="70"/>
                      </a:lnTo>
                      <a:lnTo>
                        <a:pt x="2524" y="127"/>
                      </a:lnTo>
                      <a:lnTo>
                        <a:pt x="2433" y="321"/>
                      </a:lnTo>
                      <a:lnTo>
                        <a:pt x="2409" y="402"/>
                      </a:lnTo>
                      <a:lnTo>
                        <a:pt x="2370" y="516"/>
                      </a:lnTo>
                      <a:lnTo>
                        <a:pt x="2305" y="678"/>
                      </a:lnTo>
                      <a:lnTo>
                        <a:pt x="2289" y="678"/>
                      </a:lnTo>
                      <a:lnTo>
                        <a:pt x="2226" y="861"/>
                      </a:lnTo>
                      <a:lnTo>
                        <a:pt x="2099" y="999"/>
                      </a:lnTo>
                      <a:lnTo>
                        <a:pt x="2047" y="1017"/>
                      </a:lnTo>
                      <a:lnTo>
                        <a:pt x="1755" y="1400"/>
                      </a:lnTo>
                      <a:lnTo>
                        <a:pt x="1692" y="1429"/>
                      </a:lnTo>
                      <a:lnTo>
                        <a:pt x="1301" y="1658"/>
                      </a:lnTo>
                      <a:lnTo>
                        <a:pt x="1079" y="1768"/>
                      </a:lnTo>
                      <a:lnTo>
                        <a:pt x="769" y="1992"/>
                      </a:lnTo>
                      <a:lnTo>
                        <a:pt x="717" y="1992"/>
                      </a:lnTo>
                      <a:lnTo>
                        <a:pt x="167" y="2123"/>
                      </a:lnTo>
                      <a:lnTo>
                        <a:pt x="0" y="2324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9" name=""/>
                <p:cNvSpPr/>
                <p:nvPr/>
              </p:nvSpPr>
              <p:spPr>
                <a:xfrm>
                  <a:off x="3078360" y="2603520"/>
                  <a:ext cx="1449000" cy="1859040"/>
                </a:xfrm>
                <a:custGeom>
                  <a:avLst/>
                  <a:gdLst/>
                  <a:ahLst/>
                  <a:rect l="l" t="t" r="r" b="b"/>
                  <a:pathLst>
                    <a:path w="1999" h="2341">
                      <a:moveTo>
                        <a:pt x="1999" y="0"/>
                      </a:moveTo>
                      <a:lnTo>
                        <a:pt x="1901" y="195"/>
                      </a:lnTo>
                      <a:lnTo>
                        <a:pt x="1671" y="636"/>
                      </a:lnTo>
                      <a:lnTo>
                        <a:pt x="1598" y="740"/>
                      </a:lnTo>
                      <a:lnTo>
                        <a:pt x="1460" y="1045"/>
                      </a:lnTo>
                      <a:lnTo>
                        <a:pt x="1418" y="1131"/>
                      </a:lnTo>
                      <a:lnTo>
                        <a:pt x="1236" y="1504"/>
                      </a:lnTo>
                      <a:lnTo>
                        <a:pt x="712" y="1898"/>
                      </a:lnTo>
                      <a:lnTo>
                        <a:pt x="248" y="2094"/>
                      </a:lnTo>
                      <a:lnTo>
                        <a:pt x="0" y="2341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0" name=""/>
                <p:cNvSpPr/>
                <p:nvPr/>
              </p:nvSpPr>
              <p:spPr>
                <a:xfrm>
                  <a:off x="3494520" y="2663640"/>
                  <a:ext cx="622800" cy="1594080"/>
                </a:xfrm>
                <a:custGeom>
                  <a:avLst/>
                  <a:gdLst/>
                  <a:ahLst/>
                  <a:rect l="l" t="t" r="r" b="b"/>
                  <a:pathLst>
                    <a:path w="860" h="2008">
                      <a:moveTo>
                        <a:pt x="860" y="0"/>
                      </a:moveTo>
                      <a:lnTo>
                        <a:pt x="803" y="493"/>
                      </a:lnTo>
                      <a:lnTo>
                        <a:pt x="746" y="516"/>
                      </a:lnTo>
                      <a:lnTo>
                        <a:pt x="688" y="722"/>
                      </a:lnTo>
                      <a:lnTo>
                        <a:pt x="654" y="746"/>
                      </a:lnTo>
                      <a:lnTo>
                        <a:pt x="470" y="1176"/>
                      </a:lnTo>
                      <a:lnTo>
                        <a:pt x="269" y="1434"/>
                      </a:lnTo>
                      <a:lnTo>
                        <a:pt x="34" y="1617"/>
                      </a:lnTo>
                      <a:lnTo>
                        <a:pt x="63" y="1721"/>
                      </a:lnTo>
                      <a:lnTo>
                        <a:pt x="0" y="2008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1" name=""/>
                <p:cNvSpPr/>
                <p:nvPr/>
              </p:nvSpPr>
              <p:spPr>
                <a:xfrm>
                  <a:off x="4913280" y="2698560"/>
                  <a:ext cx="497160" cy="174600"/>
                </a:xfrm>
                <a:custGeom>
                  <a:avLst/>
                  <a:gdLst/>
                  <a:ahLst/>
                  <a:rect l="l" t="t" r="r" b="b"/>
                  <a:pathLst>
                    <a:path w="686" h="218">
                      <a:moveTo>
                        <a:pt x="686" y="7"/>
                      </a:moveTo>
                      <a:lnTo>
                        <a:pt x="624" y="93"/>
                      </a:lnTo>
                      <a:lnTo>
                        <a:pt x="376" y="46"/>
                      </a:lnTo>
                      <a:lnTo>
                        <a:pt x="184" y="0"/>
                      </a:lnTo>
                      <a:lnTo>
                        <a:pt x="57" y="18"/>
                      </a:lnTo>
                      <a:lnTo>
                        <a:pt x="0" y="166"/>
                      </a:lnTo>
                      <a:lnTo>
                        <a:pt x="34" y="218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2" name=""/>
                <p:cNvSpPr/>
                <p:nvPr/>
              </p:nvSpPr>
              <p:spPr>
                <a:xfrm>
                  <a:off x="4695840" y="2944800"/>
                  <a:ext cx="403920" cy="255600"/>
                </a:xfrm>
                <a:custGeom>
                  <a:avLst/>
                  <a:gdLst/>
                  <a:ahLst/>
                  <a:rect l="l" t="t" r="r" b="b"/>
                  <a:pathLst>
                    <a:path w="558" h="321">
                      <a:moveTo>
                        <a:pt x="558" y="0"/>
                      </a:moveTo>
                      <a:lnTo>
                        <a:pt x="443" y="281"/>
                      </a:lnTo>
                      <a:lnTo>
                        <a:pt x="264" y="276"/>
                      </a:lnTo>
                      <a:lnTo>
                        <a:pt x="167" y="315"/>
                      </a:lnTo>
                      <a:lnTo>
                        <a:pt x="0" y="321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3" name=""/>
                <p:cNvSpPr/>
                <p:nvPr/>
              </p:nvSpPr>
              <p:spPr>
                <a:xfrm>
                  <a:off x="4667040" y="2614680"/>
                  <a:ext cx="78120" cy="412560"/>
                </a:xfrm>
                <a:custGeom>
                  <a:avLst/>
                  <a:gdLst/>
                  <a:ahLst/>
                  <a:rect l="l" t="t" r="r" b="b"/>
                  <a:pathLst>
                    <a:path w="107" h="522">
                      <a:moveTo>
                        <a:pt x="63" y="0"/>
                      </a:moveTo>
                      <a:lnTo>
                        <a:pt x="107" y="63"/>
                      </a:lnTo>
                      <a:lnTo>
                        <a:pt x="0" y="172"/>
                      </a:lnTo>
                      <a:lnTo>
                        <a:pt x="18" y="522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4" name=""/>
                <p:cNvSpPr/>
                <p:nvPr/>
              </p:nvSpPr>
              <p:spPr>
                <a:xfrm>
                  <a:off x="4551120" y="2663640"/>
                  <a:ext cx="311400" cy="81000"/>
                </a:xfrm>
                <a:custGeom>
                  <a:avLst/>
                  <a:gdLst/>
                  <a:ahLst/>
                  <a:rect l="l" t="t" r="r" b="b"/>
                  <a:pathLst>
                    <a:path w="431" h="102">
                      <a:moveTo>
                        <a:pt x="0" y="0"/>
                      </a:moveTo>
                      <a:lnTo>
                        <a:pt x="167" y="102"/>
                      </a:lnTo>
                      <a:lnTo>
                        <a:pt x="350" y="102"/>
                      </a:lnTo>
                      <a:lnTo>
                        <a:pt x="431" y="52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5" name=""/>
                <p:cNvSpPr/>
                <p:nvPr/>
              </p:nvSpPr>
              <p:spPr>
                <a:xfrm flipV="1">
                  <a:off x="4094640" y="4508280"/>
                  <a:ext cx="36000" cy="4464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6" name=""/>
                <p:cNvSpPr/>
                <p:nvPr/>
              </p:nvSpPr>
              <p:spPr>
                <a:xfrm>
                  <a:off x="3914640" y="3687840"/>
                  <a:ext cx="1001160" cy="377640"/>
                </a:xfrm>
                <a:custGeom>
                  <a:avLst/>
                  <a:gdLst/>
                  <a:ahLst/>
                  <a:rect l="l" t="t" r="r" b="b"/>
                  <a:pathLst>
                    <a:path w="1382" h="475">
                      <a:moveTo>
                        <a:pt x="1382" y="0"/>
                      </a:moveTo>
                      <a:lnTo>
                        <a:pt x="1153" y="154"/>
                      </a:lnTo>
                      <a:lnTo>
                        <a:pt x="975" y="195"/>
                      </a:lnTo>
                      <a:lnTo>
                        <a:pt x="522" y="281"/>
                      </a:lnTo>
                      <a:lnTo>
                        <a:pt x="230" y="470"/>
                      </a:lnTo>
                      <a:lnTo>
                        <a:pt x="0" y="475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7" name=""/>
                <p:cNvSpPr/>
                <p:nvPr/>
              </p:nvSpPr>
              <p:spPr>
                <a:xfrm>
                  <a:off x="3581640" y="3714840"/>
                  <a:ext cx="1105200" cy="342720"/>
                </a:xfrm>
                <a:custGeom>
                  <a:avLst/>
                  <a:gdLst/>
                  <a:ahLst/>
                  <a:rect l="l" t="t" r="r" b="b"/>
                  <a:pathLst>
                    <a:path w="1526" h="430">
                      <a:moveTo>
                        <a:pt x="1492" y="219"/>
                      </a:moveTo>
                      <a:lnTo>
                        <a:pt x="1447" y="161"/>
                      </a:lnTo>
                      <a:lnTo>
                        <a:pt x="1526" y="34"/>
                      </a:lnTo>
                      <a:lnTo>
                        <a:pt x="1515" y="0"/>
                      </a:lnTo>
                      <a:lnTo>
                        <a:pt x="1275" y="29"/>
                      </a:lnTo>
                      <a:lnTo>
                        <a:pt x="866" y="138"/>
                      </a:lnTo>
                      <a:lnTo>
                        <a:pt x="602" y="298"/>
                      </a:lnTo>
                      <a:lnTo>
                        <a:pt x="362" y="310"/>
                      </a:lnTo>
                      <a:lnTo>
                        <a:pt x="0" y="43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8" name=""/>
                <p:cNvSpPr/>
                <p:nvPr/>
              </p:nvSpPr>
              <p:spPr>
                <a:xfrm>
                  <a:off x="4450680" y="3560760"/>
                  <a:ext cx="76680" cy="177840"/>
                </a:xfrm>
                <a:custGeom>
                  <a:avLst/>
                  <a:gdLst/>
                  <a:ahLst/>
                  <a:rect l="l" t="t" r="r" b="b"/>
                  <a:pathLst>
                    <a:path w="106" h="225">
                      <a:moveTo>
                        <a:pt x="0" y="0"/>
                      </a:moveTo>
                      <a:lnTo>
                        <a:pt x="106" y="104"/>
                      </a:lnTo>
                      <a:lnTo>
                        <a:pt x="70" y="225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9" name=""/>
                <p:cNvSpPr/>
                <p:nvPr/>
              </p:nvSpPr>
              <p:spPr>
                <a:xfrm>
                  <a:off x="4687200" y="3733920"/>
                  <a:ext cx="57960" cy="80640"/>
                </a:xfrm>
                <a:custGeom>
                  <a:avLst/>
                  <a:gdLst/>
                  <a:ahLst/>
                  <a:rect l="l" t="t" r="r" b="b"/>
                  <a:pathLst>
                    <a:path w="80" h="102">
                      <a:moveTo>
                        <a:pt x="80" y="102"/>
                      </a:moveTo>
                      <a:lnTo>
                        <a:pt x="12" y="5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840" bIns="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0" name=""/>
                <p:cNvSpPr/>
                <p:nvPr/>
              </p:nvSpPr>
              <p:spPr>
                <a:xfrm>
                  <a:off x="4421880" y="3665520"/>
                  <a:ext cx="20160" cy="95040"/>
                </a:xfrm>
                <a:custGeom>
                  <a:avLst/>
                  <a:gdLst/>
                  <a:ahLst/>
                  <a:rect l="l" t="t" r="r" b="b"/>
                  <a:pathLst>
                    <a:path w="29" h="120">
                      <a:moveTo>
                        <a:pt x="29" y="0"/>
                      </a:moveTo>
                      <a:lnTo>
                        <a:pt x="0" y="58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1" name=""/>
                <p:cNvSpPr/>
                <p:nvPr/>
              </p:nvSpPr>
              <p:spPr>
                <a:xfrm>
                  <a:off x="4010400" y="3951360"/>
                  <a:ext cx="260640" cy="492120"/>
                </a:xfrm>
                <a:custGeom>
                  <a:avLst/>
                  <a:gdLst/>
                  <a:ahLst/>
                  <a:rect l="l" t="t" r="r" b="b"/>
                  <a:pathLst>
                    <a:path w="360" h="620">
                      <a:moveTo>
                        <a:pt x="360" y="620"/>
                      </a:moveTo>
                      <a:lnTo>
                        <a:pt x="206" y="563"/>
                      </a:lnTo>
                      <a:lnTo>
                        <a:pt x="97" y="424"/>
                      </a:lnTo>
                      <a:lnTo>
                        <a:pt x="62" y="333"/>
                      </a:lnTo>
                      <a:lnTo>
                        <a:pt x="0" y="258"/>
                      </a:lnTo>
                      <a:lnTo>
                        <a:pt x="39" y="138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2" name=""/>
                <p:cNvSpPr/>
                <p:nvPr/>
              </p:nvSpPr>
              <p:spPr>
                <a:xfrm>
                  <a:off x="3556800" y="2819520"/>
                  <a:ext cx="1080720" cy="1150920"/>
                </a:xfrm>
                <a:custGeom>
                  <a:avLst/>
                  <a:gdLst/>
                  <a:ahLst/>
                  <a:rect l="l" t="t" r="r" b="b"/>
                  <a:pathLst>
                    <a:path w="1492" h="1451">
                      <a:moveTo>
                        <a:pt x="1492" y="0"/>
                      </a:moveTo>
                      <a:lnTo>
                        <a:pt x="1377" y="22"/>
                      </a:lnTo>
                      <a:lnTo>
                        <a:pt x="1158" y="493"/>
                      </a:lnTo>
                      <a:lnTo>
                        <a:pt x="746" y="780"/>
                      </a:lnTo>
                      <a:lnTo>
                        <a:pt x="550" y="1164"/>
                      </a:lnTo>
                      <a:lnTo>
                        <a:pt x="287" y="1399"/>
                      </a:lnTo>
                      <a:lnTo>
                        <a:pt x="63" y="1451"/>
                      </a:lnTo>
                      <a:lnTo>
                        <a:pt x="0" y="1422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3" name=""/>
                <p:cNvSpPr/>
                <p:nvPr/>
              </p:nvSpPr>
              <p:spPr>
                <a:xfrm>
                  <a:off x="3182760" y="4748040"/>
                  <a:ext cx="37440" cy="92160"/>
                </a:xfrm>
                <a:custGeom>
                  <a:avLst/>
                  <a:gdLst/>
                  <a:ahLst/>
                  <a:rect l="l" t="t" r="r" b="b"/>
                  <a:pathLst>
                    <a:path w="52" h="114">
                      <a:moveTo>
                        <a:pt x="52" y="114"/>
                      </a:moveTo>
                      <a:lnTo>
                        <a:pt x="46" y="6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360" bIns="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4" name=""/>
                <p:cNvSpPr/>
                <p:nvPr/>
              </p:nvSpPr>
              <p:spPr>
                <a:xfrm>
                  <a:off x="3120480" y="4357800"/>
                  <a:ext cx="354960" cy="469800"/>
                </a:xfrm>
                <a:custGeom>
                  <a:avLst/>
                  <a:gdLst/>
                  <a:ahLst/>
                  <a:rect l="l" t="t" r="r" b="b"/>
                  <a:pathLst>
                    <a:path w="489" h="591">
                      <a:moveTo>
                        <a:pt x="0" y="591"/>
                      </a:moveTo>
                      <a:lnTo>
                        <a:pt x="91" y="487"/>
                      </a:lnTo>
                      <a:lnTo>
                        <a:pt x="218" y="328"/>
                      </a:lnTo>
                      <a:lnTo>
                        <a:pt x="351" y="229"/>
                      </a:lnTo>
                      <a:lnTo>
                        <a:pt x="455" y="177"/>
                      </a:lnTo>
                      <a:lnTo>
                        <a:pt x="489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5" name=""/>
                <p:cNvSpPr/>
                <p:nvPr/>
              </p:nvSpPr>
              <p:spPr>
                <a:xfrm>
                  <a:off x="3685680" y="3460680"/>
                  <a:ext cx="656280" cy="1023840"/>
                </a:xfrm>
                <a:custGeom>
                  <a:avLst/>
                  <a:gdLst/>
                  <a:ahLst/>
                  <a:rect l="l" t="t" r="r" b="b"/>
                  <a:pathLst>
                    <a:path w="907" h="1291">
                      <a:moveTo>
                        <a:pt x="0" y="1291"/>
                      </a:moveTo>
                      <a:lnTo>
                        <a:pt x="12" y="1119"/>
                      </a:lnTo>
                      <a:lnTo>
                        <a:pt x="12" y="1072"/>
                      </a:lnTo>
                      <a:lnTo>
                        <a:pt x="86" y="929"/>
                      </a:lnTo>
                      <a:lnTo>
                        <a:pt x="75" y="866"/>
                      </a:lnTo>
                      <a:lnTo>
                        <a:pt x="206" y="827"/>
                      </a:lnTo>
                      <a:lnTo>
                        <a:pt x="396" y="626"/>
                      </a:lnTo>
                      <a:lnTo>
                        <a:pt x="464" y="516"/>
                      </a:lnTo>
                      <a:lnTo>
                        <a:pt x="620" y="418"/>
                      </a:lnTo>
                      <a:lnTo>
                        <a:pt x="815" y="229"/>
                      </a:lnTo>
                      <a:lnTo>
                        <a:pt x="907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6" name=""/>
                <p:cNvSpPr/>
                <p:nvPr/>
              </p:nvSpPr>
              <p:spPr>
                <a:xfrm>
                  <a:off x="3835080" y="3092400"/>
                  <a:ext cx="249120" cy="523800"/>
                </a:xfrm>
                <a:custGeom>
                  <a:avLst/>
                  <a:gdLst/>
                  <a:ahLst/>
                  <a:rect l="l" t="t" r="r" b="b"/>
                  <a:pathLst>
                    <a:path w="344" h="659">
                      <a:moveTo>
                        <a:pt x="344" y="50"/>
                      </a:moveTo>
                      <a:lnTo>
                        <a:pt x="281" y="62"/>
                      </a:lnTo>
                      <a:lnTo>
                        <a:pt x="200" y="0"/>
                      </a:lnTo>
                      <a:lnTo>
                        <a:pt x="184" y="159"/>
                      </a:lnTo>
                      <a:lnTo>
                        <a:pt x="0" y="659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7" name=""/>
                <p:cNvSpPr/>
                <p:nvPr/>
              </p:nvSpPr>
              <p:spPr>
                <a:xfrm>
                  <a:off x="4229280" y="2863800"/>
                  <a:ext cx="37440" cy="377640"/>
                </a:xfrm>
                <a:custGeom>
                  <a:avLst/>
                  <a:gdLst/>
                  <a:ahLst/>
                  <a:rect l="l" t="t" r="r" b="b"/>
                  <a:pathLst>
                    <a:path w="52" h="475">
                      <a:moveTo>
                        <a:pt x="0" y="0"/>
                      </a:moveTo>
                      <a:lnTo>
                        <a:pt x="52" y="200"/>
                      </a:lnTo>
                      <a:lnTo>
                        <a:pt x="36" y="475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8" name=""/>
                <p:cNvSpPr/>
                <p:nvPr/>
              </p:nvSpPr>
              <p:spPr>
                <a:xfrm flipH="1" flipV="1">
                  <a:off x="4301280" y="3268440"/>
                  <a:ext cx="57960" cy="12888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9" name=""/>
                <p:cNvSpPr/>
                <p:nvPr/>
              </p:nvSpPr>
              <p:spPr>
                <a:xfrm>
                  <a:off x="3736800" y="3012840"/>
                  <a:ext cx="866520" cy="1471680"/>
                </a:xfrm>
                <a:custGeom>
                  <a:avLst/>
                  <a:gdLst/>
                  <a:ahLst/>
                  <a:rect l="l" t="t" r="r" b="b"/>
                  <a:pathLst>
                    <a:path w="1198" h="1854">
                      <a:moveTo>
                        <a:pt x="1072" y="0"/>
                      </a:moveTo>
                      <a:lnTo>
                        <a:pt x="1198" y="143"/>
                      </a:lnTo>
                      <a:lnTo>
                        <a:pt x="1067" y="264"/>
                      </a:lnTo>
                      <a:lnTo>
                        <a:pt x="992" y="477"/>
                      </a:lnTo>
                      <a:lnTo>
                        <a:pt x="574" y="947"/>
                      </a:lnTo>
                      <a:lnTo>
                        <a:pt x="551" y="1137"/>
                      </a:lnTo>
                      <a:lnTo>
                        <a:pt x="418" y="1280"/>
                      </a:lnTo>
                      <a:lnTo>
                        <a:pt x="217" y="1624"/>
                      </a:lnTo>
                      <a:lnTo>
                        <a:pt x="115" y="1619"/>
                      </a:lnTo>
                      <a:lnTo>
                        <a:pt x="0" y="1854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0" name=""/>
                <p:cNvSpPr/>
                <p:nvPr/>
              </p:nvSpPr>
              <p:spPr>
                <a:xfrm>
                  <a:off x="3652560" y="3483000"/>
                  <a:ext cx="687960" cy="850680"/>
                </a:xfrm>
                <a:custGeom>
                  <a:avLst/>
                  <a:gdLst/>
                  <a:ahLst/>
                  <a:rect l="l" t="t" r="r" b="b"/>
                  <a:pathLst>
                    <a:path w="948" h="1072">
                      <a:moveTo>
                        <a:pt x="0" y="1072"/>
                      </a:moveTo>
                      <a:lnTo>
                        <a:pt x="172" y="1061"/>
                      </a:lnTo>
                      <a:lnTo>
                        <a:pt x="193" y="855"/>
                      </a:lnTo>
                      <a:lnTo>
                        <a:pt x="263" y="740"/>
                      </a:lnTo>
                      <a:lnTo>
                        <a:pt x="383" y="625"/>
                      </a:lnTo>
                      <a:lnTo>
                        <a:pt x="489" y="475"/>
                      </a:lnTo>
                      <a:lnTo>
                        <a:pt x="649" y="355"/>
                      </a:lnTo>
                      <a:lnTo>
                        <a:pt x="826" y="172"/>
                      </a:lnTo>
                      <a:lnTo>
                        <a:pt x="948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1" name=""/>
                <p:cNvSpPr/>
                <p:nvPr/>
              </p:nvSpPr>
              <p:spPr>
                <a:xfrm>
                  <a:off x="2359800" y="4016160"/>
                  <a:ext cx="910080" cy="390600"/>
                </a:xfrm>
                <a:custGeom>
                  <a:avLst/>
                  <a:gdLst/>
                  <a:ahLst/>
                  <a:rect l="l" t="t" r="r" b="b"/>
                  <a:pathLst>
                    <a:path w="1257" h="493">
                      <a:moveTo>
                        <a:pt x="0" y="0"/>
                      </a:moveTo>
                      <a:lnTo>
                        <a:pt x="224" y="214"/>
                      </a:lnTo>
                      <a:lnTo>
                        <a:pt x="396" y="321"/>
                      </a:lnTo>
                      <a:lnTo>
                        <a:pt x="1119" y="488"/>
                      </a:lnTo>
                      <a:lnTo>
                        <a:pt x="1189" y="436"/>
                      </a:lnTo>
                      <a:lnTo>
                        <a:pt x="1257" y="493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382" name=""/>
            <p:cNvSpPr/>
            <p:nvPr/>
          </p:nvSpPr>
          <p:spPr>
            <a:xfrm>
              <a:off x="939960" y="1722600"/>
              <a:ext cx="784080" cy="552240"/>
            </a:xfrm>
            <a:custGeom>
              <a:avLst/>
              <a:gdLst/>
              <a:ahLst/>
              <a:rect l="l" t="t" r="r" b="b"/>
              <a:pathLst>
                <a:path w="1083" h="695">
                  <a:moveTo>
                    <a:pt x="36" y="695"/>
                  </a:moveTo>
                  <a:lnTo>
                    <a:pt x="0" y="616"/>
                  </a:lnTo>
                  <a:lnTo>
                    <a:pt x="222" y="308"/>
                  </a:lnTo>
                  <a:lnTo>
                    <a:pt x="287" y="272"/>
                  </a:lnTo>
                  <a:lnTo>
                    <a:pt x="337" y="251"/>
                  </a:lnTo>
                  <a:lnTo>
                    <a:pt x="495" y="308"/>
                  </a:lnTo>
                  <a:lnTo>
                    <a:pt x="839" y="36"/>
                  </a:lnTo>
                  <a:lnTo>
                    <a:pt x="939" y="0"/>
                  </a:lnTo>
                  <a:lnTo>
                    <a:pt x="1083" y="7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83" name=""/>
            <p:cNvGrpSpPr/>
            <p:nvPr/>
          </p:nvGrpSpPr>
          <p:grpSpPr>
            <a:xfrm>
              <a:off x="5187960" y="2806560"/>
              <a:ext cx="108000" cy="168480"/>
              <a:chOff x="5187960" y="2806560"/>
              <a:chExt cx="108000" cy="168480"/>
            </a:xfrm>
          </p:grpSpPr>
          <p:sp>
            <p:nvSpPr>
              <p:cNvPr id="384" name=""/>
              <p:cNvSpPr/>
              <p:nvPr/>
            </p:nvSpPr>
            <p:spPr>
              <a:xfrm>
                <a:off x="5187960" y="2806560"/>
                <a:ext cx="108000" cy="16848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  <a:close/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5187960" y="2806560"/>
                <a:ext cx="108000" cy="16848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86" name=""/>
            <p:cNvGrpSpPr/>
            <p:nvPr/>
          </p:nvGrpSpPr>
          <p:grpSpPr>
            <a:xfrm>
              <a:off x="5586480" y="2446200"/>
              <a:ext cx="33120" cy="19080"/>
              <a:chOff x="5586480" y="2446200"/>
              <a:chExt cx="33120" cy="19080"/>
            </a:xfrm>
          </p:grpSpPr>
          <p:sp>
            <p:nvSpPr>
              <p:cNvPr id="387" name=""/>
              <p:cNvSpPr/>
              <p:nvPr/>
            </p:nvSpPr>
            <p:spPr>
              <a:xfrm>
                <a:off x="5586480" y="2446200"/>
                <a:ext cx="33120" cy="19080"/>
              </a:xfrm>
              <a:custGeom>
                <a:avLst/>
                <a:gdLst/>
                <a:ahLst/>
                <a:rect l="l" t="t" r="r" b="b"/>
                <a:pathLst>
                  <a:path w="47" h="25">
                    <a:moveTo>
                      <a:pt x="3" y="0"/>
                    </a:moveTo>
                    <a:lnTo>
                      <a:pt x="47" y="3"/>
                    </a:lnTo>
                    <a:lnTo>
                      <a:pt x="39" y="14"/>
                    </a:lnTo>
                    <a:lnTo>
                      <a:pt x="0" y="25"/>
                    </a:lnTo>
                    <a:lnTo>
                      <a:pt x="3" y="0"/>
                    </a:lnTo>
                    <a:close/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5586480" y="2446200"/>
                <a:ext cx="33120" cy="19080"/>
              </a:xfrm>
              <a:custGeom>
                <a:avLst/>
                <a:gdLst/>
                <a:ahLst/>
                <a:rect l="l" t="t" r="r" b="b"/>
                <a:pathLst>
                  <a:path w="47" h="25">
                    <a:moveTo>
                      <a:pt x="3" y="0"/>
                    </a:moveTo>
                    <a:lnTo>
                      <a:pt x="47" y="3"/>
                    </a:lnTo>
                    <a:lnTo>
                      <a:pt x="39" y="14"/>
                    </a:lnTo>
                    <a:lnTo>
                      <a:pt x="0" y="25"/>
                    </a:lnTo>
                    <a:lnTo>
                      <a:pt x="3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89" name=""/>
            <p:cNvSpPr/>
            <p:nvPr/>
          </p:nvSpPr>
          <p:spPr>
            <a:xfrm>
              <a:off x="3460680" y="2664000"/>
              <a:ext cx="623880" cy="1593720"/>
            </a:xfrm>
            <a:custGeom>
              <a:avLst/>
              <a:gdLst/>
              <a:ahLst/>
              <a:rect l="l" t="t" r="r" b="b"/>
              <a:pathLst>
                <a:path w="860" h="2008">
                  <a:moveTo>
                    <a:pt x="860" y="0"/>
                  </a:moveTo>
                  <a:lnTo>
                    <a:pt x="803" y="493"/>
                  </a:lnTo>
                  <a:lnTo>
                    <a:pt x="746" y="516"/>
                  </a:lnTo>
                  <a:lnTo>
                    <a:pt x="688" y="722"/>
                  </a:lnTo>
                  <a:lnTo>
                    <a:pt x="654" y="746"/>
                  </a:lnTo>
                  <a:lnTo>
                    <a:pt x="470" y="1176"/>
                  </a:lnTo>
                  <a:lnTo>
                    <a:pt x="269" y="1434"/>
                  </a:lnTo>
                  <a:lnTo>
                    <a:pt x="34" y="1617"/>
                  </a:lnTo>
                  <a:lnTo>
                    <a:pt x="63" y="1721"/>
                  </a:lnTo>
                  <a:lnTo>
                    <a:pt x="0" y="200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939960" y="1722600"/>
              <a:ext cx="784080" cy="552240"/>
            </a:xfrm>
            <a:custGeom>
              <a:avLst/>
              <a:gdLst/>
              <a:ahLst/>
              <a:rect l="l" t="t" r="r" b="b"/>
              <a:pathLst>
                <a:path w="1083" h="695">
                  <a:moveTo>
                    <a:pt x="36" y="695"/>
                  </a:moveTo>
                  <a:lnTo>
                    <a:pt x="0" y="616"/>
                  </a:lnTo>
                  <a:lnTo>
                    <a:pt x="222" y="308"/>
                  </a:lnTo>
                  <a:lnTo>
                    <a:pt x="287" y="272"/>
                  </a:lnTo>
                  <a:lnTo>
                    <a:pt x="337" y="251"/>
                  </a:lnTo>
                  <a:lnTo>
                    <a:pt x="495" y="308"/>
                  </a:lnTo>
                  <a:lnTo>
                    <a:pt x="839" y="36"/>
                  </a:lnTo>
                  <a:lnTo>
                    <a:pt x="939" y="0"/>
                  </a:lnTo>
                  <a:lnTo>
                    <a:pt x="1083" y="7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1936800" y="1380960"/>
              <a:ext cx="3003480" cy="860760"/>
            </a:xfrm>
            <a:custGeom>
              <a:avLst/>
              <a:gdLst/>
              <a:ahLst/>
              <a:rect l="l" t="t" r="r" b="b"/>
              <a:pathLst>
                <a:path w="4145" h="1083">
                  <a:moveTo>
                    <a:pt x="0" y="0"/>
                  </a:moveTo>
                  <a:lnTo>
                    <a:pt x="322" y="180"/>
                  </a:lnTo>
                  <a:lnTo>
                    <a:pt x="1283" y="302"/>
                  </a:lnTo>
                  <a:lnTo>
                    <a:pt x="1900" y="423"/>
                  </a:lnTo>
                  <a:lnTo>
                    <a:pt x="2660" y="431"/>
                  </a:lnTo>
                  <a:lnTo>
                    <a:pt x="2825" y="495"/>
                  </a:lnTo>
                  <a:lnTo>
                    <a:pt x="2933" y="395"/>
                  </a:lnTo>
                  <a:lnTo>
                    <a:pt x="3047" y="359"/>
                  </a:lnTo>
                  <a:lnTo>
                    <a:pt x="3908" y="330"/>
                  </a:lnTo>
                  <a:lnTo>
                    <a:pt x="3958" y="345"/>
                  </a:lnTo>
                  <a:lnTo>
                    <a:pt x="4015" y="409"/>
                  </a:lnTo>
                  <a:lnTo>
                    <a:pt x="4066" y="553"/>
                  </a:lnTo>
                  <a:lnTo>
                    <a:pt x="4101" y="969"/>
                  </a:lnTo>
                  <a:lnTo>
                    <a:pt x="4145" y="1083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1353960" y="1735200"/>
              <a:ext cx="900360" cy="1598400"/>
            </a:xfrm>
            <a:custGeom>
              <a:avLst/>
              <a:gdLst/>
              <a:ahLst/>
              <a:rect l="l" t="t" r="r" b="b"/>
              <a:pathLst>
                <a:path w="1240" h="2015">
                  <a:moveTo>
                    <a:pt x="71" y="0"/>
                  </a:moveTo>
                  <a:lnTo>
                    <a:pt x="0" y="108"/>
                  </a:lnTo>
                  <a:lnTo>
                    <a:pt x="50" y="287"/>
                  </a:lnTo>
                  <a:lnTo>
                    <a:pt x="272" y="574"/>
                  </a:lnTo>
                  <a:lnTo>
                    <a:pt x="294" y="681"/>
                  </a:lnTo>
                  <a:lnTo>
                    <a:pt x="537" y="1011"/>
                  </a:lnTo>
                  <a:lnTo>
                    <a:pt x="717" y="1004"/>
                  </a:lnTo>
                  <a:lnTo>
                    <a:pt x="760" y="961"/>
                  </a:lnTo>
                  <a:lnTo>
                    <a:pt x="796" y="947"/>
                  </a:lnTo>
                  <a:lnTo>
                    <a:pt x="853" y="990"/>
                  </a:lnTo>
                  <a:lnTo>
                    <a:pt x="925" y="997"/>
                  </a:lnTo>
                  <a:lnTo>
                    <a:pt x="953" y="1126"/>
                  </a:lnTo>
                  <a:lnTo>
                    <a:pt x="1147" y="1320"/>
                  </a:lnTo>
                  <a:lnTo>
                    <a:pt x="1118" y="1477"/>
                  </a:lnTo>
                  <a:lnTo>
                    <a:pt x="1204" y="1542"/>
                  </a:lnTo>
                  <a:lnTo>
                    <a:pt x="1176" y="1664"/>
                  </a:lnTo>
                  <a:lnTo>
                    <a:pt x="1118" y="1736"/>
                  </a:lnTo>
                  <a:lnTo>
                    <a:pt x="1025" y="1786"/>
                  </a:lnTo>
                  <a:lnTo>
                    <a:pt x="1118" y="1922"/>
                  </a:lnTo>
                  <a:lnTo>
                    <a:pt x="1240" y="201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987480" y="2986200"/>
              <a:ext cx="797040" cy="793800"/>
            </a:xfrm>
            <a:custGeom>
              <a:avLst/>
              <a:gdLst/>
              <a:ahLst/>
              <a:rect l="l" t="t" r="r" b="b"/>
              <a:pathLst>
                <a:path w="1097" h="999">
                  <a:moveTo>
                    <a:pt x="172" y="0"/>
                  </a:moveTo>
                  <a:lnTo>
                    <a:pt x="138" y="149"/>
                  </a:lnTo>
                  <a:lnTo>
                    <a:pt x="93" y="211"/>
                  </a:lnTo>
                  <a:lnTo>
                    <a:pt x="109" y="315"/>
                  </a:lnTo>
                  <a:lnTo>
                    <a:pt x="0" y="373"/>
                  </a:lnTo>
                  <a:lnTo>
                    <a:pt x="36" y="563"/>
                  </a:lnTo>
                  <a:lnTo>
                    <a:pt x="161" y="608"/>
                  </a:lnTo>
                  <a:lnTo>
                    <a:pt x="448" y="843"/>
                  </a:lnTo>
                  <a:lnTo>
                    <a:pt x="740" y="900"/>
                  </a:lnTo>
                  <a:lnTo>
                    <a:pt x="1097" y="99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1711440" y="3479760"/>
              <a:ext cx="1261800" cy="851040"/>
            </a:xfrm>
            <a:custGeom>
              <a:avLst/>
              <a:gdLst/>
              <a:ahLst/>
              <a:rect l="l" t="t" r="r" b="b"/>
              <a:pathLst>
                <a:path w="1740" h="1072">
                  <a:moveTo>
                    <a:pt x="0" y="0"/>
                  </a:moveTo>
                  <a:lnTo>
                    <a:pt x="138" y="533"/>
                  </a:lnTo>
                  <a:lnTo>
                    <a:pt x="419" y="665"/>
                  </a:lnTo>
                  <a:lnTo>
                    <a:pt x="740" y="603"/>
                  </a:lnTo>
                  <a:lnTo>
                    <a:pt x="1740" y="107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3370320" y="2649600"/>
              <a:ext cx="1969920" cy="1844640"/>
            </a:xfrm>
            <a:custGeom>
              <a:avLst/>
              <a:gdLst/>
              <a:ahLst/>
              <a:rect l="l" t="t" r="r" b="b"/>
              <a:pathLst>
                <a:path w="2719" h="2324">
                  <a:moveTo>
                    <a:pt x="2719" y="0"/>
                  </a:moveTo>
                  <a:lnTo>
                    <a:pt x="2644" y="70"/>
                  </a:lnTo>
                  <a:lnTo>
                    <a:pt x="2524" y="127"/>
                  </a:lnTo>
                  <a:lnTo>
                    <a:pt x="2433" y="321"/>
                  </a:lnTo>
                  <a:lnTo>
                    <a:pt x="2409" y="402"/>
                  </a:lnTo>
                  <a:lnTo>
                    <a:pt x="2370" y="516"/>
                  </a:lnTo>
                  <a:lnTo>
                    <a:pt x="2305" y="678"/>
                  </a:lnTo>
                  <a:lnTo>
                    <a:pt x="2289" y="678"/>
                  </a:lnTo>
                  <a:lnTo>
                    <a:pt x="2226" y="861"/>
                  </a:lnTo>
                  <a:lnTo>
                    <a:pt x="2099" y="999"/>
                  </a:lnTo>
                  <a:lnTo>
                    <a:pt x="2047" y="1017"/>
                  </a:lnTo>
                  <a:lnTo>
                    <a:pt x="1755" y="1400"/>
                  </a:lnTo>
                  <a:lnTo>
                    <a:pt x="1692" y="1429"/>
                  </a:lnTo>
                  <a:lnTo>
                    <a:pt x="1301" y="1658"/>
                  </a:lnTo>
                  <a:lnTo>
                    <a:pt x="1079" y="1768"/>
                  </a:lnTo>
                  <a:lnTo>
                    <a:pt x="769" y="1992"/>
                  </a:lnTo>
                  <a:lnTo>
                    <a:pt x="717" y="1992"/>
                  </a:lnTo>
                  <a:lnTo>
                    <a:pt x="167" y="2123"/>
                  </a:lnTo>
                  <a:lnTo>
                    <a:pt x="0" y="232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4697280" y="2944800"/>
              <a:ext cx="403200" cy="255600"/>
            </a:xfrm>
            <a:custGeom>
              <a:avLst/>
              <a:gdLst/>
              <a:ahLst/>
              <a:rect l="l" t="t" r="r" b="b"/>
              <a:pathLst>
                <a:path w="558" h="321">
                  <a:moveTo>
                    <a:pt x="558" y="0"/>
                  </a:moveTo>
                  <a:lnTo>
                    <a:pt x="443" y="281"/>
                  </a:lnTo>
                  <a:lnTo>
                    <a:pt x="264" y="276"/>
                  </a:lnTo>
                  <a:lnTo>
                    <a:pt x="167" y="315"/>
                  </a:lnTo>
                  <a:lnTo>
                    <a:pt x="0" y="32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3914640" y="3687840"/>
              <a:ext cx="1001880" cy="377640"/>
            </a:xfrm>
            <a:custGeom>
              <a:avLst/>
              <a:gdLst/>
              <a:ahLst/>
              <a:rect l="l" t="t" r="r" b="b"/>
              <a:pathLst>
                <a:path w="1382" h="475">
                  <a:moveTo>
                    <a:pt x="1382" y="0"/>
                  </a:moveTo>
                  <a:lnTo>
                    <a:pt x="1153" y="154"/>
                  </a:lnTo>
                  <a:lnTo>
                    <a:pt x="975" y="195"/>
                  </a:lnTo>
                  <a:lnTo>
                    <a:pt x="522" y="281"/>
                  </a:lnTo>
                  <a:lnTo>
                    <a:pt x="230" y="470"/>
                  </a:lnTo>
                  <a:lnTo>
                    <a:pt x="0" y="47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3836880" y="3092400"/>
              <a:ext cx="249480" cy="523800"/>
            </a:xfrm>
            <a:custGeom>
              <a:avLst/>
              <a:gdLst/>
              <a:ahLst/>
              <a:rect l="l" t="t" r="r" b="b"/>
              <a:pathLst>
                <a:path w="344" h="659">
                  <a:moveTo>
                    <a:pt x="344" y="50"/>
                  </a:moveTo>
                  <a:lnTo>
                    <a:pt x="281" y="62"/>
                  </a:lnTo>
                  <a:lnTo>
                    <a:pt x="200" y="0"/>
                  </a:lnTo>
                  <a:lnTo>
                    <a:pt x="184" y="159"/>
                  </a:lnTo>
                  <a:lnTo>
                    <a:pt x="0" y="65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4892760" y="1901880"/>
              <a:ext cx="552240" cy="10152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4452840" y="3560760"/>
              <a:ext cx="74880" cy="17784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01" name=""/>
            <p:cNvGrpSpPr/>
            <p:nvPr/>
          </p:nvGrpSpPr>
          <p:grpSpPr>
            <a:xfrm>
              <a:off x="5460840" y="2470320"/>
              <a:ext cx="61920" cy="96840"/>
              <a:chOff x="5460840" y="2470320"/>
              <a:chExt cx="61920" cy="96840"/>
            </a:xfrm>
          </p:grpSpPr>
          <p:sp>
            <p:nvSpPr>
              <p:cNvPr id="402" name=""/>
              <p:cNvSpPr/>
              <p:nvPr/>
            </p:nvSpPr>
            <p:spPr>
              <a:xfrm>
                <a:off x="5460840" y="2470320"/>
                <a:ext cx="61920" cy="96840"/>
              </a:xfrm>
              <a:custGeom>
                <a:avLst/>
                <a:gdLst/>
                <a:ahLst/>
                <a:rect l="l" t="t" r="r" b="b"/>
                <a:pathLst>
                  <a:path w="86" h="122">
                    <a:moveTo>
                      <a:pt x="36" y="0"/>
                    </a:moveTo>
                    <a:lnTo>
                      <a:pt x="15" y="7"/>
                    </a:lnTo>
                    <a:lnTo>
                      <a:pt x="0" y="11"/>
                    </a:lnTo>
                    <a:lnTo>
                      <a:pt x="4" y="82"/>
                    </a:lnTo>
                    <a:lnTo>
                      <a:pt x="18" y="122"/>
                    </a:lnTo>
                    <a:lnTo>
                      <a:pt x="72" y="107"/>
                    </a:lnTo>
                    <a:lnTo>
                      <a:pt x="86" y="61"/>
                    </a:lnTo>
                    <a:lnTo>
                      <a:pt x="79" y="36"/>
                    </a:lnTo>
                    <a:lnTo>
                      <a:pt x="54" y="36"/>
                    </a:lnTo>
                    <a:lnTo>
                      <a:pt x="36" y="0"/>
                    </a:lnTo>
                    <a:close/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5460840" y="2470320"/>
                <a:ext cx="61920" cy="96840"/>
              </a:xfrm>
              <a:custGeom>
                <a:avLst/>
                <a:gdLst/>
                <a:ahLst/>
                <a:rect l="l" t="t" r="r" b="b"/>
                <a:pathLst>
                  <a:path w="86" h="122">
                    <a:moveTo>
                      <a:pt x="36" y="0"/>
                    </a:moveTo>
                    <a:lnTo>
                      <a:pt x="15" y="7"/>
                    </a:lnTo>
                    <a:lnTo>
                      <a:pt x="0" y="11"/>
                    </a:lnTo>
                    <a:lnTo>
                      <a:pt x="4" y="82"/>
                    </a:lnTo>
                    <a:lnTo>
                      <a:pt x="18" y="122"/>
                    </a:lnTo>
                    <a:lnTo>
                      <a:pt x="72" y="107"/>
                    </a:lnTo>
                    <a:lnTo>
                      <a:pt x="86" y="61"/>
                    </a:lnTo>
                    <a:lnTo>
                      <a:pt x="79" y="36"/>
                    </a:lnTo>
                    <a:lnTo>
                      <a:pt x="54" y="36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04" name=""/>
            <p:cNvGrpSpPr/>
            <p:nvPr/>
          </p:nvGrpSpPr>
          <p:grpSpPr>
            <a:xfrm>
              <a:off x="5557680" y="2508120"/>
              <a:ext cx="33480" cy="19080"/>
              <a:chOff x="5557680" y="2508120"/>
              <a:chExt cx="33480" cy="19080"/>
            </a:xfrm>
          </p:grpSpPr>
          <p:sp>
            <p:nvSpPr>
              <p:cNvPr id="405" name=""/>
              <p:cNvSpPr/>
              <p:nvPr/>
            </p:nvSpPr>
            <p:spPr>
              <a:xfrm>
                <a:off x="5557680" y="2508120"/>
                <a:ext cx="33480" cy="19080"/>
              </a:xfrm>
              <a:custGeom>
                <a:avLst/>
                <a:gdLst/>
                <a:ahLst/>
                <a:rect l="l" t="t" r="r" b="b"/>
                <a:pathLst>
                  <a:path w="47" h="25">
                    <a:moveTo>
                      <a:pt x="3" y="0"/>
                    </a:moveTo>
                    <a:lnTo>
                      <a:pt x="47" y="3"/>
                    </a:lnTo>
                    <a:lnTo>
                      <a:pt x="39" y="14"/>
                    </a:lnTo>
                    <a:lnTo>
                      <a:pt x="0" y="25"/>
                    </a:lnTo>
                    <a:lnTo>
                      <a:pt x="3" y="0"/>
                    </a:lnTo>
                    <a:close/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5557680" y="2508120"/>
                <a:ext cx="33480" cy="19080"/>
              </a:xfrm>
              <a:custGeom>
                <a:avLst/>
                <a:gdLst/>
                <a:ahLst/>
                <a:rect l="l" t="t" r="r" b="b"/>
                <a:pathLst>
                  <a:path w="47" h="25">
                    <a:moveTo>
                      <a:pt x="3" y="0"/>
                    </a:moveTo>
                    <a:lnTo>
                      <a:pt x="47" y="3"/>
                    </a:lnTo>
                    <a:lnTo>
                      <a:pt x="39" y="14"/>
                    </a:lnTo>
                    <a:lnTo>
                      <a:pt x="0" y="25"/>
                    </a:lnTo>
                    <a:lnTo>
                      <a:pt x="3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07" name=""/>
            <p:cNvGrpSpPr/>
            <p:nvPr/>
          </p:nvGrpSpPr>
          <p:grpSpPr>
            <a:xfrm>
              <a:off x="3554280" y="3957480"/>
              <a:ext cx="578160" cy="542880"/>
              <a:chOff x="3554280" y="3957480"/>
              <a:chExt cx="578160" cy="542880"/>
            </a:xfrm>
          </p:grpSpPr>
          <p:sp>
            <p:nvSpPr>
              <p:cNvPr id="408" name=""/>
              <p:cNvSpPr/>
              <p:nvPr/>
            </p:nvSpPr>
            <p:spPr>
              <a:xfrm>
                <a:off x="3554280" y="3957480"/>
                <a:ext cx="578160" cy="542880"/>
              </a:xfrm>
              <a:custGeom>
                <a:avLst/>
                <a:gdLst/>
                <a:ahLst/>
                <a:rect l="l" t="t" r="r" b="b"/>
                <a:pathLst>
                  <a:path w="796" h="685">
                    <a:moveTo>
                      <a:pt x="0" y="18"/>
                    </a:moveTo>
                    <a:lnTo>
                      <a:pt x="155" y="10"/>
                    </a:lnTo>
                    <a:lnTo>
                      <a:pt x="402" y="0"/>
                    </a:lnTo>
                    <a:lnTo>
                      <a:pt x="434" y="14"/>
                    </a:lnTo>
                    <a:lnTo>
                      <a:pt x="441" y="39"/>
                    </a:lnTo>
                    <a:lnTo>
                      <a:pt x="427" y="54"/>
                    </a:lnTo>
                    <a:lnTo>
                      <a:pt x="445" y="86"/>
                    </a:lnTo>
                    <a:lnTo>
                      <a:pt x="459" y="118"/>
                    </a:lnTo>
                    <a:lnTo>
                      <a:pt x="438" y="143"/>
                    </a:lnTo>
                    <a:lnTo>
                      <a:pt x="434" y="168"/>
                    </a:lnTo>
                    <a:lnTo>
                      <a:pt x="427" y="186"/>
                    </a:lnTo>
                    <a:lnTo>
                      <a:pt x="398" y="211"/>
                    </a:lnTo>
                    <a:lnTo>
                      <a:pt x="395" y="261"/>
                    </a:lnTo>
                    <a:lnTo>
                      <a:pt x="366" y="308"/>
                    </a:lnTo>
                    <a:lnTo>
                      <a:pt x="398" y="351"/>
                    </a:lnTo>
                    <a:lnTo>
                      <a:pt x="639" y="333"/>
                    </a:lnTo>
                    <a:lnTo>
                      <a:pt x="635" y="376"/>
                    </a:lnTo>
                    <a:lnTo>
                      <a:pt x="692" y="473"/>
                    </a:lnTo>
                    <a:lnTo>
                      <a:pt x="707" y="466"/>
                    </a:lnTo>
                    <a:lnTo>
                      <a:pt x="732" y="509"/>
                    </a:lnTo>
                    <a:lnTo>
                      <a:pt x="696" y="545"/>
                    </a:lnTo>
                    <a:lnTo>
                      <a:pt x="721" y="573"/>
                    </a:lnTo>
                    <a:lnTo>
                      <a:pt x="757" y="577"/>
                    </a:lnTo>
                    <a:lnTo>
                      <a:pt x="764" y="613"/>
                    </a:lnTo>
                    <a:lnTo>
                      <a:pt x="796" y="638"/>
                    </a:lnTo>
                    <a:lnTo>
                      <a:pt x="786" y="656"/>
                    </a:lnTo>
                    <a:lnTo>
                      <a:pt x="732" y="685"/>
                    </a:lnTo>
                    <a:lnTo>
                      <a:pt x="700" y="638"/>
                    </a:lnTo>
                    <a:lnTo>
                      <a:pt x="675" y="620"/>
                    </a:lnTo>
                    <a:lnTo>
                      <a:pt x="624" y="670"/>
                    </a:lnTo>
                    <a:lnTo>
                      <a:pt x="571" y="642"/>
                    </a:lnTo>
                    <a:lnTo>
                      <a:pt x="549" y="649"/>
                    </a:lnTo>
                    <a:lnTo>
                      <a:pt x="538" y="681"/>
                    </a:lnTo>
                    <a:lnTo>
                      <a:pt x="474" y="652"/>
                    </a:lnTo>
                    <a:lnTo>
                      <a:pt x="359" y="606"/>
                    </a:lnTo>
                    <a:lnTo>
                      <a:pt x="330" y="599"/>
                    </a:lnTo>
                    <a:lnTo>
                      <a:pt x="305" y="617"/>
                    </a:lnTo>
                    <a:lnTo>
                      <a:pt x="262" y="599"/>
                    </a:lnTo>
                    <a:lnTo>
                      <a:pt x="219" y="584"/>
                    </a:lnTo>
                    <a:lnTo>
                      <a:pt x="180" y="584"/>
                    </a:lnTo>
                    <a:lnTo>
                      <a:pt x="126" y="559"/>
                    </a:lnTo>
                    <a:lnTo>
                      <a:pt x="104" y="573"/>
                    </a:lnTo>
                    <a:lnTo>
                      <a:pt x="40" y="573"/>
                    </a:lnTo>
                    <a:lnTo>
                      <a:pt x="65" y="541"/>
                    </a:lnTo>
                    <a:lnTo>
                      <a:pt x="69" y="513"/>
                    </a:lnTo>
                    <a:lnTo>
                      <a:pt x="65" y="487"/>
                    </a:lnTo>
                    <a:lnTo>
                      <a:pt x="72" y="462"/>
                    </a:lnTo>
                    <a:lnTo>
                      <a:pt x="72" y="423"/>
                    </a:lnTo>
                    <a:lnTo>
                      <a:pt x="83" y="387"/>
                    </a:lnTo>
                    <a:lnTo>
                      <a:pt x="90" y="326"/>
                    </a:lnTo>
                    <a:lnTo>
                      <a:pt x="72" y="308"/>
                    </a:lnTo>
                    <a:lnTo>
                      <a:pt x="61" y="276"/>
                    </a:lnTo>
                    <a:lnTo>
                      <a:pt x="51" y="254"/>
                    </a:lnTo>
                    <a:lnTo>
                      <a:pt x="47" y="222"/>
                    </a:lnTo>
                    <a:lnTo>
                      <a:pt x="33" y="211"/>
                    </a:lnTo>
                    <a:lnTo>
                      <a:pt x="4" y="190"/>
                    </a:lnTo>
                    <a:lnTo>
                      <a:pt x="0" y="18"/>
                    </a:lnTo>
                    <a:close/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3554280" y="3957480"/>
                <a:ext cx="578160" cy="542880"/>
              </a:xfrm>
              <a:custGeom>
                <a:avLst/>
                <a:gdLst/>
                <a:ahLst/>
                <a:rect l="l" t="t" r="r" b="b"/>
                <a:pathLst>
                  <a:path w="796" h="685">
                    <a:moveTo>
                      <a:pt x="0" y="18"/>
                    </a:moveTo>
                    <a:lnTo>
                      <a:pt x="155" y="10"/>
                    </a:lnTo>
                    <a:lnTo>
                      <a:pt x="402" y="0"/>
                    </a:lnTo>
                    <a:lnTo>
                      <a:pt x="434" y="14"/>
                    </a:lnTo>
                    <a:lnTo>
                      <a:pt x="441" y="39"/>
                    </a:lnTo>
                    <a:lnTo>
                      <a:pt x="427" y="54"/>
                    </a:lnTo>
                    <a:lnTo>
                      <a:pt x="445" y="86"/>
                    </a:lnTo>
                    <a:lnTo>
                      <a:pt x="459" y="118"/>
                    </a:lnTo>
                    <a:lnTo>
                      <a:pt x="438" y="143"/>
                    </a:lnTo>
                    <a:lnTo>
                      <a:pt x="434" y="168"/>
                    </a:lnTo>
                    <a:lnTo>
                      <a:pt x="427" y="186"/>
                    </a:lnTo>
                    <a:lnTo>
                      <a:pt x="398" y="211"/>
                    </a:lnTo>
                    <a:lnTo>
                      <a:pt x="395" y="261"/>
                    </a:lnTo>
                    <a:lnTo>
                      <a:pt x="366" y="308"/>
                    </a:lnTo>
                    <a:lnTo>
                      <a:pt x="398" y="351"/>
                    </a:lnTo>
                    <a:lnTo>
                      <a:pt x="639" y="333"/>
                    </a:lnTo>
                    <a:lnTo>
                      <a:pt x="635" y="376"/>
                    </a:lnTo>
                    <a:lnTo>
                      <a:pt x="692" y="473"/>
                    </a:lnTo>
                    <a:lnTo>
                      <a:pt x="707" y="466"/>
                    </a:lnTo>
                    <a:lnTo>
                      <a:pt x="732" y="509"/>
                    </a:lnTo>
                    <a:lnTo>
                      <a:pt x="696" y="545"/>
                    </a:lnTo>
                    <a:lnTo>
                      <a:pt x="721" y="573"/>
                    </a:lnTo>
                    <a:lnTo>
                      <a:pt x="757" y="577"/>
                    </a:lnTo>
                    <a:lnTo>
                      <a:pt x="764" y="613"/>
                    </a:lnTo>
                    <a:lnTo>
                      <a:pt x="796" y="638"/>
                    </a:lnTo>
                    <a:lnTo>
                      <a:pt x="786" y="656"/>
                    </a:lnTo>
                    <a:lnTo>
                      <a:pt x="732" y="685"/>
                    </a:lnTo>
                    <a:lnTo>
                      <a:pt x="700" y="638"/>
                    </a:lnTo>
                    <a:lnTo>
                      <a:pt x="675" y="620"/>
                    </a:lnTo>
                    <a:lnTo>
                      <a:pt x="624" y="670"/>
                    </a:lnTo>
                    <a:lnTo>
                      <a:pt x="571" y="642"/>
                    </a:lnTo>
                    <a:lnTo>
                      <a:pt x="549" y="649"/>
                    </a:lnTo>
                    <a:lnTo>
                      <a:pt x="538" y="681"/>
                    </a:lnTo>
                    <a:lnTo>
                      <a:pt x="474" y="652"/>
                    </a:lnTo>
                    <a:lnTo>
                      <a:pt x="359" y="606"/>
                    </a:lnTo>
                    <a:lnTo>
                      <a:pt x="330" y="599"/>
                    </a:lnTo>
                    <a:lnTo>
                      <a:pt x="305" y="617"/>
                    </a:lnTo>
                    <a:lnTo>
                      <a:pt x="262" y="599"/>
                    </a:lnTo>
                    <a:lnTo>
                      <a:pt x="219" y="584"/>
                    </a:lnTo>
                    <a:lnTo>
                      <a:pt x="180" y="584"/>
                    </a:lnTo>
                    <a:lnTo>
                      <a:pt x="126" y="559"/>
                    </a:lnTo>
                    <a:lnTo>
                      <a:pt x="104" y="573"/>
                    </a:lnTo>
                    <a:lnTo>
                      <a:pt x="40" y="573"/>
                    </a:lnTo>
                    <a:lnTo>
                      <a:pt x="65" y="541"/>
                    </a:lnTo>
                    <a:lnTo>
                      <a:pt x="69" y="513"/>
                    </a:lnTo>
                    <a:lnTo>
                      <a:pt x="65" y="487"/>
                    </a:lnTo>
                    <a:lnTo>
                      <a:pt x="72" y="462"/>
                    </a:lnTo>
                    <a:lnTo>
                      <a:pt x="72" y="423"/>
                    </a:lnTo>
                    <a:lnTo>
                      <a:pt x="83" y="387"/>
                    </a:lnTo>
                    <a:lnTo>
                      <a:pt x="90" y="326"/>
                    </a:lnTo>
                    <a:lnTo>
                      <a:pt x="72" y="308"/>
                    </a:lnTo>
                    <a:lnTo>
                      <a:pt x="61" y="276"/>
                    </a:lnTo>
                    <a:lnTo>
                      <a:pt x="51" y="254"/>
                    </a:lnTo>
                    <a:lnTo>
                      <a:pt x="47" y="222"/>
                    </a:lnTo>
                    <a:lnTo>
                      <a:pt x="33" y="211"/>
                    </a:lnTo>
                    <a:lnTo>
                      <a:pt x="4" y="190"/>
                    </a:lnTo>
                    <a:lnTo>
                      <a:pt x="0" y="1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10" name=""/>
            <p:cNvGrpSpPr/>
            <p:nvPr/>
          </p:nvGrpSpPr>
          <p:grpSpPr>
            <a:xfrm>
              <a:off x="858960" y="1198440"/>
              <a:ext cx="4854960" cy="3641760"/>
              <a:chOff x="858960" y="1198440"/>
              <a:chExt cx="4854960" cy="3641760"/>
            </a:xfrm>
          </p:grpSpPr>
          <p:grpSp>
            <p:nvGrpSpPr>
              <p:cNvPr id="411" name=""/>
              <p:cNvGrpSpPr/>
              <p:nvPr/>
            </p:nvGrpSpPr>
            <p:grpSpPr>
              <a:xfrm>
                <a:off x="858960" y="1198440"/>
                <a:ext cx="4854960" cy="3641760"/>
                <a:chOff x="858960" y="1198440"/>
                <a:chExt cx="4854960" cy="3641760"/>
              </a:xfrm>
            </p:grpSpPr>
            <p:grpSp>
              <p:nvGrpSpPr>
                <p:cNvPr id="412" name=""/>
                <p:cNvGrpSpPr/>
                <p:nvPr/>
              </p:nvGrpSpPr>
              <p:grpSpPr>
                <a:xfrm>
                  <a:off x="858960" y="1198440"/>
                  <a:ext cx="4854960" cy="3641760"/>
                  <a:chOff x="858960" y="1198440"/>
                  <a:chExt cx="4854960" cy="3641760"/>
                </a:xfrm>
              </p:grpSpPr>
              <p:sp>
                <p:nvSpPr>
                  <p:cNvPr id="413" name=""/>
                  <p:cNvSpPr/>
                  <p:nvPr/>
                </p:nvSpPr>
                <p:spPr>
                  <a:xfrm flipV="1">
                    <a:off x="4110480" y="4338360"/>
                    <a:ext cx="31680" cy="13644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414" name=""/>
                  <p:cNvGrpSpPr/>
                  <p:nvPr/>
                </p:nvGrpSpPr>
                <p:grpSpPr>
                  <a:xfrm>
                    <a:off x="858960" y="1722240"/>
                    <a:ext cx="4793040" cy="3032280"/>
                    <a:chOff x="858960" y="1722240"/>
                    <a:chExt cx="4793040" cy="3032280"/>
                  </a:xfrm>
                </p:grpSpPr>
                <p:sp>
                  <p:nvSpPr>
                    <p:cNvPr id="415" name=""/>
                    <p:cNvSpPr/>
                    <p:nvPr/>
                  </p:nvSpPr>
                  <p:spPr>
                    <a:xfrm flipH="1">
                      <a:off x="5597280" y="2311200"/>
                      <a:ext cx="54720" cy="1908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7720" bIns="-277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grpSp>
                  <p:nvGrpSpPr>
                    <p:cNvPr id="416" name=""/>
                    <p:cNvGrpSpPr/>
                    <p:nvPr/>
                  </p:nvGrpSpPr>
                  <p:grpSpPr>
                    <a:xfrm>
                      <a:off x="858960" y="1722240"/>
                      <a:ext cx="3661200" cy="3032280"/>
                      <a:chOff x="858960" y="1722240"/>
                      <a:chExt cx="3661200" cy="3032280"/>
                    </a:xfrm>
                  </p:grpSpPr>
                  <p:sp>
                    <p:nvSpPr>
                      <p:cNvPr id="417" name=""/>
                      <p:cNvSpPr/>
                      <p:nvPr/>
                    </p:nvSpPr>
                    <p:spPr>
                      <a:xfrm flipH="1">
                        <a:off x="2633760" y="4005360"/>
                        <a:ext cx="64800" cy="34128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18" name=""/>
                      <p:cNvSpPr/>
                      <p:nvPr/>
                    </p:nvSpPr>
                    <p:spPr>
                      <a:xfrm>
                        <a:off x="938160" y="1722240"/>
                        <a:ext cx="783720" cy="5526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83" h="695">
                            <a:moveTo>
                              <a:pt x="36" y="695"/>
                            </a:moveTo>
                            <a:lnTo>
                              <a:pt x="0" y="616"/>
                            </a:lnTo>
                            <a:lnTo>
                              <a:pt x="222" y="308"/>
                            </a:lnTo>
                            <a:lnTo>
                              <a:pt x="287" y="272"/>
                            </a:lnTo>
                            <a:lnTo>
                              <a:pt x="337" y="251"/>
                            </a:lnTo>
                            <a:lnTo>
                              <a:pt x="495" y="308"/>
                            </a:lnTo>
                            <a:lnTo>
                              <a:pt x="839" y="36"/>
                            </a:lnTo>
                            <a:lnTo>
                              <a:pt x="939" y="0"/>
                            </a:lnTo>
                            <a:lnTo>
                              <a:pt x="1083" y="71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19" name=""/>
                      <p:cNvSpPr/>
                      <p:nvPr/>
                    </p:nvSpPr>
                    <p:spPr>
                      <a:xfrm>
                        <a:off x="900720" y="2398680"/>
                        <a:ext cx="191160" cy="2095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63" h="264">
                            <a:moveTo>
                              <a:pt x="41" y="0"/>
                            </a:moveTo>
                            <a:lnTo>
                              <a:pt x="0" y="120"/>
                            </a:lnTo>
                            <a:lnTo>
                              <a:pt x="263" y="264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20" name=""/>
                      <p:cNvSpPr/>
                      <p:nvPr/>
                    </p:nvSpPr>
                    <p:spPr>
                      <a:xfrm>
                        <a:off x="858960" y="2636640"/>
                        <a:ext cx="166320" cy="2509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29" h="315">
                            <a:moveTo>
                              <a:pt x="0" y="0"/>
                            </a:moveTo>
                            <a:lnTo>
                              <a:pt x="98" y="315"/>
                            </a:lnTo>
                            <a:lnTo>
                              <a:pt x="229" y="303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21" name=""/>
                      <p:cNvSpPr/>
                      <p:nvPr/>
                    </p:nvSpPr>
                    <p:spPr>
                      <a:xfrm>
                        <a:off x="1107720" y="2986200"/>
                        <a:ext cx="66600" cy="3729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91" h="470">
                            <a:moveTo>
                              <a:pt x="0" y="0"/>
                            </a:moveTo>
                            <a:lnTo>
                              <a:pt x="91" y="18"/>
                            </a:lnTo>
                            <a:lnTo>
                              <a:pt x="57" y="47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22" name=""/>
                      <p:cNvSpPr/>
                      <p:nvPr/>
                    </p:nvSpPr>
                    <p:spPr>
                      <a:xfrm>
                        <a:off x="1087920" y="3109680"/>
                        <a:ext cx="191160" cy="4240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64" h="534">
                            <a:moveTo>
                              <a:pt x="0" y="0"/>
                            </a:moveTo>
                            <a:lnTo>
                              <a:pt x="99" y="161"/>
                            </a:lnTo>
                            <a:lnTo>
                              <a:pt x="247" y="396"/>
                            </a:lnTo>
                            <a:lnTo>
                              <a:pt x="264" y="495"/>
                            </a:lnTo>
                            <a:lnTo>
                              <a:pt x="120" y="534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23" name=""/>
                      <p:cNvSpPr/>
                      <p:nvPr/>
                    </p:nvSpPr>
                    <p:spPr>
                      <a:xfrm>
                        <a:off x="1063080" y="3236760"/>
                        <a:ext cx="186480" cy="27324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24" name=""/>
                      <p:cNvSpPr/>
                      <p:nvPr/>
                    </p:nvSpPr>
                    <p:spPr>
                      <a:xfrm>
                        <a:off x="1267200" y="3465360"/>
                        <a:ext cx="52200" cy="3049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74" h="384">
                            <a:moveTo>
                              <a:pt x="17" y="0"/>
                            </a:moveTo>
                            <a:lnTo>
                              <a:pt x="74" y="76"/>
                            </a:lnTo>
                            <a:lnTo>
                              <a:pt x="63" y="253"/>
                            </a:lnTo>
                            <a:lnTo>
                              <a:pt x="29" y="384"/>
                            </a:lnTo>
                            <a:lnTo>
                              <a:pt x="0" y="287"/>
                            </a:lnTo>
                            <a:lnTo>
                              <a:pt x="63" y="264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25" name=""/>
                      <p:cNvSpPr/>
                      <p:nvPr/>
                    </p:nvSpPr>
                    <p:spPr>
                      <a:xfrm flipH="1">
                        <a:off x="3011760" y="4457520"/>
                        <a:ext cx="70920" cy="15084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26" name=""/>
                      <p:cNvSpPr/>
                      <p:nvPr/>
                    </p:nvSpPr>
                    <p:spPr>
                      <a:xfrm>
                        <a:off x="3183120" y="4494240"/>
                        <a:ext cx="191160" cy="2602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63" h="328">
                            <a:moveTo>
                              <a:pt x="5" y="328"/>
                            </a:moveTo>
                            <a:lnTo>
                              <a:pt x="0" y="195"/>
                            </a:lnTo>
                            <a:lnTo>
                              <a:pt x="34" y="138"/>
                            </a:lnTo>
                            <a:lnTo>
                              <a:pt x="154" y="46"/>
                            </a:lnTo>
                            <a:lnTo>
                              <a:pt x="263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27" name=""/>
                      <p:cNvSpPr/>
                      <p:nvPr/>
                    </p:nvSpPr>
                    <p:spPr>
                      <a:xfrm>
                        <a:off x="4152240" y="2995560"/>
                        <a:ext cx="367920" cy="3967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507" h="500">
                            <a:moveTo>
                              <a:pt x="507" y="0"/>
                            </a:moveTo>
                            <a:lnTo>
                              <a:pt x="387" y="184"/>
                            </a:lnTo>
                            <a:lnTo>
                              <a:pt x="0" y="50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</p:grpSp>
              </p:grpSp>
              <p:sp>
                <p:nvSpPr>
                  <p:cNvPr id="428" name=""/>
                  <p:cNvSpPr/>
                  <p:nvPr/>
                </p:nvSpPr>
                <p:spPr>
                  <a:xfrm flipH="1" flipV="1">
                    <a:off x="4142160" y="3821040"/>
                    <a:ext cx="59400" cy="2232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4480" bIns="-244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429" name=""/>
                  <p:cNvGrpSpPr/>
                  <p:nvPr/>
                </p:nvGrpSpPr>
                <p:grpSpPr>
                  <a:xfrm>
                    <a:off x="1294920" y="2576520"/>
                    <a:ext cx="3504600" cy="1762200"/>
                    <a:chOff x="1294920" y="2576520"/>
                    <a:chExt cx="3504600" cy="1762200"/>
                  </a:xfrm>
                </p:grpSpPr>
                <p:sp>
                  <p:nvSpPr>
                    <p:cNvPr id="430" name=""/>
                    <p:cNvSpPr/>
                    <p:nvPr/>
                  </p:nvSpPr>
                  <p:spPr>
                    <a:xfrm>
                      <a:off x="1294920" y="3483000"/>
                      <a:ext cx="266760" cy="46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67" h="57">
                          <a:moveTo>
                            <a:pt x="29" y="44"/>
                          </a:moveTo>
                          <a:lnTo>
                            <a:pt x="310" y="57"/>
                          </a:lnTo>
                          <a:lnTo>
                            <a:pt x="367" y="10"/>
                          </a:lnTo>
                          <a:lnTo>
                            <a:pt x="258" y="0"/>
                          </a:lnTo>
                          <a:lnTo>
                            <a:pt x="0" y="1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720" bIns="-7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1" name=""/>
                    <p:cNvSpPr/>
                    <p:nvPr/>
                  </p:nvSpPr>
                  <p:spPr>
                    <a:xfrm>
                      <a:off x="2386080" y="4033800"/>
                      <a:ext cx="586800" cy="304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10" h="383">
                          <a:moveTo>
                            <a:pt x="0" y="0"/>
                          </a:moveTo>
                          <a:lnTo>
                            <a:pt x="414" y="252"/>
                          </a:lnTo>
                          <a:lnTo>
                            <a:pt x="810" y="383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2" name=""/>
                    <p:cNvSpPr/>
                    <p:nvPr/>
                  </p:nvSpPr>
                  <p:spPr>
                    <a:xfrm flipH="1">
                      <a:off x="2484720" y="2576520"/>
                      <a:ext cx="25920" cy="15084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3" name=""/>
                    <p:cNvSpPr/>
                    <p:nvPr/>
                  </p:nvSpPr>
                  <p:spPr>
                    <a:xfrm>
                      <a:off x="2437920" y="2732040"/>
                      <a:ext cx="1883880" cy="1274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599" h="1606">
                          <a:moveTo>
                            <a:pt x="0" y="1606"/>
                          </a:moveTo>
                          <a:lnTo>
                            <a:pt x="103" y="1531"/>
                          </a:lnTo>
                          <a:lnTo>
                            <a:pt x="414" y="1257"/>
                          </a:lnTo>
                          <a:lnTo>
                            <a:pt x="534" y="970"/>
                          </a:lnTo>
                          <a:lnTo>
                            <a:pt x="677" y="843"/>
                          </a:lnTo>
                          <a:lnTo>
                            <a:pt x="1405" y="109"/>
                          </a:lnTo>
                          <a:lnTo>
                            <a:pt x="2031" y="0"/>
                          </a:lnTo>
                          <a:lnTo>
                            <a:pt x="2341" y="73"/>
                          </a:lnTo>
                          <a:lnTo>
                            <a:pt x="2427" y="454"/>
                          </a:lnTo>
                          <a:lnTo>
                            <a:pt x="2500" y="498"/>
                          </a:lnTo>
                          <a:lnTo>
                            <a:pt x="2599" y="751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4" name=""/>
                    <p:cNvSpPr/>
                    <p:nvPr/>
                  </p:nvSpPr>
                  <p:spPr>
                    <a:xfrm>
                      <a:off x="3145320" y="3004920"/>
                      <a:ext cx="17280" cy="15876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5" name=""/>
                    <p:cNvSpPr/>
                    <p:nvPr/>
                  </p:nvSpPr>
                  <p:spPr>
                    <a:xfrm>
                      <a:off x="2550960" y="3619440"/>
                      <a:ext cx="651960" cy="501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00" h="631">
                          <a:moveTo>
                            <a:pt x="0" y="631"/>
                          </a:moveTo>
                          <a:lnTo>
                            <a:pt x="269" y="504"/>
                          </a:lnTo>
                          <a:lnTo>
                            <a:pt x="407" y="0"/>
                          </a:lnTo>
                          <a:lnTo>
                            <a:pt x="900" y="217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6" name=""/>
                    <p:cNvSpPr/>
                    <p:nvPr/>
                  </p:nvSpPr>
                  <p:spPr>
                    <a:xfrm flipV="1">
                      <a:off x="3539520" y="3924360"/>
                      <a:ext cx="21600" cy="9504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7" name=""/>
                    <p:cNvSpPr/>
                    <p:nvPr/>
                  </p:nvSpPr>
                  <p:spPr>
                    <a:xfrm>
                      <a:off x="4266720" y="3814560"/>
                      <a:ext cx="26280" cy="10656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8" name=""/>
                    <p:cNvSpPr/>
                    <p:nvPr/>
                  </p:nvSpPr>
                  <p:spPr>
                    <a:xfrm>
                      <a:off x="4097520" y="3897360"/>
                      <a:ext cx="41400" cy="114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7" h="144">
                          <a:moveTo>
                            <a:pt x="57" y="144"/>
                          </a:moveTo>
                          <a:lnTo>
                            <a:pt x="46" y="86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39" name=""/>
                    <p:cNvSpPr/>
                    <p:nvPr/>
                  </p:nvSpPr>
                  <p:spPr>
                    <a:xfrm flipH="1" flipV="1">
                      <a:off x="4495320" y="2887560"/>
                      <a:ext cx="304200" cy="11736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0" name=""/>
                    <p:cNvSpPr/>
                    <p:nvPr/>
                  </p:nvSpPr>
                  <p:spPr>
                    <a:xfrm flipH="1">
                      <a:off x="3805920" y="3638520"/>
                      <a:ext cx="24480" cy="24444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1" name=""/>
                    <p:cNvSpPr/>
                    <p:nvPr/>
                  </p:nvSpPr>
                  <p:spPr>
                    <a:xfrm>
                      <a:off x="3723480" y="3787560"/>
                      <a:ext cx="40320" cy="14148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2" name=""/>
                    <p:cNvSpPr/>
                    <p:nvPr/>
                  </p:nvSpPr>
                  <p:spPr>
                    <a:xfrm flipV="1">
                      <a:off x="3626280" y="3965400"/>
                      <a:ext cx="151920" cy="504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41760" bIns="-417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3" name=""/>
                    <p:cNvSpPr/>
                    <p:nvPr/>
                  </p:nvSpPr>
                  <p:spPr>
                    <a:xfrm>
                      <a:off x="4259520" y="3251160"/>
                      <a:ext cx="166680" cy="68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29" h="86">
                          <a:moveTo>
                            <a:pt x="229" y="17"/>
                          </a:moveTo>
                          <a:lnTo>
                            <a:pt x="154" y="86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1600" bIns="216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4" name=""/>
                    <p:cNvSpPr/>
                    <p:nvPr/>
                  </p:nvSpPr>
                  <p:spPr>
                    <a:xfrm flipH="1">
                      <a:off x="4165200" y="3770280"/>
                      <a:ext cx="1080" cy="6336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16560" bIns="165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5" name=""/>
                    <p:cNvSpPr/>
                    <p:nvPr/>
                  </p:nvSpPr>
                  <p:spPr>
                    <a:xfrm flipV="1">
                      <a:off x="3914640" y="3962160"/>
                      <a:ext cx="1080" cy="4428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520" bIns="-25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grpSp>
                <p:nvGrpSpPr>
                  <p:cNvPr id="446" name=""/>
                  <p:cNvGrpSpPr/>
                  <p:nvPr/>
                </p:nvGrpSpPr>
                <p:grpSpPr>
                  <a:xfrm>
                    <a:off x="987480" y="1198440"/>
                    <a:ext cx="4726440" cy="3641760"/>
                    <a:chOff x="987480" y="1198440"/>
                    <a:chExt cx="4726440" cy="3641760"/>
                  </a:xfrm>
                </p:grpSpPr>
                <p:grpSp>
                  <p:nvGrpSpPr>
                    <p:cNvPr id="447" name=""/>
                    <p:cNvGrpSpPr/>
                    <p:nvPr/>
                  </p:nvGrpSpPr>
                  <p:grpSpPr>
                    <a:xfrm>
                      <a:off x="2221920" y="2203560"/>
                      <a:ext cx="3492000" cy="2358720"/>
                      <a:chOff x="2221920" y="2203560"/>
                      <a:chExt cx="3492000" cy="2358720"/>
                    </a:xfrm>
                  </p:grpSpPr>
                  <p:sp>
                    <p:nvSpPr>
                      <p:cNvPr id="448" name=""/>
                      <p:cNvSpPr/>
                      <p:nvPr/>
                    </p:nvSpPr>
                    <p:spPr>
                      <a:xfrm>
                        <a:off x="2221920" y="2917800"/>
                        <a:ext cx="76680" cy="1778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8" h="222">
                            <a:moveTo>
                              <a:pt x="108" y="222"/>
                            </a:moveTo>
                            <a:lnTo>
                              <a:pt x="65" y="122"/>
                            </a:lnTo>
                            <a:lnTo>
                              <a:pt x="65" y="0"/>
                            </a:lnTo>
                            <a:lnTo>
                              <a:pt x="0" y="5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49" name=""/>
                      <p:cNvSpPr/>
                      <p:nvPr/>
                    </p:nvSpPr>
                    <p:spPr>
                      <a:xfrm flipH="1">
                        <a:off x="2641680" y="3309840"/>
                        <a:ext cx="62280" cy="7308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26280" bIns="2628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50" name=""/>
                      <p:cNvSpPr/>
                      <p:nvPr/>
                    </p:nvSpPr>
                    <p:spPr>
                      <a:xfrm>
                        <a:off x="3258000" y="2841480"/>
                        <a:ext cx="173520" cy="4460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40" h="561">
                            <a:moveTo>
                              <a:pt x="62" y="561"/>
                            </a:moveTo>
                            <a:lnTo>
                              <a:pt x="0" y="412"/>
                            </a:lnTo>
                            <a:lnTo>
                              <a:pt x="240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51" name=""/>
                      <p:cNvSpPr/>
                      <p:nvPr/>
                    </p:nvSpPr>
                    <p:spPr>
                      <a:xfrm>
                        <a:off x="2862360" y="3105000"/>
                        <a:ext cx="743400" cy="2952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25" h="373">
                            <a:moveTo>
                              <a:pt x="0" y="373"/>
                            </a:moveTo>
                            <a:lnTo>
                              <a:pt x="509" y="166"/>
                            </a:lnTo>
                            <a:lnTo>
                              <a:pt x="1020" y="127"/>
                            </a:lnTo>
                            <a:lnTo>
                              <a:pt x="1025" y="0"/>
                            </a:lnTo>
                            <a:lnTo>
                              <a:pt x="555" y="98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52" name=""/>
                      <p:cNvSpPr/>
                      <p:nvPr/>
                    </p:nvSpPr>
                    <p:spPr>
                      <a:xfrm>
                        <a:off x="2973960" y="2739960"/>
                        <a:ext cx="1213920" cy="6112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674" h="769">
                            <a:moveTo>
                              <a:pt x="1674" y="0"/>
                            </a:moveTo>
                            <a:lnTo>
                              <a:pt x="1205" y="109"/>
                            </a:lnTo>
                            <a:lnTo>
                              <a:pt x="699" y="304"/>
                            </a:lnTo>
                            <a:lnTo>
                              <a:pt x="0" y="769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53" name=""/>
                      <p:cNvSpPr/>
                      <p:nvPr/>
                    </p:nvSpPr>
                    <p:spPr>
                      <a:xfrm>
                        <a:off x="5580720" y="2203560"/>
                        <a:ext cx="40680" cy="9180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5000" bIns="450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54" name=""/>
                      <p:cNvSpPr/>
                      <p:nvPr/>
                    </p:nvSpPr>
                    <p:spPr>
                      <a:xfrm>
                        <a:off x="5596920" y="2340000"/>
                        <a:ext cx="117000" cy="540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62" h="68">
                            <a:moveTo>
                              <a:pt x="162" y="39"/>
                            </a:moveTo>
                            <a:lnTo>
                              <a:pt x="70" y="68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7200" bIns="72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55" name=""/>
                      <p:cNvSpPr/>
                      <p:nvPr/>
                    </p:nvSpPr>
                    <p:spPr>
                      <a:xfrm flipH="1">
                        <a:off x="5015520" y="2363760"/>
                        <a:ext cx="53280" cy="18576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56" name=""/>
                      <p:cNvSpPr/>
                      <p:nvPr/>
                    </p:nvSpPr>
                    <p:spPr>
                      <a:xfrm>
                        <a:off x="4879440" y="2363760"/>
                        <a:ext cx="630000" cy="2538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871" h="320">
                            <a:moveTo>
                              <a:pt x="0" y="320"/>
                            </a:moveTo>
                            <a:lnTo>
                              <a:pt x="39" y="274"/>
                            </a:lnTo>
                            <a:lnTo>
                              <a:pt x="194" y="234"/>
                            </a:lnTo>
                            <a:lnTo>
                              <a:pt x="344" y="245"/>
                            </a:lnTo>
                            <a:lnTo>
                              <a:pt x="504" y="206"/>
                            </a:lnTo>
                            <a:lnTo>
                              <a:pt x="590" y="222"/>
                            </a:lnTo>
                            <a:lnTo>
                              <a:pt x="739" y="274"/>
                            </a:lnTo>
                            <a:lnTo>
                              <a:pt x="832" y="200"/>
                            </a:lnTo>
                            <a:lnTo>
                              <a:pt x="866" y="172"/>
                            </a:lnTo>
                            <a:lnTo>
                              <a:pt x="853" y="114"/>
                            </a:lnTo>
                            <a:lnTo>
                              <a:pt x="871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57" name=""/>
                      <p:cNvSpPr/>
                      <p:nvPr/>
                    </p:nvSpPr>
                    <p:spPr>
                      <a:xfrm>
                        <a:off x="4615560" y="2944800"/>
                        <a:ext cx="631800" cy="3459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871" h="436">
                            <a:moveTo>
                              <a:pt x="871" y="41"/>
                            </a:moveTo>
                            <a:lnTo>
                              <a:pt x="785" y="0"/>
                            </a:lnTo>
                            <a:lnTo>
                              <a:pt x="613" y="0"/>
                            </a:lnTo>
                            <a:lnTo>
                              <a:pt x="91" y="109"/>
                            </a:lnTo>
                            <a:lnTo>
                              <a:pt x="104" y="321"/>
                            </a:lnTo>
                            <a:lnTo>
                              <a:pt x="0" y="436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58" name=""/>
                      <p:cNvSpPr/>
                      <p:nvPr/>
                    </p:nvSpPr>
                    <p:spPr>
                      <a:xfrm>
                        <a:off x="4130280" y="2754360"/>
                        <a:ext cx="711360" cy="17492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983" h="2203">
                            <a:moveTo>
                              <a:pt x="983" y="0"/>
                            </a:moveTo>
                            <a:lnTo>
                              <a:pt x="839" y="109"/>
                            </a:lnTo>
                            <a:lnTo>
                              <a:pt x="759" y="303"/>
                            </a:lnTo>
                            <a:lnTo>
                              <a:pt x="569" y="602"/>
                            </a:lnTo>
                            <a:lnTo>
                              <a:pt x="506" y="790"/>
                            </a:lnTo>
                            <a:lnTo>
                              <a:pt x="183" y="1142"/>
                            </a:lnTo>
                            <a:lnTo>
                              <a:pt x="86" y="1382"/>
                            </a:lnTo>
                            <a:lnTo>
                              <a:pt x="97" y="1612"/>
                            </a:lnTo>
                            <a:lnTo>
                              <a:pt x="6" y="2047"/>
                            </a:lnTo>
                            <a:lnTo>
                              <a:pt x="0" y="2203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59" name=""/>
                      <p:cNvSpPr/>
                      <p:nvPr/>
                    </p:nvSpPr>
                    <p:spPr>
                      <a:xfrm flipH="1" flipV="1">
                        <a:off x="4811400" y="3774600"/>
                        <a:ext cx="150480" cy="13644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60" name=""/>
                      <p:cNvSpPr/>
                      <p:nvPr/>
                    </p:nvSpPr>
                    <p:spPr>
                      <a:xfrm>
                        <a:off x="3909960" y="4262400"/>
                        <a:ext cx="273600" cy="1857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78" h="235">
                            <a:moveTo>
                              <a:pt x="378" y="110"/>
                            </a:moveTo>
                            <a:lnTo>
                              <a:pt x="190" y="235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61" name=""/>
                      <p:cNvSpPr/>
                      <p:nvPr/>
                    </p:nvSpPr>
                    <p:spPr>
                      <a:xfrm>
                        <a:off x="4021560" y="2922480"/>
                        <a:ext cx="715680" cy="7923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988" h="999">
                            <a:moveTo>
                              <a:pt x="988" y="0"/>
                            </a:moveTo>
                            <a:lnTo>
                              <a:pt x="884" y="167"/>
                            </a:lnTo>
                            <a:lnTo>
                              <a:pt x="803" y="350"/>
                            </a:lnTo>
                            <a:lnTo>
                              <a:pt x="443" y="678"/>
                            </a:lnTo>
                            <a:lnTo>
                              <a:pt x="156" y="981"/>
                            </a:lnTo>
                            <a:lnTo>
                              <a:pt x="0" y="999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62" name=""/>
                      <p:cNvSpPr/>
                      <p:nvPr/>
                    </p:nvSpPr>
                    <p:spPr>
                      <a:xfrm>
                        <a:off x="3681000" y="3787560"/>
                        <a:ext cx="283680" cy="7747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93" h="976">
                            <a:moveTo>
                              <a:pt x="0" y="976"/>
                            </a:moveTo>
                            <a:lnTo>
                              <a:pt x="138" y="861"/>
                            </a:lnTo>
                            <a:lnTo>
                              <a:pt x="161" y="666"/>
                            </a:lnTo>
                            <a:lnTo>
                              <a:pt x="249" y="219"/>
                            </a:lnTo>
                            <a:lnTo>
                              <a:pt x="393" y="70"/>
                            </a:lnTo>
                            <a:lnTo>
                              <a:pt x="393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63" name=""/>
                      <p:cNvSpPr/>
                      <p:nvPr/>
                    </p:nvSpPr>
                    <p:spPr>
                      <a:xfrm>
                        <a:off x="4222800" y="2927160"/>
                        <a:ext cx="147600" cy="3780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04" h="477">
                            <a:moveTo>
                              <a:pt x="204" y="0"/>
                            </a:moveTo>
                            <a:lnTo>
                              <a:pt x="0" y="28"/>
                            </a:lnTo>
                            <a:lnTo>
                              <a:pt x="23" y="477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64" name=""/>
                      <p:cNvSpPr/>
                      <p:nvPr/>
                    </p:nvSpPr>
                    <p:spPr>
                      <a:xfrm>
                        <a:off x="3888360" y="3473280"/>
                        <a:ext cx="232920" cy="4510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21" h="568">
                            <a:moveTo>
                              <a:pt x="0" y="568"/>
                            </a:moveTo>
                            <a:lnTo>
                              <a:pt x="11" y="466"/>
                            </a:lnTo>
                            <a:lnTo>
                              <a:pt x="177" y="352"/>
                            </a:lnTo>
                            <a:lnTo>
                              <a:pt x="321" y="41"/>
                            </a:lnTo>
                            <a:lnTo>
                              <a:pt x="315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65" name=""/>
                      <p:cNvSpPr/>
                      <p:nvPr/>
                    </p:nvSpPr>
                    <p:spPr>
                      <a:xfrm>
                        <a:off x="3444840" y="3843360"/>
                        <a:ext cx="465120" cy="3412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642" h="431">
                            <a:moveTo>
                              <a:pt x="0" y="431"/>
                            </a:moveTo>
                            <a:lnTo>
                              <a:pt x="211" y="327"/>
                            </a:lnTo>
                            <a:lnTo>
                              <a:pt x="435" y="137"/>
                            </a:lnTo>
                            <a:lnTo>
                              <a:pt x="642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</p:grpSp>
                <p:grpSp>
                  <p:nvGrpSpPr>
                    <p:cNvPr id="466" name=""/>
                    <p:cNvGrpSpPr/>
                    <p:nvPr/>
                  </p:nvGrpSpPr>
                  <p:grpSpPr>
                    <a:xfrm>
                      <a:off x="987480" y="1198440"/>
                      <a:ext cx="4668480" cy="3641760"/>
                      <a:chOff x="987480" y="1198440"/>
                      <a:chExt cx="4668480" cy="3641760"/>
                    </a:xfrm>
                  </p:grpSpPr>
                  <p:sp>
                    <p:nvSpPr>
                      <p:cNvPr id="467" name=""/>
                      <p:cNvSpPr/>
                      <p:nvPr/>
                    </p:nvSpPr>
                    <p:spPr>
                      <a:xfrm>
                        <a:off x="3265200" y="3516120"/>
                        <a:ext cx="244800" cy="9334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38" h="1176">
                            <a:moveTo>
                              <a:pt x="0" y="0"/>
                            </a:moveTo>
                            <a:lnTo>
                              <a:pt x="122" y="667"/>
                            </a:lnTo>
                            <a:lnTo>
                              <a:pt x="302" y="925"/>
                            </a:lnTo>
                            <a:lnTo>
                              <a:pt x="287" y="1090"/>
                            </a:lnTo>
                            <a:lnTo>
                              <a:pt x="338" y="1176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68" name=""/>
                      <p:cNvSpPr/>
                      <p:nvPr/>
                    </p:nvSpPr>
                    <p:spPr>
                      <a:xfrm>
                        <a:off x="2159640" y="1198440"/>
                        <a:ext cx="14400" cy="32544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69" name=""/>
                      <p:cNvSpPr/>
                      <p:nvPr/>
                    </p:nvSpPr>
                    <p:spPr>
                      <a:xfrm>
                        <a:off x="1026360" y="1290600"/>
                        <a:ext cx="940320" cy="18208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298" h="2295">
                            <a:moveTo>
                              <a:pt x="1205" y="0"/>
                            </a:moveTo>
                            <a:lnTo>
                              <a:pt x="1262" y="136"/>
                            </a:lnTo>
                            <a:lnTo>
                              <a:pt x="1298" y="286"/>
                            </a:lnTo>
                            <a:lnTo>
                              <a:pt x="975" y="401"/>
                            </a:lnTo>
                            <a:lnTo>
                              <a:pt x="946" y="487"/>
                            </a:lnTo>
                            <a:lnTo>
                              <a:pt x="846" y="573"/>
                            </a:lnTo>
                            <a:lnTo>
                              <a:pt x="466" y="882"/>
                            </a:lnTo>
                            <a:lnTo>
                              <a:pt x="79" y="1219"/>
                            </a:lnTo>
                            <a:lnTo>
                              <a:pt x="136" y="1477"/>
                            </a:lnTo>
                            <a:lnTo>
                              <a:pt x="0" y="2008"/>
                            </a:lnTo>
                            <a:lnTo>
                              <a:pt x="86" y="2295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70" name=""/>
                      <p:cNvSpPr/>
                      <p:nvPr/>
                    </p:nvSpPr>
                    <p:spPr>
                      <a:xfrm>
                        <a:off x="1125000" y="1484280"/>
                        <a:ext cx="166320" cy="4665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30" h="589">
                            <a:moveTo>
                              <a:pt x="230" y="0"/>
                            </a:moveTo>
                            <a:lnTo>
                              <a:pt x="172" y="86"/>
                            </a:lnTo>
                            <a:lnTo>
                              <a:pt x="158" y="273"/>
                            </a:lnTo>
                            <a:lnTo>
                              <a:pt x="36" y="373"/>
                            </a:lnTo>
                            <a:lnTo>
                              <a:pt x="0" y="589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71" name=""/>
                      <p:cNvSpPr/>
                      <p:nvPr/>
                    </p:nvSpPr>
                    <p:spPr>
                      <a:xfrm>
                        <a:off x="1940760" y="1409760"/>
                        <a:ext cx="446040" cy="3016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617" h="380">
                            <a:moveTo>
                              <a:pt x="617" y="380"/>
                            </a:moveTo>
                            <a:lnTo>
                              <a:pt x="430" y="194"/>
                            </a:lnTo>
                            <a:lnTo>
                              <a:pt x="315" y="179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72" name=""/>
                      <p:cNvSpPr/>
                      <p:nvPr/>
                    </p:nvSpPr>
                    <p:spPr>
                      <a:xfrm>
                        <a:off x="1935000" y="1380960"/>
                        <a:ext cx="3003840" cy="8604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145" h="1083">
                            <a:moveTo>
                              <a:pt x="0" y="0"/>
                            </a:moveTo>
                            <a:lnTo>
                              <a:pt x="322" y="180"/>
                            </a:lnTo>
                            <a:lnTo>
                              <a:pt x="1283" y="302"/>
                            </a:lnTo>
                            <a:lnTo>
                              <a:pt x="1900" y="423"/>
                            </a:lnTo>
                            <a:lnTo>
                              <a:pt x="2660" y="431"/>
                            </a:lnTo>
                            <a:lnTo>
                              <a:pt x="2825" y="495"/>
                            </a:lnTo>
                            <a:lnTo>
                              <a:pt x="2933" y="395"/>
                            </a:lnTo>
                            <a:lnTo>
                              <a:pt x="3047" y="359"/>
                            </a:lnTo>
                            <a:lnTo>
                              <a:pt x="3908" y="330"/>
                            </a:lnTo>
                            <a:lnTo>
                              <a:pt x="3958" y="345"/>
                            </a:lnTo>
                            <a:lnTo>
                              <a:pt x="4015" y="409"/>
                            </a:lnTo>
                            <a:lnTo>
                              <a:pt x="4066" y="553"/>
                            </a:lnTo>
                            <a:lnTo>
                              <a:pt x="4101" y="969"/>
                            </a:lnTo>
                            <a:lnTo>
                              <a:pt x="4145" y="1083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73" name=""/>
                      <p:cNvSpPr/>
                      <p:nvPr/>
                    </p:nvSpPr>
                    <p:spPr>
                      <a:xfrm>
                        <a:off x="1353960" y="1735200"/>
                        <a:ext cx="898200" cy="15984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240" h="2015">
                            <a:moveTo>
                              <a:pt x="71" y="0"/>
                            </a:moveTo>
                            <a:lnTo>
                              <a:pt x="0" y="108"/>
                            </a:lnTo>
                            <a:lnTo>
                              <a:pt x="50" y="287"/>
                            </a:lnTo>
                            <a:lnTo>
                              <a:pt x="272" y="574"/>
                            </a:lnTo>
                            <a:lnTo>
                              <a:pt x="294" y="681"/>
                            </a:lnTo>
                            <a:lnTo>
                              <a:pt x="537" y="1011"/>
                            </a:lnTo>
                            <a:lnTo>
                              <a:pt x="717" y="1004"/>
                            </a:lnTo>
                            <a:lnTo>
                              <a:pt x="760" y="961"/>
                            </a:lnTo>
                            <a:lnTo>
                              <a:pt x="796" y="947"/>
                            </a:lnTo>
                            <a:lnTo>
                              <a:pt x="853" y="990"/>
                            </a:lnTo>
                            <a:lnTo>
                              <a:pt x="925" y="997"/>
                            </a:lnTo>
                            <a:lnTo>
                              <a:pt x="953" y="1126"/>
                            </a:lnTo>
                            <a:lnTo>
                              <a:pt x="1147" y="1320"/>
                            </a:lnTo>
                            <a:lnTo>
                              <a:pt x="1118" y="1477"/>
                            </a:lnTo>
                            <a:lnTo>
                              <a:pt x="1204" y="1542"/>
                            </a:lnTo>
                            <a:lnTo>
                              <a:pt x="1176" y="1664"/>
                            </a:lnTo>
                            <a:lnTo>
                              <a:pt x="1118" y="1736"/>
                            </a:lnTo>
                            <a:lnTo>
                              <a:pt x="1025" y="1786"/>
                            </a:lnTo>
                            <a:lnTo>
                              <a:pt x="1118" y="1922"/>
                            </a:lnTo>
                            <a:lnTo>
                              <a:pt x="1240" y="2015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74" name=""/>
                      <p:cNvSpPr/>
                      <p:nvPr/>
                    </p:nvSpPr>
                    <p:spPr>
                      <a:xfrm>
                        <a:off x="2085840" y="1689120"/>
                        <a:ext cx="176760" cy="9842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43" h="1240">
                            <a:moveTo>
                              <a:pt x="129" y="0"/>
                            </a:moveTo>
                            <a:lnTo>
                              <a:pt x="243" y="789"/>
                            </a:lnTo>
                            <a:lnTo>
                              <a:pt x="0" y="124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75" name=""/>
                      <p:cNvSpPr/>
                      <p:nvPr/>
                    </p:nvSpPr>
                    <p:spPr>
                      <a:xfrm>
                        <a:off x="987480" y="2986200"/>
                        <a:ext cx="795240" cy="7934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97" h="999">
                            <a:moveTo>
                              <a:pt x="172" y="0"/>
                            </a:moveTo>
                            <a:lnTo>
                              <a:pt x="138" y="149"/>
                            </a:lnTo>
                            <a:lnTo>
                              <a:pt x="93" y="211"/>
                            </a:lnTo>
                            <a:lnTo>
                              <a:pt x="109" y="315"/>
                            </a:lnTo>
                            <a:lnTo>
                              <a:pt x="0" y="373"/>
                            </a:lnTo>
                            <a:lnTo>
                              <a:pt x="36" y="563"/>
                            </a:lnTo>
                            <a:lnTo>
                              <a:pt x="161" y="608"/>
                            </a:lnTo>
                            <a:lnTo>
                              <a:pt x="448" y="843"/>
                            </a:lnTo>
                            <a:lnTo>
                              <a:pt x="740" y="900"/>
                            </a:lnTo>
                            <a:lnTo>
                              <a:pt x="1097" y="999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76" name=""/>
                      <p:cNvSpPr/>
                      <p:nvPr/>
                    </p:nvSpPr>
                    <p:spPr>
                      <a:xfrm flipV="1">
                        <a:off x="1441080" y="3687480"/>
                        <a:ext cx="3960" cy="10476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77" name=""/>
                      <p:cNvSpPr/>
                      <p:nvPr/>
                    </p:nvSpPr>
                    <p:spPr>
                      <a:xfrm>
                        <a:off x="1710720" y="3479760"/>
                        <a:ext cx="1262160" cy="8510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740" h="1072">
                            <a:moveTo>
                              <a:pt x="0" y="0"/>
                            </a:moveTo>
                            <a:lnTo>
                              <a:pt x="138" y="533"/>
                            </a:lnTo>
                            <a:lnTo>
                              <a:pt x="419" y="665"/>
                            </a:lnTo>
                            <a:lnTo>
                              <a:pt x="740" y="603"/>
                            </a:lnTo>
                            <a:lnTo>
                              <a:pt x="1740" y="1072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78" name=""/>
                      <p:cNvSpPr/>
                      <p:nvPr/>
                    </p:nvSpPr>
                    <p:spPr>
                      <a:xfrm>
                        <a:off x="2297520" y="2284200"/>
                        <a:ext cx="82440" cy="41436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79" name=""/>
                      <p:cNvSpPr/>
                      <p:nvPr/>
                    </p:nvSpPr>
                    <p:spPr>
                      <a:xfrm>
                        <a:off x="2139480" y="2641680"/>
                        <a:ext cx="1109880" cy="10094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531" h="1273">
                            <a:moveTo>
                              <a:pt x="0" y="0"/>
                            </a:moveTo>
                            <a:lnTo>
                              <a:pt x="81" y="63"/>
                            </a:lnTo>
                            <a:lnTo>
                              <a:pt x="172" y="34"/>
                            </a:lnTo>
                            <a:lnTo>
                              <a:pt x="511" y="120"/>
                            </a:lnTo>
                            <a:lnTo>
                              <a:pt x="590" y="224"/>
                            </a:lnTo>
                            <a:lnTo>
                              <a:pt x="655" y="235"/>
                            </a:lnTo>
                            <a:lnTo>
                              <a:pt x="1336" y="723"/>
                            </a:lnTo>
                            <a:lnTo>
                              <a:pt x="1508" y="746"/>
                            </a:lnTo>
                            <a:lnTo>
                              <a:pt x="1531" y="1273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80" name=""/>
                      <p:cNvSpPr/>
                      <p:nvPr/>
                    </p:nvSpPr>
                    <p:spPr>
                      <a:xfrm>
                        <a:off x="2206080" y="2690640"/>
                        <a:ext cx="1474920" cy="7146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036" h="900">
                            <a:moveTo>
                              <a:pt x="0" y="0"/>
                            </a:moveTo>
                            <a:lnTo>
                              <a:pt x="263" y="47"/>
                            </a:lnTo>
                            <a:lnTo>
                              <a:pt x="355" y="91"/>
                            </a:lnTo>
                            <a:lnTo>
                              <a:pt x="487" y="143"/>
                            </a:lnTo>
                            <a:lnTo>
                              <a:pt x="568" y="224"/>
                            </a:lnTo>
                            <a:lnTo>
                              <a:pt x="597" y="642"/>
                            </a:lnTo>
                            <a:lnTo>
                              <a:pt x="774" y="895"/>
                            </a:lnTo>
                            <a:lnTo>
                              <a:pt x="1497" y="900"/>
                            </a:lnTo>
                            <a:lnTo>
                              <a:pt x="1817" y="895"/>
                            </a:lnTo>
                            <a:lnTo>
                              <a:pt x="2036" y="821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81" name=""/>
                      <p:cNvSpPr/>
                      <p:nvPr/>
                    </p:nvSpPr>
                    <p:spPr>
                      <a:xfrm>
                        <a:off x="2634840" y="3122640"/>
                        <a:ext cx="127440" cy="2775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78" h="350">
                            <a:moveTo>
                              <a:pt x="0" y="0"/>
                            </a:moveTo>
                            <a:lnTo>
                              <a:pt x="178" y="143"/>
                            </a:lnTo>
                            <a:lnTo>
                              <a:pt x="178" y="35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82" name=""/>
                      <p:cNvSpPr/>
                      <p:nvPr/>
                    </p:nvSpPr>
                    <p:spPr>
                      <a:xfrm flipV="1">
                        <a:off x="2662560" y="4006800"/>
                        <a:ext cx="391320" cy="21744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83" name=""/>
                      <p:cNvSpPr/>
                      <p:nvPr/>
                    </p:nvSpPr>
                    <p:spPr>
                      <a:xfrm flipH="1" flipV="1">
                        <a:off x="2799720" y="4155840"/>
                        <a:ext cx="219960" cy="7488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28080" bIns="2808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84" name=""/>
                      <p:cNvSpPr/>
                      <p:nvPr/>
                    </p:nvSpPr>
                    <p:spPr>
                      <a:xfrm>
                        <a:off x="3245040" y="3017880"/>
                        <a:ext cx="269280" cy="5652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73" h="712">
                            <a:moveTo>
                              <a:pt x="373" y="0"/>
                            </a:moveTo>
                            <a:lnTo>
                              <a:pt x="349" y="144"/>
                            </a:lnTo>
                            <a:lnTo>
                              <a:pt x="292" y="266"/>
                            </a:lnTo>
                            <a:lnTo>
                              <a:pt x="253" y="483"/>
                            </a:lnTo>
                            <a:lnTo>
                              <a:pt x="97" y="667"/>
                            </a:lnTo>
                            <a:lnTo>
                              <a:pt x="0" y="712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85" name=""/>
                      <p:cNvSpPr/>
                      <p:nvPr/>
                    </p:nvSpPr>
                    <p:spPr>
                      <a:xfrm>
                        <a:off x="2972880" y="3373560"/>
                        <a:ext cx="305280" cy="2872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23" h="362">
                            <a:moveTo>
                              <a:pt x="68" y="362"/>
                            </a:moveTo>
                            <a:lnTo>
                              <a:pt x="423" y="86"/>
                            </a:lnTo>
                            <a:lnTo>
                              <a:pt x="416" y="28"/>
                            </a:lnTo>
                            <a:lnTo>
                              <a:pt x="377" y="0"/>
                            </a:lnTo>
                            <a:lnTo>
                              <a:pt x="0" y="52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86" name=""/>
                      <p:cNvSpPr/>
                      <p:nvPr/>
                    </p:nvSpPr>
                    <p:spPr>
                      <a:xfrm>
                        <a:off x="3095640" y="3551040"/>
                        <a:ext cx="914400" cy="2286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262" h="287">
                            <a:moveTo>
                              <a:pt x="0" y="68"/>
                            </a:moveTo>
                            <a:lnTo>
                              <a:pt x="80" y="154"/>
                            </a:lnTo>
                            <a:lnTo>
                              <a:pt x="182" y="245"/>
                            </a:lnTo>
                            <a:lnTo>
                              <a:pt x="297" y="287"/>
                            </a:lnTo>
                            <a:lnTo>
                              <a:pt x="464" y="281"/>
                            </a:lnTo>
                            <a:lnTo>
                              <a:pt x="860" y="138"/>
                            </a:lnTo>
                            <a:lnTo>
                              <a:pt x="1262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87" name=""/>
                      <p:cNvSpPr/>
                      <p:nvPr/>
                    </p:nvSpPr>
                    <p:spPr>
                      <a:xfrm>
                        <a:off x="3581280" y="3514680"/>
                        <a:ext cx="144720" cy="1461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01" h="185">
                            <a:moveTo>
                              <a:pt x="0" y="0"/>
                            </a:moveTo>
                            <a:lnTo>
                              <a:pt x="75" y="99"/>
                            </a:lnTo>
                            <a:lnTo>
                              <a:pt x="201" y="185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88" name=""/>
                      <p:cNvSpPr/>
                      <p:nvPr/>
                    </p:nvSpPr>
                    <p:spPr>
                      <a:xfrm>
                        <a:off x="2995920" y="2654280"/>
                        <a:ext cx="1134360" cy="6890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566" h="868">
                            <a:moveTo>
                              <a:pt x="1566" y="0"/>
                            </a:moveTo>
                            <a:lnTo>
                              <a:pt x="1301" y="144"/>
                            </a:lnTo>
                            <a:lnTo>
                              <a:pt x="1158" y="190"/>
                            </a:lnTo>
                            <a:lnTo>
                              <a:pt x="636" y="248"/>
                            </a:lnTo>
                            <a:lnTo>
                              <a:pt x="0" y="868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89" name=""/>
                      <p:cNvSpPr/>
                      <p:nvPr/>
                    </p:nvSpPr>
                    <p:spPr>
                      <a:xfrm>
                        <a:off x="3300120" y="1776240"/>
                        <a:ext cx="634680" cy="5684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877" h="717">
                            <a:moveTo>
                              <a:pt x="0" y="0"/>
                            </a:moveTo>
                            <a:lnTo>
                              <a:pt x="45" y="310"/>
                            </a:lnTo>
                            <a:lnTo>
                              <a:pt x="86" y="373"/>
                            </a:lnTo>
                            <a:lnTo>
                              <a:pt x="274" y="475"/>
                            </a:lnTo>
                            <a:lnTo>
                              <a:pt x="733" y="717"/>
                            </a:lnTo>
                            <a:lnTo>
                              <a:pt x="877" y="717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90" name=""/>
                      <p:cNvSpPr/>
                      <p:nvPr/>
                    </p:nvSpPr>
                    <p:spPr>
                      <a:xfrm>
                        <a:off x="3303000" y="1776240"/>
                        <a:ext cx="960840" cy="3906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325" h="493">
                            <a:moveTo>
                              <a:pt x="0" y="0"/>
                            </a:moveTo>
                            <a:lnTo>
                              <a:pt x="241" y="269"/>
                            </a:lnTo>
                            <a:lnTo>
                              <a:pt x="418" y="274"/>
                            </a:lnTo>
                            <a:lnTo>
                              <a:pt x="465" y="373"/>
                            </a:lnTo>
                            <a:lnTo>
                              <a:pt x="562" y="407"/>
                            </a:lnTo>
                            <a:lnTo>
                              <a:pt x="838" y="407"/>
                            </a:lnTo>
                            <a:lnTo>
                              <a:pt x="1044" y="493"/>
                            </a:lnTo>
                            <a:lnTo>
                              <a:pt x="1325" y="384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91" name=""/>
                      <p:cNvSpPr/>
                      <p:nvPr/>
                    </p:nvSpPr>
                    <p:spPr>
                      <a:xfrm>
                        <a:off x="4891320" y="1901880"/>
                        <a:ext cx="551880" cy="1015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764" h="127">
                            <a:moveTo>
                              <a:pt x="0" y="46"/>
                            </a:moveTo>
                            <a:lnTo>
                              <a:pt x="138" y="28"/>
                            </a:lnTo>
                            <a:lnTo>
                              <a:pt x="321" y="86"/>
                            </a:lnTo>
                            <a:lnTo>
                              <a:pt x="477" y="127"/>
                            </a:lnTo>
                            <a:lnTo>
                              <a:pt x="568" y="104"/>
                            </a:lnTo>
                            <a:lnTo>
                              <a:pt x="620" y="93"/>
                            </a:lnTo>
                            <a:lnTo>
                              <a:pt x="712" y="0"/>
                            </a:lnTo>
                            <a:lnTo>
                              <a:pt x="746" y="0"/>
                            </a:lnTo>
                            <a:lnTo>
                              <a:pt x="764" y="127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92" name=""/>
                      <p:cNvSpPr/>
                      <p:nvPr/>
                    </p:nvSpPr>
                    <p:spPr>
                      <a:xfrm>
                        <a:off x="4784040" y="1989000"/>
                        <a:ext cx="496800" cy="4510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687" h="568">
                            <a:moveTo>
                              <a:pt x="687" y="0"/>
                            </a:moveTo>
                            <a:lnTo>
                              <a:pt x="653" y="47"/>
                            </a:lnTo>
                            <a:lnTo>
                              <a:pt x="491" y="156"/>
                            </a:lnTo>
                            <a:lnTo>
                              <a:pt x="339" y="276"/>
                            </a:lnTo>
                            <a:lnTo>
                              <a:pt x="224" y="310"/>
                            </a:lnTo>
                            <a:lnTo>
                              <a:pt x="115" y="350"/>
                            </a:lnTo>
                            <a:lnTo>
                              <a:pt x="34" y="407"/>
                            </a:lnTo>
                            <a:lnTo>
                              <a:pt x="6" y="472"/>
                            </a:lnTo>
                            <a:lnTo>
                              <a:pt x="0" y="540"/>
                            </a:lnTo>
                            <a:lnTo>
                              <a:pt x="52" y="568"/>
                            </a:lnTo>
                            <a:lnTo>
                              <a:pt x="144" y="54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93" name=""/>
                      <p:cNvSpPr/>
                      <p:nvPr/>
                    </p:nvSpPr>
                    <p:spPr>
                      <a:xfrm>
                        <a:off x="4844880" y="2271600"/>
                        <a:ext cx="811080" cy="5479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119" h="688">
                            <a:moveTo>
                              <a:pt x="1119" y="0"/>
                            </a:moveTo>
                            <a:lnTo>
                              <a:pt x="1004" y="97"/>
                            </a:lnTo>
                            <a:lnTo>
                              <a:pt x="832" y="125"/>
                            </a:lnTo>
                            <a:lnTo>
                              <a:pt x="707" y="21"/>
                            </a:lnTo>
                            <a:lnTo>
                              <a:pt x="563" y="97"/>
                            </a:lnTo>
                            <a:lnTo>
                              <a:pt x="493" y="39"/>
                            </a:lnTo>
                            <a:lnTo>
                              <a:pt x="190" y="143"/>
                            </a:lnTo>
                            <a:lnTo>
                              <a:pt x="92" y="251"/>
                            </a:lnTo>
                            <a:lnTo>
                              <a:pt x="52" y="412"/>
                            </a:lnTo>
                            <a:lnTo>
                              <a:pt x="0" y="613"/>
                            </a:lnTo>
                            <a:lnTo>
                              <a:pt x="24" y="688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94" name=""/>
                      <p:cNvSpPr/>
                      <p:nvPr/>
                    </p:nvSpPr>
                    <p:spPr>
                      <a:xfrm>
                        <a:off x="3475440" y="2363760"/>
                        <a:ext cx="2143080" cy="15987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958" h="2013">
                            <a:moveTo>
                              <a:pt x="2958" y="0"/>
                            </a:moveTo>
                            <a:lnTo>
                              <a:pt x="2666" y="193"/>
                            </a:lnTo>
                            <a:lnTo>
                              <a:pt x="2528" y="446"/>
                            </a:lnTo>
                            <a:lnTo>
                              <a:pt x="2121" y="545"/>
                            </a:lnTo>
                            <a:lnTo>
                              <a:pt x="1816" y="681"/>
                            </a:lnTo>
                            <a:lnTo>
                              <a:pt x="1377" y="756"/>
                            </a:lnTo>
                            <a:lnTo>
                              <a:pt x="986" y="1025"/>
                            </a:lnTo>
                            <a:lnTo>
                              <a:pt x="740" y="1296"/>
                            </a:lnTo>
                            <a:lnTo>
                              <a:pt x="326" y="1807"/>
                            </a:lnTo>
                            <a:lnTo>
                              <a:pt x="86" y="1984"/>
                            </a:lnTo>
                            <a:lnTo>
                              <a:pt x="0" y="2013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95" name=""/>
                      <p:cNvSpPr/>
                      <p:nvPr/>
                    </p:nvSpPr>
                    <p:spPr>
                      <a:xfrm>
                        <a:off x="4259160" y="2079720"/>
                        <a:ext cx="349200" cy="4888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82" h="615">
                            <a:moveTo>
                              <a:pt x="0" y="0"/>
                            </a:moveTo>
                            <a:lnTo>
                              <a:pt x="81" y="12"/>
                            </a:lnTo>
                            <a:lnTo>
                              <a:pt x="172" y="477"/>
                            </a:lnTo>
                            <a:lnTo>
                              <a:pt x="211" y="550"/>
                            </a:lnTo>
                            <a:lnTo>
                              <a:pt x="482" y="615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96" name=""/>
                      <p:cNvSpPr/>
                      <p:nvPr/>
                    </p:nvSpPr>
                    <p:spPr>
                      <a:xfrm>
                        <a:off x="3922920" y="2276280"/>
                        <a:ext cx="182520" cy="3412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52" h="430">
                            <a:moveTo>
                              <a:pt x="39" y="131"/>
                            </a:moveTo>
                            <a:lnTo>
                              <a:pt x="5" y="63"/>
                            </a:lnTo>
                            <a:lnTo>
                              <a:pt x="0" y="29"/>
                            </a:lnTo>
                            <a:lnTo>
                              <a:pt x="28" y="6"/>
                            </a:lnTo>
                            <a:lnTo>
                              <a:pt x="173" y="0"/>
                            </a:lnTo>
                            <a:lnTo>
                              <a:pt x="247" y="373"/>
                            </a:lnTo>
                            <a:lnTo>
                              <a:pt x="218" y="430"/>
                            </a:lnTo>
                            <a:lnTo>
                              <a:pt x="132" y="355"/>
                            </a:lnTo>
                            <a:lnTo>
                              <a:pt x="161" y="149"/>
                            </a:lnTo>
                            <a:lnTo>
                              <a:pt x="252" y="102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97" name=""/>
                      <p:cNvSpPr/>
                      <p:nvPr/>
                    </p:nvSpPr>
                    <p:spPr>
                      <a:xfrm>
                        <a:off x="4079880" y="2481120"/>
                        <a:ext cx="311400" cy="2923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30" h="368">
                            <a:moveTo>
                              <a:pt x="0" y="172"/>
                            </a:moveTo>
                            <a:lnTo>
                              <a:pt x="0" y="368"/>
                            </a:lnTo>
                            <a:lnTo>
                              <a:pt x="195" y="332"/>
                            </a:lnTo>
                            <a:lnTo>
                              <a:pt x="320" y="224"/>
                            </a:lnTo>
                            <a:lnTo>
                              <a:pt x="328" y="110"/>
                            </a:lnTo>
                            <a:lnTo>
                              <a:pt x="430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98" name=""/>
                      <p:cNvSpPr/>
                      <p:nvPr/>
                    </p:nvSpPr>
                    <p:spPr>
                      <a:xfrm>
                        <a:off x="4304160" y="2671560"/>
                        <a:ext cx="149040" cy="8280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36000" bIns="360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499" name=""/>
                      <p:cNvSpPr/>
                      <p:nvPr/>
                    </p:nvSpPr>
                    <p:spPr>
                      <a:xfrm>
                        <a:off x="5007240" y="2562120"/>
                        <a:ext cx="333000" cy="874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58" h="109">
                            <a:moveTo>
                              <a:pt x="0" y="0"/>
                            </a:moveTo>
                            <a:lnTo>
                              <a:pt x="44" y="35"/>
                            </a:lnTo>
                            <a:lnTo>
                              <a:pt x="114" y="23"/>
                            </a:lnTo>
                            <a:lnTo>
                              <a:pt x="206" y="35"/>
                            </a:lnTo>
                            <a:lnTo>
                              <a:pt x="245" y="7"/>
                            </a:lnTo>
                            <a:lnTo>
                              <a:pt x="286" y="12"/>
                            </a:lnTo>
                            <a:lnTo>
                              <a:pt x="458" y="109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0680" bIns="4068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00" name=""/>
                      <p:cNvSpPr/>
                      <p:nvPr/>
                    </p:nvSpPr>
                    <p:spPr>
                      <a:xfrm>
                        <a:off x="3369600" y="2649600"/>
                        <a:ext cx="1970640" cy="18446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719" h="2324">
                            <a:moveTo>
                              <a:pt x="2719" y="0"/>
                            </a:moveTo>
                            <a:lnTo>
                              <a:pt x="2644" y="70"/>
                            </a:lnTo>
                            <a:lnTo>
                              <a:pt x="2524" y="127"/>
                            </a:lnTo>
                            <a:lnTo>
                              <a:pt x="2433" y="321"/>
                            </a:lnTo>
                            <a:lnTo>
                              <a:pt x="2409" y="402"/>
                            </a:lnTo>
                            <a:lnTo>
                              <a:pt x="2370" y="516"/>
                            </a:lnTo>
                            <a:lnTo>
                              <a:pt x="2305" y="678"/>
                            </a:lnTo>
                            <a:lnTo>
                              <a:pt x="2289" y="678"/>
                            </a:lnTo>
                            <a:lnTo>
                              <a:pt x="2226" y="861"/>
                            </a:lnTo>
                            <a:lnTo>
                              <a:pt x="2099" y="999"/>
                            </a:lnTo>
                            <a:lnTo>
                              <a:pt x="2047" y="1017"/>
                            </a:lnTo>
                            <a:lnTo>
                              <a:pt x="1755" y="1400"/>
                            </a:lnTo>
                            <a:lnTo>
                              <a:pt x="1692" y="1429"/>
                            </a:lnTo>
                            <a:lnTo>
                              <a:pt x="1301" y="1658"/>
                            </a:lnTo>
                            <a:lnTo>
                              <a:pt x="1079" y="1768"/>
                            </a:lnTo>
                            <a:lnTo>
                              <a:pt x="769" y="1992"/>
                            </a:lnTo>
                            <a:lnTo>
                              <a:pt x="717" y="1992"/>
                            </a:lnTo>
                            <a:lnTo>
                              <a:pt x="167" y="2123"/>
                            </a:lnTo>
                            <a:lnTo>
                              <a:pt x="0" y="2324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01" name=""/>
                      <p:cNvSpPr/>
                      <p:nvPr/>
                    </p:nvSpPr>
                    <p:spPr>
                      <a:xfrm>
                        <a:off x="3078360" y="2603520"/>
                        <a:ext cx="1449000" cy="18590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999" h="2341">
                            <a:moveTo>
                              <a:pt x="1999" y="0"/>
                            </a:moveTo>
                            <a:lnTo>
                              <a:pt x="1901" y="195"/>
                            </a:lnTo>
                            <a:lnTo>
                              <a:pt x="1671" y="636"/>
                            </a:lnTo>
                            <a:lnTo>
                              <a:pt x="1598" y="740"/>
                            </a:lnTo>
                            <a:lnTo>
                              <a:pt x="1460" y="1045"/>
                            </a:lnTo>
                            <a:lnTo>
                              <a:pt x="1418" y="1131"/>
                            </a:lnTo>
                            <a:lnTo>
                              <a:pt x="1236" y="1504"/>
                            </a:lnTo>
                            <a:lnTo>
                              <a:pt x="712" y="1898"/>
                            </a:lnTo>
                            <a:lnTo>
                              <a:pt x="248" y="2094"/>
                            </a:lnTo>
                            <a:lnTo>
                              <a:pt x="0" y="2341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02" name=""/>
                      <p:cNvSpPr/>
                      <p:nvPr/>
                    </p:nvSpPr>
                    <p:spPr>
                      <a:xfrm>
                        <a:off x="3494160" y="2663640"/>
                        <a:ext cx="622800" cy="15940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860" h="2008">
                            <a:moveTo>
                              <a:pt x="860" y="0"/>
                            </a:moveTo>
                            <a:lnTo>
                              <a:pt x="803" y="493"/>
                            </a:lnTo>
                            <a:lnTo>
                              <a:pt x="746" y="516"/>
                            </a:lnTo>
                            <a:lnTo>
                              <a:pt x="688" y="722"/>
                            </a:lnTo>
                            <a:lnTo>
                              <a:pt x="654" y="746"/>
                            </a:lnTo>
                            <a:lnTo>
                              <a:pt x="470" y="1176"/>
                            </a:lnTo>
                            <a:lnTo>
                              <a:pt x="269" y="1434"/>
                            </a:lnTo>
                            <a:lnTo>
                              <a:pt x="34" y="1617"/>
                            </a:lnTo>
                            <a:lnTo>
                              <a:pt x="63" y="1721"/>
                            </a:lnTo>
                            <a:lnTo>
                              <a:pt x="0" y="2008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03" name=""/>
                      <p:cNvSpPr/>
                      <p:nvPr/>
                    </p:nvSpPr>
                    <p:spPr>
                      <a:xfrm>
                        <a:off x="4912920" y="2698560"/>
                        <a:ext cx="497160" cy="1746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686" h="218">
                            <a:moveTo>
                              <a:pt x="686" y="7"/>
                            </a:moveTo>
                            <a:lnTo>
                              <a:pt x="624" y="93"/>
                            </a:lnTo>
                            <a:lnTo>
                              <a:pt x="376" y="46"/>
                            </a:lnTo>
                            <a:lnTo>
                              <a:pt x="184" y="0"/>
                            </a:lnTo>
                            <a:lnTo>
                              <a:pt x="57" y="18"/>
                            </a:lnTo>
                            <a:lnTo>
                              <a:pt x="0" y="166"/>
                            </a:lnTo>
                            <a:lnTo>
                              <a:pt x="34" y="218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04" name=""/>
                      <p:cNvSpPr/>
                      <p:nvPr/>
                    </p:nvSpPr>
                    <p:spPr>
                      <a:xfrm>
                        <a:off x="4695480" y="2944800"/>
                        <a:ext cx="403920" cy="2556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558" h="321">
                            <a:moveTo>
                              <a:pt x="558" y="0"/>
                            </a:moveTo>
                            <a:lnTo>
                              <a:pt x="443" y="281"/>
                            </a:lnTo>
                            <a:lnTo>
                              <a:pt x="264" y="276"/>
                            </a:lnTo>
                            <a:lnTo>
                              <a:pt x="167" y="315"/>
                            </a:lnTo>
                            <a:lnTo>
                              <a:pt x="0" y="321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05" name=""/>
                      <p:cNvSpPr/>
                      <p:nvPr/>
                    </p:nvSpPr>
                    <p:spPr>
                      <a:xfrm>
                        <a:off x="4666680" y="2614680"/>
                        <a:ext cx="78120" cy="4125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7" h="522">
                            <a:moveTo>
                              <a:pt x="63" y="0"/>
                            </a:moveTo>
                            <a:lnTo>
                              <a:pt x="107" y="63"/>
                            </a:lnTo>
                            <a:lnTo>
                              <a:pt x="0" y="172"/>
                            </a:lnTo>
                            <a:lnTo>
                              <a:pt x="18" y="522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06" name=""/>
                      <p:cNvSpPr/>
                      <p:nvPr/>
                    </p:nvSpPr>
                    <p:spPr>
                      <a:xfrm>
                        <a:off x="4550760" y="2663640"/>
                        <a:ext cx="311400" cy="810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31" h="102">
                            <a:moveTo>
                              <a:pt x="0" y="0"/>
                            </a:moveTo>
                            <a:lnTo>
                              <a:pt x="167" y="102"/>
                            </a:lnTo>
                            <a:lnTo>
                              <a:pt x="350" y="102"/>
                            </a:lnTo>
                            <a:lnTo>
                              <a:pt x="431" y="52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34200" bIns="342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07" name=""/>
                      <p:cNvSpPr/>
                      <p:nvPr/>
                    </p:nvSpPr>
                    <p:spPr>
                      <a:xfrm flipV="1">
                        <a:off x="4094280" y="4508280"/>
                        <a:ext cx="36000" cy="4464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-2160" bIns="-21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08" name=""/>
                      <p:cNvSpPr/>
                      <p:nvPr/>
                    </p:nvSpPr>
                    <p:spPr>
                      <a:xfrm>
                        <a:off x="3914640" y="3687840"/>
                        <a:ext cx="1001160" cy="3776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382" h="475">
                            <a:moveTo>
                              <a:pt x="1382" y="0"/>
                            </a:moveTo>
                            <a:lnTo>
                              <a:pt x="1153" y="154"/>
                            </a:lnTo>
                            <a:lnTo>
                              <a:pt x="975" y="195"/>
                            </a:lnTo>
                            <a:lnTo>
                              <a:pt x="522" y="281"/>
                            </a:lnTo>
                            <a:lnTo>
                              <a:pt x="230" y="470"/>
                            </a:lnTo>
                            <a:lnTo>
                              <a:pt x="0" y="475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09" name=""/>
                      <p:cNvSpPr/>
                      <p:nvPr/>
                    </p:nvSpPr>
                    <p:spPr>
                      <a:xfrm>
                        <a:off x="3581280" y="3714840"/>
                        <a:ext cx="1105200" cy="3427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526" h="430">
                            <a:moveTo>
                              <a:pt x="1492" y="219"/>
                            </a:moveTo>
                            <a:lnTo>
                              <a:pt x="1447" y="161"/>
                            </a:lnTo>
                            <a:lnTo>
                              <a:pt x="1526" y="34"/>
                            </a:lnTo>
                            <a:lnTo>
                              <a:pt x="1515" y="0"/>
                            </a:lnTo>
                            <a:lnTo>
                              <a:pt x="1275" y="29"/>
                            </a:lnTo>
                            <a:lnTo>
                              <a:pt x="866" y="138"/>
                            </a:lnTo>
                            <a:lnTo>
                              <a:pt x="602" y="298"/>
                            </a:lnTo>
                            <a:lnTo>
                              <a:pt x="362" y="310"/>
                            </a:lnTo>
                            <a:lnTo>
                              <a:pt x="0" y="43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10" name=""/>
                      <p:cNvSpPr/>
                      <p:nvPr/>
                    </p:nvSpPr>
                    <p:spPr>
                      <a:xfrm>
                        <a:off x="4450680" y="3560760"/>
                        <a:ext cx="76680" cy="1778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6" h="225">
                            <a:moveTo>
                              <a:pt x="0" y="0"/>
                            </a:moveTo>
                            <a:lnTo>
                              <a:pt x="106" y="104"/>
                            </a:lnTo>
                            <a:lnTo>
                              <a:pt x="70" y="225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11" name=""/>
                      <p:cNvSpPr/>
                      <p:nvPr/>
                    </p:nvSpPr>
                    <p:spPr>
                      <a:xfrm>
                        <a:off x="4686840" y="3733920"/>
                        <a:ext cx="57960" cy="806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80" h="102">
                            <a:moveTo>
                              <a:pt x="80" y="102"/>
                            </a:moveTo>
                            <a:lnTo>
                              <a:pt x="12" y="52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33840" bIns="3384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12" name=""/>
                      <p:cNvSpPr/>
                      <p:nvPr/>
                    </p:nvSpPr>
                    <p:spPr>
                      <a:xfrm>
                        <a:off x="4421520" y="3665520"/>
                        <a:ext cx="20160" cy="950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9" h="120">
                            <a:moveTo>
                              <a:pt x="29" y="0"/>
                            </a:moveTo>
                            <a:lnTo>
                              <a:pt x="0" y="58"/>
                            </a:lnTo>
                            <a:lnTo>
                              <a:pt x="0" y="12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13" name=""/>
                      <p:cNvSpPr/>
                      <p:nvPr/>
                    </p:nvSpPr>
                    <p:spPr>
                      <a:xfrm>
                        <a:off x="4010040" y="3951360"/>
                        <a:ext cx="260640" cy="4921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60" h="620">
                            <a:moveTo>
                              <a:pt x="360" y="620"/>
                            </a:moveTo>
                            <a:lnTo>
                              <a:pt x="206" y="563"/>
                            </a:lnTo>
                            <a:lnTo>
                              <a:pt x="97" y="424"/>
                            </a:lnTo>
                            <a:lnTo>
                              <a:pt x="62" y="333"/>
                            </a:lnTo>
                            <a:lnTo>
                              <a:pt x="0" y="258"/>
                            </a:lnTo>
                            <a:lnTo>
                              <a:pt x="39" y="138"/>
                            </a:lnTo>
                            <a:lnTo>
                              <a:pt x="16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14" name=""/>
                      <p:cNvSpPr/>
                      <p:nvPr/>
                    </p:nvSpPr>
                    <p:spPr>
                      <a:xfrm>
                        <a:off x="3556800" y="2819520"/>
                        <a:ext cx="1080720" cy="11509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492" h="1451">
                            <a:moveTo>
                              <a:pt x="1492" y="0"/>
                            </a:moveTo>
                            <a:lnTo>
                              <a:pt x="1377" y="22"/>
                            </a:lnTo>
                            <a:lnTo>
                              <a:pt x="1158" y="493"/>
                            </a:lnTo>
                            <a:lnTo>
                              <a:pt x="746" y="780"/>
                            </a:lnTo>
                            <a:lnTo>
                              <a:pt x="550" y="1164"/>
                            </a:lnTo>
                            <a:lnTo>
                              <a:pt x="287" y="1399"/>
                            </a:lnTo>
                            <a:lnTo>
                              <a:pt x="63" y="1451"/>
                            </a:lnTo>
                            <a:lnTo>
                              <a:pt x="0" y="1422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15" name=""/>
                      <p:cNvSpPr/>
                      <p:nvPr/>
                    </p:nvSpPr>
                    <p:spPr>
                      <a:xfrm>
                        <a:off x="3182760" y="4748040"/>
                        <a:ext cx="37440" cy="921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52" h="114">
                            <a:moveTo>
                              <a:pt x="52" y="114"/>
                            </a:moveTo>
                            <a:lnTo>
                              <a:pt x="46" y="64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5360" bIns="453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16" name=""/>
                      <p:cNvSpPr/>
                      <p:nvPr/>
                    </p:nvSpPr>
                    <p:spPr>
                      <a:xfrm>
                        <a:off x="3120120" y="4357800"/>
                        <a:ext cx="354960" cy="4698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89" h="591">
                            <a:moveTo>
                              <a:pt x="0" y="591"/>
                            </a:moveTo>
                            <a:lnTo>
                              <a:pt x="91" y="487"/>
                            </a:lnTo>
                            <a:lnTo>
                              <a:pt x="218" y="328"/>
                            </a:lnTo>
                            <a:lnTo>
                              <a:pt x="351" y="229"/>
                            </a:lnTo>
                            <a:lnTo>
                              <a:pt x="455" y="177"/>
                            </a:lnTo>
                            <a:lnTo>
                              <a:pt x="489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17" name=""/>
                      <p:cNvSpPr/>
                      <p:nvPr/>
                    </p:nvSpPr>
                    <p:spPr>
                      <a:xfrm>
                        <a:off x="3685680" y="3460680"/>
                        <a:ext cx="656280" cy="10238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907" h="1291">
                            <a:moveTo>
                              <a:pt x="0" y="1291"/>
                            </a:moveTo>
                            <a:lnTo>
                              <a:pt x="12" y="1119"/>
                            </a:lnTo>
                            <a:lnTo>
                              <a:pt x="12" y="1072"/>
                            </a:lnTo>
                            <a:lnTo>
                              <a:pt x="86" y="929"/>
                            </a:lnTo>
                            <a:lnTo>
                              <a:pt x="75" y="866"/>
                            </a:lnTo>
                            <a:lnTo>
                              <a:pt x="206" y="827"/>
                            </a:lnTo>
                            <a:lnTo>
                              <a:pt x="396" y="626"/>
                            </a:lnTo>
                            <a:lnTo>
                              <a:pt x="464" y="516"/>
                            </a:lnTo>
                            <a:lnTo>
                              <a:pt x="620" y="418"/>
                            </a:lnTo>
                            <a:lnTo>
                              <a:pt x="815" y="229"/>
                            </a:lnTo>
                            <a:lnTo>
                              <a:pt x="907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18" name=""/>
                      <p:cNvSpPr/>
                      <p:nvPr/>
                    </p:nvSpPr>
                    <p:spPr>
                      <a:xfrm>
                        <a:off x="3834720" y="3092400"/>
                        <a:ext cx="249120" cy="5238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44" h="659">
                            <a:moveTo>
                              <a:pt x="344" y="50"/>
                            </a:moveTo>
                            <a:lnTo>
                              <a:pt x="281" y="62"/>
                            </a:lnTo>
                            <a:lnTo>
                              <a:pt x="200" y="0"/>
                            </a:lnTo>
                            <a:lnTo>
                              <a:pt x="184" y="159"/>
                            </a:lnTo>
                            <a:lnTo>
                              <a:pt x="0" y="659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19" name=""/>
                      <p:cNvSpPr/>
                      <p:nvPr/>
                    </p:nvSpPr>
                    <p:spPr>
                      <a:xfrm>
                        <a:off x="4228920" y="2863800"/>
                        <a:ext cx="37440" cy="3776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52" h="475">
                            <a:moveTo>
                              <a:pt x="0" y="0"/>
                            </a:moveTo>
                            <a:lnTo>
                              <a:pt x="52" y="200"/>
                            </a:lnTo>
                            <a:lnTo>
                              <a:pt x="36" y="475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20" name=""/>
                      <p:cNvSpPr/>
                      <p:nvPr/>
                    </p:nvSpPr>
                    <p:spPr>
                      <a:xfrm flipH="1" flipV="1">
                        <a:off x="4300920" y="3268440"/>
                        <a:ext cx="57960" cy="128880"/>
                      </a:xfrm>
                      <a:prstGeom prst="line">
                        <a:avLst/>
                      </a:prstGeom>
                      <a:ln w="12600">
                        <a:solidFill>
                          <a:srgbClr val="ffe80f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21" name=""/>
                      <p:cNvSpPr/>
                      <p:nvPr/>
                    </p:nvSpPr>
                    <p:spPr>
                      <a:xfrm>
                        <a:off x="3736440" y="3012840"/>
                        <a:ext cx="866520" cy="14716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198" h="1854">
                            <a:moveTo>
                              <a:pt x="1072" y="0"/>
                            </a:moveTo>
                            <a:lnTo>
                              <a:pt x="1198" y="143"/>
                            </a:lnTo>
                            <a:lnTo>
                              <a:pt x="1067" y="264"/>
                            </a:lnTo>
                            <a:lnTo>
                              <a:pt x="992" y="477"/>
                            </a:lnTo>
                            <a:lnTo>
                              <a:pt x="574" y="947"/>
                            </a:lnTo>
                            <a:lnTo>
                              <a:pt x="551" y="1137"/>
                            </a:lnTo>
                            <a:lnTo>
                              <a:pt x="418" y="1280"/>
                            </a:lnTo>
                            <a:lnTo>
                              <a:pt x="217" y="1624"/>
                            </a:lnTo>
                            <a:lnTo>
                              <a:pt x="115" y="1619"/>
                            </a:lnTo>
                            <a:lnTo>
                              <a:pt x="0" y="1854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22" name=""/>
                      <p:cNvSpPr/>
                      <p:nvPr/>
                    </p:nvSpPr>
                    <p:spPr>
                      <a:xfrm>
                        <a:off x="3652200" y="3483000"/>
                        <a:ext cx="687960" cy="8506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948" h="1072">
                            <a:moveTo>
                              <a:pt x="0" y="1072"/>
                            </a:moveTo>
                            <a:lnTo>
                              <a:pt x="172" y="1061"/>
                            </a:lnTo>
                            <a:lnTo>
                              <a:pt x="193" y="855"/>
                            </a:lnTo>
                            <a:lnTo>
                              <a:pt x="263" y="740"/>
                            </a:lnTo>
                            <a:lnTo>
                              <a:pt x="383" y="625"/>
                            </a:lnTo>
                            <a:lnTo>
                              <a:pt x="489" y="475"/>
                            </a:lnTo>
                            <a:lnTo>
                              <a:pt x="649" y="355"/>
                            </a:lnTo>
                            <a:lnTo>
                              <a:pt x="826" y="172"/>
                            </a:lnTo>
                            <a:lnTo>
                              <a:pt x="948" y="0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523" name=""/>
                      <p:cNvSpPr/>
                      <p:nvPr/>
                    </p:nvSpPr>
                    <p:spPr>
                      <a:xfrm>
                        <a:off x="2359440" y="4016160"/>
                        <a:ext cx="910080" cy="3906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257" h="493">
                            <a:moveTo>
                              <a:pt x="0" y="0"/>
                            </a:moveTo>
                            <a:lnTo>
                              <a:pt x="224" y="214"/>
                            </a:lnTo>
                            <a:lnTo>
                              <a:pt x="396" y="321"/>
                            </a:lnTo>
                            <a:lnTo>
                              <a:pt x="1119" y="488"/>
                            </a:lnTo>
                            <a:lnTo>
                              <a:pt x="1189" y="436"/>
                            </a:lnTo>
                            <a:lnTo>
                              <a:pt x="1257" y="493"/>
                            </a:lnTo>
                          </a:path>
                        </a:pathLst>
                      </a:custGeom>
                      <a:noFill/>
                      <a:ln w="12600">
                        <a:solidFill>
                          <a:srgbClr val="ffe80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</p:grpSp>
              </p:grpSp>
            </p:grpSp>
            <p:sp>
              <p:nvSpPr>
                <p:cNvPr id="524" name=""/>
                <p:cNvSpPr/>
                <p:nvPr/>
              </p:nvSpPr>
              <p:spPr>
                <a:xfrm flipH="1">
                  <a:off x="3328200" y="2062080"/>
                  <a:ext cx="34560" cy="2232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4480" bIns="-244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5" name=""/>
                <p:cNvSpPr/>
                <p:nvPr/>
              </p:nvSpPr>
              <p:spPr>
                <a:xfrm>
                  <a:off x="2222280" y="2917800"/>
                  <a:ext cx="76680" cy="177840"/>
                </a:xfrm>
                <a:custGeom>
                  <a:avLst/>
                  <a:gdLst/>
                  <a:ahLst/>
                  <a:rect l="l" t="t" r="r" b="b"/>
                  <a:pathLst>
                    <a:path w="108" h="222">
                      <a:moveTo>
                        <a:pt x="108" y="222"/>
                      </a:moveTo>
                      <a:lnTo>
                        <a:pt x="65" y="122"/>
                      </a:lnTo>
                      <a:lnTo>
                        <a:pt x="65" y="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6" name=""/>
                <p:cNvSpPr/>
                <p:nvPr/>
              </p:nvSpPr>
              <p:spPr>
                <a:xfrm flipV="1">
                  <a:off x="1441440" y="3687480"/>
                  <a:ext cx="3960" cy="10476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7" name=""/>
                <p:cNvSpPr/>
                <p:nvPr/>
              </p:nvSpPr>
              <p:spPr>
                <a:xfrm>
                  <a:off x="2635200" y="3122640"/>
                  <a:ext cx="127440" cy="277560"/>
                </a:xfrm>
                <a:custGeom>
                  <a:avLst/>
                  <a:gdLst/>
                  <a:ahLst/>
                  <a:rect l="l" t="t" r="r" b="b"/>
                  <a:pathLst>
                    <a:path w="178" h="350">
                      <a:moveTo>
                        <a:pt x="0" y="0"/>
                      </a:moveTo>
                      <a:lnTo>
                        <a:pt x="178" y="143"/>
                      </a:lnTo>
                      <a:lnTo>
                        <a:pt x="178" y="35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8" name=""/>
                <p:cNvSpPr/>
                <p:nvPr/>
              </p:nvSpPr>
              <p:spPr>
                <a:xfrm flipH="1">
                  <a:off x="2642040" y="3309840"/>
                  <a:ext cx="62280" cy="7308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6280" bIns="262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9" name=""/>
                <p:cNvSpPr/>
                <p:nvPr/>
              </p:nvSpPr>
              <p:spPr>
                <a:xfrm>
                  <a:off x="3258360" y="2841480"/>
                  <a:ext cx="173520" cy="446040"/>
                </a:xfrm>
                <a:custGeom>
                  <a:avLst/>
                  <a:gdLst/>
                  <a:ahLst/>
                  <a:rect l="l" t="t" r="r" b="b"/>
                  <a:pathLst>
                    <a:path w="240" h="561">
                      <a:moveTo>
                        <a:pt x="62" y="561"/>
                      </a:moveTo>
                      <a:lnTo>
                        <a:pt x="0" y="412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0" name=""/>
                <p:cNvSpPr/>
                <p:nvPr/>
              </p:nvSpPr>
              <p:spPr>
                <a:xfrm>
                  <a:off x="4891680" y="1901880"/>
                  <a:ext cx="551880" cy="101520"/>
                </a:xfrm>
                <a:custGeom>
                  <a:avLst/>
                  <a:gdLst/>
                  <a:ahLst/>
                  <a:rect l="l" t="t" r="r" b="b"/>
                  <a:pathLst>
                    <a:path w="764" h="127">
                      <a:moveTo>
                        <a:pt x="0" y="46"/>
                      </a:moveTo>
                      <a:lnTo>
                        <a:pt x="138" y="28"/>
                      </a:lnTo>
                      <a:lnTo>
                        <a:pt x="321" y="86"/>
                      </a:lnTo>
                      <a:lnTo>
                        <a:pt x="477" y="127"/>
                      </a:lnTo>
                      <a:lnTo>
                        <a:pt x="568" y="104"/>
                      </a:lnTo>
                      <a:lnTo>
                        <a:pt x="620" y="93"/>
                      </a:lnTo>
                      <a:lnTo>
                        <a:pt x="712" y="0"/>
                      </a:lnTo>
                      <a:lnTo>
                        <a:pt x="746" y="0"/>
                      </a:lnTo>
                      <a:lnTo>
                        <a:pt x="764" y="127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1" name=""/>
                <p:cNvSpPr/>
                <p:nvPr/>
              </p:nvSpPr>
              <p:spPr>
                <a:xfrm>
                  <a:off x="4080240" y="2481120"/>
                  <a:ext cx="311400" cy="292320"/>
                </a:xfrm>
                <a:custGeom>
                  <a:avLst/>
                  <a:gdLst/>
                  <a:ahLst/>
                  <a:rect l="l" t="t" r="r" b="b"/>
                  <a:pathLst>
                    <a:path w="430" h="368">
                      <a:moveTo>
                        <a:pt x="0" y="172"/>
                      </a:moveTo>
                      <a:lnTo>
                        <a:pt x="0" y="368"/>
                      </a:lnTo>
                      <a:lnTo>
                        <a:pt x="195" y="332"/>
                      </a:lnTo>
                      <a:lnTo>
                        <a:pt x="320" y="224"/>
                      </a:lnTo>
                      <a:lnTo>
                        <a:pt x="328" y="110"/>
                      </a:lnTo>
                      <a:lnTo>
                        <a:pt x="430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2" name=""/>
                <p:cNvSpPr/>
                <p:nvPr/>
              </p:nvSpPr>
              <p:spPr>
                <a:xfrm flipH="1">
                  <a:off x="5016240" y="2363760"/>
                  <a:ext cx="53280" cy="18576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3" name=""/>
                <p:cNvSpPr/>
                <p:nvPr/>
              </p:nvSpPr>
              <p:spPr>
                <a:xfrm>
                  <a:off x="5007600" y="2562120"/>
                  <a:ext cx="333000" cy="87480"/>
                </a:xfrm>
                <a:custGeom>
                  <a:avLst/>
                  <a:gdLst/>
                  <a:ahLst/>
                  <a:rect l="l" t="t" r="r" b="b"/>
                  <a:pathLst>
                    <a:path w="458" h="109">
                      <a:moveTo>
                        <a:pt x="0" y="0"/>
                      </a:moveTo>
                      <a:lnTo>
                        <a:pt x="44" y="35"/>
                      </a:lnTo>
                      <a:lnTo>
                        <a:pt x="114" y="23"/>
                      </a:lnTo>
                      <a:lnTo>
                        <a:pt x="206" y="35"/>
                      </a:lnTo>
                      <a:lnTo>
                        <a:pt x="245" y="7"/>
                      </a:lnTo>
                      <a:lnTo>
                        <a:pt x="286" y="12"/>
                      </a:lnTo>
                      <a:lnTo>
                        <a:pt x="458" y="109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680" bIns="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4" name=""/>
                <p:cNvSpPr/>
                <p:nvPr/>
              </p:nvSpPr>
              <p:spPr>
                <a:xfrm flipV="1">
                  <a:off x="3539520" y="3924360"/>
                  <a:ext cx="21600" cy="9504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5" name=""/>
                <p:cNvSpPr/>
                <p:nvPr/>
              </p:nvSpPr>
              <p:spPr>
                <a:xfrm>
                  <a:off x="4551120" y="2663640"/>
                  <a:ext cx="311400" cy="81000"/>
                </a:xfrm>
                <a:custGeom>
                  <a:avLst/>
                  <a:gdLst/>
                  <a:ahLst/>
                  <a:rect l="l" t="t" r="r" b="b"/>
                  <a:pathLst>
                    <a:path w="431" h="102">
                      <a:moveTo>
                        <a:pt x="0" y="0"/>
                      </a:moveTo>
                      <a:lnTo>
                        <a:pt x="167" y="102"/>
                      </a:lnTo>
                      <a:lnTo>
                        <a:pt x="350" y="102"/>
                      </a:lnTo>
                      <a:lnTo>
                        <a:pt x="431" y="52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6" name=""/>
                <p:cNvSpPr/>
                <p:nvPr/>
              </p:nvSpPr>
              <p:spPr>
                <a:xfrm>
                  <a:off x="4451040" y="3560760"/>
                  <a:ext cx="76680" cy="177840"/>
                </a:xfrm>
                <a:custGeom>
                  <a:avLst/>
                  <a:gdLst/>
                  <a:ahLst/>
                  <a:rect l="l" t="t" r="r" b="b"/>
                  <a:pathLst>
                    <a:path w="106" h="225">
                      <a:moveTo>
                        <a:pt x="0" y="0"/>
                      </a:moveTo>
                      <a:lnTo>
                        <a:pt x="106" y="104"/>
                      </a:lnTo>
                      <a:lnTo>
                        <a:pt x="70" y="225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7" name=""/>
                <p:cNvSpPr/>
                <p:nvPr/>
              </p:nvSpPr>
              <p:spPr>
                <a:xfrm>
                  <a:off x="4421880" y="3665520"/>
                  <a:ext cx="20160" cy="95040"/>
                </a:xfrm>
                <a:custGeom>
                  <a:avLst/>
                  <a:gdLst/>
                  <a:ahLst/>
                  <a:rect l="l" t="t" r="r" b="b"/>
                  <a:pathLst>
                    <a:path w="29" h="120">
                      <a:moveTo>
                        <a:pt x="29" y="0"/>
                      </a:moveTo>
                      <a:lnTo>
                        <a:pt x="0" y="58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8" name=""/>
                <p:cNvSpPr/>
                <p:nvPr/>
              </p:nvSpPr>
              <p:spPr>
                <a:xfrm flipV="1">
                  <a:off x="3626280" y="3965400"/>
                  <a:ext cx="151920" cy="504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760" bIns="-41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9" name=""/>
                <p:cNvSpPr/>
                <p:nvPr/>
              </p:nvSpPr>
              <p:spPr>
                <a:xfrm flipH="1" flipV="1">
                  <a:off x="4301280" y="3268440"/>
                  <a:ext cx="57960" cy="12888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0" name=""/>
                <p:cNvSpPr/>
                <p:nvPr/>
              </p:nvSpPr>
              <p:spPr>
                <a:xfrm flipH="1">
                  <a:off x="4165200" y="3770280"/>
                  <a:ext cx="1080" cy="6336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560" bIns="16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1" name=""/>
                <p:cNvSpPr/>
                <p:nvPr/>
              </p:nvSpPr>
              <p:spPr>
                <a:xfrm>
                  <a:off x="3445200" y="3843360"/>
                  <a:ext cx="465120" cy="341280"/>
                </a:xfrm>
                <a:custGeom>
                  <a:avLst/>
                  <a:gdLst/>
                  <a:ahLst/>
                  <a:rect l="l" t="t" r="r" b="b"/>
                  <a:pathLst>
                    <a:path w="642" h="431">
                      <a:moveTo>
                        <a:pt x="0" y="431"/>
                      </a:moveTo>
                      <a:lnTo>
                        <a:pt x="211" y="327"/>
                      </a:lnTo>
                      <a:lnTo>
                        <a:pt x="435" y="137"/>
                      </a:lnTo>
                      <a:lnTo>
                        <a:pt x="642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542" name=""/>
              <p:cNvSpPr/>
              <p:nvPr/>
            </p:nvSpPr>
            <p:spPr>
              <a:xfrm>
                <a:off x="4304880" y="2671560"/>
                <a:ext cx="149040" cy="828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0" bIns="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 flipH="1" flipV="1">
                <a:off x="4142160" y="3821040"/>
                <a:ext cx="59400" cy="2232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 flipV="1">
                <a:off x="3915000" y="3962160"/>
                <a:ext cx="1080" cy="442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45" name=""/>
            <p:cNvSpPr/>
            <p:nvPr/>
          </p:nvSpPr>
          <p:spPr>
            <a:xfrm flipH="1">
              <a:off x="2634840" y="4005360"/>
              <a:ext cx="65160" cy="3412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 flipH="1">
              <a:off x="3013200" y="4457880"/>
              <a:ext cx="71280" cy="1504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47" name=""/>
            <p:cNvGrpSpPr/>
            <p:nvPr/>
          </p:nvGrpSpPr>
          <p:grpSpPr>
            <a:xfrm>
              <a:off x="3184560" y="4494240"/>
              <a:ext cx="190440" cy="345960"/>
              <a:chOff x="3184560" y="4494240"/>
              <a:chExt cx="190440" cy="345960"/>
            </a:xfrm>
          </p:grpSpPr>
          <p:sp>
            <p:nvSpPr>
              <p:cNvPr id="548" name=""/>
              <p:cNvSpPr/>
              <p:nvPr/>
            </p:nvSpPr>
            <p:spPr>
              <a:xfrm>
                <a:off x="3184560" y="4748040"/>
                <a:ext cx="37440" cy="92160"/>
              </a:xfrm>
              <a:custGeom>
                <a:avLst/>
                <a:gdLst/>
                <a:ahLst/>
                <a:rect l="l" t="t" r="r" b="b"/>
                <a:pathLst>
                  <a:path w="52" h="114">
                    <a:moveTo>
                      <a:pt x="52" y="114"/>
                    </a:moveTo>
                    <a:lnTo>
                      <a:pt x="46" y="64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360" bIns="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>
                <a:off x="3184560" y="4494240"/>
                <a:ext cx="190440" cy="260280"/>
              </a:xfrm>
              <a:custGeom>
                <a:avLst/>
                <a:gdLst/>
                <a:ahLst/>
                <a:rect l="l" t="t" r="r" b="b"/>
                <a:pathLst>
                  <a:path w="263" h="328">
                    <a:moveTo>
                      <a:pt x="5" y="328"/>
                    </a:moveTo>
                    <a:lnTo>
                      <a:pt x="0" y="195"/>
                    </a:lnTo>
                    <a:lnTo>
                      <a:pt x="34" y="138"/>
                    </a:lnTo>
                    <a:lnTo>
                      <a:pt x="154" y="46"/>
                    </a:lnTo>
                    <a:lnTo>
                      <a:pt x="263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50" name=""/>
            <p:cNvGrpSpPr/>
            <p:nvPr/>
          </p:nvGrpSpPr>
          <p:grpSpPr>
            <a:xfrm>
              <a:off x="1492200" y="1596960"/>
              <a:ext cx="3688920" cy="3332160"/>
              <a:chOff x="1492200" y="1596960"/>
              <a:chExt cx="3688920" cy="3332160"/>
            </a:xfrm>
          </p:grpSpPr>
          <p:sp>
            <p:nvSpPr>
              <p:cNvPr id="551" name=""/>
              <p:cNvSpPr/>
              <p:nvPr/>
            </p:nvSpPr>
            <p:spPr>
              <a:xfrm>
                <a:off x="3541680" y="1993680"/>
                <a:ext cx="485280" cy="86040"/>
              </a:xfrm>
              <a:custGeom>
                <a:avLst/>
                <a:gdLst/>
                <a:ahLst/>
                <a:rect l="l" t="t" r="r" b="b"/>
                <a:pathLst>
                  <a:path w="668" h="110">
                    <a:moveTo>
                      <a:pt x="5" y="0"/>
                    </a:moveTo>
                    <a:lnTo>
                      <a:pt x="0" y="20"/>
                    </a:lnTo>
                    <a:lnTo>
                      <a:pt x="172" y="72"/>
                    </a:lnTo>
                    <a:lnTo>
                      <a:pt x="173" y="72"/>
                    </a:lnTo>
                    <a:lnTo>
                      <a:pt x="666" y="110"/>
                    </a:lnTo>
                    <a:lnTo>
                      <a:pt x="668" y="88"/>
                    </a:lnTo>
                    <a:lnTo>
                      <a:pt x="175" y="51"/>
                    </a:lnTo>
                    <a:lnTo>
                      <a:pt x="173" y="61"/>
                    </a:lnTo>
                    <a:lnTo>
                      <a:pt x="177" y="5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240" bIns="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>
                <a:off x="3570480" y="1915920"/>
                <a:ext cx="218880" cy="765360"/>
              </a:xfrm>
              <a:custGeom>
                <a:avLst/>
                <a:gdLst/>
                <a:ahLst/>
                <a:rect l="l" t="t" r="r" b="b"/>
                <a:pathLst>
                  <a:path w="303" h="962">
                    <a:moveTo>
                      <a:pt x="303" y="19"/>
                    </a:moveTo>
                    <a:lnTo>
                      <a:pt x="294" y="0"/>
                    </a:lnTo>
                    <a:lnTo>
                      <a:pt x="151" y="71"/>
                    </a:lnTo>
                    <a:lnTo>
                      <a:pt x="147" y="73"/>
                    </a:lnTo>
                    <a:lnTo>
                      <a:pt x="145" y="77"/>
                    </a:lnTo>
                    <a:lnTo>
                      <a:pt x="39" y="378"/>
                    </a:lnTo>
                    <a:lnTo>
                      <a:pt x="38" y="381"/>
                    </a:lnTo>
                    <a:lnTo>
                      <a:pt x="0" y="961"/>
                    </a:lnTo>
                    <a:lnTo>
                      <a:pt x="21" y="962"/>
                    </a:lnTo>
                    <a:lnTo>
                      <a:pt x="59" y="383"/>
                    </a:lnTo>
                    <a:lnTo>
                      <a:pt x="48" y="381"/>
                    </a:lnTo>
                    <a:lnTo>
                      <a:pt x="57" y="385"/>
                    </a:lnTo>
                    <a:lnTo>
                      <a:pt x="163" y="84"/>
                    </a:lnTo>
                    <a:lnTo>
                      <a:pt x="161" y="87"/>
                    </a:lnTo>
                    <a:lnTo>
                      <a:pt x="165" y="80"/>
                    </a:lnTo>
                    <a:lnTo>
                      <a:pt x="154" y="80"/>
                    </a:lnTo>
                    <a:lnTo>
                      <a:pt x="160" y="91"/>
                    </a:lnTo>
                    <a:lnTo>
                      <a:pt x="303" y="19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>
                <a:off x="3432960" y="2117520"/>
                <a:ext cx="171000" cy="108000"/>
              </a:xfrm>
              <a:custGeom>
                <a:avLst/>
                <a:gdLst/>
                <a:ahLst/>
                <a:rect l="l" t="t" r="r" b="b"/>
                <a:pathLst>
                  <a:path w="237" h="137">
                    <a:moveTo>
                      <a:pt x="0" y="0"/>
                    </a:moveTo>
                    <a:lnTo>
                      <a:pt x="0" y="22"/>
                    </a:lnTo>
                    <a:lnTo>
                      <a:pt x="136" y="22"/>
                    </a:lnTo>
                    <a:lnTo>
                      <a:pt x="136" y="11"/>
                    </a:lnTo>
                    <a:lnTo>
                      <a:pt x="125" y="11"/>
                    </a:lnTo>
                    <a:lnTo>
                      <a:pt x="129" y="18"/>
                    </a:lnTo>
                    <a:lnTo>
                      <a:pt x="133" y="20"/>
                    </a:lnTo>
                    <a:lnTo>
                      <a:pt x="125" y="11"/>
                    </a:lnTo>
                    <a:lnTo>
                      <a:pt x="125" y="126"/>
                    </a:lnTo>
                    <a:lnTo>
                      <a:pt x="125" y="126"/>
                    </a:lnTo>
                    <a:lnTo>
                      <a:pt x="129" y="133"/>
                    </a:lnTo>
                    <a:lnTo>
                      <a:pt x="133" y="135"/>
                    </a:lnTo>
                    <a:lnTo>
                      <a:pt x="136" y="137"/>
                    </a:lnTo>
                    <a:lnTo>
                      <a:pt x="237" y="137"/>
                    </a:lnTo>
                    <a:lnTo>
                      <a:pt x="237" y="115"/>
                    </a:lnTo>
                    <a:lnTo>
                      <a:pt x="136" y="115"/>
                    </a:lnTo>
                    <a:lnTo>
                      <a:pt x="147" y="126"/>
                    </a:lnTo>
                    <a:lnTo>
                      <a:pt x="143" y="119"/>
                    </a:lnTo>
                    <a:lnTo>
                      <a:pt x="140" y="117"/>
                    </a:lnTo>
                    <a:lnTo>
                      <a:pt x="136" y="126"/>
                    </a:lnTo>
                    <a:lnTo>
                      <a:pt x="147" y="126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3" y="4"/>
                    </a:lnTo>
                    <a:lnTo>
                      <a:pt x="140" y="2"/>
                    </a:lnTo>
                    <a:lnTo>
                      <a:pt x="13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4" name=""/>
              <p:cNvSpPr/>
              <p:nvPr/>
            </p:nvSpPr>
            <p:spPr>
              <a:xfrm>
                <a:off x="3464640" y="2279520"/>
                <a:ext cx="94320" cy="122400"/>
              </a:xfrm>
              <a:custGeom>
                <a:avLst/>
                <a:gdLst/>
                <a:ahLst/>
                <a:rect l="l" t="t" r="r" b="b"/>
                <a:pathLst>
                  <a:path w="129" h="154">
                    <a:moveTo>
                      <a:pt x="14" y="0"/>
                    </a:moveTo>
                    <a:lnTo>
                      <a:pt x="0" y="16"/>
                    </a:lnTo>
                    <a:lnTo>
                      <a:pt x="114" y="154"/>
                    </a:lnTo>
                    <a:lnTo>
                      <a:pt x="129" y="138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5" name=""/>
              <p:cNvSpPr/>
              <p:nvPr/>
            </p:nvSpPr>
            <p:spPr>
              <a:xfrm>
                <a:off x="3070440" y="2241360"/>
                <a:ext cx="759600" cy="400320"/>
              </a:xfrm>
              <a:custGeom>
                <a:avLst/>
                <a:gdLst/>
                <a:ahLst/>
                <a:rect l="l" t="t" r="r" b="b"/>
                <a:pathLst>
                  <a:path w="1049" h="506">
                    <a:moveTo>
                      <a:pt x="1049" y="33"/>
                    </a:moveTo>
                    <a:lnTo>
                      <a:pt x="1041" y="13"/>
                    </a:lnTo>
                    <a:lnTo>
                      <a:pt x="726" y="128"/>
                    </a:lnTo>
                    <a:lnTo>
                      <a:pt x="726" y="128"/>
                    </a:lnTo>
                    <a:lnTo>
                      <a:pt x="724" y="128"/>
                    </a:lnTo>
                    <a:lnTo>
                      <a:pt x="299" y="486"/>
                    </a:lnTo>
                    <a:lnTo>
                      <a:pt x="305" y="495"/>
                    </a:lnTo>
                    <a:lnTo>
                      <a:pt x="312" y="488"/>
                    </a:lnTo>
                    <a:lnTo>
                      <a:pt x="308" y="486"/>
                    </a:lnTo>
                    <a:lnTo>
                      <a:pt x="305" y="484"/>
                    </a:lnTo>
                    <a:lnTo>
                      <a:pt x="301" y="486"/>
                    </a:lnTo>
                    <a:lnTo>
                      <a:pt x="313" y="488"/>
                    </a:lnTo>
                    <a:lnTo>
                      <a:pt x="16" y="0"/>
                    </a:lnTo>
                    <a:lnTo>
                      <a:pt x="0" y="15"/>
                    </a:lnTo>
                    <a:lnTo>
                      <a:pt x="297" y="502"/>
                    </a:lnTo>
                    <a:lnTo>
                      <a:pt x="297" y="502"/>
                    </a:lnTo>
                    <a:lnTo>
                      <a:pt x="301" y="504"/>
                    </a:lnTo>
                    <a:lnTo>
                      <a:pt x="305" y="506"/>
                    </a:lnTo>
                    <a:lnTo>
                      <a:pt x="308" y="504"/>
                    </a:lnTo>
                    <a:lnTo>
                      <a:pt x="312" y="504"/>
                    </a:lnTo>
                    <a:lnTo>
                      <a:pt x="737" y="146"/>
                    </a:lnTo>
                    <a:lnTo>
                      <a:pt x="729" y="137"/>
                    </a:lnTo>
                    <a:lnTo>
                      <a:pt x="733" y="147"/>
                    </a:lnTo>
                    <a:lnTo>
                      <a:pt x="1049" y="33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>
                <a:off x="3269160" y="2638440"/>
                <a:ext cx="30240" cy="434880"/>
              </a:xfrm>
              <a:custGeom>
                <a:avLst/>
                <a:gdLst/>
                <a:ahLst/>
                <a:rect l="l" t="t" r="r" b="b"/>
                <a:pathLst>
                  <a:path w="41" h="548">
                    <a:moveTo>
                      <a:pt x="41" y="0"/>
                    </a:moveTo>
                    <a:lnTo>
                      <a:pt x="20" y="0"/>
                    </a:lnTo>
                    <a:lnTo>
                      <a:pt x="0" y="548"/>
                    </a:lnTo>
                    <a:lnTo>
                      <a:pt x="22" y="548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>
                <a:off x="2692080" y="2479680"/>
                <a:ext cx="1385640" cy="1535040"/>
              </a:xfrm>
              <a:custGeom>
                <a:avLst/>
                <a:gdLst/>
                <a:ahLst/>
                <a:rect l="l" t="t" r="r" b="b"/>
                <a:pathLst>
                  <a:path w="1913" h="1932">
                    <a:moveTo>
                      <a:pt x="1913" y="16"/>
                    </a:moveTo>
                    <a:lnTo>
                      <a:pt x="1900" y="0"/>
                    </a:lnTo>
                    <a:lnTo>
                      <a:pt x="1782" y="114"/>
                    </a:lnTo>
                    <a:lnTo>
                      <a:pt x="1787" y="121"/>
                    </a:lnTo>
                    <a:lnTo>
                      <a:pt x="1784" y="113"/>
                    </a:lnTo>
                    <a:lnTo>
                      <a:pt x="1787" y="111"/>
                    </a:lnTo>
                    <a:lnTo>
                      <a:pt x="1567" y="125"/>
                    </a:lnTo>
                    <a:lnTo>
                      <a:pt x="1563" y="127"/>
                    </a:lnTo>
                    <a:lnTo>
                      <a:pt x="1219" y="242"/>
                    </a:lnTo>
                    <a:lnTo>
                      <a:pt x="1219" y="242"/>
                    </a:lnTo>
                    <a:lnTo>
                      <a:pt x="1216" y="243"/>
                    </a:lnTo>
                    <a:lnTo>
                      <a:pt x="805" y="745"/>
                    </a:lnTo>
                    <a:lnTo>
                      <a:pt x="812" y="753"/>
                    </a:lnTo>
                    <a:lnTo>
                      <a:pt x="807" y="745"/>
                    </a:lnTo>
                    <a:lnTo>
                      <a:pt x="601" y="966"/>
                    </a:lnTo>
                    <a:lnTo>
                      <a:pt x="342" y="1199"/>
                    </a:lnTo>
                    <a:lnTo>
                      <a:pt x="341" y="1199"/>
                    </a:lnTo>
                    <a:lnTo>
                      <a:pt x="190" y="1411"/>
                    </a:lnTo>
                    <a:lnTo>
                      <a:pt x="190" y="1411"/>
                    </a:lnTo>
                    <a:lnTo>
                      <a:pt x="188" y="1414"/>
                    </a:lnTo>
                    <a:lnTo>
                      <a:pt x="0" y="1925"/>
                    </a:lnTo>
                    <a:lnTo>
                      <a:pt x="18" y="1932"/>
                    </a:lnTo>
                    <a:lnTo>
                      <a:pt x="206" y="1421"/>
                    </a:lnTo>
                    <a:lnTo>
                      <a:pt x="197" y="1418"/>
                    </a:lnTo>
                    <a:lnTo>
                      <a:pt x="204" y="1427"/>
                    </a:lnTo>
                    <a:lnTo>
                      <a:pt x="355" y="1215"/>
                    </a:lnTo>
                    <a:lnTo>
                      <a:pt x="348" y="1206"/>
                    </a:lnTo>
                    <a:lnTo>
                      <a:pt x="355" y="1215"/>
                    </a:lnTo>
                    <a:lnTo>
                      <a:pt x="613" y="982"/>
                    </a:lnTo>
                    <a:lnTo>
                      <a:pt x="819" y="762"/>
                    </a:lnTo>
                    <a:lnTo>
                      <a:pt x="819" y="762"/>
                    </a:lnTo>
                    <a:lnTo>
                      <a:pt x="1230" y="260"/>
                    </a:lnTo>
                    <a:lnTo>
                      <a:pt x="1223" y="251"/>
                    </a:lnTo>
                    <a:lnTo>
                      <a:pt x="1226" y="261"/>
                    </a:lnTo>
                    <a:lnTo>
                      <a:pt x="1571" y="147"/>
                    </a:lnTo>
                    <a:lnTo>
                      <a:pt x="1567" y="136"/>
                    </a:lnTo>
                    <a:lnTo>
                      <a:pt x="1569" y="147"/>
                    </a:lnTo>
                    <a:lnTo>
                      <a:pt x="1789" y="132"/>
                    </a:lnTo>
                    <a:lnTo>
                      <a:pt x="1791" y="130"/>
                    </a:lnTo>
                    <a:lnTo>
                      <a:pt x="1795" y="130"/>
                    </a:lnTo>
                    <a:lnTo>
                      <a:pt x="1913" y="16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>
                <a:off x="3131280" y="3238560"/>
                <a:ext cx="98280" cy="118800"/>
              </a:xfrm>
              <a:custGeom>
                <a:avLst/>
                <a:gdLst/>
                <a:ahLst/>
                <a:rect l="l" t="t" r="r" b="b"/>
                <a:pathLst>
                  <a:path w="136" h="151">
                    <a:moveTo>
                      <a:pt x="14" y="0"/>
                    </a:moveTo>
                    <a:lnTo>
                      <a:pt x="0" y="16"/>
                    </a:lnTo>
                    <a:lnTo>
                      <a:pt x="122" y="151"/>
                    </a:lnTo>
                    <a:lnTo>
                      <a:pt x="136" y="135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>
                <a:off x="2828520" y="3252600"/>
                <a:ext cx="120240" cy="192240"/>
              </a:xfrm>
              <a:custGeom>
                <a:avLst/>
                <a:gdLst/>
                <a:ahLst/>
                <a:rect l="l" t="t" r="r" b="b"/>
                <a:pathLst>
                  <a:path w="165" h="242">
                    <a:moveTo>
                      <a:pt x="22" y="0"/>
                    </a:moveTo>
                    <a:lnTo>
                      <a:pt x="0" y="2"/>
                    </a:lnTo>
                    <a:lnTo>
                      <a:pt x="11" y="149"/>
                    </a:lnTo>
                    <a:lnTo>
                      <a:pt x="15" y="154"/>
                    </a:lnTo>
                    <a:lnTo>
                      <a:pt x="16" y="156"/>
                    </a:lnTo>
                    <a:lnTo>
                      <a:pt x="154" y="242"/>
                    </a:lnTo>
                    <a:lnTo>
                      <a:pt x="165" y="224"/>
                    </a:lnTo>
                    <a:lnTo>
                      <a:pt x="27" y="138"/>
                    </a:lnTo>
                    <a:lnTo>
                      <a:pt x="29" y="140"/>
                    </a:lnTo>
                    <a:lnTo>
                      <a:pt x="22" y="147"/>
                    </a:lnTo>
                    <a:lnTo>
                      <a:pt x="33" y="147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>
                <a:off x="2895120" y="3500280"/>
                <a:ext cx="249480" cy="177840"/>
              </a:xfrm>
              <a:custGeom>
                <a:avLst/>
                <a:gdLst/>
                <a:ahLst/>
                <a:rect l="l" t="t" r="r" b="b"/>
                <a:pathLst>
                  <a:path w="344" h="224">
                    <a:moveTo>
                      <a:pt x="12" y="0"/>
                    </a:moveTo>
                    <a:lnTo>
                      <a:pt x="0" y="16"/>
                    </a:lnTo>
                    <a:lnTo>
                      <a:pt x="120" y="142"/>
                    </a:lnTo>
                    <a:lnTo>
                      <a:pt x="122" y="142"/>
                    </a:lnTo>
                    <a:lnTo>
                      <a:pt x="122" y="144"/>
                    </a:lnTo>
                    <a:lnTo>
                      <a:pt x="337" y="224"/>
                    </a:lnTo>
                    <a:lnTo>
                      <a:pt x="344" y="205"/>
                    </a:lnTo>
                    <a:lnTo>
                      <a:pt x="129" y="124"/>
                    </a:lnTo>
                    <a:lnTo>
                      <a:pt x="125" y="133"/>
                    </a:lnTo>
                    <a:lnTo>
                      <a:pt x="132" y="126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>
                <a:off x="2676600" y="3571920"/>
                <a:ext cx="173880" cy="190440"/>
              </a:xfrm>
              <a:custGeom>
                <a:avLst/>
                <a:gdLst/>
                <a:ahLst/>
                <a:rect l="l" t="t" r="r" b="b"/>
                <a:pathLst>
                  <a:path w="240" h="240">
                    <a:moveTo>
                      <a:pt x="240" y="20"/>
                    </a:moveTo>
                    <a:lnTo>
                      <a:pt x="231" y="0"/>
                    </a:lnTo>
                    <a:lnTo>
                      <a:pt x="7" y="115"/>
                    </a:lnTo>
                    <a:lnTo>
                      <a:pt x="3" y="116"/>
                    </a:lnTo>
                    <a:lnTo>
                      <a:pt x="0" y="124"/>
                    </a:lnTo>
                    <a:lnTo>
                      <a:pt x="1" y="125"/>
                    </a:lnTo>
                    <a:lnTo>
                      <a:pt x="25" y="240"/>
                    </a:lnTo>
                    <a:lnTo>
                      <a:pt x="44" y="236"/>
                    </a:lnTo>
                    <a:lnTo>
                      <a:pt x="21" y="122"/>
                    </a:lnTo>
                    <a:lnTo>
                      <a:pt x="18" y="131"/>
                    </a:lnTo>
                    <a:lnTo>
                      <a:pt x="21" y="124"/>
                    </a:lnTo>
                    <a:lnTo>
                      <a:pt x="21" y="124"/>
                    </a:lnTo>
                    <a:lnTo>
                      <a:pt x="10" y="124"/>
                    </a:lnTo>
                    <a:lnTo>
                      <a:pt x="16" y="134"/>
                    </a:lnTo>
                    <a:lnTo>
                      <a:pt x="240" y="2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>
                <a:off x="2808360" y="3659040"/>
                <a:ext cx="72000" cy="109800"/>
              </a:xfrm>
              <a:custGeom>
                <a:avLst/>
                <a:gdLst/>
                <a:ahLst/>
                <a:rect l="l" t="t" r="r" b="b"/>
                <a:pathLst>
                  <a:path w="100" h="136">
                    <a:moveTo>
                      <a:pt x="14" y="0"/>
                    </a:moveTo>
                    <a:lnTo>
                      <a:pt x="0" y="16"/>
                    </a:lnTo>
                    <a:lnTo>
                      <a:pt x="86" y="136"/>
                    </a:lnTo>
                    <a:lnTo>
                      <a:pt x="100" y="12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>
                <a:off x="2358720" y="1698480"/>
                <a:ext cx="1218600" cy="982800"/>
              </a:xfrm>
              <a:custGeom>
                <a:avLst/>
                <a:gdLst/>
                <a:ahLst/>
                <a:rect l="l" t="t" r="r" b="b"/>
                <a:pathLst>
                  <a:path w="1684" h="1237">
                    <a:moveTo>
                      <a:pt x="11" y="0"/>
                    </a:moveTo>
                    <a:lnTo>
                      <a:pt x="0" y="18"/>
                    </a:lnTo>
                    <a:lnTo>
                      <a:pt x="529" y="355"/>
                    </a:lnTo>
                    <a:lnTo>
                      <a:pt x="535" y="346"/>
                    </a:lnTo>
                    <a:lnTo>
                      <a:pt x="529" y="355"/>
                    </a:lnTo>
                    <a:lnTo>
                      <a:pt x="1040" y="735"/>
                    </a:lnTo>
                    <a:lnTo>
                      <a:pt x="1671" y="1237"/>
                    </a:lnTo>
                    <a:lnTo>
                      <a:pt x="1684" y="1219"/>
                    </a:lnTo>
                    <a:lnTo>
                      <a:pt x="1053" y="717"/>
                    </a:lnTo>
                    <a:lnTo>
                      <a:pt x="542" y="337"/>
                    </a:lnTo>
                    <a:lnTo>
                      <a:pt x="540" y="337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>
                <a:off x="2034000" y="2682720"/>
                <a:ext cx="1242000" cy="284400"/>
              </a:xfrm>
              <a:custGeom>
                <a:avLst/>
                <a:gdLst/>
                <a:ahLst/>
                <a:rect l="l" t="t" r="r" b="b"/>
                <a:pathLst>
                  <a:path w="1714" h="359">
                    <a:moveTo>
                      <a:pt x="2" y="0"/>
                    </a:moveTo>
                    <a:lnTo>
                      <a:pt x="0" y="22"/>
                    </a:lnTo>
                    <a:lnTo>
                      <a:pt x="566" y="93"/>
                    </a:lnTo>
                    <a:lnTo>
                      <a:pt x="566" y="83"/>
                    </a:lnTo>
                    <a:lnTo>
                      <a:pt x="559" y="90"/>
                    </a:lnTo>
                    <a:lnTo>
                      <a:pt x="563" y="92"/>
                    </a:lnTo>
                    <a:lnTo>
                      <a:pt x="559" y="90"/>
                    </a:lnTo>
                    <a:lnTo>
                      <a:pt x="724" y="348"/>
                    </a:lnTo>
                    <a:lnTo>
                      <a:pt x="724" y="348"/>
                    </a:lnTo>
                    <a:lnTo>
                      <a:pt x="728" y="350"/>
                    </a:lnTo>
                    <a:lnTo>
                      <a:pt x="731" y="352"/>
                    </a:lnTo>
                    <a:lnTo>
                      <a:pt x="1714" y="359"/>
                    </a:lnTo>
                    <a:lnTo>
                      <a:pt x="1714" y="337"/>
                    </a:lnTo>
                    <a:lnTo>
                      <a:pt x="731" y="330"/>
                    </a:lnTo>
                    <a:lnTo>
                      <a:pt x="739" y="334"/>
                    </a:lnTo>
                    <a:lnTo>
                      <a:pt x="735" y="332"/>
                    </a:lnTo>
                    <a:lnTo>
                      <a:pt x="731" y="341"/>
                    </a:lnTo>
                    <a:lnTo>
                      <a:pt x="740" y="334"/>
                    </a:lnTo>
                    <a:lnTo>
                      <a:pt x="575" y="75"/>
                    </a:lnTo>
                    <a:lnTo>
                      <a:pt x="574" y="75"/>
                    </a:lnTo>
                    <a:lnTo>
                      <a:pt x="570" y="74"/>
                    </a:lnTo>
                    <a:lnTo>
                      <a:pt x="568" y="7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>
                <a:off x="1825200" y="1596960"/>
                <a:ext cx="34560" cy="166680"/>
              </a:xfrm>
              <a:custGeom>
                <a:avLst/>
                <a:gdLst/>
                <a:ahLst/>
                <a:rect l="l" t="t" r="r" b="b"/>
                <a:pathLst>
                  <a:path w="49" h="210">
                    <a:moveTo>
                      <a:pt x="49" y="2"/>
                    </a:moveTo>
                    <a:lnTo>
                      <a:pt x="29" y="0"/>
                    </a:lnTo>
                    <a:lnTo>
                      <a:pt x="0" y="208"/>
                    </a:lnTo>
                    <a:lnTo>
                      <a:pt x="20" y="210"/>
                    </a:lnTo>
                    <a:lnTo>
                      <a:pt x="49" y="2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>
                <a:off x="1760400" y="1630440"/>
                <a:ext cx="83520" cy="71280"/>
              </a:xfrm>
              <a:custGeom>
                <a:avLst/>
                <a:gdLst/>
                <a:ahLst/>
                <a:rect l="l" t="t" r="r" b="b"/>
                <a:pathLst>
                  <a:path w="114" h="90">
                    <a:moveTo>
                      <a:pt x="12" y="0"/>
                    </a:moveTo>
                    <a:lnTo>
                      <a:pt x="0" y="18"/>
                    </a:lnTo>
                    <a:lnTo>
                      <a:pt x="102" y="90"/>
                    </a:lnTo>
                    <a:lnTo>
                      <a:pt x="114" y="7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4480" bIns="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>
                <a:off x="2173320" y="3319560"/>
                <a:ext cx="72360" cy="218880"/>
              </a:xfrm>
              <a:custGeom>
                <a:avLst/>
                <a:gdLst/>
                <a:ahLst/>
                <a:rect l="l" t="t" r="r" b="b"/>
                <a:pathLst>
                  <a:path w="98" h="277">
                    <a:moveTo>
                      <a:pt x="18" y="0"/>
                    </a:moveTo>
                    <a:lnTo>
                      <a:pt x="0" y="9"/>
                    </a:lnTo>
                    <a:lnTo>
                      <a:pt x="79" y="182"/>
                    </a:lnTo>
                    <a:lnTo>
                      <a:pt x="88" y="176"/>
                    </a:lnTo>
                    <a:lnTo>
                      <a:pt x="77" y="176"/>
                    </a:lnTo>
                    <a:lnTo>
                      <a:pt x="80" y="169"/>
                    </a:lnTo>
                    <a:lnTo>
                      <a:pt x="23" y="262"/>
                    </a:lnTo>
                    <a:lnTo>
                      <a:pt x="39" y="277"/>
                    </a:lnTo>
                    <a:lnTo>
                      <a:pt x="97" y="183"/>
                    </a:lnTo>
                    <a:lnTo>
                      <a:pt x="98" y="176"/>
                    </a:lnTo>
                    <a:lnTo>
                      <a:pt x="97" y="173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2557440" y="3997440"/>
                <a:ext cx="224280" cy="363240"/>
              </a:xfrm>
              <a:custGeom>
                <a:avLst/>
                <a:gdLst/>
                <a:ahLst/>
                <a:rect l="l" t="t" r="r" b="b"/>
                <a:pathLst>
                  <a:path w="310" h="459">
                    <a:moveTo>
                      <a:pt x="132" y="258"/>
                    </a:moveTo>
                    <a:lnTo>
                      <a:pt x="148" y="246"/>
                    </a:lnTo>
                    <a:lnTo>
                      <a:pt x="19" y="20"/>
                    </a:lnTo>
                    <a:lnTo>
                      <a:pt x="10" y="25"/>
                    </a:lnTo>
                    <a:lnTo>
                      <a:pt x="14" y="34"/>
                    </a:lnTo>
                    <a:lnTo>
                      <a:pt x="18" y="32"/>
                    </a:lnTo>
                    <a:lnTo>
                      <a:pt x="21" y="25"/>
                    </a:lnTo>
                    <a:lnTo>
                      <a:pt x="12" y="36"/>
                    </a:lnTo>
                    <a:lnTo>
                      <a:pt x="208" y="21"/>
                    </a:lnTo>
                    <a:lnTo>
                      <a:pt x="206" y="11"/>
                    </a:lnTo>
                    <a:lnTo>
                      <a:pt x="199" y="18"/>
                    </a:lnTo>
                    <a:lnTo>
                      <a:pt x="202" y="20"/>
                    </a:lnTo>
                    <a:lnTo>
                      <a:pt x="206" y="21"/>
                    </a:lnTo>
                    <a:lnTo>
                      <a:pt x="199" y="18"/>
                    </a:lnTo>
                    <a:lnTo>
                      <a:pt x="292" y="170"/>
                    </a:lnTo>
                    <a:lnTo>
                      <a:pt x="299" y="163"/>
                    </a:lnTo>
                    <a:lnTo>
                      <a:pt x="290" y="161"/>
                    </a:lnTo>
                    <a:lnTo>
                      <a:pt x="247" y="446"/>
                    </a:lnTo>
                    <a:lnTo>
                      <a:pt x="256" y="448"/>
                    </a:lnTo>
                    <a:lnTo>
                      <a:pt x="256" y="437"/>
                    </a:lnTo>
                    <a:lnTo>
                      <a:pt x="252" y="439"/>
                    </a:lnTo>
                    <a:lnTo>
                      <a:pt x="249" y="441"/>
                    </a:lnTo>
                    <a:lnTo>
                      <a:pt x="256" y="437"/>
                    </a:lnTo>
                    <a:lnTo>
                      <a:pt x="104" y="430"/>
                    </a:lnTo>
                    <a:lnTo>
                      <a:pt x="104" y="452"/>
                    </a:lnTo>
                    <a:lnTo>
                      <a:pt x="256" y="459"/>
                    </a:lnTo>
                    <a:lnTo>
                      <a:pt x="256" y="459"/>
                    </a:lnTo>
                    <a:lnTo>
                      <a:pt x="260" y="457"/>
                    </a:lnTo>
                    <a:lnTo>
                      <a:pt x="263" y="455"/>
                    </a:lnTo>
                    <a:lnTo>
                      <a:pt x="267" y="448"/>
                    </a:lnTo>
                    <a:lnTo>
                      <a:pt x="267" y="450"/>
                    </a:lnTo>
                    <a:lnTo>
                      <a:pt x="310" y="165"/>
                    </a:lnTo>
                    <a:lnTo>
                      <a:pt x="310" y="163"/>
                    </a:lnTo>
                    <a:lnTo>
                      <a:pt x="308" y="156"/>
                    </a:lnTo>
                    <a:lnTo>
                      <a:pt x="215" y="4"/>
                    </a:lnTo>
                    <a:lnTo>
                      <a:pt x="213" y="4"/>
                    </a:lnTo>
                    <a:lnTo>
                      <a:pt x="209" y="2"/>
                    </a:lnTo>
                    <a:lnTo>
                      <a:pt x="206" y="0"/>
                    </a:lnTo>
                    <a:lnTo>
                      <a:pt x="206" y="0"/>
                    </a:lnTo>
                    <a:lnTo>
                      <a:pt x="10" y="14"/>
                    </a:lnTo>
                    <a:lnTo>
                      <a:pt x="7" y="16"/>
                    </a:lnTo>
                    <a:lnTo>
                      <a:pt x="3" y="18"/>
                    </a:lnTo>
                    <a:lnTo>
                      <a:pt x="0" y="25"/>
                    </a:lnTo>
                    <a:lnTo>
                      <a:pt x="3" y="32"/>
                    </a:lnTo>
                    <a:lnTo>
                      <a:pt x="132" y="258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2458800" y="3701880"/>
                <a:ext cx="343440" cy="192240"/>
              </a:xfrm>
              <a:custGeom>
                <a:avLst/>
                <a:gdLst/>
                <a:ahLst/>
                <a:rect l="l" t="t" r="r" b="b"/>
                <a:pathLst>
                  <a:path w="475" h="242">
                    <a:moveTo>
                      <a:pt x="475" y="19"/>
                    </a:moveTo>
                    <a:lnTo>
                      <a:pt x="467" y="0"/>
                    </a:lnTo>
                    <a:lnTo>
                      <a:pt x="0" y="222"/>
                    </a:lnTo>
                    <a:lnTo>
                      <a:pt x="9" y="242"/>
                    </a:lnTo>
                    <a:lnTo>
                      <a:pt x="475" y="19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>
                <a:off x="1492200" y="3508200"/>
                <a:ext cx="1110240" cy="762120"/>
              </a:xfrm>
              <a:custGeom>
                <a:avLst/>
                <a:gdLst/>
                <a:ahLst/>
                <a:rect l="l" t="t" r="r" b="b"/>
                <a:pathLst>
                  <a:path w="1532" h="961">
                    <a:moveTo>
                      <a:pt x="16" y="2"/>
                    </a:moveTo>
                    <a:lnTo>
                      <a:pt x="0" y="13"/>
                    </a:lnTo>
                    <a:lnTo>
                      <a:pt x="1" y="16"/>
                    </a:lnTo>
                    <a:lnTo>
                      <a:pt x="1" y="18"/>
                    </a:lnTo>
                    <a:lnTo>
                      <a:pt x="5" y="20"/>
                    </a:lnTo>
                    <a:lnTo>
                      <a:pt x="9" y="22"/>
                    </a:lnTo>
                    <a:lnTo>
                      <a:pt x="928" y="22"/>
                    </a:lnTo>
                    <a:lnTo>
                      <a:pt x="928" y="11"/>
                    </a:lnTo>
                    <a:lnTo>
                      <a:pt x="923" y="22"/>
                    </a:lnTo>
                    <a:lnTo>
                      <a:pt x="1145" y="136"/>
                    </a:lnTo>
                    <a:lnTo>
                      <a:pt x="1151" y="126"/>
                    </a:lnTo>
                    <a:lnTo>
                      <a:pt x="1143" y="131"/>
                    </a:lnTo>
                    <a:lnTo>
                      <a:pt x="1323" y="482"/>
                    </a:lnTo>
                    <a:lnTo>
                      <a:pt x="1330" y="477"/>
                    </a:lnTo>
                    <a:lnTo>
                      <a:pt x="1321" y="481"/>
                    </a:lnTo>
                    <a:lnTo>
                      <a:pt x="1514" y="961"/>
                    </a:lnTo>
                    <a:lnTo>
                      <a:pt x="1532" y="954"/>
                    </a:lnTo>
                    <a:lnTo>
                      <a:pt x="1339" y="473"/>
                    </a:lnTo>
                    <a:lnTo>
                      <a:pt x="1339" y="472"/>
                    </a:lnTo>
                    <a:lnTo>
                      <a:pt x="1160" y="120"/>
                    </a:lnTo>
                    <a:lnTo>
                      <a:pt x="1158" y="118"/>
                    </a:lnTo>
                    <a:lnTo>
                      <a:pt x="1156" y="117"/>
                    </a:lnTo>
                    <a:lnTo>
                      <a:pt x="934" y="2"/>
                    </a:lnTo>
                    <a:lnTo>
                      <a:pt x="932" y="2"/>
                    </a:lnTo>
                    <a:lnTo>
                      <a:pt x="928" y="0"/>
                    </a:lnTo>
                    <a:lnTo>
                      <a:pt x="9" y="0"/>
                    </a:lnTo>
                    <a:lnTo>
                      <a:pt x="16" y="4"/>
                    </a:lnTo>
                    <a:lnTo>
                      <a:pt x="12" y="2"/>
                    </a:lnTo>
                    <a:lnTo>
                      <a:pt x="9" y="11"/>
                    </a:lnTo>
                    <a:lnTo>
                      <a:pt x="18" y="5"/>
                    </a:lnTo>
                    <a:lnTo>
                      <a:pt x="16" y="2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>
                <a:off x="3124080" y="4248000"/>
                <a:ext cx="2057040" cy="601920"/>
              </a:xfrm>
              <a:custGeom>
                <a:avLst/>
                <a:gdLst/>
                <a:ahLst/>
                <a:rect l="l" t="t" r="r" b="b"/>
                <a:pathLst>
                  <a:path w="2840" h="759">
                    <a:moveTo>
                      <a:pt x="2804" y="750"/>
                    </a:moveTo>
                    <a:lnTo>
                      <a:pt x="2826" y="752"/>
                    </a:lnTo>
                    <a:lnTo>
                      <a:pt x="2840" y="508"/>
                    </a:lnTo>
                    <a:lnTo>
                      <a:pt x="2840" y="506"/>
                    </a:lnTo>
                    <a:lnTo>
                      <a:pt x="2836" y="499"/>
                    </a:lnTo>
                    <a:lnTo>
                      <a:pt x="2835" y="497"/>
                    </a:lnTo>
                    <a:lnTo>
                      <a:pt x="2670" y="425"/>
                    </a:lnTo>
                    <a:lnTo>
                      <a:pt x="2664" y="434"/>
                    </a:lnTo>
                    <a:lnTo>
                      <a:pt x="2673" y="429"/>
                    </a:lnTo>
                    <a:lnTo>
                      <a:pt x="2487" y="92"/>
                    </a:lnTo>
                    <a:lnTo>
                      <a:pt x="2485" y="90"/>
                    </a:lnTo>
                    <a:lnTo>
                      <a:pt x="2481" y="88"/>
                    </a:lnTo>
                    <a:lnTo>
                      <a:pt x="2481" y="88"/>
                    </a:lnTo>
                    <a:lnTo>
                      <a:pt x="2230" y="2"/>
                    </a:lnTo>
                    <a:lnTo>
                      <a:pt x="2227" y="0"/>
                    </a:lnTo>
                    <a:lnTo>
                      <a:pt x="2227" y="0"/>
                    </a:lnTo>
                    <a:lnTo>
                      <a:pt x="1345" y="15"/>
                    </a:lnTo>
                    <a:lnTo>
                      <a:pt x="1341" y="17"/>
                    </a:lnTo>
                    <a:lnTo>
                      <a:pt x="1054" y="110"/>
                    </a:lnTo>
                    <a:lnTo>
                      <a:pt x="1058" y="119"/>
                    </a:lnTo>
                    <a:lnTo>
                      <a:pt x="1058" y="108"/>
                    </a:lnTo>
                    <a:lnTo>
                      <a:pt x="484" y="151"/>
                    </a:lnTo>
                    <a:lnTo>
                      <a:pt x="481" y="153"/>
                    </a:lnTo>
                    <a:lnTo>
                      <a:pt x="481" y="153"/>
                    </a:lnTo>
                    <a:lnTo>
                      <a:pt x="223" y="260"/>
                    </a:lnTo>
                    <a:lnTo>
                      <a:pt x="219" y="262"/>
                    </a:lnTo>
                    <a:lnTo>
                      <a:pt x="68" y="427"/>
                    </a:lnTo>
                    <a:lnTo>
                      <a:pt x="68" y="429"/>
                    </a:lnTo>
                    <a:lnTo>
                      <a:pt x="4" y="544"/>
                    </a:lnTo>
                    <a:lnTo>
                      <a:pt x="0" y="549"/>
                    </a:lnTo>
                    <a:lnTo>
                      <a:pt x="2" y="551"/>
                    </a:lnTo>
                    <a:lnTo>
                      <a:pt x="31" y="759"/>
                    </a:lnTo>
                    <a:lnTo>
                      <a:pt x="50" y="757"/>
                    </a:lnTo>
                    <a:lnTo>
                      <a:pt x="22" y="549"/>
                    </a:lnTo>
                    <a:lnTo>
                      <a:pt x="11" y="549"/>
                    </a:lnTo>
                    <a:lnTo>
                      <a:pt x="20" y="556"/>
                    </a:lnTo>
                    <a:lnTo>
                      <a:pt x="85" y="442"/>
                    </a:lnTo>
                    <a:lnTo>
                      <a:pt x="76" y="434"/>
                    </a:lnTo>
                    <a:lnTo>
                      <a:pt x="83" y="443"/>
                    </a:lnTo>
                    <a:lnTo>
                      <a:pt x="233" y="278"/>
                    </a:lnTo>
                    <a:lnTo>
                      <a:pt x="226" y="269"/>
                    </a:lnTo>
                    <a:lnTo>
                      <a:pt x="232" y="280"/>
                    </a:lnTo>
                    <a:lnTo>
                      <a:pt x="490" y="173"/>
                    </a:lnTo>
                    <a:lnTo>
                      <a:pt x="484" y="162"/>
                    </a:lnTo>
                    <a:lnTo>
                      <a:pt x="486" y="173"/>
                    </a:lnTo>
                    <a:lnTo>
                      <a:pt x="1060" y="130"/>
                    </a:lnTo>
                    <a:lnTo>
                      <a:pt x="1062" y="130"/>
                    </a:lnTo>
                    <a:lnTo>
                      <a:pt x="1348" y="36"/>
                    </a:lnTo>
                    <a:lnTo>
                      <a:pt x="1345" y="26"/>
                    </a:lnTo>
                    <a:lnTo>
                      <a:pt x="1345" y="36"/>
                    </a:lnTo>
                    <a:lnTo>
                      <a:pt x="2227" y="22"/>
                    </a:lnTo>
                    <a:lnTo>
                      <a:pt x="2227" y="11"/>
                    </a:lnTo>
                    <a:lnTo>
                      <a:pt x="2223" y="22"/>
                    </a:lnTo>
                    <a:lnTo>
                      <a:pt x="2474" y="108"/>
                    </a:lnTo>
                    <a:lnTo>
                      <a:pt x="2478" y="97"/>
                    </a:lnTo>
                    <a:lnTo>
                      <a:pt x="2471" y="104"/>
                    </a:lnTo>
                    <a:lnTo>
                      <a:pt x="2657" y="442"/>
                    </a:lnTo>
                    <a:lnTo>
                      <a:pt x="2657" y="442"/>
                    </a:lnTo>
                    <a:lnTo>
                      <a:pt x="2661" y="445"/>
                    </a:lnTo>
                    <a:lnTo>
                      <a:pt x="2826" y="517"/>
                    </a:lnTo>
                    <a:lnTo>
                      <a:pt x="2818" y="506"/>
                    </a:lnTo>
                    <a:lnTo>
                      <a:pt x="2822" y="513"/>
                    </a:lnTo>
                    <a:lnTo>
                      <a:pt x="2829" y="506"/>
                    </a:lnTo>
                    <a:lnTo>
                      <a:pt x="2818" y="506"/>
                    </a:lnTo>
                    <a:lnTo>
                      <a:pt x="2804" y="75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4884120" y="4481280"/>
                <a:ext cx="121320" cy="84240"/>
              </a:xfrm>
              <a:custGeom>
                <a:avLst/>
                <a:gdLst/>
                <a:ahLst/>
                <a:rect l="l" t="t" r="r" b="b"/>
                <a:pathLst>
                  <a:path w="167" h="105">
                    <a:moveTo>
                      <a:pt x="167" y="21"/>
                    </a:moveTo>
                    <a:lnTo>
                      <a:pt x="162" y="0"/>
                    </a:lnTo>
                    <a:lnTo>
                      <a:pt x="69" y="21"/>
                    </a:lnTo>
                    <a:lnTo>
                      <a:pt x="67" y="23"/>
                    </a:lnTo>
                    <a:lnTo>
                      <a:pt x="65" y="25"/>
                    </a:lnTo>
                    <a:lnTo>
                      <a:pt x="0" y="89"/>
                    </a:lnTo>
                    <a:lnTo>
                      <a:pt x="13" y="105"/>
                    </a:lnTo>
                    <a:lnTo>
                      <a:pt x="78" y="41"/>
                    </a:lnTo>
                    <a:lnTo>
                      <a:pt x="70" y="32"/>
                    </a:lnTo>
                    <a:lnTo>
                      <a:pt x="74" y="43"/>
                    </a:lnTo>
                    <a:lnTo>
                      <a:pt x="167" y="21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440" bIns="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>
                <a:off x="4932000" y="4500360"/>
                <a:ext cx="59400" cy="88920"/>
              </a:xfrm>
              <a:custGeom>
                <a:avLst/>
                <a:gdLst/>
                <a:ahLst/>
                <a:rect l="l" t="t" r="r" b="b"/>
                <a:pathLst>
                  <a:path w="80" h="111">
                    <a:moveTo>
                      <a:pt x="71" y="111"/>
                    </a:moveTo>
                    <a:lnTo>
                      <a:pt x="80" y="91"/>
                    </a:lnTo>
                    <a:lnTo>
                      <a:pt x="23" y="62"/>
                    </a:lnTo>
                    <a:lnTo>
                      <a:pt x="18" y="71"/>
                    </a:lnTo>
                    <a:lnTo>
                      <a:pt x="25" y="64"/>
                    </a:lnTo>
                    <a:lnTo>
                      <a:pt x="28" y="71"/>
                    </a:lnTo>
                    <a:lnTo>
                      <a:pt x="21" y="0"/>
                    </a:lnTo>
                    <a:lnTo>
                      <a:pt x="0" y="1"/>
                    </a:lnTo>
                    <a:lnTo>
                      <a:pt x="7" y="73"/>
                    </a:lnTo>
                    <a:lnTo>
                      <a:pt x="11" y="79"/>
                    </a:lnTo>
                    <a:lnTo>
                      <a:pt x="14" y="82"/>
                    </a:lnTo>
                    <a:lnTo>
                      <a:pt x="71" y="111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>
                <a:off x="4920480" y="4548240"/>
                <a:ext cx="31680" cy="48960"/>
              </a:xfrm>
              <a:custGeom>
                <a:avLst/>
                <a:gdLst/>
                <a:ahLst/>
                <a:rect l="l" t="t" r="r" b="b"/>
                <a:pathLst>
                  <a:path w="43" h="63">
                    <a:moveTo>
                      <a:pt x="0" y="50"/>
                    </a:moveTo>
                    <a:lnTo>
                      <a:pt x="16" y="63"/>
                    </a:lnTo>
                    <a:lnTo>
                      <a:pt x="43" y="12"/>
                    </a:lnTo>
                    <a:lnTo>
                      <a:pt x="27" y="0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>
                <a:off x="3321360" y="4788000"/>
                <a:ext cx="102600" cy="141120"/>
              </a:xfrm>
              <a:custGeom>
                <a:avLst/>
                <a:gdLst/>
                <a:ahLst/>
                <a:rect l="l" t="t" r="r" b="b"/>
                <a:pathLst>
                  <a:path w="141" h="177">
                    <a:moveTo>
                      <a:pt x="141" y="21"/>
                    </a:moveTo>
                    <a:lnTo>
                      <a:pt x="140" y="0"/>
                    </a:lnTo>
                    <a:lnTo>
                      <a:pt x="18" y="14"/>
                    </a:lnTo>
                    <a:lnTo>
                      <a:pt x="14" y="16"/>
                    </a:lnTo>
                    <a:lnTo>
                      <a:pt x="11" y="18"/>
                    </a:lnTo>
                    <a:lnTo>
                      <a:pt x="7" y="25"/>
                    </a:lnTo>
                    <a:lnTo>
                      <a:pt x="0" y="176"/>
                    </a:lnTo>
                    <a:lnTo>
                      <a:pt x="21" y="177"/>
                    </a:lnTo>
                    <a:lnTo>
                      <a:pt x="28" y="27"/>
                    </a:lnTo>
                    <a:lnTo>
                      <a:pt x="21" y="34"/>
                    </a:lnTo>
                    <a:lnTo>
                      <a:pt x="25" y="32"/>
                    </a:lnTo>
                    <a:lnTo>
                      <a:pt x="28" y="25"/>
                    </a:lnTo>
                    <a:lnTo>
                      <a:pt x="18" y="25"/>
                    </a:lnTo>
                    <a:lnTo>
                      <a:pt x="19" y="36"/>
                    </a:lnTo>
                    <a:lnTo>
                      <a:pt x="141" y="21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>
                <a:off x="3205440" y="4660920"/>
                <a:ext cx="134640" cy="154080"/>
              </a:xfrm>
              <a:custGeom>
                <a:avLst/>
                <a:gdLst/>
                <a:ahLst/>
                <a:rect l="l" t="t" r="r" b="b"/>
                <a:pathLst>
                  <a:path w="187" h="196">
                    <a:moveTo>
                      <a:pt x="13" y="0"/>
                    </a:moveTo>
                    <a:lnTo>
                      <a:pt x="0" y="17"/>
                    </a:lnTo>
                    <a:lnTo>
                      <a:pt x="174" y="196"/>
                    </a:lnTo>
                    <a:lnTo>
                      <a:pt x="187" y="18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>
                <a:off x="3035880" y="4392720"/>
                <a:ext cx="457920" cy="384120"/>
              </a:xfrm>
              <a:custGeom>
                <a:avLst/>
                <a:gdLst/>
                <a:ahLst/>
                <a:rect l="l" t="t" r="r" b="b"/>
                <a:pathLst>
                  <a:path w="633" h="484">
                    <a:moveTo>
                      <a:pt x="633" y="45"/>
                    </a:moveTo>
                    <a:lnTo>
                      <a:pt x="622" y="27"/>
                    </a:lnTo>
                    <a:lnTo>
                      <a:pt x="278" y="235"/>
                    </a:lnTo>
                    <a:lnTo>
                      <a:pt x="276" y="237"/>
                    </a:lnTo>
                    <a:lnTo>
                      <a:pt x="276" y="239"/>
                    </a:lnTo>
                    <a:lnTo>
                      <a:pt x="147" y="468"/>
                    </a:lnTo>
                    <a:lnTo>
                      <a:pt x="155" y="474"/>
                    </a:lnTo>
                    <a:lnTo>
                      <a:pt x="155" y="463"/>
                    </a:lnTo>
                    <a:lnTo>
                      <a:pt x="151" y="465"/>
                    </a:lnTo>
                    <a:lnTo>
                      <a:pt x="147" y="467"/>
                    </a:lnTo>
                    <a:lnTo>
                      <a:pt x="156" y="463"/>
                    </a:lnTo>
                    <a:lnTo>
                      <a:pt x="13" y="449"/>
                    </a:lnTo>
                    <a:lnTo>
                      <a:pt x="11" y="459"/>
                    </a:lnTo>
                    <a:lnTo>
                      <a:pt x="22" y="459"/>
                    </a:lnTo>
                    <a:lnTo>
                      <a:pt x="18" y="452"/>
                    </a:lnTo>
                    <a:lnTo>
                      <a:pt x="15" y="450"/>
                    </a:lnTo>
                    <a:lnTo>
                      <a:pt x="22" y="459"/>
                    </a:lnTo>
                    <a:lnTo>
                      <a:pt x="29" y="273"/>
                    </a:lnTo>
                    <a:lnTo>
                      <a:pt x="18" y="273"/>
                    </a:lnTo>
                    <a:lnTo>
                      <a:pt x="27" y="280"/>
                    </a:lnTo>
                    <a:lnTo>
                      <a:pt x="192" y="15"/>
                    </a:lnTo>
                    <a:lnTo>
                      <a:pt x="176" y="0"/>
                    </a:lnTo>
                    <a:lnTo>
                      <a:pt x="11" y="266"/>
                    </a:lnTo>
                    <a:lnTo>
                      <a:pt x="8" y="273"/>
                    </a:lnTo>
                    <a:lnTo>
                      <a:pt x="8" y="273"/>
                    </a:lnTo>
                    <a:lnTo>
                      <a:pt x="0" y="459"/>
                    </a:lnTo>
                    <a:lnTo>
                      <a:pt x="0" y="459"/>
                    </a:lnTo>
                    <a:lnTo>
                      <a:pt x="4" y="467"/>
                    </a:lnTo>
                    <a:lnTo>
                      <a:pt x="8" y="468"/>
                    </a:lnTo>
                    <a:lnTo>
                      <a:pt x="11" y="470"/>
                    </a:lnTo>
                    <a:lnTo>
                      <a:pt x="155" y="484"/>
                    </a:lnTo>
                    <a:lnTo>
                      <a:pt x="155" y="484"/>
                    </a:lnTo>
                    <a:lnTo>
                      <a:pt x="158" y="483"/>
                    </a:lnTo>
                    <a:lnTo>
                      <a:pt x="162" y="481"/>
                    </a:lnTo>
                    <a:lnTo>
                      <a:pt x="164" y="481"/>
                    </a:lnTo>
                    <a:lnTo>
                      <a:pt x="293" y="251"/>
                    </a:lnTo>
                    <a:lnTo>
                      <a:pt x="284" y="244"/>
                    </a:lnTo>
                    <a:lnTo>
                      <a:pt x="289" y="253"/>
                    </a:lnTo>
                    <a:lnTo>
                      <a:pt x="633" y="45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>
                <a:off x="2995200" y="4305240"/>
                <a:ext cx="785520" cy="277920"/>
              </a:xfrm>
              <a:custGeom>
                <a:avLst/>
                <a:gdLst/>
                <a:ahLst/>
                <a:rect l="l" t="t" r="r" b="b"/>
                <a:pathLst>
                  <a:path w="1084" h="352">
                    <a:moveTo>
                      <a:pt x="0" y="330"/>
                    </a:moveTo>
                    <a:lnTo>
                      <a:pt x="3" y="352"/>
                    </a:lnTo>
                    <a:lnTo>
                      <a:pt x="204" y="323"/>
                    </a:lnTo>
                    <a:lnTo>
                      <a:pt x="206" y="321"/>
                    </a:lnTo>
                    <a:lnTo>
                      <a:pt x="210" y="321"/>
                    </a:lnTo>
                    <a:lnTo>
                      <a:pt x="367" y="156"/>
                    </a:lnTo>
                    <a:lnTo>
                      <a:pt x="360" y="147"/>
                    </a:lnTo>
                    <a:lnTo>
                      <a:pt x="366" y="158"/>
                    </a:lnTo>
                    <a:lnTo>
                      <a:pt x="674" y="36"/>
                    </a:lnTo>
                    <a:lnTo>
                      <a:pt x="668" y="25"/>
                    </a:lnTo>
                    <a:lnTo>
                      <a:pt x="668" y="36"/>
                    </a:lnTo>
                    <a:lnTo>
                      <a:pt x="1084" y="22"/>
                    </a:lnTo>
                    <a:lnTo>
                      <a:pt x="1084" y="0"/>
                    </a:lnTo>
                    <a:lnTo>
                      <a:pt x="668" y="15"/>
                    </a:lnTo>
                    <a:lnTo>
                      <a:pt x="665" y="16"/>
                    </a:lnTo>
                    <a:lnTo>
                      <a:pt x="357" y="138"/>
                    </a:lnTo>
                    <a:lnTo>
                      <a:pt x="357" y="138"/>
                    </a:lnTo>
                    <a:lnTo>
                      <a:pt x="355" y="140"/>
                    </a:lnTo>
                    <a:lnTo>
                      <a:pt x="197" y="305"/>
                    </a:lnTo>
                    <a:lnTo>
                      <a:pt x="199" y="303"/>
                    </a:lnTo>
                    <a:lnTo>
                      <a:pt x="202" y="312"/>
                    </a:lnTo>
                    <a:lnTo>
                      <a:pt x="201" y="301"/>
                    </a:lnTo>
                    <a:lnTo>
                      <a:pt x="0" y="33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>
                <a:off x="4215960" y="4273560"/>
                <a:ext cx="19800" cy="74520"/>
              </a:xfrm>
              <a:custGeom>
                <a:avLst/>
                <a:gdLst/>
                <a:ahLst/>
                <a:rect l="l" t="t" r="r" b="b"/>
                <a:pathLst>
                  <a:path w="27" h="95">
                    <a:moveTo>
                      <a:pt x="27" y="2"/>
                    </a:moveTo>
                    <a:lnTo>
                      <a:pt x="5" y="0"/>
                    </a:lnTo>
                    <a:lnTo>
                      <a:pt x="0" y="93"/>
                    </a:lnTo>
                    <a:lnTo>
                      <a:pt x="21" y="95"/>
                    </a:lnTo>
                    <a:lnTo>
                      <a:pt x="27" y="2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>
                <a:off x="4897080" y="4271760"/>
                <a:ext cx="94320" cy="117720"/>
              </a:xfrm>
              <a:custGeom>
                <a:avLst/>
                <a:gdLst/>
                <a:ahLst/>
                <a:rect l="l" t="t" r="r" b="b"/>
                <a:pathLst>
                  <a:path w="129" h="149">
                    <a:moveTo>
                      <a:pt x="129" y="18"/>
                    </a:moveTo>
                    <a:lnTo>
                      <a:pt x="119" y="0"/>
                    </a:lnTo>
                    <a:lnTo>
                      <a:pt x="25" y="50"/>
                    </a:lnTo>
                    <a:lnTo>
                      <a:pt x="24" y="52"/>
                    </a:lnTo>
                    <a:lnTo>
                      <a:pt x="22" y="57"/>
                    </a:lnTo>
                    <a:lnTo>
                      <a:pt x="0" y="143"/>
                    </a:lnTo>
                    <a:lnTo>
                      <a:pt x="20" y="149"/>
                    </a:lnTo>
                    <a:lnTo>
                      <a:pt x="42" y="63"/>
                    </a:lnTo>
                    <a:lnTo>
                      <a:pt x="38" y="66"/>
                    </a:lnTo>
                    <a:lnTo>
                      <a:pt x="42" y="59"/>
                    </a:lnTo>
                    <a:lnTo>
                      <a:pt x="31" y="59"/>
                    </a:lnTo>
                    <a:lnTo>
                      <a:pt x="36" y="68"/>
                    </a:lnTo>
                    <a:lnTo>
                      <a:pt x="129" y="18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>
                <a:off x="3337200" y="4535280"/>
                <a:ext cx="150840" cy="217800"/>
              </a:xfrm>
              <a:custGeom>
                <a:avLst/>
                <a:gdLst/>
                <a:ahLst/>
                <a:rect l="l" t="t" r="r" b="b"/>
                <a:pathLst>
                  <a:path w="208" h="274">
                    <a:moveTo>
                      <a:pt x="154" y="0"/>
                    </a:moveTo>
                    <a:lnTo>
                      <a:pt x="140" y="16"/>
                    </a:lnTo>
                    <a:lnTo>
                      <a:pt x="190" y="88"/>
                    </a:lnTo>
                    <a:lnTo>
                      <a:pt x="197" y="79"/>
                    </a:lnTo>
                    <a:lnTo>
                      <a:pt x="190" y="71"/>
                    </a:lnTo>
                    <a:lnTo>
                      <a:pt x="187" y="79"/>
                    </a:lnTo>
                    <a:lnTo>
                      <a:pt x="190" y="86"/>
                    </a:lnTo>
                    <a:lnTo>
                      <a:pt x="192" y="71"/>
                    </a:lnTo>
                    <a:lnTo>
                      <a:pt x="142" y="122"/>
                    </a:lnTo>
                    <a:lnTo>
                      <a:pt x="147" y="129"/>
                    </a:lnTo>
                    <a:lnTo>
                      <a:pt x="142" y="120"/>
                    </a:lnTo>
                    <a:lnTo>
                      <a:pt x="6" y="192"/>
                    </a:lnTo>
                    <a:lnTo>
                      <a:pt x="4" y="193"/>
                    </a:lnTo>
                    <a:lnTo>
                      <a:pt x="0" y="200"/>
                    </a:lnTo>
                    <a:lnTo>
                      <a:pt x="0" y="202"/>
                    </a:lnTo>
                    <a:lnTo>
                      <a:pt x="7" y="274"/>
                    </a:lnTo>
                    <a:lnTo>
                      <a:pt x="29" y="272"/>
                    </a:lnTo>
                    <a:lnTo>
                      <a:pt x="22" y="200"/>
                    </a:lnTo>
                    <a:lnTo>
                      <a:pt x="18" y="208"/>
                    </a:lnTo>
                    <a:lnTo>
                      <a:pt x="22" y="200"/>
                    </a:lnTo>
                    <a:lnTo>
                      <a:pt x="22" y="200"/>
                    </a:lnTo>
                    <a:lnTo>
                      <a:pt x="11" y="200"/>
                    </a:lnTo>
                    <a:lnTo>
                      <a:pt x="16" y="209"/>
                    </a:lnTo>
                    <a:lnTo>
                      <a:pt x="153" y="138"/>
                    </a:lnTo>
                    <a:lnTo>
                      <a:pt x="154" y="138"/>
                    </a:lnTo>
                    <a:lnTo>
                      <a:pt x="205" y="88"/>
                    </a:lnTo>
                    <a:lnTo>
                      <a:pt x="205" y="86"/>
                    </a:lnTo>
                    <a:lnTo>
                      <a:pt x="208" y="79"/>
                    </a:lnTo>
                    <a:lnTo>
                      <a:pt x="205" y="71"/>
                    </a:lnTo>
                    <a:lnTo>
                      <a:pt x="205" y="71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ffe80f"/>
              </a:solidFill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82" name=""/>
            <p:cNvSpPr/>
            <p:nvPr/>
          </p:nvSpPr>
          <p:spPr>
            <a:xfrm>
              <a:off x="3765600" y="4041720"/>
              <a:ext cx="487440" cy="24624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83" name=""/>
            <p:cNvGrpSpPr/>
            <p:nvPr/>
          </p:nvGrpSpPr>
          <p:grpSpPr>
            <a:xfrm>
              <a:off x="858960" y="1198440"/>
              <a:ext cx="4854960" cy="3641760"/>
              <a:chOff x="858960" y="1198440"/>
              <a:chExt cx="4854960" cy="3641760"/>
            </a:xfrm>
          </p:grpSpPr>
          <p:grpSp>
            <p:nvGrpSpPr>
              <p:cNvPr id="584" name=""/>
              <p:cNvGrpSpPr/>
              <p:nvPr/>
            </p:nvGrpSpPr>
            <p:grpSpPr>
              <a:xfrm>
                <a:off x="858960" y="1198440"/>
                <a:ext cx="4854960" cy="3641760"/>
                <a:chOff x="858960" y="1198440"/>
                <a:chExt cx="4854960" cy="3641760"/>
              </a:xfrm>
            </p:grpSpPr>
            <p:sp>
              <p:nvSpPr>
                <p:cNvPr id="585" name=""/>
                <p:cNvSpPr/>
                <p:nvPr/>
              </p:nvSpPr>
              <p:spPr>
                <a:xfrm flipV="1">
                  <a:off x="4110480" y="4338360"/>
                  <a:ext cx="31680" cy="13644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586" name=""/>
                <p:cNvGrpSpPr/>
                <p:nvPr/>
              </p:nvGrpSpPr>
              <p:grpSpPr>
                <a:xfrm>
                  <a:off x="858960" y="1722240"/>
                  <a:ext cx="4793040" cy="3032280"/>
                  <a:chOff x="858960" y="1722240"/>
                  <a:chExt cx="4793040" cy="3032280"/>
                </a:xfrm>
              </p:grpSpPr>
              <p:sp>
                <p:nvSpPr>
                  <p:cNvPr id="587" name=""/>
                  <p:cNvSpPr/>
                  <p:nvPr/>
                </p:nvSpPr>
                <p:spPr>
                  <a:xfrm flipH="1">
                    <a:off x="5597280" y="2311200"/>
                    <a:ext cx="54720" cy="1908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720" bIns="-27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588" name=""/>
                  <p:cNvGrpSpPr/>
                  <p:nvPr/>
                </p:nvGrpSpPr>
                <p:grpSpPr>
                  <a:xfrm>
                    <a:off x="858960" y="1722240"/>
                    <a:ext cx="3661200" cy="3032280"/>
                    <a:chOff x="858960" y="1722240"/>
                    <a:chExt cx="3661200" cy="3032280"/>
                  </a:xfrm>
                </p:grpSpPr>
                <p:sp>
                  <p:nvSpPr>
                    <p:cNvPr id="589" name=""/>
                    <p:cNvSpPr/>
                    <p:nvPr/>
                  </p:nvSpPr>
                  <p:spPr>
                    <a:xfrm flipH="1">
                      <a:off x="2633760" y="4005360"/>
                      <a:ext cx="64800" cy="34128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90" name=""/>
                    <p:cNvSpPr/>
                    <p:nvPr/>
                  </p:nvSpPr>
                  <p:spPr>
                    <a:xfrm>
                      <a:off x="938160" y="1722240"/>
                      <a:ext cx="783720" cy="552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3" h="695">
                          <a:moveTo>
                            <a:pt x="36" y="695"/>
                          </a:moveTo>
                          <a:lnTo>
                            <a:pt x="0" y="616"/>
                          </a:lnTo>
                          <a:lnTo>
                            <a:pt x="222" y="308"/>
                          </a:lnTo>
                          <a:lnTo>
                            <a:pt x="287" y="272"/>
                          </a:lnTo>
                          <a:lnTo>
                            <a:pt x="337" y="251"/>
                          </a:lnTo>
                          <a:lnTo>
                            <a:pt x="495" y="308"/>
                          </a:lnTo>
                          <a:lnTo>
                            <a:pt x="839" y="36"/>
                          </a:lnTo>
                          <a:lnTo>
                            <a:pt x="939" y="0"/>
                          </a:lnTo>
                          <a:lnTo>
                            <a:pt x="1083" y="71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91" name=""/>
                    <p:cNvSpPr/>
                    <p:nvPr/>
                  </p:nvSpPr>
                  <p:spPr>
                    <a:xfrm>
                      <a:off x="900720" y="2398680"/>
                      <a:ext cx="191160" cy="209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264">
                          <a:moveTo>
                            <a:pt x="41" y="0"/>
                          </a:moveTo>
                          <a:lnTo>
                            <a:pt x="0" y="120"/>
                          </a:lnTo>
                          <a:lnTo>
                            <a:pt x="263" y="264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92" name=""/>
                    <p:cNvSpPr/>
                    <p:nvPr/>
                  </p:nvSpPr>
                  <p:spPr>
                    <a:xfrm>
                      <a:off x="858960" y="2636640"/>
                      <a:ext cx="166320" cy="2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29" h="315">
                          <a:moveTo>
                            <a:pt x="0" y="0"/>
                          </a:moveTo>
                          <a:lnTo>
                            <a:pt x="98" y="315"/>
                          </a:lnTo>
                          <a:lnTo>
                            <a:pt x="229" y="303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93" name=""/>
                    <p:cNvSpPr/>
                    <p:nvPr/>
                  </p:nvSpPr>
                  <p:spPr>
                    <a:xfrm>
                      <a:off x="1107720" y="2986200"/>
                      <a:ext cx="66600" cy="372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1" h="470">
                          <a:moveTo>
                            <a:pt x="0" y="0"/>
                          </a:moveTo>
                          <a:lnTo>
                            <a:pt x="91" y="18"/>
                          </a:lnTo>
                          <a:lnTo>
                            <a:pt x="57" y="47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94" name=""/>
                    <p:cNvSpPr/>
                    <p:nvPr/>
                  </p:nvSpPr>
                  <p:spPr>
                    <a:xfrm>
                      <a:off x="1087920" y="3109680"/>
                      <a:ext cx="191160" cy="42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4" h="534">
                          <a:moveTo>
                            <a:pt x="0" y="0"/>
                          </a:moveTo>
                          <a:lnTo>
                            <a:pt x="99" y="161"/>
                          </a:lnTo>
                          <a:lnTo>
                            <a:pt x="247" y="396"/>
                          </a:lnTo>
                          <a:lnTo>
                            <a:pt x="264" y="495"/>
                          </a:lnTo>
                          <a:lnTo>
                            <a:pt x="120" y="534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95" name=""/>
                    <p:cNvSpPr/>
                    <p:nvPr/>
                  </p:nvSpPr>
                  <p:spPr>
                    <a:xfrm>
                      <a:off x="1063080" y="3236760"/>
                      <a:ext cx="186480" cy="27324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96" name=""/>
                    <p:cNvSpPr/>
                    <p:nvPr/>
                  </p:nvSpPr>
                  <p:spPr>
                    <a:xfrm>
                      <a:off x="1267200" y="3465360"/>
                      <a:ext cx="52200" cy="304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4" h="384">
                          <a:moveTo>
                            <a:pt x="17" y="0"/>
                          </a:moveTo>
                          <a:lnTo>
                            <a:pt x="74" y="76"/>
                          </a:lnTo>
                          <a:lnTo>
                            <a:pt x="63" y="253"/>
                          </a:lnTo>
                          <a:lnTo>
                            <a:pt x="29" y="384"/>
                          </a:lnTo>
                          <a:lnTo>
                            <a:pt x="0" y="287"/>
                          </a:lnTo>
                          <a:lnTo>
                            <a:pt x="63" y="264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97" name=""/>
                    <p:cNvSpPr/>
                    <p:nvPr/>
                  </p:nvSpPr>
                  <p:spPr>
                    <a:xfrm flipH="1">
                      <a:off x="3011760" y="4457520"/>
                      <a:ext cx="70920" cy="15084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98" name=""/>
                    <p:cNvSpPr/>
                    <p:nvPr/>
                  </p:nvSpPr>
                  <p:spPr>
                    <a:xfrm>
                      <a:off x="3183120" y="4494240"/>
                      <a:ext cx="191160" cy="260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328">
                          <a:moveTo>
                            <a:pt x="5" y="328"/>
                          </a:moveTo>
                          <a:lnTo>
                            <a:pt x="0" y="195"/>
                          </a:lnTo>
                          <a:lnTo>
                            <a:pt x="34" y="138"/>
                          </a:lnTo>
                          <a:lnTo>
                            <a:pt x="154" y="46"/>
                          </a:lnTo>
                          <a:lnTo>
                            <a:pt x="263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99" name=""/>
                    <p:cNvSpPr/>
                    <p:nvPr/>
                  </p:nvSpPr>
                  <p:spPr>
                    <a:xfrm>
                      <a:off x="4152240" y="2995560"/>
                      <a:ext cx="367920" cy="396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07" h="500">
                          <a:moveTo>
                            <a:pt x="507" y="0"/>
                          </a:moveTo>
                          <a:lnTo>
                            <a:pt x="387" y="184"/>
                          </a:lnTo>
                          <a:lnTo>
                            <a:pt x="0" y="50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  <p:sp>
              <p:nvSpPr>
                <p:cNvPr id="600" name=""/>
                <p:cNvSpPr/>
                <p:nvPr/>
              </p:nvSpPr>
              <p:spPr>
                <a:xfrm flipH="1" flipV="1">
                  <a:off x="4142160" y="3821040"/>
                  <a:ext cx="59400" cy="2232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4480" bIns="-244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601" name=""/>
                <p:cNvGrpSpPr/>
                <p:nvPr/>
              </p:nvGrpSpPr>
              <p:grpSpPr>
                <a:xfrm>
                  <a:off x="1294920" y="2576520"/>
                  <a:ext cx="3504600" cy="1762200"/>
                  <a:chOff x="1294920" y="2576520"/>
                  <a:chExt cx="3504600" cy="1762200"/>
                </a:xfrm>
              </p:grpSpPr>
              <p:sp>
                <p:nvSpPr>
                  <p:cNvPr id="602" name=""/>
                  <p:cNvSpPr/>
                  <p:nvPr/>
                </p:nvSpPr>
                <p:spPr>
                  <a:xfrm>
                    <a:off x="1294920" y="3483000"/>
                    <a:ext cx="266760" cy="46080"/>
                  </a:xfrm>
                  <a:custGeom>
                    <a:avLst/>
                    <a:gdLst/>
                    <a:ahLst/>
                    <a:rect l="l" t="t" r="r" b="b"/>
                    <a:pathLst>
                      <a:path w="367" h="57">
                        <a:moveTo>
                          <a:pt x="29" y="44"/>
                        </a:moveTo>
                        <a:lnTo>
                          <a:pt x="310" y="57"/>
                        </a:lnTo>
                        <a:lnTo>
                          <a:pt x="367" y="10"/>
                        </a:lnTo>
                        <a:lnTo>
                          <a:pt x="258" y="0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720" bIns="-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3" name=""/>
                  <p:cNvSpPr/>
                  <p:nvPr/>
                </p:nvSpPr>
                <p:spPr>
                  <a:xfrm>
                    <a:off x="2386080" y="4033800"/>
                    <a:ext cx="58680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810" h="383">
                        <a:moveTo>
                          <a:pt x="0" y="0"/>
                        </a:moveTo>
                        <a:lnTo>
                          <a:pt x="414" y="252"/>
                        </a:lnTo>
                        <a:lnTo>
                          <a:pt x="810" y="383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4" name=""/>
                  <p:cNvSpPr/>
                  <p:nvPr/>
                </p:nvSpPr>
                <p:spPr>
                  <a:xfrm flipH="1">
                    <a:off x="2484720" y="2576520"/>
                    <a:ext cx="25920" cy="15084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5" name=""/>
                  <p:cNvSpPr/>
                  <p:nvPr/>
                </p:nvSpPr>
                <p:spPr>
                  <a:xfrm>
                    <a:off x="2437920" y="2732040"/>
                    <a:ext cx="1883880" cy="1274760"/>
                  </a:xfrm>
                  <a:custGeom>
                    <a:avLst/>
                    <a:gdLst/>
                    <a:ahLst/>
                    <a:rect l="l" t="t" r="r" b="b"/>
                    <a:pathLst>
                      <a:path w="2599" h="1606">
                        <a:moveTo>
                          <a:pt x="0" y="1606"/>
                        </a:moveTo>
                        <a:lnTo>
                          <a:pt x="103" y="1531"/>
                        </a:lnTo>
                        <a:lnTo>
                          <a:pt x="414" y="1257"/>
                        </a:lnTo>
                        <a:lnTo>
                          <a:pt x="534" y="970"/>
                        </a:lnTo>
                        <a:lnTo>
                          <a:pt x="677" y="843"/>
                        </a:lnTo>
                        <a:lnTo>
                          <a:pt x="1405" y="109"/>
                        </a:lnTo>
                        <a:lnTo>
                          <a:pt x="2031" y="0"/>
                        </a:lnTo>
                        <a:lnTo>
                          <a:pt x="2341" y="73"/>
                        </a:lnTo>
                        <a:lnTo>
                          <a:pt x="2427" y="454"/>
                        </a:lnTo>
                        <a:lnTo>
                          <a:pt x="2500" y="498"/>
                        </a:lnTo>
                        <a:lnTo>
                          <a:pt x="2599" y="751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6" name=""/>
                  <p:cNvSpPr/>
                  <p:nvPr/>
                </p:nvSpPr>
                <p:spPr>
                  <a:xfrm>
                    <a:off x="3145320" y="3004920"/>
                    <a:ext cx="17280" cy="15876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7" name=""/>
                  <p:cNvSpPr/>
                  <p:nvPr/>
                </p:nvSpPr>
                <p:spPr>
                  <a:xfrm>
                    <a:off x="2550960" y="3619440"/>
                    <a:ext cx="651960" cy="501480"/>
                  </a:xfrm>
                  <a:custGeom>
                    <a:avLst/>
                    <a:gdLst/>
                    <a:ahLst/>
                    <a:rect l="l" t="t" r="r" b="b"/>
                    <a:pathLst>
                      <a:path w="900" h="631">
                        <a:moveTo>
                          <a:pt x="0" y="631"/>
                        </a:moveTo>
                        <a:lnTo>
                          <a:pt x="269" y="504"/>
                        </a:lnTo>
                        <a:lnTo>
                          <a:pt x="407" y="0"/>
                        </a:lnTo>
                        <a:lnTo>
                          <a:pt x="900" y="217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8" name=""/>
                  <p:cNvSpPr/>
                  <p:nvPr/>
                </p:nvSpPr>
                <p:spPr>
                  <a:xfrm flipV="1">
                    <a:off x="3539520" y="3924360"/>
                    <a:ext cx="21600" cy="9504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9" name=""/>
                  <p:cNvSpPr/>
                  <p:nvPr/>
                </p:nvSpPr>
                <p:spPr>
                  <a:xfrm>
                    <a:off x="4266720" y="3814560"/>
                    <a:ext cx="26280" cy="10656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0" name=""/>
                  <p:cNvSpPr/>
                  <p:nvPr/>
                </p:nvSpPr>
                <p:spPr>
                  <a:xfrm>
                    <a:off x="4097520" y="3897360"/>
                    <a:ext cx="41400" cy="11412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144">
                        <a:moveTo>
                          <a:pt x="57" y="144"/>
                        </a:moveTo>
                        <a:lnTo>
                          <a:pt x="46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1" name=""/>
                  <p:cNvSpPr/>
                  <p:nvPr/>
                </p:nvSpPr>
                <p:spPr>
                  <a:xfrm flipH="1" flipV="1">
                    <a:off x="4495320" y="2887560"/>
                    <a:ext cx="304200" cy="11736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2" name=""/>
                  <p:cNvSpPr/>
                  <p:nvPr/>
                </p:nvSpPr>
                <p:spPr>
                  <a:xfrm flipH="1">
                    <a:off x="3805920" y="3638520"/>
                    <a:ext cx="24480" cy="24444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3" name=""/>
                  <p:cNvSpPr/>
                  <p:nvPr/>
                </p:nvSpPr>
                <p:spPr>
                  <a:xfrm>
                    <a:off x="3723480" y="3787560"/>
                    <a:ext cx="40320" cy="14148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4" name=""/>
                  <p:cNvSpPr/>
                  <p:nvPr/>
                </p:nvSpPr>
                <p:spPr>
                  <a:xfrm flipV="1">
                    <a:off x="3626280" y="3965400"/>
                    <a:ext cx="151920" cy="504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5" name=""/>
                  <p:cNvSpPr/>
                  <p:nvPr/>
                </p:nvSpPr>
                <p:spPr>
                  <a:xfrm>
                    <a:off x="4259520" y="3251160"/>
                    <a:ext cx="16668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86">
                        <a:moveTo>
                          <a:pt x="229" y="17"/>
                        </a:moveTo>
                        <a:lnTo>
                          <a:pt x="154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6" name=""/>
                  <p:cNvSpPr/>
                  <p:nvPr/>
                </p:nvSpPr>
                <p:spPr>
                  <a:xfrm flipH="1">
                    <a:off x="4165200" y="3770280"/>
                    <a:ext cx="1080" cy="6336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6560" bIns="165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7" name=""/>
                  <p:cNvSpPr/>
                  <p:nvPr/>
                </p:nvSpPr>
                <p:spPr>
                  <a:xfrm flipV="1">
                    <a:off x="3914640" y="3962160"/>
                    <a:ext cx="1080" cy="4428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" bIns="-25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618" name=""/>
                <p:cNvGrpSpPr/>
                <p:nvPr/>
              </p:nvGrpSpPr>
              <p:grpSpPr>
                <a:xfrm>
                  <a:off x="987480" y="1198440"/>
                  <a:ext cx="4726440" cy="3641760"/>
                  <a:chOff x="987480" y="1198440"/>
                  <a:chExt cx="4726440" cy="3641760"/>
                </a:xfrm>
              </p:grpSpPr>
              <p:grpSp>
                <p:nvGrpSpPr>
                  <p:cNvPr id="619" name=""/>
                  <p:cNvGrpSpPr/>
                  <p:nvPr/>
                </p:nvGrpSpPr>
                <p:grpSpPr>
                  <a:xfrm>
                    <a:off x="2221920" y="2203560"/>
                    <a:ext cx="3492000" cy="2358720"/>
                    <a:chOff x="2221920" y="2203560"/>
                    <a:chExt cx="3492000" cy="2358720"/>
                  </a:xfrm>
                </p:grpSpPr>
                <p:sp>
                  <p:nvSpPr>
                    <p:cNvPr id="620" name=""/>
                    <p:cNvSpPr/>
                    <p:nvPr/>
                  </p:nvSpPr>
                  <p:spPr>
                    <a:xfrm>
                      <a:off x="2221920" y="2917800"/>
                      <a:ext cx="7668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" h="222">
                          <a:moveTo>
                            <a:pt x="108" y="222"/>
                          </a:moveTo>
                          <a:lnTo>
                            <a:pt x="65" y="122"/>
                          </a:lnTo>
                          <a:lnTo>
                            <a:pt x="65" y="0"/>
                          </a:lnTo>
                          <a:lnTo>
                            <a:pt x="0" y="5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21" name=""/>
                    <p:cNvSpPr/>
                    <p:nvPr/>
                  </p:nvSpPr>
                  <p:spPr>
                    <a:xfrm flipH="1">
                      <a:off x="2641680" y="3309840"/>
                      <a:ext cx="62280" cy="7308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6280" bIns="262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22" name=""/>
                    <p:cNvSpPr/>
                    <p:nvPr/>
                  </p:nvSpPr>
                  <p:spPr>
                    <a:xfrm>
                      <a:off x="3258000" y="2841480"/>
                      <a:ext cx="173520" cy="446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0" h="561">
                          <a:moveTo>
                            <a:pt x="62" y="561"/>
                          </a:moveTo>
                          <a:lnTo>
                            <a:pt x="0" y="412"/>
                          </a:lnTo>
                          <a:lnTo>
                            <a:pt x="240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23" name=""/>
                    <p:cNvSpPr/>
                    <p:nvPr/>
                  </p:nvSpPr>
                  <p:spPr>
                    <a:xfrm>
                      <a:off x="2862360" y="3105000"/>
                      <a:ext cx="743400" cy="29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25" h="373">
                          <a:moveTo>
                            <a:pt x="0" y="373"/>
                          </a:moveTo>
                          <a:lnTo>
                            <a:pt x="509" y="166"/>
                          </a:lnTo>
                          <a:lnTo>
                            <a:pt x="1020" y="127"/>
                          </a:lnTo>
                          <a:lnTo>
                            <a:pt x="1025" y="0"/>
                          </a:lnTo>
                          <a:lnTo>
                            <a:pt x="555" y="98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24" name=""/>
                    <p:cNvSpPr/>
                    <p:nvPr/>
                  </p:nvSpPr>
                  <p:spPr>
                    <a:xfrm>
                      <a:off x="2973960" y="2739960"/>
                      <a:ext cx="1213920" cy="61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74" h="769">
                          <a:moveTo>
                            <a:pt x="1674" y="0"/>
                          </a:moveTo>
                          <a:lnTo>
                            <a:pt x="1205" y="109"/>
                          </a:lnTo>
                          <a:lnTo>
                            <a:pt x="699" y="304"/>
                          </a:lnTo>
                          <a:lnTo>
                            <a:pt x="0" y="769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25" name=""/>
                    <p:cNvSpPr/>
                    <p:nvPr/>
                  </p:nvSpPr>
                  <p:spPr>
                    <a:xfrm>
                      <a:off x="5580720" y="2203560"/>
                      <a:ext cx="40680" cy="9180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26" name=""/>
                    <p:cNvSpPr/>
                    <p:nvPr/>
                  </p:nvSpPr>
                  <p:spPr>
                    <a:xfrm>
                      <a:off x="5596920" y="2340000"/>
                      <a:ext cx="117000" cy="54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2" h="68">
                          <a:moveTo>
                            <a:pt x="162" y="39"/>
                          </a:moveTo>
                          <a:lnTo>
                            <a:pt x="70" y="68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7200" bIns="7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27" name=""/>
                    <p:cNvSpPr/>
                    <p:nvPr/>
                  </p:nvSpPr>
                  <p:spPr>
                    <a:xfrm flipH="1">
                      <a:off x="5015520" y="2363760"/>
                      <a:ext cx="53280" cy="18576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28" name=""/>
                    <p:cNvSpPr/>
                    <p:nvPr/>
                  </p:nvSpPr>
                  <p:spPr>
                    <a:xfrm>
                      <a:off x="4879440" y="2363760"/>
                      <a:ext cx="630000" cy="25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320">
                          <a:moveTo>
                            <a:pt x="0" y="320"/>
                          </a:moveTo>
                          <a:lnTo>
                            <a:pt x="39" y="274"/>
                          </a:lnTo>
                          <a:lnTo>
                            <a:pt x="194" y="234"/>
                          </a:lnTo>
                          <a:lnTo>
                            <a:pt x="344" y="245"/>
                          </a:lnTo>
                          <a:lnTo>
                            <a:pt x="504" y="206"/>
                          </a:lnTo>
                          <a:lnTo>
                            <a:pt x="590" y="222"/>
                          </a:lnTo>
                          <a:lnTo>
                            <a:pt x="739" y="274"/>
                          </a:lnTo>
                          <a:lnTo>
                            <a:pt x="832" y="200"/>
                          </a:lnTo>
                          <a:lnTo>
                            <a:pt x="866" y="172"/>
                          </a:lnTo>
                          <a:lnTo>
                            <a:pt x="853" y="114"/>
                          </a:lnTo>
                          <a:lnTo>
                            <a:pt x="871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29" name=""/>
                    <p:cNvSpPr/>
                    <p:nvPr/>
                  </p:nvSpPr>
                  <p:spPr>
                    <a:xfrm>
                      <a:off x="4615560" y="2944800"/>
                      <a:ext cx="631800" cy="345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436">
                          <a:moveTo>
                            <a:pt x="871" y="41"/>
                          </a:moveTo>
                          <a:lnTo>
                            <a:pt x="785" y="0"/>
                          </a:lnTo>
                          <a:lnTo>
                            <a:pt x="613" y="0"/>
                          </a:lnTo>
                          <a:lnTo>
                            <a:pt x="91" y="109"/>
                          </a:lnTo>
                          <a:lnTo>
                            <a:pt x="104" y="321"/>
                          </a:lnTo>
                          <a:lnTo>
                            <a:pt x="0" y="436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30" name=""/>
                    <p:cNvSpPr/>
                    <p:nvPr/>
                  </p:nvSpPr>
                  <p:spPr>
                    <a:xfrm>
                      <a:off x="4130280" y="2754360"/>
                      <a:ext cx="711360" cy="1749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3" h="2203">
                          <a:moveTo>
                            <a:pt x="983" y="0"/>
                          </a:moveTo>
                          <a:lnTo>
                            <a:pt x="839" y="109"/>
                          </a:lnTo>
                          <a:lnTo>
                            <a:pt x="759" y="303"/>
                          </a:lnTo>
                          <a:lnTo>
                            <a:pt x="569" y="602"/>
                          </a:lnTo>
                          <a:lnTo>
                            <a:pt x="506" y="790"/>
                          </a:lnTo>
                          <a:lnTo>
                            <a:pt x="183" y="1142"/>
                          </a:lnTo>
                          <a:lnTo>
                            <a:pt x="86" y="1382"/>
                          </a:lnTo>
                          <a:lnTo>
                            <a:pt x="97" y="1612"/>
                          </a:lnTo>
                          <a:lnTo>
                            <a:pt x="6" y="2047"/>
                          </a:lnTo>
                          <a:lnTo>
                            <a:pt x="0" y="2203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31" name=""/>
                    <p:cNvSpPr/>
                    <p:nvPr/>
                  </p:nvSpPr>
                  <p:spPr>
                    <a:xfrm flipH="1" flipV="1">
                      <a:off x="4811400" y="3774600"/>
                      <a:ext cx="150480" cy="13644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32" name=""/>
                    <p:cNvSpPr/>
                    <p:nvPr/>
                  </p:nvSpPr>
                  <p:spPr>
                    <a:xfrm>
                      <a:off x="3909960" y="4262400"/>
                      <a:ext cx="273600" cy="185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8" h="235">
                          <a:moveTo>
                            <a:pt x="378" y="110"/>
                          </a:moveTo>
                          <a:lnTo>
                            <a:pt x="190" y="23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33" name=""/>
                    <p:cNvSpPr/>
                    <p:nvPr/>
                  </p:nvSpPr>
                  <p:spPr>
                    <a:xfrm>
                      <a:off x="4021560" y="2922480"/>
                      <a:ext cx="715680" cy="7923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8" h="999">
                          <a:moveTo>
                            <a:pt x="988" y="0"/>
                          </a:moveTo>
                          <a:lnTo>
                            <a:pt x="884" y="167"/>
                          </a:lnTo>
                          <a:lnTo>
                            <a:pt x="803" y="350"/>
                          </a:lnTo>
                          <a:lnTo>
                            <a:pt x="443" y="678"/>
                          </a:lnTo>
                          <a:lnTo>
                            <a:pt x="156" y="981"/>
                          </a:lnTo>
                          <a:lnTo>
                            <a:pt x="0" y="999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34" name=""/>
                    <p:cNvSpPr/>
                    <p:nvPr/>
                  </p:nvSpPr>
                  <p:spPr>
                    <a:xfrm>
                      <a:off x="3681000" y="3787560"/>
                      <a:ext cx="283680" cy="774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93" h="976">
                          <a:moveTo>
                            <a:pt x="0" y="976"/>
                          </a:moveTo>
                          <a:lnTo>
                            <a:pt x="138" y="861"/>
                          </a:lnTo>
                          <a:lnTo>
                            <a:pt x="161" y="666"/>
                          </a:lnTo>
                          <a:lnTo>
                            <a:pt x="249" y="219"/>
                          </a:lnTo>
                          <a:lnTo>
                            <a:pt x="393" y="70"/>
                          </a:lnTo>
                          <a:lnTo>
                            <a:pt x="393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35" name=""/>
                    <p:cNvSpPr/>
                    <p:nvPr/>
                  </p:nvSpPr>
                  <p:spPr>
                    <a:xfrm>
                      <a:off x="4222800" y="2927160"/>
                      <a:ext cx="147600" cy="378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4" h="477">
                          <a:moveTo>
                            <a:pt x="204" y="0"/>
                          </a:moveTo>
                          <a:lnTo>
                            <a:pt x="0" y="28"/>
                          </a:lnTo>
                          <a:lnTo>
                            <a:pt x="23" y="477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36" name=""/>
                    <p:cNvSpPr/>
                    <p:nvPr/>
                  </p:nvSpPr>
                  <p:spPr>
                    <a:xfrm>
                      <a:off x="3888360" y="3473280"/>
                      <a:ext cx="23292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1" h="568">
                          <a:moveTo>
                            <a:pt x="0" y="568"/>
                          </a:moveTo>
                          <a:lnTo>
                            <a:pt x="11" y="466"/>
                          </a:lnTo>
                          <a:lnTo>
                            <a:pt x="177" y="352"/>
                          </a:lnTo>
                          <a:lnTo>
                            <a:pt x="321" y="41"/>
                          </a:lnTo>
                          <a:lnTo>
                            <a:pt x="315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37" name=""/>
                    <p:cNvSpPr/>
                    <p:nvPr/>
                  </p:nvSpPr>
                  <p:spPr>
                    <a:xfrm>
                      <a:off x="3444840" y="3843360"/>
                      <a:ext cx="46512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42" h="431">
                          <a:moveTo>
                            <a:pt x="0" y="431"/>
                          </a:moveTo>
                          <a:lnTo>
                            <a:pt x="211" y="327"/>
                          </a:lnTo>
                          <a:lnTo>
                            <a:pt x="435" y="137"/>
                          </a:lnTo>
                          <a:lnTo>
                            <a:pt x="642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grpSp>
                <p:nvGrpSpPr>
                  <p:cNvPr id="638" name=""/>
                  <p:cNvGrpSpPr/>
                  <p:nvPr/>
                </p:nvGrpSpPr>
                <p:grpSpPr>
                  <a:xfrm>
                    <a:off x="987480" y="1198440"/>
                    <a:ext cx="4668480" cy="3641760"/>
                    <a:chOff x="987480" y="1198440"/>
                    <a:chExt cx="4668480" cy="3641760"/>
                  </a:xfrm>
                </p:grpSpPr>
                <p:sp>
                  <p:nvSpPr>
                    <p:cNvPr id="639" name=""/>
                    <p:cNvSpPr/>
                    <p:nvPr/>
                  </p:nvSpPr>
                  <p:spPr>
                    <a:xfrm>
                      <a:off x="3265200" y="3516120"/>
                      <a:ext cx="244800" cy="933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38" h="1176">
                          <a:moveTo>
                            <a:pt x="0" y="0"/>
                          </a:moveTo>
                          <a:lnTo>
                            <a:pt x="122" y="667"/>
                          </a:lnTo>
                          <a:lnTo>
                            <a:pt x="302" y="925"/>
                          </a:lnTo>
                          <a:lnTo>
                            <a:pt x="287" y="1090"/>
                          </a:lnTo>
                          <a:lnTo>
                            <a:pt x="338" y="1176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40" name=""/>
                    <p:cNvSpPr/>
                    <p:nvPr/>
                  </p:nvSpPr>
                  <p:spPr>
                    <a:xfrm>
                      <a:off x="2159640" y="1198440"/>
                      <a:ext cx="14400" cy="32544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41" name=""/>
                    <p:cNvSpPr/>
                    <p:nvPr/>
                  </p:nvSpPr>
                  <p:spPr>
                    <a:xfrm>
                      <a:off x="1026360" y="1290600"/>
                      <a:ext cx="940320" cy="1820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98" h="2295">
                          <a:moveTo>
                            <a:pt x="1205" y="0"/>
                          </a:moveTo>
                          <a:lnTo>
                            <a:pt x="1262" y="136"/>
                          </a:lnTo>
                          <a:lnTo>
                            <a:pt x="1298" y="286"/>
                          </a:lnTo>
                          <a:lnTo>
                            <a:pt x="975" y="401"/>
                          </a:lnTo>
                          <a:lnTo>
                            <a:pt x="946" y="487"/>
                          </a:lnTo>
                          <a:lnTo>
                            <a:pt x="846" y="573"/>
                          </a:lnTo>
                          <a:lnTo>
                            <a:pt x="466" y="882"/>
                          </a:lnTo>
                          <a:lnTo>
                            <a:pt x="79" y="1219"/>
                          </a:lnTo>
                          <a:lnTo>
                            <a:pt x="136" y="1477"/>
                          </a:lnTo>
                          <a:lnTo>
                            <a:pt x="0" y="2008"/>
                          </a:lnTo>
                          <a:lnTo>
                            <a:pt x="86" y="2295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42" name=""/>
                    <p:cNvSpPr/>
                    <p:nvPr/>
                  </p:nvSpPr>
                  <p:spPr>
                    <a:xfrm>
                      <a:off x="1125000" y="1484280"/>
                      <a:ext cx="166320" cy="466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30" h="589">
                          <a:moveTo>
                            <a:pt x="230" y="0"/>
                          </a:moveTo>
                          <a:lnTo>
                            <a:pt x="172" y="86"/>
                          </a:lnTo>
                          <a:lnTo>
                            <a:pt x="158" y="273"/>
                          </a:lnTo>
                          <a:lnTo>
                            <a:pt x="36" y="373"/>
                          </a:lnTo>
                          <a:lnTo>
                            <a:pt x="0" y="589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43" name=""/>
                    <p:cNvSpPr/>
                    <p:nvPr/>
                  </p:nvSpPr>
                  <p:spPr>
                    <a:xfrm>
                      <a:off x="1940760" y="1409760"/>
                      <a:ext cx="446040" cy="30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17" h="380">
                          <a:moveTo>
                            <a:pt x="617" y="380"/>
                          </a:moveTo>
                          <a:lnTo>
                            <a:pt x="430" y="194"/>
                          </a:lnTo>
                          <a:lnTo>
                            <a:pt x="315" y="17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44" name=""/>
                    <p:cNvSpPr/>
                    <p:nvPr/>
                  </p:nvSpPr>
                  <p:spPr>
                    <a:xfrm>
                      <a:off x="1935000" y="1380960"/>
                      <a:ext cx="3003840" cy="860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145" h="1083">
                          <a:moveTo>
                            <a:pt x="0" y="0"/>
                          </a:moveTo>
                          <a:lnTo>
                            <a:pt x="322" y="180"/>
                          </a:lnTo>
                          <a:lnTo>
                            <a:pt x="1283" y="302"/>
                          </a:lnTo>
                          <a:lnTo>
                            <a:pt x="1900" y="423"/>
                          </a:lnTo>
                          <a:lnTo>
                            <a:pt x="2660" y="431"/>
                          </a:lnTo>
                          <a:lnTo>
                            <a:pt x="2825" y="495"/>
                          </a:lnTo>
                          <a:lnTo>
                            <a:pt x="2933" y="395"/>
                          </a:lnTo>
                          <a:lnTo>
                            <a:pt x="3047" y="359"/>
                          </a:lnTo>
                          <a:lnTo>
                            <a:pt x="3908" y="330"/>
                          </a:lnTo>
                          <a:lnTo>
                            <a:pt x="3958" y="345"/>
                          </a:lnTo>
                          <a:lnTo>
                            <a:pt x="4015" y="409"/>
                          </a:lnTo>
                          <a:lnTo>
                            <a:pt x="4066" y="553"/>
                          </a:lnTo>
                          <a:lnTo>
                            <a:pt x="4101" y="969"/>
                          </a:lnTo>
                          <a:lnTo>
                            <a:pt x="4145" y="1083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45" name=""/>
                    <p:cNvSpPr/>
                    <p:nvPr/>
                  </p:nvSpPr>
                  <p:spPr>
                    <a:xfrm>
                      <a:off x="1353960" y="1735200"/>
                      <a:ext cx="898200" cy="1598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40" h="2015">
                          <a:moveTo>
                            <a:pt x="71" y="0"/>
                          </a:moveTo>
                          <a:lnTo>
                            <a:pt x="0" y="108"/>
                          </a:lnTo>
                          <a:lnTo>
                            <a:pt x="50" y="287"/>
                          </a:lnTo>
                          <a:lnTo>
                            <a:pt x="272" y="574"/>
                          </a:lnTo>
                          <a:lnTo>
                            <a:pt x="294" y="681"/>
                          </a:lnTo>
                          <a:lnTo>
                            <a:pt x="537" y="1011"/>
                          </a:lnTo>
                          <a:lnTo>
                            <a:pt x="717" y="1004"/>
                          </a:lnTo>
                          <a:lnTo>
                            <a:pt x="760" y="961"/>
                          </a:lnTo>
                          <a:lnTo>
                            <a:pt x="796" y="947"/>
                          </a:lnTo>
                          <a:lnTo>
                            <a:pt x="853" y="990"/>
                          </a:lnTo>
                          <a:lnTo>
                            <a:pt x="925" y="997"/>
                          </a:lnTo>
                          <a:lnTo>
                            <a:pt x="953" y="1126"/>
                          </a:lnTo>
                          <a:lnTo>
                            <a:pt x="1147" y="1320"/>
                          </a:lnTo>
                          <a:lnTo>
                            <a:pt x="1118" y="1477"/>
                          </a:lnTo>
                          <a:lnTo>
                            <a:pt x="1204" y="1542"/>
                          </a:lnTo>
                          <a:lnTo>
                            <a:pt x="1176" y="1664"/>
                          </a:lnTo>
                          <a:lnTo>
                            <a:pt x="1118" y="1736"/>
                          </a:lnTo>
                          <a:lnTo>
                            <a:pt x="1025" y="1786"/>
                          </a:lnTo>
                          <a:lnTo>
                            <a:pt x="1118" y="1922"/>
                          </a:lnTo>
                          <a:lnTo>
                            <a:pt x="1240" y="2015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46" name=""/>
                    <p:cNvSpPr/>
                    <p:nvPr/>
                  </p:nvSpPr>
                  <p:spPr>
                    <a:xfrm>
                      <a:off x="2085840" y="1689120"/>
                      <a:ext cx="176760" cy="984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3" h="1240">
                          <a:moveTo>
                            <a:pt x="129" y="0"/>
                          </a:moveTo>
                          <a:lnTo>
                            <a:pt x="243" y="789"/>
                          </a:lnTo>
                          <a:lnTo>
                            <a:pt x="0" y="124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47" name=""/>
                    <p:cNvSpPr/>
                    <p:nvPr/>
                  </p:nvSpPr>
                  <p:spPr>
                    <a:xfrm>
                      <a:off x="987480" y="2986200"/>
                      <a:ext cx="795240" cy="79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97" h="999">
                          <a:moveTo>
                            <a:pt x="172" y="0"/>
                          </a:moveTo>
                          <a:lnTo>
                            <a:pt x="138" y="149"/>
                          </a:lnTo>
                          <a:lnTo>
                            <a:pt x="93" y="211"/>
                          </a:lnTo>
                          <a:lnTo>
                            <a:pt x="109" y="315"/>
                          </a:lnTo>
                          <a:lnTo>
                            <a:pt x="0" y="373"/>
                          </a:lnTo>
                          <a:lnTo>
                            <a:pt x="36" y="563"/>
                          </a:lnTo>
                          <a:lnTo>
                            <a:pt x="161" y="608"/>
                          </a:lnTo>
                          <a:lnTo>
                            <a:pt x="448" y="843"/>
                          </a:lnTo>
                          <a:lnTo>
                            <a:pt x="740" y="900"/>
                          </a:lnTo>
                          <a:lnTo>
                            <a:pt x="1097" y="999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48" name=""/>
                    <p:cNvSpPr/>
                    <p:nvPr/>
                  </p:nvSpPr>
                  <p:spPr>
                    <a:xfrm flipV="1">
                      <a:off x="1441080" y="3687480"/>
                      <a:ext cx="3960" cy="10476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49" name=""/>
                    <p:cNvSpPr/>
                    <p:nvPr/>
                  </p:nvSpPr>
                  <p:spPr>
                    <a:xfrm>
                      <a:off x="1710720" y="3479760"/>
                      <a:ext cx="1262160" cy="851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40" h="1072">
                          <a:moveTo>
                            <a:pt x="0" y="0"/>
                          </a:moveTo>
                          <a:lnTo>
                            <a:pt x="138" y="533"/>
                          </a:lnTo>
                          <a:lnTo>
                            <a:pt x="419" y="665"/>
                          </a:lnTo>
                          <a:lnTo>
                            <a:pt x="740" y="603"/>
                          </a:lnTo>
                          <a:lnTo>
                            <a:pt x="1740" y="1072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50" name=""/>
                    <p:cNvSpPr/>
                    <p:nvPr/>
                  </p:nvSpPr>
                  <p:spPr>
                    <a:xfrm>
                      <a:off x="2297520" y="2284200"/>
                      <a:ext cx="82440" cy="41436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51" name=""/>
                    <p:cNvSpPr/>
                    <p:nvPr/>
                  </p:nvSpPr>
                  <p:spPr>
                    <a:xfrm>
                      <a:off x="2139480" y="2641680"/>
                      <a:ext cx="1109880" cy="1009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31" h="1273">
                          <a:moveTo>
                            <a:pt x="0" y="0"/>
                          </a:moveTo>
                          <a:lnTo>
                            <a:pt x="81" y="63"/>
                          </a:lnTo>
                          <a:lnTo>
                            <a:pt x="172" y="34"/>
                          </a:lnTo>
                          <a:lnTo>
                            <a:pt x="511" y="120"/>
                          </a:lnTo>
                          <a:lnTo>
                            <a:pt x="590" y="224"/>
                          </a:lnTo>
                          <a:lnTo>
                            <a:pt x="655" y="235"/>
                          </a:lnTo>
                          <a:lnTo>
                            <a:pt x="1336" y="723"/>
                          </a:lnTo>
                          <a:lnTo>
                            <a:pt x="1508" y="746"/>
                          </a:lnTo>
                          <a:lnTo>
                            <a:pt x="1531" y="1273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52" name=""/>
                    <p:cNvSpPr/>
                    <p:nvPr/>
                  </p:nvSpPr>
                  <p:spPr>
                    <a:xfrm>
                      <a:off x="2206080" y="2690640"/>
                      <a:ext cx="1474920" cy="71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36" h="900">
                          <a:moveTo>
                            <a:pt x="0" y="0"/>
                          </a:moveTo>
                          <a:lnTo>
                            <a:pt x="263" y="47"/>
                          </a:lnTo>
                          <a:lnTo>
                            <a:pt x="355" y="91"/>
                          </a:lnTo>
                          <a:lnTo>
                            <a:pt x="487" y="143"/>
                          </a:lnTo>
                          <a:lnTo>
                            <a:pt x="568" y="224"/>
                          </a:lnTo>
                          <a:lnTo>
                            <a:pt x="597" y="642"/>
                          </a:lnTo>
                          <a:lnTo>
                            <a:pt x="774" y="895"/>
                          </a:lnTo>
                          <a:lnTo>
                            <a:pt x="1497" y="900"/>
                          </a:lnTo>
                          <a:lnTo>
                            <a:pt x="1817" y="895"/>
                          </a:lnTo>
                          <a:lnTo>
                            <a:pt x="2036" y="821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53" name=""/>
                    <p:cNvSpPr/>
                    <p:nvPr/>
                  </p:nvSpPr>
                  <p:spPr>
                    <a:xfrm>
                      <a:off x="2634840" y="3122640"/>
                      <a:ext cx="127440" cy="277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8" h="350">
                          <a:moveTo>
                            <a:pt x="0" y="0"/>
                          </a:moveTo>
                          <a:lnTo>
                            <a:pt x="178" y="143"/>
                          </a:lnTo>
                          <a:lnTo>
                            <a:pt x="178" y="35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54" name=""/>
                    <p:cNvSpPr/>
                    <p:nvPr/>
                  </p:nvSpPr>
                  <p:spPr>
                    <a:xfrm flipV="1">
                      <a:off x="2662560" y="4006800"/>
                      <a:ext cx="391320" cy="21744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55" name=""/>
                    <p:cNvSpPr/>
                    <p:nvPr/>
                  </p:nvSpPr>
                  <p:spPr>
                    <a:xfrm flipH="1" flipV="1">
                      <a:off x="2799720" y="4155840"/>
                      <a:ext cx="219960" cy="7488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8080" bIns="280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56" name=""/>
                    <p:cNvSpPr/>
                    <p:nvPr/>
                  </p:nvSpPr>
                  <p:spPr>
                    <a:xfrm>
                      <a:off x="3245040" y="3017880"/>
                      <a:ext cx="269280" cy="56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3" h="712">
                          <a:moveTo>
                            <a:pt x="373" y="0"/>
                          </a:moveTo>
                          <a:lnTo>
                            <a:pt x="349" y="144"/>
                          </a:lnTo>
                          <a:lnTo>
                            <a:pt x="292" y="266"/>
                          </a:lnTo>
                          <a:lnTo>
                            <a:pt x="253" y="483"/>
                          </a:lnTo>
                          <a:lnTo>
                            <a:pt x="97" y="667"/>
                          </a:lnTo>
                          <a:lnTo>
                            <a:pt x="0" y="712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57" name=""/>
                    <p:cNvSpPr/>
                    <p:nvPr/>
                  </p:nvSpPr>
                  <p:spPr>
                    <a:xfrm>
                      <a:off x="2972880" y="3373560"/>
                      <a:ext cx="305280" cy="287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23" h="362">
                          <a:moveTo>
                            <a:pt x="68" y="362"/>
                          </a:moveTo>
                          <a:lnTo>
                            <a:pt x="423" y="86"/>
                          </a:lnTo>
                          <a:lnTo>
                            <a:pt x="416" y="28"/>
                          </a:lnTo>
                          <a:lnTo>
                            <a:pt x="377" y="0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58" name=""/>
                    <p:cNvSpPr/>
                    <p:nvPr/>
                  </p:nvSpPr>
                  <p:spPr>
                    <a:xfrm>
                      <a:off x="3095640" y="3551040"/>
                      <a:ext cx="914400" cy="228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62" h="287">
                          <a:moveTo>
                            <a:pt x="0" y="68"/>
                          </a:moveTo>
                          <a:lnTo>
                            <a:pt x="80" y="154"/>
                          </a:lnTo>
                          <a:lnTo>
                            <a:pt x="182" y="245"/>
                          </a:lnTo>
                          <a:lnTo>
                            <a:pt x="297" y="287"/>
                          </a:lnTo>
                          <a:lnTo>
                            <a:pt x="464" y="281"/>
                          </a:lnTo>
                          <a:lnTo>
                            <a:pt x="860" y="138"/>
                          </a:lnTo>
                          <a:lnTo>
                            <a:pt x="1262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59" name=""/>
                    <p:cNvSpPr/>
                    <p:nvPr/>
                  </p:nvSpPr>
                  <p:spPr>
                    <a:xfrm>
                      <a:off x="3581280" y="3514680"/>
                      <a:ext cx="144720" cy="146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1" h="185">
                          <a:moveTo>
                            <a:pt x="0" y="0"/>
                          </a:moveTo>
                          <a:lnTo>
                            <a:pt x="75" y="99"/>
                          </a:lnTo>
                          <a:lnTo>
                            <a:pt x="201" y="185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60" name=""/>
                    <p:cNvSpPr/>
                    <p:nvPr/>
                  </p:nvSpPr>
                  <p:spPr>
                    <a:xfrm>
                      <a:off x="2995920" y="2654280"/>
                      <a:ext cx="1134360" cy="68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66" h="868">
                          <a:moveTo>
                            <a:pt x="1566" y="0"/>
                          </a:moveTo>
                          <a:lnTo>
                            <a:pt x="1301" y="144"/>
                          </a:lnTo>
                          <a:lnTo>
                            <a:pt x="1158" y="190"/>
                          </a:lnTo>
                          <a:lnTo>
                            <a:pt x="636" y="248"/>
                          </a:lnTo>
                          <a:lnTo>
                            <a:pt x="0" y="868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61" name=""/>
                    <p:cNvSpPr/>
                    <p:nvPr/>
                  </p:nvSpPr>
                  <p:spPr>
                    <a:xfrm>
                      <a:off x="3300120" y="1776240"/>
                      <a:ext cx="634680" cy="568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7" h="717">
                          <a:moveTo>
                            <a:pt x="0" y="0"/>
                          </a:moveTo>
                          <a:lnTo>
                            <a:pt x="45" y="310"/>
                          </a:lnTo>
                          <a:lnTo>
                            <a:pt x="86" y="373"/>
                          </a:lnTo>
                          <a:lnTo>
                            <a:pt x="274" y="475"/>
                          </a:lnTo>
                          <a:lnTo>
                            <a:pt x="733" y="717"/>
                          </a:lnTo>
                          <a:lnTo>
                            <a:pt x="877" y="717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62" name=""/>
                    <p:cNvSpPr/>
                    <p:nvPr/>
                  </p:nvSpPr>
                  <p:spPr>
                    <a:xfrm>
                      <a:off x="3303000" y="1776240"/>
                      <a:ext cx="96084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25" h="493">
                          <a:moveTo>
                            <a:pt x="0" y="0"/>
                          </a:moveTo>
                          <a:lnTo>
                            <a:pt x="241" y="269"/>
                          </a:lnTo>
                          <a:lnTo>
                            <a:pt x="418" y="274"/>
                          </a:lnTo>
                          <a:lnTo>
                            <a:pt x="465" y="373"/>
                          </a:lnTo>
                          <a:lnTo>
                            <a:pt x="562" y="407"/>
                          </a:lnTo>
                          <a:lnTo>
                            <a:pt x="838" y="407"/>
                          </a:lnTo>
                          <a:lnTo>
                            <a:pt x="1044" y="493"/>
                          </a:lnTo>
                          <a:lnTo>
                            <a:pt x="1325" y="384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63" name=""/>
                    <p:cNvSpPr/>
                    <p:nvPr/>
                  </p:nvSpPr>
                  <p:spPr>
                    <a:xfrm>
                      <a:off x="4891320" y="1901880"/>
                      <a:ext cx="551880" cy="101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64" h="127">
                          <a:moveTo>
                            <a:pt x="0" y="46"/>
                          </a:moveTo>
                          <a:lnTo>
                            <a:pt x="138" y="28"/>
                          </a:lnTo>
                          <a:lnTo>
                            <a:pt x="321" y="86"/>
                          </a:lnTo>
                          <a:lnTo>
                            <a:pt x="477" y="127"/>
                          </a:lnTo>
                          <a:lnTo>
                            <a:pt x="568" y="104"/>
                          </a:lnTo>
                          <a:lnTo>
                            <a:pt x="620" y="93"/>
                          </a:lnTo>
                          <a:lnTo>
                            <a:pt x="712" y="0"/>
                          </a:lnTo>
                          <a:lnTo>
                            <a:pt x="746" y="0"/>
                          </a:lnTo>
                          <a:lnTo>
                            <a:pt x="764" y="127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64" name=""/>
                    <p:cNvSpPr/>
                    <p:nvPr/>
                  </p:nvSpPr>
                  <p:spPr>
                    <a:xfrm>
                      <a:off x="4784040" y="1989000"/>
                      <a:ext cx="49680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7" h="568">
                          <a:moveTo>
                            <a:pt x="687" y="0"/>
                          </a:moveTo>
                          <a:lnTo>
                            <a:pt x="653" y="47"/>
                          </a:lnTo>
                          <a:lnTo>
                            <a:pt x="491" y="156"/>
                          </a:lnTo>
                          <a:lnTo>
                            <a:pt x="339" y="276"/>
                          </a:lnTo>
                          <a:lnTo>
                            <a:pt x="224" y="310"/>
                          </a:lnTo>
                          <a:lnTo>
                            <a:pt x="115" y="350"/>
                          </a:lnTo>
                          <a:lnTo>
                            <a:pt x="34" y="407"/>
                          </a:lnTo>
                          <a:lnTo>
                            <a:pt x="6" y="472"/>
                          </a:lnTo>
                          <a:lnTo>
                            <a:pt x="0" y="540"/>
                          </a:lnTo>
                          <a:lnTo>
                            <a:pt x="52" y="568"/>
                          </a:lnTo>
                          <a:lnTo>
                            <a:pt x="144" y="54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65" name=""/>
                    <p:cNvSpPr/>
                    <p:nvPr/>
                  </p:nvSpPr>
                  <p:spPr>
                    <a:xfrm>
                      <a:off x="4844880" y="2271600"/>
                      <a:ext cx="811080" cy="547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19" h="688">
                          <a:moveTo>
                            <a:pt x="1119" y="0"/>
                          </a:moveTo>
                          <a:lnTo>
                            <a:pt x="1004" y="97"/>
                          </a:lnTo>
                          <a:lnTo>
                            <a:pt x="832" y="125"/>
                          </a:lnTo>
                          <a:lnTo>
                            <a:pt x="707" y="21"/>
                          </a:lnTo>
                          <a:lnTo>
                            <a:pt x="563" y="97"/>
                          </a:lnTo>
                          <a:lnTo>
                            <a:pt x="493" y="39"/>
                          </a:lnTo>
                          <a:lnTo>
                            <a:pt x="190" y="143"/>
                          </a:lnTo>
                          <a:lnTo>
                            <a:pt x="92" y="251"/>
                          </a:lnTo>
                          <a:lnTo>
                            <a:pt x="52" y="412"/>
                          </a:lnTo>
                          <a:lnTo>
                            <a:pt x="0" y="613"/>
                          </a:lnTo>
                          <a:lnTo>
                            <a:pt x="24" y="688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66" name=""/>
                    <p:cNvSpPr/>
                    <p:nvPr/>
                  </p:nvSpPr>
                  <p:spPr>
                    <a:xfrm>
                      <a:off x="3475440" y="2363760"/>
                      <a:ext cx="2143080" cy="1598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58" h="2013">
                          <a:moveTo>
                            <a:pt x="2958" y="0"/>
                          </a:moveTo>
                          <a:lnTo>
                            <a:pt x="2666" y="193"/>
                          </a:lnTo>
                          <a:lnTo>
                            <a:pt x="2528" y="446"/>
                          </a:lnTo>
                          <a:lnTo>
                            <a:pt x="2121" y="545"/>
                          </a:lnTo>
                          <a:lnTo>
                            <a:pt x="1816" y="681"/>
                          </a:lnTo>
                          <a:lnTo>
                            <a:pt x="1377" y="756"/>
                          </a:lnTo>
                          <a:lnTo>
                            <a:pt x="986" y="1025"/>
                          </a:lnTo>
                          <a:lnTo>
                            <a:pt x="740" y="1296"/>
                          </a:lnTo>
                          <a:lnTo>
                            <a:pt x="326" y="1807"/>
                          </a:lnTo>
                          <a:lnTo>
                            <a:pt x="86" y="1984"/>
                          </a:lnTo>
                          <a:lnTo>
                            <a:pt x="0" y="2013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67" name=""/>
                    <p:cNvSpPr/>
                    <p:nvPr/>
                  </p:nvSpPr>
                  <p:spPr>
                    <a:xfrm>
                      <a:off x="4259160" y="2079720"/>
                      <a:ext cx="349200" cy="488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2" h="615">
                          <a:moveTo>
                            <a:pt x="0" y="0"/>
                          </a:moveTo>
                          <a:lnTo>
                            <a:pt x="81" y="12"/>
                          </a:lnTo>
                          <a:lnTo>
                            <a:pt x="172" y="477"/>
                          </a:lnTo>
                          <a:lnTo>
                            <a:pt x="211" y="550"/>
                          </a:lnTo>
                          <a:lnTo>
                            <a:pt x="482" y="615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68" name=""/>
                    <p:cNvSpPr/>
                    <p:nvPr/>
                  </p:nvSpPr>
                  <p:spPr>
                    <a:xfrm>
                      <a:off x="3922920" y="2276280"/>
                      <a:ext cx="18252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52" h="430">
                          <a:moveTo>
                            <a:pt x="39" y="131"/>
                          </a:moveTo>
                          <a:lnTo>
                            <a:pt x="5" y="63"/>
                          </a:lnTo>
                          <a:lnTo>
                            <a:pt x="0" y="29"/>
                          </a:lnTo>
                          <a:lnTo>
                            <a:pt x="28" y="6"/>
                          </a:lnTo>
                          <a:lnTo>
                            <a:pt x="173" y="0"/>
                          </a:lnTo>
                          <a:lnTo>
                            <a:pt x="247" y="373"/>
                          </a:lnTo>
                          <a:lnTo>
                            <a:pt x="218" y="430"/>
                          </a:lnTo>
                          <a:lnTo>
                            <a:pt x="132" y="355"/>
                          </a:lnTo>
                          <a:lnTo>
                            <a:pt x="161" y="149"/>
                          </a:lnTo>
                          <a:lnTo>
                            <a:pt x="252" y="102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69" name=""/>
                    <p:cNvSpPr/>
                    <p:nvPr/>
                  </p:nvSpPr>
                  <p:spPr>
                    <a:xfrm>
                      <a:off x="4079880" y="2481120"/>
                      <a:ext cx="311400" cy="2923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0" h="368">
                          <a:moveTo>
                            <a:pt x="0" y="172"/>
                          </a:moveTo>
                          <a:lnTo>
                            <a:pt x="0" y="368"/>
                          </a:lnTo>
                          <a:lnTo>
                            <a:pt x="195" y="332"/>
                          </a:lnTo>
                          <a:lnTo>
                            <a:pt x="320" y="224"/>
                          </a:lnTo>
                          <a:lnTo>
                            <a:pt x="328" y="110"/>
                          </a:lnTo>
                          <a:lnTo>
                            <a:pt x="430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70" name=""/>
                    <p:cNvSpPr/>
                    <p:nvPr/>
                  </p:nvSpPr>
                  <p:spPr>
                    <a:xfrm>
                      <a:off x="4304160" y="2671560"/>
                      <a:ext cx="149040" cy="8280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6000" bIns="36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71" name=""/>
                    <p:cNvSpPr/>
                    <p:nvPr/>
                  </p:nvSpPr>
                  <p:spPr>
                    <a:xfrm>
                      <a:off x="5007240" y="2562120"/>
                      <a:ext cx="333000" cy="87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58" h="109">
                          <a:moveTo>
                            <a:pt x="0" y="0"/>
                          </a:moveTo>
                          <a:lnTo>
                            <a:pt x="44" y="35"/>
                          </a:lnTo>
                          <a:lnTo>
                            <a:pt x="114" y="23"/>
                          </a:lnTo>
                          <a:lnTo>
                            <a:pt x="206" y="35"/>
                          </a:lnTo>
                          <a:lnTo>
                            <a:pt x="245" y="7"/>
                          </a:lnTo>
                          <a:lnTo>
                            <a:pt x="286" y="12"/>
                          </a:lnTo>
                          <a:lnTo>
                            <a:pt x="458" y="109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0680" bIns="406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72" name=""/>
                    <p:cNvSpPr/>
                    <p:nvPr/>
                  </p:nvSpPr>
                  <p:spPr>
                    <a:xfrm>
                      <a:off x="3369600" y="2649600"/>
                      <a:ext cx="1970640" cy="1844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719" h="2324">
                          <a:moveTo>
                            <a:pt x="2719" y="0"/>
                          </a:moveTo>
                          <a:lnTo>
                            <a:pt x="2644" y="70"/>
                          </a:lnTo>
                          <a:lnTo>
                            <a:pt x="2524" y="127"/>
                          </a:lnTo>
                          <a:lnTo>
                            <a:pt x="2433" y="321"/>
                          </a:lnTo>
                          <a:lnTo>
                            <a:pt x="2409" y="402"/>
                          </a:lnTo>
                          <a:lnTo>
                            <a:pt x="2370" y="516"/>
                          </a:lnTo>
                          <a:lnTo>
                            <a:pt x="2305" y="678"/>
                          </a:lnTo>
                          <a:lnTo>
                            <a:pt x="2289" y="678"/>
                          </a:lnTo>
                          <a:lnTo>
                            <a:pt x="2226" y="861"/>
                          </a:lnTo>
                          <a:lnTo>
                            <a:pt x="2099" y="999"/>
                          </a:lnTo>
                          <a:lnTo>
                            <a:pt x="2047" y="1017"/>
                          </a:lnTo>
                          <a:lnTo>
                            <a:pt x="1755" y="1400"/>
                          </a:lnTo>
                          <a:lnTo>
                            <a:pt x="1692" y="1429"/>
                          </a:lnTo>
                          <a:lnTo>
                            <a:pt x="1301" y="1658"/>
                          </a:lnTo>
                          <a:lnTo>
                            <a:pt x="1079" y="1768"/>
                          </a:lnTo>
                          <a:lnTo>
                            <a:pt x="769" y="1992"/>
                          </a:lnTo>
                          <a:lnTo>
                            <a:pt x="717" y="1992"/>
                          </a:lnTo>
                          <a:lnTo>
                            <a:pt x="167" y="2123"/>
                          </a:lnTo>
                          <a:lnTo>
                            <a:pt x="0" y="2324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73" name=""/>
                    <p:cNvSpPr/>
                    <p:nvPr/>
                  </p:nvSpPr>
                  <p:spPr>
                    <a:xfrm>
                      <a:off x="3078360" y="2603520"/>
                      <a:ext cx="1449000" cy="185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999" h="2341">
                          <a:moveTo>
                            <a:pt x="1999" y="0"/>
                          </a:moveTo>
                          <a:lnTo>
                            <a:pt x="1901" y="195"/>
                          </a:lnTo>
                          <a:lnTo>
                            <a:pt x="1671" y="636"/>
                          </a:lnTo>
                          <a:lnTo>
                            <a:pt x="1598" y="740"/>
                          </a:lnTo>
                          <a:lnTo>
                            <a:pt x="1460" y="1045"/>
                          </a:lnTo>
                          <a:lnTo>
                            <a:pt x="1418" y="1131"/>
                          </a:lnTo>
                          <a:lnTo>
                            <a:pt x="1236" y="1504"/>
                          </a:lnTo>
                          <a:lnTo>
                            <a:pt x="712" y="1898"/>
                          </a:lnTo>
                          <a:lnTo>
                            <a:pt x="248" y="2094"/>
                          </a:lnTo>
                          <a:lnTo>
                            <a:pt x="0" y="2341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74" name=""/>
                    <p:cNvSpPr/>
                    <p:nvPr/>
                  </p:nvSpPr>
                  <p:spPr>
                    <a:xfrm>
                      <a:off x="3494160" y="2663640"/>
                      <a:ext cx="622800" cy="159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60" h="2008">
                          <a:moveTo>
                            <a:pt x="860" y="0"/>
                          </a:moveTo>
                          <a:lnTo>
                            <a:pt x="803" y="493"/>
                          </a:lnTo>
                          <a:lnTo>
                            <a:pt x="746" y="516"/>
                          </a:lnTo>
                          <a:lnTo>
                            <a:pt x="688" y="722"/>
                          </a:lnTo>
                          <a:lnTo>
                            <a:pt x="654" y="746"/>
                          </a:lnTo>
                          <a:lnTo>
                            <a:pt x="470" y="1176"/>
                          </a:lnTo>
                          <a:lnTo>
                            <a:pt x="269" y="1434"/>
                          </a:lnTo>
                          <a:lnTo>
                            <a:pt x="34" y="1617"/>
                          </a:lnTo>
                          <a:lnTo>
                            <a:pt x="63" y="1721"/>
                          </a:lnTo>
                          <a:lnTo>
                            <a:pt x="0" y="2008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75" name=""/>
                    <p:cNvSpPr/>
                    <p:nvPr/>
                  </p:nvSpPr>
                  <p:spPr>
                    <a:xfrm>
                      <a:off x="4912920" y="2698560"/>
                      <a:ext cx="497160" cy="17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6" h="218">
                          <a:moveTo>
                            <a:pt x="686" y="7"/>
                          </a:moveTo>
                          <a:lnTo>
                            <a:pt x="624" y="93"/>
                          </a:lnTo>
                          <a:lnTo>
                            <a:pt x="376" y="46"/>
                          </a:lnTo>
                          <a:lnTo>
                            <a:pt x="184" y="0"/>
                          </a:lnTo>
                          <a:lnTo>
                            <a:pt x="57" y="18"/>
                          </a:lnTo>
                          <a:lnTo>
                            <a:pt x="0" y="166"/>
                          </a:lnTo>
                          <a:lnTo>
                            <a:pt x="34" y="218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76" name=""/>
                    <p:cNvSpPr/>
                    <p:nvPr/>
                  </p:nvSpPr>
                  <p:spPr>
                    <a:xfrm>
                      <a:off x="4695480" y="2944800"/>
                      <a:ext cx="403920" cy="255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58" h="321">
                          <a:moveTo>
                            <a:pt x="558" y="0"/>
                          </a:moveTo>
                          <a:lnTo>
                            <a:pt x="443" y="281"/>
                          </a:lnTo>
                          <a:lnTo>
                            <a:pt x="264" y="276"/>
                          </a:lnTo>
                          <a:lnTo>
                            <a:pt x="167" y="315"/>
                          </a:lnTo>
                          <a:lnTo>
                            <a:pt x="0" y="321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77" name=""/>
                    <p:cNvSpPr/>
                    <p:nvPr/>
                  </p:nvSpPr>
                  <p:spPr>
                    <a:xfrm>
                      <a:off x="4666680" y="2614680"/>
                      <a:ext cx="78120" cy="412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7" h="522">
                          <a:moveTo>
                            <a:pt x="63" y="0"/>
                          </a:moveTo>
                          <a:lnTo>
                            <a:pt x="107" y="63"/>
                          </a:lnTo>
                          <a:lnTo>
                            <a:pt x="0" y="172"/>
                          </a:lnTo>
                          <a:lnTo>
                            <a:pt x="18" y="522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78" name=""/>
                    <p:cNvSpPr/>
                    <p:nvPr/>
                  </p:nvSpPr>
                  <p:spPr>
                    <a:xfrm>
                      <a:off x="4550760" y="2663640"/>
                      <a:ext cx="311400" cy="81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1" h="102">
                          <a:moveTo>
                            <a:pt x="0" y="0"/>
                          </a:moveTo>
                          <a:lnTo>
                            <a:pt x="167" y="102"/>
                          </a:lnTo>
                          <a:lnTo>
                            <a:pt x="350" y="102"/>
                          </a:lnTo>
                          <a:lnTo>
                            <a:pt x="431" y="52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4200" bIns="34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79" name=""/>
                    <p:cNvSpPr/>
                    <p:nvPr/>
                  </p:nvSpPr>
                  <p:spPr>
                    <a:xfrm flipV="1">
                      <a:off x="4094280" y="4508280"/>
                      <a:ext cx="36000" cy="4464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160" bIns="-21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80" name=""/>
                    <p:cNvSpPr/>
                    <p:nvPr/>
                  </p:nvSpPr>
                  <p:spPr>
                    <a:xfrm>
                      <a:off x="3914640" y="3687840"/>
                      <a:ext cx="100116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82" h="475">
                          <a:moveTo>
                            <a:pt x="1382" y="0"/>
                          </a:moveTo>
                          <a:lnTo>
                            <a:pt x="1153" y="154"/>
                          </a:lnTo>
                          <a:lnTo>
                            <a:pt x="975" y="195"/>
                          </a:lnTo>
                          <a:lnTo>
                            <a:pt x="522" y="281"/>
                          </a:lnTo>
                          <a:lnTo>
                            <a:pt x="230" y="470"/>
                          </a:lnTo>
                          <a:lnTo>
                            <a:pt x="0" y="475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81" name=""/>
                    <p:cNvSpPr/>
                    <p:nvPr/>
                  </p:nvSpPr>
                  <p:spPr>
                    <a:xfrm>
                      <a:off x="3581280" y="3714840"/>
                      <a:ext cx="1105200" cy="342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26" h="430">
                          <a:moveTo>
                            <a:pt x="1492" y="219"/>
                          </a:moveTo>
                          <a:lnTo>
                            <a:pt x="1447" y="161"/>
                          </a:lnTo>
                          <a:lnTo>
                            <a:pt x="1526" y="34"/>
                          </a:lnTo>
                          <a:lnTo>
                            <a:pt x="1515" y="0"/>
                          </a:lnTo>
                          <a:lnTo>
                            <a:pt x="1275" y="29"/>
                          </a:lnTo>
                          <a:lnTo>
                            <a:pt x="866" y="138"/>
                          </a:lnTo>
                          <a:lnTo>
                            <a:pt x="602" y="298"/>
                          </a:lnTo>
                          <a:lnTo>
                            <a:pt x="362" y="310"/>
                          </a:lnTo>
                          <a:lnTo>
                            <a:pt x="0" y="43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82" name=""/>
                    <p:cNvSpPr/>
                    <p:nvPr/>
                  </p:nvSpPr>
                  <p:spPr>
                    <a:xfrm>
                      <a:off x="4450680" y="3560760"/>
                      <a:ext cx="7668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6" h="225">
                          <a:moveTo>
                            <a:pt x="0" y="0"/>
                          </a:moveTo>
                          <a:lnTo>
                            <a:pt x="106" y="104"/>
                          </a:lnTo>
                          <a:lnTo>
                            <a:pt x="70" y="225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83" name=""/>
                    <p:cNvSpPr/>
                    <p:nvPr/>
                  </p:nvSpPr>
                  <p:spPr>
                    <a:xfrm>
                      <a:off x="4686840" y="3733920"/>
                      <a:ext cx="57960" cy="80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0" h="102">
                          <a:moveTo>
                            <a:pt x="80" y="102"/>
                          </a:moveTo>
                          <a:lnTo>
                            <a:pt x="12" y="5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3840" bIns="338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84" name=""/>
                    <p:cNvSpPr/>
                    <p:nvPr/>
                  </p:nvSpPr>
                  <p:spPr>
                    <a:xfrm>
                      <a:off x="4421520" y="3665520"/>
                      <a:ext cx="20160" cy="95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" h="120">
                          <a:moveTo>
                            <a:pt x="29" y="0"/>
                          </a:moveTo>
                          <a:lnTo>
                            <a:pt x="0" y="58"/>
                          </a:lnTo>
                          <a:lnTo>
                            <a:pt x="0" y="12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85" name=""/>
                    <p:cNvSpPr/>
                    <p:nvPr/>
                  </p:nvSpPr>
                  <p:spPr>
                    <a:xfrm>
                      <a:off x="4010040" y="3951360"/>
                      <a:ext cx="260640" cy="492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60" h="620">
                          <a:moveTo>
                            <a:pt x="360" y="620"/>
                          </a:moveTo>
                          <a:lnTo>
                            <a:pt x="206" y="563"/>
                          </a:lnTo>
                          <a:lnTo>
                            <a:pt x="97" y="424"/>
                          </a:lnTo>
                          <a:lnTo>
                            <a:pt x="62" y="333"/>
                          </a:lnTo>
                          <a:lnTo>
                            <a:pt x="0" y="258"/>
                          </a:lnTo>
                          <a:lnTo>
                            <a:pt x="39" y="138"/>
                          </a:lnTo>
                          <a:lnTo>
                            <a:pt x="16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86" name=""/>
                    <p:cNvSpPr/>
                    <p:nvPr/>
                  </p:nvSpPr>
                  <p:spPr>
                    <a:xfrm>
                      <a:off x="3556800" y="2819520"/>
                      <a:ext cx="1080720" cy="11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492" h="1451">
                          <a:moveTo>
                            <a:pt x="1492" y="0"/>
                          </a:moveTo>
                          <a:lnTo>
                            <a:pt x="1377" y="22"/>
                          </a:lnTo>
                          <a:lnTo>
                            <a:pt x="1158" y="493"/>
                          </a:lnTo>
                          <a:lnTo>
                            <a:pt x="746" y="780"/>
                          </a:lnTo>
                          <a:lnTo>
                            <a:pt x="550" y="1164"/>
                          </a:lnTo>
                          <a:lnTo>
                            <a:pt x="287" y="1399"/>
                          </a:lnTo>
                          <a:lnTo>
                            <a:pt x="63" y="1451"/>
                          </a:lnTo>
                          <a:lnTo>
                            <a:pt x="0" y="1422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87" name=""/>
                    <p:cNvSpPr/>
                    <p:nvPr/>
                  </p:nvSpPr>
                  <p:spPr>
                    <a:xfrm>
                      <a:off x="3182760" y="4748040"/>
                      <a:ext cx="37440" cy="92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114">
                          <a:moveTo>
                            <a:pt x="52" y="114"/>
                          </a:moveTo>
                          <a:lnTo>
                            <a:pt x="46" y="6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360" bIns="453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88" name=""/>
                    <p:cNvSpPr/>
                    <p:nvPr/>
                  </p:nvSpPr>
                  <p:spPr>
                    <a:xfrm>
                      <a:off x="3120120" y="4357800"/>
                      <a:ext cx="354960" cy="469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9" h="591">
                          <a:moveTo>
                            <a:pt x="0" y="591"/>
                          </a:moveTo>
                          <a:lnTo>
                            <a:pt x="91" y="487"/>
                          </a:lnTo>
                          <a:lnTo>
                            <a:pt x="218" y="328"/>
                          </a:lnTo>
                          <a:lnTo>
                            <a:pt x="351" y="229"/>
                          </a:lnTo>
                          <a:lnTo>
                            <a:pt x="455" y="177"/>
                          </a:lnTo>
                          <a:lnTo>
                            <a:pt x="489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89" name=""/>
                    <p:cNvSpPr/>
                    <p:nvPr/>
                  </p:nvSpPr>
                  <p:spPr>
                    <a:xfrm>
                      <a:off x="3685680" y="3460680"/>
                      <a:ext cx="656280" cy="1023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07" h="1291">
                          <a:moveTo>
                            <a:pt x="0" y="1291"/>
                          </a:moveTo>
                          <a:lnTo>
                            <a:pt x="12" y="1119"/>
                          </a:lnTo>
                          <a:lnTo>
                            <a:pt x="12" y="1072"/>
                          </a:lnTo>
                          <a:lnTo>
                            <a:pt x="86" y="929"/>
                          </a:lnTo>
                          <a:lnTo>
                            <a:pt x="75" y="866"/>
                          </a:lnTo>
                          <a:lnTo>
                            <a:pt x="206" y="827"/>
                          </a:lnTo>
                          <a:lnTo>
                            <a:pt x="396" y="626"/>
                          </a:lnTo>
                          <a:lnTo>
                            <a:pt x="464" y="516"/>
                          </a:lnTo>
                          <a:lnTo>
                            <a:pt x="620" y="418"/>
                          </a:lnTo>
                          <a:lnTo>
                            <a:pt x="815" y="229"/>
                          </a:lnTo>
                          <a:lnTo>
                            <a:pt x="907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90" name=""/>
                    <p:cNvSpPr/>
                    <p:nvPr/>
                  </p:nvSpPr>
                  <p:spPr>
                    <a:xfrm>
                      <a:off x="3834720" y="3092400"/>
                      <a:ext cx="249120" cy="52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44" h="659">
                          <a:moveTo>
                            <a:pt x="344" y="50"/>
                          </a:moveTo>
                          <a:lnTo>
                            <a:pt x="281" y="62"/>
                          </a:lnTo>
                          <a:lnTo>
                            <a:pt x="200" y="0"/>
                          </a:lnTo>
                          <a:lnTo>
                            <a:pt x="184" y="159"/>
                          </a:lnTo>
                          <a:lnTo>
                            <a:pt x="0" y="659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91" name=""/>
                    <p:cNvSpPr/>
                    <p:nvPr/>
                  </p:nvSpPr>
                  <p:spPr>
                    <a:xfrm>
                      <a:off x="4228920" y="2863800"/>
                      <a:ext cx="3744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475">
                          <a:moveTo>
                            <a:pt x="0" y="0"/>
                          </a:moveTo>
                          <a:lnTo>
                            <a:pt x="52" y="200"/>
                          </a:lnTo>
                          <a:lnTo>
                            <a:pt x="36" y="475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92" name=""/>
                    <p:cNvSpPr/>
                    <p:nvPr/>
                  </p:nvSpPr>
                  <p:spPr>
                    <a:xfrm flipH="1" flipV="1">
                      <a:off x="4300920" y="3268440"/>
                      <a:ext cx="57960" cy="128880"/>
                    </a:xfrm>
                    <a:prstGeom prst="line">
                      <a:avLst/>
                    </a:prstGeom>
                    <a:ln w="12600">
                      <a:solidFill>
                        <a:srgbClr val="ffe80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93" name=""/>
                    <p:cNvSpPr/>
                    <p:nvPr/>
                  </p:nvSpPr>
                  <p:spPr>
                    <a:xfrm>
                      <a:off x="3736440" y="3012840"/>
                      <a:ext cx="866520" cy="147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98" h="1854">
                          <a:moveTo>
                            <a:pt x="1072" y="0"/>
                          </a:moveTo>
                          <a:lnTo>
                            <a:pt x="1198" y="143"/>
                          </a:lnTo>
                          <a:lnTo>
                            <a:pt x="1067" y="264"/>
                          </a:lnTo>
                          <a:lnTo>
                            <a:pt x="992" y="477"/>
                          </a:lnTo>
                          <a:lnTo>
                            <a:pt x="574" y="947"/>
                          </a:lnTo>
                          <a:lnTo>
                            <a:pt x="551" y="1137"/>
                          </a:lnTo>
                          <a:lnTo>
                            <a:pt x="418" y="1280"/>
                          </a:lnTo>
                          <a:lnTo>
                            <a:pt x="217" y="1624"/>
                          </a:lnTo>
                          <a:lnTo>
                            <a:pt x="115" y="1619"/>
                          </a:lnTo>
                          <a:lnTo>
                            <a:pt x="0" y="1854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94" name=""/>
                    <p:cNvSpPr/>
                    <p:nvPr/>
                  </p:nvSpPr>
                  <p:spPr>
                    <a:xfrm>
                      <a:off x="3652200" y="3483000"/>
                      <a:ext cx="687960" cy="850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48" h="1072">
                          <a:moveTo>
                            <a:pt x="0" y="1072"/>
                          </a:moveTo>
                          <a:lnTo>
                            <a:pt x="172" y="1061"/>
                          </a:lnTo>
                          <a:lnTo>
                            <a:pt x="193" y="855"/>
                          </a:lnTo>
                          <a:lnTo>
                            <a:pt x="263" y="740"/>
                          </a:lnTo>
                          <a:lnTo>
                            <a:pt x="383" y="625"/>
                          </a:lnTo>
                          <a:lnTo>
                            <a:pt x="489" y="475"/>
                          </a:lnTo>
                          <a:lnTo>
                            <a:pt x="649" y="355"/>
                          </a:lnTo>
                          <a:lnTo>
                            <a:pt x="826" y="172"/>
                          </a:lnTo>
                          <a:lnTo>
                            <a:pt x="948" y="0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695" name=""/>
                    <p:cNvSpPr/>
                    <p:nvPr/>
                  </p:nvSpPr>
                  <p:spPr>
                    <a:xfrm>
                      <a:off x="2359440" y="4016160"/>
                      <a:ext cx="91008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57" h="493">
                          <a:moveTo>
                            <a:pt x="0" y="0"/>
                          </a:moveTo>
                          <a:lnTo>
                            <a:pt x="224" y="214"/>
                          </a:lnTo>
                          <a:lnTo>
                            <a:pt x="396" y="321"/>
                          </a:lnTo>
                          <a:lnTo>
                            <a:pt x="1119" y="488"/>
                          </a:lnTo>
                          <a:lnTo>
                            <a:pt x="1189" y="436"/>
                          </a:lnTo>
                          <a:lnTo>
                            <a:pt x="1257" y="493"/>
                          </a:lnTo>
                        </a:path>
                      </a:pathLst>
                    </a:custGeom>
                    <a:noFill/>
                    <a:ln w="12600">
                      <a:solidFill>
                        <a:srgbClr val="ffe80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</p:grpSp>
          <p:sp>
            <p:nvSpPr>
              <p:cNvPr id="696" name=""/>
              <p:cNvSpPr/>
              <p:nvPr/>
            </p:nvSpPr>
            <p:spPr>
              <a:xfrm flipH="1">
                <a:off x="3328200" y="2062080"/>
                <a:ext cx="34560" cy="2232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7" name=""/>
              <p:cNvSpPr/>
              <p:nvPr/>
            </p:nvSpPr>
            <p:spPr>
              <a:xfrm>
                <a:off x="2222280" y="2917800"/>
                <a:ext cx="76680" cy="17784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8" name=""/>
              <p:cNvSpPr/>
              <p:nvPr/>
            </p:nvSpPr>
            <p:spPr>
              <a:xfrm flipV="1">
                <a:off x="1441440" y="3687480"/>
                <a:ext cx="3960" cy="1047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9" name=""/>
              <p:cNvSpPr/>
              <p:nvPr/>
            </p:nvSpPr>
            <p:spPr>
              <a:xfrm>
                <a:off x="2635200" y="3122640"/>
                <a:ext cx="127440" cy="2775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0" name=""/>
              <p:cNvSpPr/>
              <p:nvPr/>
            </p:nvSpPr>
            <p:spPr>
              <a:xfrm flipH="1">
                <a:off x="2642040" y="3309840"/>
                <a:ext cx="62280" cy="730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1" name=""/>
              <p:cNvSpPr/>
              <p:nvPr/>
            </p:nvSpPr>
            <p:spPr>
              <a:xfrm>
                <a:off x="3258360" y="2841480"/>
                <a:ext cx="173520" cy="44604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2" name=""/>
              <p:cNvSpPr/>
              <p:nvPr/>
            </p:nvSpPr>
            <p:spPr>
              <a:xfrm>
                <a:off x="4891680" y="1901880"/>
                <a:ext cx="551880" cy="10152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3" name=""/>
              <p:cNvSpPr/>
              <p:nvPr/>
            </p:nvSpPr>
            <p:spPr>
              <a:xfrm>
                <a:off x="4080240" y="2481120"/>
                <a:ext cx="311400" cy="29232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4" name=""/>
              <p:cNvSpPr/>
              <p:nvPr/>
            </p:nvSpPr>
            <p:spPr>
              <a:xfrm flipH="1">
                <a:off x="5016240" y="2363760"/>
                <a:ext cx="53280" cy="1857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5" name=""/>
              <p:cNvSpPr/>
              <p:nvPr/>
            </p:nvSpPr>
            <p:spPr>
              <a:xfrm>
                <a:off x="5007600" y="2562120"/>
                <a:ext cx="333000" cy="8748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6" name=""/>
              <p:cNvSpPr/>
              <p:nvPr/>
            </p:nvSpPr>
            <p:spPr>
              <a:xfrm flipV="1">
                <a:off x="3539520" y="3924360"/>
                <a:ext cx="21600" cy="950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7" name=""/>
              <p:cNvSpPr/>
              <p:nvPr/>
            </p:nvSpPr>
            <p:spPr>
              <a:xfrm>
                <a:off x="4551120" y="2663640"/>
                <a:ext cx="311400" cy="810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8" name=""/>
              <p:cNvSpPr/>
              <p:nvPr/>
            </p:nvSpPr>
            <p:spPr>
              <a:xfrm>
                <a:off x="4451040" y="3560760"/>
                <a:ext cx="76680" cy="17784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9" name=""/>
              <p:cNvSpPr/>
              <p:nvPr/>
            </p:nvSpPr>
            <p:spPr>
              <a:xfrm>
                <a:off x="4421880" y="3665520"/>
                <a:ext cx="20160" cy="9504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0" name=""/>
              <p:cNvSpPr/>
              <p:nvPr/>
            </p:nvSpPr>
            <p:spPr>
              <a:xfrm flipV="1">
                <a:off x="3626280" y="3965400"/>
                <a:ext cx="151920" cy="50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1" name=""/>
              <p:cNvSpPr/>
              <p:nvPr/>
            </p:nvSpPr>
            <p:spPr>
              <a:xfrm flipH="1" flipV="1">
                <a:off x="4301280" y="3268440"/>
                <a:ext cx="57960" cy="1288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2" name=""/>
              <p:cNvSpPr/>
              <p:nvPr/>
            </p:nvSpPr>
            <p:spPr>
              <a:xfrm flipH="1">
                <a:off x="4165200" y="3770280"/>
                <a:ext cx="1080" cy="633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3" name=""/>
              <p:cNvSpPr/>
              <p:nvPr/>
            </p:nvSpPr>
            <p:spPr>
              <a:xfrm>
                <a:off x="3445200" y="3843360"/>
                <a:ext cx="465120" cy="34128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14" name=""/>
            <p:cNvSpPr/>
            <p:nvPr/>
          </p:nvSpPr>
          <p:spPr>
            <a:xfrm>
              <a:off x="4305240" y="2671920"/>
              <a:ext cx="150840" cy="82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 flipH="1" flipV="1">
              <a:off x="4143240" y="3821040"/>
              <a:ext cx="60480" cy="223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 flipV="1">
              <a:off x="3914640" y="3962160"/>
              <a:ext cx="1800" cy="442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17" name=""/>
            <p:cNvGrpSpPr/>
            <p:nvPr/>
          </p:nvGrpSpPr>
          <p:grpSpPr>
            <a:xfrm>
              <a:off x="858960" y="1198440"/>
              <a:ext cx="4854960" cy="3641760"/>
              <a:chOff x="858960" y="1198440"/>
              <a:chExt cx="4854960" cy="3641760"/>
            </a:xfrm>
          </p:grpSpPr>
          <p:sp>
            <p:nvSpPr>
              <p:cNvPr id="718" name=""/>
              <p:cNvSpPr/>
              <p:nvPr/>
            </p:nvSpPr>
            <p:spPr>
              <a:xfrm flipV="1">
                <a:off x="4110480" y="4338360"/>
                <a:ext cx="31680" cy="1364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19" name=""/>
              <p:cNvGrpSpPr/>
              <p:nvPr/>
            </p:nvGrpSpPr>
            <p:grpSpPr>
              <a:xfrm>
                <a:off x="858960" y="1722240"/>
                <a:ext cx="4793040" cy="3032280"/>
                <a:chOff x="858960" y="1722240"/>
                <a:chExt cx="4793040" cy="3032280"/>
              </a:xfrm>
            </p:grpSpPr>
            <p:sp>
              <p:nvSpPr>
                <p:cNvPr id="720" name=""/>
                <p:cNvSpPr/>
                <p:nvPr/>
              </p:nvSpPr>
              <p:spPr>
                <a:xfrm flipH="1">
                  <a:off x="5597280" y="2311200"/>
                  <a:ext cx="54720" cy="1908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721" name=""/>
                <p:cNvGrpSpPr/>
                <p:nvPr/>
              </p:nvGrpSpPr>
              <p:grpSpPr>
                <a:xfrm>
                  <a:off x="858960" y="1722240"/>
                  <a:ext cx="3661200" cy="3032280"/>
                  <a:chOff x="858960" y="1722240"/>
                  <a:chExt cx="3661200" cy="3032280"/>
                </a:xfrm>
              </p:grpSpPr>
              <p:sp>
                <p:nvSpPr>
                  <p:cNvPr id="722" name=""/>
                  <p:cNvSpPr/>
                  <p:nvPr/>
                </p:nvSpPr>
                <p:spPr>
                  <a:xfrm flipH="1">
                    <a:off x="2633760" y="4005360"/>
                    <a:ext cx="64800" cy="34128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3" name=""/>
                  <p:cNvSpPr/>
                  <p:nvPr/>
                </p:nvSpPr>
                <p:spPr>
                  <a:xfrm>
                    <a:off x="938160" y="1722240"/>
                    <a:ext cx="783720" cy="55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83" h="695">
                        <a:moveTo>
                          <a:pt x="36" y="695"/>
                        </a:moveTo>
                        <a:lnTo>
                          <a:pt x="0" y="616"/>
                        </a:lnTo>
                        <a:lnTo>
                          <a:pt x="222" y="308"/>
                        </a:lnTo>
                        <a:lnTo>
                          <a:pt x="287" y="272"/>
                        </a:lnTo>
                        <a:lnTo>
                          <a:pt x="337" y="251"/>
                        </a:lnTo>
                        <a:lnTo>
                          <a:pt x="495" y="308"/>
                        </a:lnTo>
                        <a:lnTo>
                          <a:pt x="839" y="36"/>
                        </a:lnTo>
                        <a:lnTo>
                          <a:pt x="939" y="0"/>
                        </a:lnTo>
                        <a:lnTo>
                          <a:pt x="1083" y="71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4" name=""/>
                  <p:cNvSpPr/>
                  <p:nvPr/>
                </p:nvSpPr>
                <p:spPr>
                  <a:xfrm>
                    <a:off x="900720" y="2398680"/>
                    <a:ext cx="191160" cy="20952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264">
                        <a:moveTo>
                          <a:pt x="41" y="0"/>
                        </a:moveTo>
                        <a:lnTo>
                          <a:pt x="0" y="120"/>
                        </a:lnTo>
                        <a:lnTo>
                          <a:pt x="263" y="264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5" name=""/>
                  <p:cNvSpPr/>
                  <p:nvPr/>
                </p:nvSpPr>
                <p:spPr>
                  <a:xfrm>
                    <a:off x="858960" y="2636640"/>
                    <a:ext cx="166320" cy="2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315">
                        <a:moveTo>
                          <a:pt x="0" y="0"/>
                        </a:moveTo>
                        <a:lnTo>
                          <a:pt x="98" y="315"/>
                        </a:lnTo>
                        <a:lnTo>
                          <a:pt x="229" y="303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6" name=""/>
                  <p:cNvSpPr/>
                  <p:nvPr/>
                </p:nvSpPr>
                <p:spPr>
                  <a:xfrm>
                    <a:off x="1107720" y="2986200"/>
                    <a:ext cx="66600" cy="372960"/>
                  </a:xfrm>
                  <a:custGeom>
                    <a:avLst/>
                    <a:gdLst/>
                    <a:ahLst/>
                    <a:rect l="l" t="t" r="r" b="b"/>
                    <a:pathLst>
                      <a:path w="91" h="470">
                        <a:moveTo>
                          <a:pt x="0" y="0"/>
                        </a:moveTo>
                        <a:lnTo>
                          <a:pt x="91" y="18"/>
                        </a:lnTo>
                        <a:lnTo>
                          <a:pt x="57" y="47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7" name=""/>
                  <p:cNvSpPr/>
                  <p:nvPr/>
                </p:nvSpPr>
                <p:spPr>
                  <a:xfrm>
                    <a:off x="1087920" y="3109680"/>
                    <a:ext cx="191160" cy="42408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534">
                        <a:moveTo>
                          <a:pt x="0" y="0"/>
                        </a:moveTo>
                        <a:lnTo>
                          <a:pt x="99" y="161"/>
                        </a:lnTo>
                        <a:lnTo>
                          <a:pt x="247" y="396"/>
                        </a:lnTo>
                        <a:lnTo>
                          <a:pt x="264" y="495"/>
                        </a:lnTo>
                        <a:lnTo>
                          <a:pt x="120" y="534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8" name=""/>
                  <p:cNvSpPr/>
                  <p:nvPr/>
                </p:nvSpPr>
                <p:spPr>
                  <a:xfrm>
                    <a:off x="1063080" y="3236760"/>
                    <a:ext cx="186480" cy="27324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9" name=""/>
                  <p:cNvSpPr/>
                  <p:nvPr/>
                </p:nvSpPr>
                <p:spPr>
                  <a:xfrm>
                    <a:off x="1267200" y="3465360"/>
                    <a:ext cx="5220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74" h="384">
                        <a:moveTo>
                          <a:pt x="17" y="0"/>
                        </a:moveTo>
                        <a:lnTo>
                          <a:pt x="74" y="76"/>
                        </a:lnTo>
                        <a:lnTo>
                          <a:pt x="63" y="253"/>
                        </a:lnTo>
                        <a:lnTo>
                          <a:pt x="29" y="384"/>
                        </a:lnTo>
                        <a:lnTo>
                          <a:pt x="0" y="287"/>
                        </a:lnTo>
                        <a:lnTo>
                          <a:pt x="63" y="264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0" name=""/>
                  <p:cNvSpPr/>
                  <p:nvPr/>
                </p:nvSpPr>
                <p:spPr>
                  <a:xfrm flipH="1">
                    <a:off x="3011760" y="4457520"/>
                    <a:ext cx="70920" cy="15084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1" name=""/>
                  <p:cNvSpPr/>
                  <p:nvPr/>
                </p:nvSpPr>
                <p:spPr>
                  <a:xfrm>
                    <a:off x="3183120" y="4494240"/>
                    <a:ext cx="191160" cy="26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328">
                        <a:moveTo>
                          <a:pt x="5" y="328"/>
                        </a:moveTo>
                        <a:lnTo>
                          <a:pt x="0" y="195"/>
                        </a:lnTo>
                        <a:lnTo>
                          <a:pt x="34" y="138"/>
                        </a:lnTo>
                        <a:lnTo>
                          <a:pt x="154" y="46"/>
                        </a:lnTo>
                        <a:lnTo>
                          <a:pt x="263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2" name=""/>
                  <p:cNvSpPr/>
                  <p:nvPr/>
                </p:nvSpPr>
                <p:spPr>
                  <a:xfrm>
                    <a:off x="4152240" y="2995560"/>
                    <a:ext cx="367920" cy="396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7" h="500">
                        <a:moveTo>
                          <a:pt x="507" y="0"/>
                        </a:moveTo>
                        <a:lnTo>
                          <a:pt x="387" y="184"/>
                        </a:lnTo>
                        <a:lnTo>
                          <a:pt x="0" y="50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733" name=""/>
              <p:cNvSpPr/>
              <p:nvPr/>
            </p:nvSpPr>
            <p:spPr>
              <a:xfrm flipH="1" flipV="1">
                <a:off x="4142160" y="3821040"/>
                <a:ext cx="59400" cy="2232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34" name=""/>
              <p:cNvGrpSpPr/>
              <p:nvPr/>
            </p:nvGrpSpPr>
            <p:grpSpPr>
              <a:xfrm>
                <a:off x="1294920" y="2576520"/>
                <a:ext cx="3504600" cy="1762200"/>
                <a:chOff x="1294920" y="2576520"/>
                <a:chExt cx="3504600" cy="1762200"/>
              </a:xfrm>
            </p:grpSpPr>
            <p:sp>
              <p:nvSpPr>
                <p:cNvPr id="735" name=""/>
                <p:cNvSpPr/>
                <p:nvPr/>
              </p:nvSpPr>
              <p:spPr>
                <a:xfrm>
                  <a:off x="1294920" y="3483000"/>
                  <a:ext cx="266760" cy="46080"/>
                </a:xfrm>
                <a:custGeom>
                  <a:avLst/>
                  <a:gdLst/>
                  <a:ahLst/>
                  <a:rect l="l" t="t" r="r" b="b"/>
                  <a:pathLst>
                    <a:path w="367" h="57">
                      <a:moveTo>
                        <a:pt x="29" y="44"/>
                      </a:moveTo>
                      <a:lnTo>
                        <a:pt x="310" y="57"/>
                      </a:lnTo>
                      <a:lnTo>
                        <a:pt x="367" y="10"/>
                      </a:lnTo>
                      <a:lnTo>
                        <a:pt x="258" y="0"/>
                      </a:lnTo>
                      <a:lnTo>
                        <a:pt x="0" y="1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36" name=""/>
                <p:cNvSpPr/>
                <p:nvPr/>
              </p:nvSpPr>
              <p:spPr>
                <a:xfrm>
                  <a:off x="2386080" y="4033800"/>
                  <a:ext cx="586800" cy="304920"/>
                </a:xfrm>
                <a:custGeom>
                  <a:avLst/>
                  <a:gdLst/>
                  <a:ahLst/>
                  <a:rect l="l" t="t" r="r" b="b"/>
                  <a:pathLst>
                    <a:path w="810" h="383">
                      <a:moveTo>
                        <a:pt x="0" y="0"/>
                      </a:moveTo>
                      <a:lnTo>
                        <a:pt x="414" y="252"/>
                      </a:lnTo>
                      <a:lnTo>
                        <a:pt x="810" y="383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37" name=""/>
                <p:cNvSpPr/>
                <p:nvPr/>
              </p:nvSpPr>
              <p:spPr>
                <a:xfrm flipH="1">
                  <a:off x="2484720" y="2576520"/>
                  <a:ext cx="25920" cy="15084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38" name=""/>
                <p:cNvSpPr/>
                <p:nvPr/>
              </p:nvSpPr>
              <p:spPr>
                <a:xfrm>
                  <a:off x="2437920" y="2732040"/>
                  <a:ext cx="1883880" cy="1274760"/>
                </a:xfrm>
                <a:custGeom>
                  <a:avLst/>
                  <a:gdLst/>
                  <a:ahLst/>
                  <a:rect l="l" t="t" r="r" b="b"/>
                  <a:pathLst>
                    <a:path w="2599" h="1606">
                      <a:moveTo>
                        <a:pt x="0" y="1606"/>
                      </a:moveTo>
                      <a:lnTo>
                        <a:pt x="103" y="1531"/>
                      </a:lnTo>
                      <a:lnTo>
                        <a:pt x="414" y="1257"/>
                      </a:lnTo>
                      <a:lnTo>
                        <a:pt x="534" y="970"/>
                      </a:lnTo>
                      <a:lnTo>
                        <a:pt x="677" y="843"/>
                      </a:lnTo>
                      <a:lnTo>
                        <a:pt x="1405" y="109"/>
                      </a:lnTo>
                      <a:lnTo>
                        <a:pt x="2031" y="0"/>
                      </a:lnTo>
                      <a:lnTo>
                        <a:pt x="2341" y="73"/>
                      </a:lnTo>
                      <a:lnTo>
                        <a:pt x="2427" y="454"/>
                      </a:lnTo>
                      <a:lnTo>
                        <a:pt x="2500" y="498"/>
                      </a:lnTo>
                      <a:lnTo>
                        <a:pt x="2599" y="751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39" name=""/>
                <p:cNvSpPr/>
                <p:nvPr/>
              </p:nvSpPr>
              <p:spPr>
                <a:xfrm>
                  <a:off x="3145320" y="3004920"/>
                  <a:ext cx="17280" cy="15876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0" name=""/>
                <p:cNvSpPr/>
                <p:nvPr/>
              </p:nvSpPr>
              <p:spPr>
                <a:xfrm>
                  <a:off x="2550960" y="3619440"/>
                  <a:ext cx="651960" cy="501480"/>
                </a:xfrm>
                <a:custGeom>
                  <a:avLst/>
                  <a:gdLst/>
                  <a:ahLst/>
                  <a:rect l="l" t="t" r="r" b="b"/>
                  <a:pathLst>
                    <a:path w="900" h="631">
                      <a:moveTo>
                        <a:pt x="0" y="631"/>
                      </a:moveTo>
                      <a:lnTo>
                        <a:pt x="269" y="504"/>
                      </a:lnTo>
                      <a:lnTo>
                        <a:pt x="407" y="0"/>
                      </a:lnTo>
                      <a:lnTo>
                        <a:pt x="900" y="217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1" name=""/>
                <p:cNvSpPr/>
                <p:nvPr/>
              </p:nvSpPr>
              <p:spPr>
                <a:xfrm flipV="1">
                  <a:off x="3539520" y="3924360"/>
                  <a:ext cx="21600" cy="9504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2" name=""/>
                <p:cNvSpPr/>
                <p:nvPr/>
              </p:nvSpPr>
              <p:spPr>
                <a:xfrm>
                  <a:off x="4266720" y="3814560"/>
                  <a:ext cx="26280" cy="10656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3" name=""/>
                <p:cNvSpPr/>
                <p:nvPr/>
              </p:nvSpPr>
              <p:spPr>
                <a:xfrm>
                  <a:off x="4097520" y="3897360"/>
                  <a:ext cx="41400" cy="114120"/>
                </a:xfrm>
                <a:custGeom>
                  <a:avLst/>
                  <a:gdLst/>
                  <a:ahLst/>
                  <a:rect l="l" t="t" r="r" b="b"/>
                  <a:pathLst>
                    <a:path w="57" h="144">
                      <a:moveTo>
                        <a:pt x="57" y="144"/>
                      </a:moveTo>
                      <a:lnTo>
                        <a:pt x="46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4" name=""/>
                <p:cNvSpPr/>
                <p:nvPr/>
              </p:nvSpPr>
              <p:spPr>
                <a:xfrm flipH="1" flipV="1">
                  <a:off x="4495320" y="2887560"/>
                  <a:ext cx="304200" cy="11736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5" name=""/>
                <p:cNvSpPr/>
                <p:nvPr/>
              </p:nvSpPr>
              <p:spPr>
                <a:xfrm flipH="1">
                  <a:off x="3805920" y="3638520"/>
                  <a:ext cx="24480" cy="24444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6" name=""/>
                <p:cNvSpPr/>
                <p:nvPr/>
              </p:nvSpPr>
              <p:spPr>
                <a:xfrm>
                  <a:off x="3723480" y="3787560"/>
                  <a:ext cx="40320" cy="14148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7" name=""/>
                <p:cNvSpPr/>
                <p:nvPr/>
              </p:nvSpPr>
              <p:spPr>
                <a:xfrm flipV="1">
                  <a:off x="3626280" y="3965400"/>
                  <a:ext cx="151920" cy="504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760" bIns="-41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8" name=""/>
                <p:cNvSpPr/>
                <p:nvPr/>
              </p:nvSpPr>
              <p:spPr>
                <a:xfrm>
                  <a:off x="4259520" y="3251160"/>
                  <a:ext cx="166680" cy="68400"/>
                </a:xfrm>
                <a:custGeom>
                  <a:avLst/>
                  <a:gdLst/>
                  <a:ahLst/>
                  <a:rect l="l" t="t" r="r" b="b"/>
                  <a:pathLst>
                    <a:path w="229" h="86">
                      <a:moveTo>
                        <a:pt x="229" y="17"/>
                      </a:moveTo>
                      <a:lnTo>
                        <a:pt x="154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0" bIns="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9" name=""/>
                <p:cNvSpPr/>
                <p:nvPr/>
              </p:nvSpPr>
              <p:spPr>
                <a:xfrm flipH="1">
                  <a:off x="4165200" y="3770280"/>
                  <a:ext cx="1080" cy="6336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560" bIns="16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0" name=""/>
                <p:cNvSpPr/>
                <p:nvPr/>
              </p:nvSpPr>
              <p:spPr>
                <a:xfrm flipV="1">
                  <a:off x="3914640" y="3962160"/>
                  <a:ext cx="1080" cy="4428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751" name=""/>
              <p:cNvGrpSpPr/>
              <p:nvPr/>
            </p:nvGrpSpPr>
            <p:grpSpPr>
              <a:xfrm>
                <a:off x="987480" y="1198440"/>
                <a:ext cx="4726440" cy="3641760"/>
                <a:chOff x="987480" y="1198440"/>
                <a:chExt cx="4726440" cy="3641760"/>
              </a:xfrm>
            </p:grpSpPr>
            <p:grpSp>
              <p:nvGrpSpPr>
                <p:cNvPr id="752" name=""/>
                <p:cNvGrpSpPr/>
                <p:nvPr/>
              </p:nvGrpSpPr>
              <p:grpSpPr>
                <a:xfrm>
                  <a:off x="2221920" y="2203560"/>
                  <a:ext cx="3492000" cy="2358720"/>
                  <a:chOff x="2221920" y="2203560"/>
                  <a:chExt cx="3492000" cy="2358720"/>
                </a:xfrm>
              </p:grpSpPr>
              <p:sp>
                <p:nvSpPr>
                  <p:cNvPr id="753" name=""/>
                  <p:cNvSpPr/>
                  <p:nvPr/>
                </p:nvSpPr>
                <p:spPr>
                  <a:xfrm>
                    <a:off x="2221920" y="2917800"/>
                    <a:ext cx="7668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8" h="222">
                        <a:moveTo>
                          <a:pt x="108" y="222"/>
                        </a:moveTo>
                        <a:lnTo>
                          <a:pt x="65" y="122"/>
                        </a:lnTo>
                        <a:lnTo>
                          <a:pt x="65" y="0"/>
                        </a:lnTo>
                        <a:lnTo>
                          <a:pt x="0" y="5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4" name=""/>
                  <p:cNvSpPr/>
                  <p:nvPr/>
                </p:nvSpPr>
                <p:spPr>
                  <a:xfrm flipH="1">
                    <a:off x="2641680" y="3309840"/>
                    <a:ext cx="62280" cy="7308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6280" bIns="262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5" name=""/>
                  <p:cNvSpPr/>
                  <p:nvPr/>
                </p:nvSpPr>
                <p:spPr>
                  <a:xfrm>
                    <a:off x="3258000" y="2841480"/>
                    <a:ext cx="173520" cy="446040"/>
                  </a:xfrm>
                  <a:custGeom>
                    <a:avLst/>
                    <a:gdLst/>
                    <a:ahLst/>
                    <a:rect l="l" t="t" r="r" b="b"/>
                    <a:pathLst>
                      <a:path w="240" h="561">
                        <a:moveTo>
                          <a:pt x="62" y="561"/>
                        </a:moveTo>
                        <a:lnTo>
                          <a:pt x="0" y="412"/>
                        </a:lnTo>
                        <a:lnTo>
                          <a:pt x="240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6" name=""/>
                  <p:cNvSpPr/>
                  <p:nvPr/>
                </p:nvSpPr>
                <p:spPr>
                  <a:xfrm>
                    <a:off x="2862360" y="3105000"/>
                    <a:ext cx="743400" cy="295200"/>
                  </a:xfrm>
                  <a:custGeom>
                    <a:avLst/>
                    <a:gdLst/>
                    <a:ahLst/>
                    <a:rect l="l" t="t" r="r" b="b"/>
                    <a:pathLst>
                      <a:path w="1025" h="373">
                        <a:moveTo>
                          <a:pt x="0" y="373"/>
                        </a:moveTo>
                        <a:lnTo>
                          <a:pt x="509" y="166"/>
                        </a:lnTo>
                        <a:lnTo>
                          <a:pt x="1020" y="127"/>
                        </a:lnTo>
                        <a:lnTo>
                          <a:pt x="1025" y="0"/>
                        </a:lnTo>
                        <a:lnTo>
                          <a:pt x="555" y="98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7" name=""/>
                  <p:cNvSpPr/>
                  <p:nvPr/>
                </p:nvSpPr>
                <p:spPr>
                  <a:xfrm>
                    <a:off x="2973960" y="2739960"/>
                    <a:ext cx="1213920" cy="611280"/>
                  </a:xfrm>
                  <a:custGeom>
                    <a:avLst/>
                    <a:gdLst/>
                    <a:ahLst/>
                    <a:rect l="l" t="t" r="r" b="b"/>
                    <a:pathLst>
                      <a:path w="1674" h="769">
                        <a:moveTo>
                          <a:pt x="1674" y="0"/>
                        </a:moveTo>
                        <a:lnTo>
                          <a:pt x="1205" y="109"/>
                        </a:lnTo>
                        <a:lnTo>
                          <a:pt x="699" y="304"/>
                        </a:lnTo>
                        <a:lnTo>
                          <a:pt x="0" y="769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8" name=""/>
                  <p:cNvSpPr/>
                  <p:nvPr/>
                </p:nvSpPr>
                <p:spPr>
                  <a:xfrm>
                    <a:off x="5580720" y="2203560"/>
                    <a:ext cx="40680" cy="9180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000" bIns="45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9" name=""/>
                  <p:cNvSpPr/>
                  <p:nvPr/>
                </p:nvSpPr>
                <p:spPr>
                  <a:xfrm>
                    <a:off x="5596920" y="2340000"/>
                    <a:ext cx="117000" cy="54000"/>
                  </a:xfrm>
                  <a:custGeom>
                    <a:avLst/>
                    <a:gdLst/>
                    <a:ahLst/>
                    <a:rect l="l" t="t" r="r" b="b"/>
                    <a:pathLst>
                      <a:path w="162" h="68">
                        <a:moveTo>
                          <a:pt x="162" y="39"/>
                        </a:moveTo>
                        <a:lnTo>
                          <a:pt x="70" y="68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0" bIns="7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0" name=""/>
                  <p:cNvSpPr/>
                  <p:nvPr/>
                </p:nvSpPr>
                <p:spPr>
                  <a:xfrm flipH="1">
                    <a:off x="5015520" y="2363760"/>
                    <a:ext cx="53280" cy="18576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1" name=""/>
                  <p:cNvSpPr/>
                  <p:nvPr/>
                </p:nvSpPr>
                <p:spPr>
                  <a:xfrm>
                    <a:off x="4879440" y="2363760"/>
                    <a:ext cx="630000" cy="25380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320">
                        <a:moveTo>
                          <a:pt x="0" y="320"/>
                        </a:moveTo>
                        <a:lnTo>
                          <a:pt x="39" y="274"/>
                        </a:lnTo>
                        <a:lnTo>
                          <a:pt x="194" y="234"/>
                        </a:lnTo>
                        <a:lnTo>
                          <a:pt x="344" y="245"/>
                        </a:lnTo>
                        <a:lnTo>
                          <a:pt x="504" y="206"/>
                        </a:lnTo>
                        <a:lnTo>
                          <a:pt x="590" y="222"/>
                        </a:lnTo>
                        <a:lnTo>
                          <a:pt x="739" y="274"/>
                        </a:lnTo>
                        <a:lnTo>
                          <a:pt x="832" y="200"/>
                        </a:lnTo>
                        <a:lnTo>
                          <a:pt x="866" y="172"/>
                        </a:lnTo>
                        <a:lnTo>
                          <a:pt x="853" y="114"/>
                        </a:lnTo>
                        <a:lnTo>
                          <a:pt x="871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2" name=""/>
                  <p:cNvSpPr/>
                  <p:nvPr/>
                </p:nvSpPr>
                <p:spPr>
                  <a:xfrm>
                    <a:off x="4615560" y="2944800"/>
                    <a:ext cx="631800" cy="34596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436">
                        <a:moveTo>
                          <a:pt x="871" y="41"/>
                        </a:moveTo>
                        <a:lnTo>
                          <a:pt x="785" y="0"/>
                        </a:lnTo>
                        <a:lnTo>
                          <a:pt x="613" y="0"/>
                        </a:lnTo>
                        <a:lnTo>
                          <a:pt x="91" y="109"/>
                        </a:lnTo>
                        <a:lnTo>
                          <a:pt x="104" y="321"/>
                        </a:lnTo>
                        <a:lnTo>
                          <a:pt x="0" y="436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3" name=""/>
                  <p:cNvSpPr/>
                  <p:nvPr/>
                </p:nvSpPr>
                <p:spPr>
                  <a:xfrm>
                    <a:off x="4130280" y="2754360"/>
                    <a:ext cx="711360" cy="1749240"/>
                  </a:xfrm>
                  <a:custGeom>
                    <a:avLst/>
                    <a:gdLst/>
                    <a:ahLst/>
                    <a:rect l="l" t="t" r="r" b="b"/>
                    <a:pathLst>
                      <a:path w="983" h="2203">
                        <a:moveTo>
                          <a:pt x="983" y="0"/>
                        </a:moveTo>
                        <a:lnTo>
                          <a:pt x="839" y="109"/>
                        </a:lnTo>
                        <a:lnTo>
                          <a:pt x="759" y="303"/>
                        </a:lnTo>
                        <a:lnTo>
                          <a:pt x="569" y="602"/>
                        </a:lnTo>
                        <a:lnTo>
                          <a:pt x="506" y="790"/>
                        </a:lnTo>
                        <a:lnTo>
                          <a:pt x="183" y="1142"/>
                        </a:lnTo>
                        <a:lnTo>
                          <a:pt x="86" y="1382"/>
                        </a:lnTo>
                        <a:lnTo>
                          <a:pt x="97" y="1612"/>
                        </a:lnTo>
                        <a:lnTo>
                          <a:pt x="6" y="2047"/>
                        </a:lnTo>
                        <a:lnTo>
                          <a:pt x="0" y="2203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4" name=""/>
                  <p:cNvSpPr/>
                  <p:nvPr/>
                </p:nvSpPr>
                <p:spPr>
                  <a:xfrm flipH="1" flipV="1">
                    <a:off x="4811400" y="3774600"/>
                    <a:ext cx="150480" cy="13644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5" name=""/>
                  <p:cNvSpPr/>
                  <p:nvPr/>
                </p:nvSpPr>
                <p:spPr>
                  <a:xfrm>
                    <a:off x="3909960" y="4262400"/>
                    <a:ext cx="273600" cy="18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78" h="235">
                        <a:moveTo>
                          <a:pt x="378" y="110"/>
                        </a:moveTo>
                        <a:lnTo>
                          <a:pt x="190" y="23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6" name=""/>
                  <p:cNvSpPr/>
                  <p:nvPr/>
                </p:nvSpPr>
                <p:spPr>
                  <a:xfrm>
                    <a:off x="4021560" y="2922480"/>
                    <a:ext cx="715680" cy="792360"/>
                  </a:xfrm>
                  <a:custGeom>
                    <a:avLst/>
                    <a:gdLst/>
                    <a:ahLst/>
                    <a:rect l="l" t="t" r="r" b="b"/>
                    <a:pathLst>
                      <a:path w="988" h="999">
                        <a:moveTo>
                          <a:pt x="988" y="0"/>
                        </a:moveTo>
                        <a:lnTo>
                          <a:pt x="884" y="167"/>
                        </a:lnTo>
                        <a:lnTo>
                          <a:pt x="803" y="350"/>
                        </a:lnTo>
                        <a:lnTo>
                          <a:pt x="443" y="678"/>
                        </a:lnTo>
                        <a:lnTo>
                          <a:pt x="156" y="981"/>
                        </a:lnTo>
                        <a:lnTo>
                          <a:pt x="0" y="999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7" name=""/>
                  <p:cNvSpPr/>
                  <p:nvPr/>
                </p:nvSpPr>
                <p:spPr>
                  <a:xfrm>
                    <a:off x="3681000" y="3787560"/>
                    <a:ext cx="283680" cy="774720"/>
                  </a:xfrm>
                  <a:custGeom>
                    <a:avLst/>
                    <a:gdLst/>
                    <a:ahLst/>
                    <a:rect l="l" t="t" r="r" b="b"/>
                    <a:pathLst>
                      <a:path w="393" h="976">
                        <a:moveTo>
                          <a:pt x="0" y="976"/>
                        </a:moveTo>
                        <a:lnTo>
                          <a:pt x="138" y="861"/>
                        </a:lnTo>
                        <a:lnTo>
                          <a:pt x="161" y="666"/>
                        </a:lnTo>
                        <a:lnTo>
                          <a:pt x="249" y="219"/>
                        </a:lnTo>
                        <a:lnTo>
                          <a:pt x="393" y="70"/>
                        </a:lnTo>
                        <a:lnTo>
                          <a:pt x="393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8" name=""/>
                  <p:cNvSpPr/>
                  <p:nvPr/>
                </p:nvSpPr>
                <p:spPr>
                  <a:xfrm>
                    <a:off x="4222800" y="2927160"/>
                    <a:ext cx="147600" cy="378000"/>
                  </a:xfrm>
                  <a:custGeom>
                    <a:avLst/>
                    <a:gdLst/>
                    <a:ahLst/>
                    <a:rect l="l" t="t" r="r" b="b"/>
                    <a:pathLst>
                      <a:path w="204" h="477">
                        <a:moveTo>
                          <a:pt x="204" y="0"/>
                        </a:moveTo>
                        <a:lnTo>
                          <a:pt x="0" y="28"/>
                        </a:lnTo>
                        <a:lnTo>
                          <a:pt x="23" y="477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9" name=""/>
                  <p:cNvSpPr/>
                  <p:nvPr/>
                </p:nvSpPr>
                <p:spPr>
                  <a:xfrm>
                    <a:off x="3888360" y="3473280"/>
                    <a:ext cx="23292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321" h="568">
                        <a:moveTo>
                          <a:pt x="0" y="568"/>
                        </a:moveTo>
                        <a:lnTo>
                          <a:pt x="11" y="466"/>
                        </a:lnTo>
                        <a:lnTo>
                          <a:pt x="177" y="352"/>
                        </a:lnTo>
                        <a:lnTo>
                          <a:pt x="321" y="41"/>
                        </a:lnTo>
                        <a:lnTo>
                          <a:pt x="315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0" name=""/>
                  <p:cNvSpPr/>
                  <p:nvPr/>
                </p:nvSpPr>
                <p:spPr>
                  <a:xfrm>
                    <a:off x="3444840" y="3843360"/>
                    <a:ext cx="46512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642" h="431">
                        <a:moveTo>
                          <a:pt x="0" y="431"/>
                        </a:moveTo>
                        <a:lnTo>
                          <a:pt x="211" y="327"/>
                        </a:lnTo>
                        <a:lnTo>
                          <a:pt x="435" y="137"/>
                        </a:lnTo>
                        <a:lnTo>
                          <a:pt x="642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771" name=""/>
                <p:cNvGrpSpPr/>
                <p:nvPr/>
              </p:nvGrpSpPr>
              <p:grpSpPr>
                <a:xfrm>
                  <a:off x="987480" y="1198440"/>
                  <a:ext cx="4668480" cy="3641760"/>
                  <a:chOff x="987480" y="1198440"/>
                  <a:chExt cx="4668480" cy="3641760"/>
                </a:xfrm>
              </p:grpSpPr>
              <p:sp>
                <p:nvSpPr>
                  <p:cNvPr id="772" name=""/>
                  <p:cNvSpPr/>
                  <p:nvPr/>
                </p:nvSpPr>
                <p:spPr>
                  <a:xfrm>
                    <a:off x="3265200" y="3516120"/>
                    <a:ext cx="244800" cy="9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338" h="1176">
                        <a:moveTo>
                          <a:pt x="0" y="0"/>
                        </a:moveTo>
                        <a:lnTo>
                          <a:pt x="122" y="667"/>
                        </a:lnTo>
                        <a:lnTo>
                          <a:pt x="302" y="925"/>
                        </a:lnTo>
                        <a:lnTo>
                          <a:pt x="287" y="1090"/>
                        </a:lnTo>
                        <a:lnTo>
                          <a:pt x="338" y="1176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3" name=""/>
                  <p:cNvSpPr/>
                  <p:nvPr/>
                </p:nvSpPr>
                <p:spPr>
                  <a:xfrm>
                    <a:off x="2159640" y="1198440"/>
                    <a:ext cx="14400" cy="32544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4" name=""/>
                  <p:cNvSpPr/>
                  <p:nvPr/>
                </p:nvSpPr>
                <p:spPr>
                  <a:xfrm>
                    <a:off x="1026360" y="1290600"/>
                    <a:ext cx="940320" cy="18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298" h="2295">
                        <a:moveTo>
                          <a:pt x="1205" y="0"/>
                        </a:moveTo>
                        <a:lnTo>
                          <a:pt x="1262" y="136"/>
                        </a:lnTo>
                        <a:lnTo>
                          <a:pt x="1298" y="286"/>
                        </a:lnTo>
                        <a:lnTo>
                          <a:pt x="975" y="401"/>
                        </a:lnTo>
                        <a:lnTo>
                          <a:pt x="946" y="487"/>
                        </a:lnTo>
                        <a:lnTo>
                          <a:pt x="846" y="573"/>
                        </a:lnTo>
                        <a:lnTo>
                          <a:pt x="466" y="882"/>
                        </a:lnTo>
                        <a:lnTo>
                          <a:pt x="79" y="1219"/>
                        </a:lnTo>
                        <a:lnTo>
                          <a:pt x="136" y="1477"/>
                        </a:lnTo>
                        <a:lnTo>
                          <a:pt x="0" y="2008"/>
                        </a:lnTo>
                        <a:lnTo>
                          <a:pt x="86" y="2295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5" name=""/>
                  <p:cNvSpPr/>
                  <p:nvPr/>
                </p:nvSpPr>
                <p:spPr>
                  <a:xfrm>
                    <a:off x="1125000" y="1484280"/>
                    <a:ext cx="166320" cy="466560"/>
                  </a:xfrm>
                  <a:custGeom>
                    <a:avLst/>
                    <a:gdLst/>
                    <a:ahLst/>
                    <a:rect l="l" t="t" r="r" b="b"/>
                    <a:pathLst>
                      <a:path w="230" h="589">
                        <a:moveTo>
                          <a:pt x="230" y="0"/>
                        </a:moveTo>
                        <a:lnTo>
                          <a:pt x="172" y="86"/>
                        </a:lnTo>
                        <a:lnTo>
                          <a:pt x="158" y="273"/>
                        </a:lnTo>
                        <a:lnTo>
                          <a:pt x="36" y="373"/>
                        </a:lnTo>
                        <a:lnTo>
                          <a:pt x="0" y="589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6" name=""/>
                  <p:cNvSpPr/>
                  <p:nvPr/>
                </p:nvSpPr>
                <p:spPr>
                  <a:xfrm>
                    <a:off x="1940760" y="1409760"/>
                    <a:ext cx="446040" cy="301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7" h="380">
                        <a:moveTo>
                          <a:pt x="617" y="380"/>
                        </a:moveTo>
                        <a:lnTo>
                          <a:pt x="430" y="194"/>
                        </a:lnTo>
                        <a:lnTo>
                          <a:pt x="315" y="179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7" name=""/>
                  <p:cNvSpPr/>
                  <p:nvPr/>
                </p:nvSpPr>
                <p:spPr>
                  <a:xfrm>
                    <a:off x="1935000" y="1380960"/>
                    <a:ext cx="3003840" cy="860400"/>
                  </a:xfrm>
                  <a:custGeom>
                    <a:avLst/>
                    <a:gdLst/>
                    <a:ahLst/>
                    <a:rect l="l" t="t" r="r" b="b"/>
                    <a:pathLst>
                      <a:path w="4145" h="1083">
                        <a:moveTo>
                          <a:pt x="0" y="0"/>
                        </a:moveTo>
                        <a:lnTo>
                          <a:pt x="322" y="180"/>
                        </a:lnTo>
                        <a:lnTo>
                          <a:pt x="1283" y="302"/>
                        </a:lnTo>
                        <a:lnTo>
                          <a:pt x="1900" y="423"/>
                        </a:lnTo>
                        <a:lnTo>
                          <a:pt x="2660" y="431"/>
                        </a:lnTo>
                        <a:lnTo>
                          <a:pt x="2825" y="495"/>
                        </a:lnTo>
                        <a:lnTo>
                          <a:pt x="2933" y="395"/>
                        </a:lnTo>
                        <a:lnTo>
                          <a:pt x="3047" y="359"/>
                        </a:lnTo>
                        <a:lnTo>
                          <a:pt x="3908" y="330"/>
                        </a:lnTo>
                        <a:lnTo>
                          <a:pt x="3958" y="345"/>
                        </a:lnTo>
                        <a:lnTo>
                          <a:pt x="4015" y="409"/>
                        </a:lnTo>
                        <a:lnTo>
                          <a:pt x="4066" y="553"/>
                        </a:lnTo>
                        <a:lnTo>
                          <a:pt x="4101" y="969"/>
                        </a:lnTo>
                        <a:lnTo>
                          <a:pt x="4145" y="1083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8" name=""/>
                  <p:cNvSpPr/>
                  <p:nvPr/>
                </p:nvSpPr>
                <p:spPr>
                  <a:xfrm>
                    <a:off x="1353960" y="1735200"/>
                    <a:ext cx="898200" cy="1598400"/>
                  </a:xfrm>
                  <a:custGeom>
                    <a:avLst/>
                    <a:gdLst/>
                    <a:ahLst/>
                    <a:rect l="l" t="t" r="r" b="b"/>
                    <a:pathLst>
                      <a:path w="1240" h="2015">
                        <a:moveTo>
                          <a:pt x="71" y="0"/>
                        </a:moveTo>
                        <a:lnTo>
                          <a:pt x="0" y="108"/>
                        </a:lnTo>
                        <a:lnTo>
                          <a:pt x="50" y="287"/>
                        </a:lnTo>
                        <a:lnTo>
                          <a:pt x="272" y="574"/>
                        </a:lnTo>
                        <a:lnTo>
                          <a:pt x="294" y="681"/>
                        </a:lnTo>
                        <a:lnTo>
                          <a:pt x="537" y="1011"/>
                        </a:lnTo>
                        <a:lnTo>
                          <a:pt x="717" y="1004"/>
                        </a:lnTo>
                        <a:lnTo>
                          <a:pt x="760" y="961"/>
                        </a:lnTo>
                        <a:lnTo>
                          <a:pt x="796" y="947"/>
                        </a:lnTo>
                        <a:lnTo>
                          <a:pt x="853" y="990"/>
                        </a:lnTo>
                        <a:lnTo>
                          <a:pt x="925" y="997"/>
                        </a:lnTo>
                        <a:lnTo>
                          <a:pt x="953" y="1126"/>
                        </a:lnTo>
                        <a:lnTo>
                          <a:pt x="1147" y="1320"/>
                        </a:lnTo>
                        <a:lnTo>
                          <a:pt x="1118" y="1477"/>
                        </a:lnTo>
                        <a:lnTo>
                          <a:pt x="1204" y="1542"/>
                        </a:lnTo>
                        <a:lnTo>
                          <a:pt x="1176" y="1664"/>
                        </a:lnTo>
                        <a:lnTo>
                          <a:pt x="1118" y="1736"/>
                        </a:lnTo>
                        <a:lnTo>
                          <a:pt x="1025" y="1786"/>
                        </a:lnTo>
                        <a:lnTo>
                          <a:pt x="1118" y="1922"/>
                        </a:lnTo>
                        <a:lnTo>
                          <a:pt x="1240" y="2015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9" name=""/>
                  <p:cNvSpPr/>
                  <p:nvPr/>
                </p:nvSpPr>
                <p:spPr>
                  <a:xfrm>
                    <a:off x="2085840" y="1689120"/>
                    <a:ext cx="176760" cy="984240"/>
                  </a:xfrm>
                  <a:custGeom>
                    <a:avLst/>
                    <a:gdLst/>
                    <a:ahLst/>
                    <a:rect l="l" t="t" r="r" b="b"/>
                    <a:pathLst>
                      <a:path w="243" h="1240">
                        <a:moveTo>
                          <a:pt x="129" y="0"/>
                        </a:moveTo>
                        <a:lnTo>
                          <a:pt x="243" y="789"/>
                        </a:lnTo>
                        <a:lnTo>
                          <a:pt x="0" y="124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0" name=""/>
                  <p:cNvSpPr/>
                  <p:nvPr/>
                </p:nvSpPr>
                <p:spPr>
                  <a:xfrm>
                    <a:off x="987480" y="2986200"/>
                    <a:ext cx="795240" cy="79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097" h="999">
                        <a:moveTo>
                          <a:pt x="172" y="0"/>
                        </a:moveTo>
                        <a:lnTo>
                          <a:pt x="138" y="149"/>
                        </a:lnTo>
                        <a:lnTo>
                          <a:pt x="93" y="211"/>
                        </a:lnTo>
                        <a:lnTo>
                          <a:pt x="109" y="315"/>
                        </a:lnTo>
                        <a:lnTo>
                          <a:pt x="0" y="373"/>
                        </a:lnTo>
                        <a:lnTo>
                          <a:pt x="36" y="563"/>
                        </a:lnTo>
                        <a:lnTo>
                          <a:pt x="161" y="608"/>
                        </a:lnTo>
                        <a:lnTo>
                          <a:pt x="448" y="843"/>
                        </a:lnTo>
                        <a:lnTo>
                          <a:pt x="740" y="900"/>
                        </a:lnTo>
                        <a:lnTo>
                          <a:pt x="1097" y="999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1" name=""/>
                  <p:cNvSpPr/>
                  <p:nvPr/>
                </p:nvSpPr>
                <p:spPr>
                  <a:xfrm flipV="1">
                    <a:off x="1441080" y="3687480"/>
                    <a:ext cx="3960" cy="10476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2" name=""/>
                  <p:cNvSpPr/>
                  <p:nvPr/>
                </p:nvSpPr>
                <p:spPr>
                  <a:xfrm>
                    <a:off x="1710720" y="3479760"/>
                    <a:ext cx="1262160" cy="851040"/>
                  </a:xfrm>
                  <a:custGeom>
                    <a:avLst/>
                    <a:gdLst/>
                    <a:ahLst/>
                    <a:rect l="l" t="t" r="r" b="b"/>
                    <a:pathLst>
                      <a:path w="1740" h="1072">
                        <a:moveTo>
                          <a:pt x="0" y="0"/>
                        </a:moveTo>
                        <a:lnTo>
                          <a:pt x="138" y="533"/>
                        </a:lnTo>
                        <a:lnTo>
                          <a:pt x="419" y="665"/>
                        </a:lnTo>
                        <a:lnTo>
                          <a:pt x="740" y="603"/>
                        </a:lnTo>
                        <a:lnTo>
                          <a:pt x="1740" y="1072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3" name=""/>
                  <p:cNvSpPr/>
                  <p:nvPr/>
                </p:nvSpPr>
                <p:spPr>
                  <a:xfrm>
                    <a:off x="2297520" y="2284200"/>
                    <a:ext cx="82440" cy="41436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4" name=""/>
                  <p:cNvSpPr/>
                  <p:nvPr/>
                </p:nvSpPr>
                <p:spPr>
                  <a:xfrm>
                    <a:off x="2139480" y="2641680"/>
                    <a:ext cx="1109880" cy="1009440"/>
                  </a:xfrm>
                  <a:custGeom>
                    <a:avLst/>
                    <a:gdLst/>
                    <a:ahLst/>
                    <a:rect l="l" t="t" r="r" b="b"/>
                    <a:pathLst>
                      <a:path w="1531" h="1273">
                        <a:moveTo>
                          <a:pt x="0" y="0"/>
                        </a:moveTo>
                        <a:lnTo>
                          <a:pt x="81" y="63"/>
                        </a:lnTo>
                        <a:lnTo>
                          <a:pt x="172" y="34"/>
                        </a:lnTo>
                        <a:lnTo>
                          <a:pt x="511" y="120"/>
                        </a:lnTo>
                        <a:lnTo>
                          <a:pt x="590" y="224"/>
                        </a:lnTo>
                        <a:lnTo>
                          <a:pt x="655" y="235"/>
                        </a:lnTo>
                        <a:lnTo>
                          <a:pt x="1336" y="723"/>
                        </a:lnTo>
                        <a:lnTo>
                          <a:pt x="1508" y="746"/>
                        </a:lnTo>
                        <a:lnTo>
                          <a:pt x="1531" y="1273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5" name=""/>
                  <p:cNvSpPr/>
                  <p:nvPr/>
                </p:nvSpPr>
                <p:spPr>
                  <a:xfrm>
                    <a:off x="2206080" y="2690640"/>
                    <a:ext cx="1474920" cy="714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6" h="900">
                        <a:moveTo>
                          <a:pt x="0" y="0"/>
                        </a:moveTo>
                        <a:lnTo>
                          <a:pt x="263" y="47"/>
                        </a:lnTo>
                        <a:lnTo>
                          <a:pt x="355" y="91"/>
                        </a:lnTo>
                        <a:lnTo>
                          <a:pt x="487" y="143"/>
                        </a:lnTo>
                        <a:lnTo>
                          <a:pt x="568" y="224"/>
                        </a:lnTo>
                        <a:lnTo>
                          <a:pt x="597" y="642"/>
                        </a:lnTo>
                        <a:lnTo>
                          <a:pt x="774" y="895"/>
                        </a:lnTo>
                        <a:lnTo>
                          <a:pt x="1497" y="900"/>
                        </a:lnTo>
                        <a:lnTo>
                          <a:pt x="1817" y="895"/>
                        </a:lnTo>
                        <a:lnTo>
                          <a:pt x="2036" y="821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6" name=""/>
                  <p:cNvSpPr/>
                  <p:nvPr/>
                </p:nvSpPr>
                <p:spPr>
                  <a:xfrm>
                    <a:off x="2634840" y="3122640"/>
                    <a:ext cx="127440" cy="277560"/>
                  </a:xfrm>
                  <a:custGeom>
                    <a:avLst/>
                    <a:gdLst/>
                    <a:ahLst/>
                    <a:rect l="l" t="t" r="r" b="b"/>
                    <a:pathLst>
                      <a:path w="178" h="350">
                        <a:moveTo>
                          <a:pt x="0" y="0"/>
                        </a:moveTo>
                        <a:lnTo>
                          <a:pt x="178" y="143"/>
                        </a:lnTo>
                        <a:lnTo>
                          <a:pt x="178" y="35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7" name=""/>
                  <p:cNvSpPr/>
                  <p:nvPr/>
                </p:nvSpPr>
                <p:spPr>
                  <a:xfrm flipV="1">
                    <a:off x="2662560" y="4006800"/>
                    <a:ext cx="391320" cy="21744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8" name=""/>
                  <p:cNvSpPr/>
                  <p:nvPr/>
                </p:nvSpPr>
                <p:spPr>
                  <a:xfrm flipH="1" flipV="1">
                    <a:off x="2799720" y="4155840"/>
                    <a:ext cx="219960" cy="7488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8080" bIns="280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9" name=""/>
                  <p:cNvSpPr/>
                  <p:nvPr/>
                </p:nvSpPr>
                <p:spPr>
                  <a:xfrm>
                    <a:off x="3245040" y="3017880"/>
                    <a:ext cx="269280" cy="56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73" h="712">
                        <a:moveTo>
                          <a:pt x="373" y="0"/>
                        </a:moveTo>
                        <a:lnTo>
                          <a:pt x="349" y="144"/>
                        </a:lnTo>
                        <a:lnTo>
                          <a:pt x="292" y="266"/>
                        </a:lnTo>
                        <a:lnTo>
                          <a:pt x="253" y="483"/>
                        </a:lnTo>
                        <a:lnTo>
                          <a:pt x="97" y="667"/>
                        </a:lnTo>
                        <a:lnTo>
                          <a:pt x="0" y="712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0" name=""/>
                  <p:cNvSpPr/>
                  <p:nvPr/>
                </p:nvSpPr>
                <p:spPr>
                  <a:xfrm>
                    <a:off x="2972880" y="3373560"/>
                    <a:ext cx="305280" cy="28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23" h="362">
                        <a:moveTo>
                          <a:pt x="68" y="362"/>
                        </a:moveTo>
                        <a:lnTo>
                          <a:pt x="423" y="86"/>
                        </a:lnTo>
                        <a:lnTo>
                          <a:pt x="416" y="28"/>
                        </a:lnTo>
                        <a:lnTo>
                          <a:pt x="377" y="0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1" name=""/>
                  <p:cNvSpPr/>
                  <p:nvPr/>
                </p:nvSpPr>
                <p:spPr>
                  <a:xfrm>
                    <a:off x="3095640" y="3551040"/>
                    <a:ext cx="914400" cy="228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62" h="287">
                        <a:moveTo>
                          <a:pt x="0" y="68"/>
                        </a:moveTo>
                        <a:lnTo>
                          <a:pt x="80" y="154"/>
                        </a:lnTo>
                        <a:lnTo>
                          <a:pt x="182" y="245"/>
                        </a:lnTo>
                        <a:lnTo>
                          <a:pt x="297" y="287"/>
                        </a:lnTo>
                        <a:lnTo>
                          <a:pt x="464" y="281"/>
                        </a:lnTo>
                        <a:lnTo>
                          <a:pt x="860" y="138"/>
                        </a:lnTo>
                        <a:lnTo>
                          <a:pt x="1262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2" name=""/>
                  <p:cNvSpPr/>
                  <p:nvPr/>
                </p:nvSpPr>
                <p:spPr>
                  <a:xfrm>
                    <a:off x="3581280" y="3514680"/>
                    <a:ext cx="144720" cy="146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" h="185">
                        <a:moveTo>
                          <a:pt x="0" y="0"/>
                        </a:moveTo>
                        <a:lnTo>
                          <a:pt x="75" y="99"/>
                        </a:lnTo>
                        <a:lnTo>
                          <a:pt x="201" y="185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3" name=""/>
                  <p:cNvSpPr/>
                  <p:nvPr/>
                </p:nvSpPr>
                <p:spPr>
                  <a:xfrm>
                    <a:off x="2995920" y="2654280"/>
                    <a:ext cx="1134360" cy="68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6" h="868">
                        <a:moveTo>
                          <a:pt x="1566" y="0"/>
                        </a:moveTo>
                        <a:lnTo>
                          <a:pt x="1301" y="144"/>
                        </a:lnTo>
                        <a:lnTo>
                          <a:pt x="1158" y="190"/>
                        </a:lnTo>
                        <a:lnTo>
                          <a:pt x="636" y="248"/>
                        </a:lnTo>
                        <a:lnTo>
                          <a:pt x="0" y="868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4" name=""/>
                  <p:cNvSpPr/>
                  <p:nvPr/>
                </p:nvSpPr>
                <p:spPr>
                  <a:xfrm>
                    <a:off x="3300120" y="1776240"/>
                    <a:ext cx="634680" cy="568440"/>
                  </a:xfrm>
                  <a:custGeom>
                    <a:avLst/>
                    <a:gdLst/>
                    <a:ahLst/>
                    <a:rect l="l" t="t" r="r" b="b"/>
                    <a:pathLst>
                      <a:path w="877" h="717">
                        <a:moveTo>
                          <a:pt x="0" y="0"/>
                        </a:moveTo>
                        <a:lnTo>
                          <a:pt x="45" y="310"/>
                        </a:lnTo>
                        <a:lnTo>
                          <a:pt x="86" y="373"/>
                        </a:lnTo>
                        <a:lnTo>
                          <a:pt x="274" y="475"/>
                        </a:lnTo>
                        <a:lnTo>
                          <a:pt x="733" y="717"/>
                        </a:lnTo>
                        <a:lnTo>
                          <a:pt x="877" y="717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5" name=""/>
                  <p:cNvSpPr/>
                  <p:nvPr/>
                </p:nvSpPr>
                <p:spPr>
                  <a:xfrm>
                    <a:off x="3303000" y="1776240"/>
                    <a:ext cx="96084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325" h="493">
                        <a:moveTo>
                          <a:pt x="0" y="0"/>
                        </a:moveTo>
                        <a:lnTo>
                          <a:pt x="241" y="269"/>
                        </a:lnTo>
                        <a:lnTo>
                          <a:pt x="418" y="274"/>
                        </a:lnTo>
                        <a:lnTo>
                          <a:pt x="465" y="373"/>
                        </a:lnTo>
                        <a:lnTo>
                          <a:pt x="562" y="407"/>
                        </a:lnTo>
                        <a:lnTo>
                          <a:pt x="838" y="407"/>
                        </a:lnTo>
                        <a:lnTo>
                          <a:pt x="1044" y="493"/>
                        </a:lnTo>
                        <a:lnTo>
                          <a:pt x="1325" y="384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6" name=""/>
                  <p:cNvSpPr/>
                  <p:nvPr/>
                </p:nvSpPr>
                <p:spPr>
                  <a:xfrm>
                    <a:off x="4891320" y="1901880"/>
                    <a:ext cx="55188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764" h="127">
                        <a:moveTo>
                          <a:pt x="0" y="46"/>
                        </a:moveTo>
                        <a:lnTo>
                          <a:pt x="138" y="28"/>
                        </a:lnTo>
                        <a:lnTo>
                          <a:pt x="321" y="86"/>
                        </a:lnTo>
                        <a:lnTo>
                          <a:pt x="477" y="127"/>
                        </a:lnTo>
                        <a:lnTo>
                          <a:pt x="568" y="104"/>
                        </a:lnTo>
                        <a:lnTo>
                          <a:pt x="620" y="93"/>
                        </a:lnTo>
                        <a:lnTo>
                          <a:pt x="712" y="0"/>
                        </a:lnTo>
                        <a:lnTo>
                          <a:pt x="746" y="0"/>
                        </a:lnTo>
                        <a:lnTo>
                          <a:pt x="764" y="127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7" name=""/>
                  <p:cNvSpPr/>
                  <p:nvPr/>
                </p:nvSpPr>
                <p:spPr>
                  <a:xfrm>
                    <a:off x="4784040" y="1989000"/>
                    <a:ext cx="49680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687" h="568">
                        <a:moveTo>
                          <a:pt x="687" y="0"/>
                        </a:moveTo>
                        <a:lnTo>
                          <a:pt x="653" y="47"/>
                        </a:lnTo>
                        <a:lnTo>
                          <a:pt x="491" y="156"/>
                        </a:lnTo>
                        <a:lnTo>
                          <a:pt x="339" y="276"/>
                        </a:lnTo>
                        <a:lnTo>
                          <a:pt x="224" y="310"/>
                        </a:lnTo>
                        <a:lnTo>
                          <a:pt x="115" y="350"/>
                        </a:lnTo>
                        <a:lnTo>
                          <a:pt x="34" y="407"/>
                        </a:lnTo>
                        <a:lnTo>
                          <a:pt x="6" y="472"/>
                        </a:lnTo>
                        <a:lnTo>
                          <a:pt x="0" y="540"/>
                        </a:lnTo>
                        <a:lnTo>
                          <a:pt x="52" y="568"/>
                        </a:lnTo>
                        <a:lnTo>
                          <a:pt x="144" y="54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8" name=""/>
                  <p:cNvSpPr/>
                  <p:nvPr/>
                </p:nvSpPr>
                <p:spPr>
                  <a:xfrm>
                    <a:off x="4844880" y="2271600"/>
                    <a:ext cx="811080" cy="547920"/>
                  </a:xfrm>
                  <a:custGeom>
                    <a:avLst/>
                    <a:gdLst/>
                    <a:ahLst/>
                    <a:rect l="l" t="t" r="r" b="b"/>
                    <a:pathLst>
                      <a:path w="1119" h="688">
                        <a:moveTo>
                          <a:pt x="1119" y="0"/>
                        </a:moveTo>
                        <a:lnTo>
                          <a:pt x="1004" y="97"/>
                        </a:lnTo>
                        <a:lnTo>
                          <a:pt x="832" y="125"/>
                        </a:lnTo>
                        <a:lnTo>
                          <a:pt x="707" y="21"/>
                        </a:lnTo>
                        <a:lnTo>
                          <a:pt x="563" y="97"/>
                        </a:lnTo>
                        <a:lnTo>
                          <a:pt x="493" y="39"/>
                        </a:lnTo>
                        <a:lnTo>
                          <a:pt x="190" y="143"/>
                        </a:lnTo>
                        <a:lnTo>
                          <a:pt x="92" y="251"/>
                        </a:lnTo>
                        <a:lnTo>
                          <a:pt x="52" y="412"/>
                        </a:lnTo>
                        <a:lnTo>
                          <a:pt x="0" y="613"/>
                        </a:lnTo>
                        <a:lnTo>
                          <a:pt x="24" y="688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9" name=""/>
                  <p:cNvSpPr/>
                  <p:nvPr/>
                </p:nvSpPr>
                <p:spPr>
                  <a:xfrm>
                    <a:off x="3475440" y="2363760"/>
                    <a:ext cx="2143080" cy="1598760"/>
                  </a:xfrm>
                  <a:custGeom>
                    <a:avLst/>
                    <a:gdLst/>
                    <a:ahLst/>
                    <a:rect l="l" t="t" r="r" b="b"/>
                    <a:pathLst>
                      <a:path w="2958" h="2013">
                        <a:moveTo>
                          <a:pt x="2958" y="0"/>
                        </a:moveTo>
                        <a:lnTo>
                          <a:pt x="2666" y="193"/>
                        </a:lnTo>
                        <a:lnTo>
                          <a:pt x="2528" y="446"/>
                        </a:lnTo>
                        <a:lnTo>
                          <a:pt x="2121" y="545"/>
                        </a:lnTo>
                        <a:lnTo>
                          <a:pt x="1816" y="681"/>
                        </a:lnTo>
                        <a:lnTo>
                          <a:pt x="1377" y="756"/>
                        </a:lnTo>
                        <a:lnTo>
                          <a:pt x="986" y="1025"/>
                        </a:lnTo>
                        <a:lnTo>
                          <a:pt x="740" y="1296"/>
                        </a:lnTo>
                        <a:lnTo>
                          <a:pt x="326" y="1807"/>
                        </a:lnTo>
                        <a:lnTo>
                          <a:pt x="86" y="1984"/>
                        </a:lnTo>
                        <a:lnTo>
                          <a:pt x="0" y="2013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0" name=""/>
                  <p:cNvSpPr/>
                  <p:nvPr/>
                </p:nvSpPr>
                <p:spPr>
                  <a:xfrm>
                    <a:off x="4259160" y="2079720"/>
                    <a:ext cx="349200" cy="488880"/>
                  </a:xfrm>
                  <a:custGeom>
                    <a:avLst/>
                    <a:gdLst/>
                    <a:ahLst/>
                    <a:rect l="l" t="t" r="r" b="b"/>
                    <a:pathLst>
                      <a:path w="482" h="615">
                        <a:moveTo>
                          <a:pt x="0" y="0"/>
                        </a:moveTo>
                        <a:lnTo>
                          <a:pt x="81" y="12"/>
                        </a:lnTo>
                        <a:lnTo>
                          <a:pt x="172" y="477"/>
                        </a:lnTo>
                        <a:lnTo>
                          <a:pt x="211" y="550"/>
                        </a:lnTo>
                        <a:lnTo>
                          <a:pt x="482" y="615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1" name=""/>
                  <p:cNvSpPr/>
                  <p:nvPr/>
                </p:nvSpPr>
                <p:spPr>
                  <a:xfrm>
                    <a:off x="3922920" y="2276280"/>
                    <a:ext cx="18252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2" h="430">
                        <a:moveTo>
                          <a:pt x="39" y="131"/>
                        </a:moveTo>
                        <a:lnTo>
                          <a:pt x="5" y="63"/>
                        </a:lnTo>
                        <a:lnTo>
                          <a:pt x="0" y="29"/>
                        </a:lnTo>
                        <a:lnTo>
                          <a:pt x="28" y="6"/>
                        </a:lnTo>
                        <a:lnTo>
                          <a:pt x="173" y="0"/>
                        </a:lnTo>
                        <a:lnTo>
                          <a:pt x="247" y="373"/>
                        </a:lnTo>
                        <a:lnTo>
                          <a:pt x="218" y="430"/>
                        </a:lnTo>
                        <a:lnTo>
                          <a:pt x="132" y="355"/>
                        </a:lnTo>
                        <a:lnTo>
                          <a:pt x="161" y="149"/>
                        </a:lnTo>
                        <a:lnTo>
                          <a:pt x="252" y="102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2" name=""/>
                  <p:cNvSpPr/>
                  <p:nvPr/>
                </p:nvSpPr>
                <p:spPr>
                  <a:xfrm>
                    <a:off x="4079880" y="2481120"/>
                    <a:ext cx="311400" cy="29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0" h="368">
                        <a:moveTo>
                          <a:pt x="0" y="172"/>
                        </a:moveTo>
                        <a:lnTo>
                          <a:pt x="0" y="368"/>
                        </a:lnTo>
                        <a:lnTo>
                          <a:pt x="195" y="332"/>
                        </a:lnTo>
                        <a:lnTo>
                          <a:pt x="320" y="224"/>
                        </a:lnTo>
                        <a:lnTo>
                          <a:pt x="328" y="110"/>
                        </a:lnTo>
                        <a:lnTo>
                          <a:pt x="430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3" name=""/>
                  <p:cNvSpPr/>
                  <p:nvPr/>
                </p:nvSpPr>
                <p:spPr>
                  <a:xfrm>
                    <a:off x="4304160" y="2671560"/>
                    <a:ext cx="149040" cy="8280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6000" bIns="36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4" name=""/>
                  <p:cNvSpPr/>
                  <p:nvPr/>
                </p:nvSpPr>
                <p:spPr>
                  <a:xfrm>
                    <a:off x="5007240" y="2562120"/>
                    <a:ext cx="333000" cy="87480"/>
                  </a:xfrm>
                  <a:custGeom>
                    <a:avLst/>
                    <a:gdLst/>
                    <a:ahLst/>
                    <a:rect l="l" t="t" r="r" b="b"/>
                    <a:pathLst>
                      <a:path w="458" h="109">
                        <a:moveTo>
                          <a:pt x="0" y="0"/>
                        </a:moveTo>
                        <a:lnTo>
                          <a:pt x="44" y="35"/>
                        </a:lnTo>
                        <a:lnTo>
                          <a:pt x="114" y="23"/>
                        </a:lnTo>
                        <a:lnTo>
                          <a:pt x="206" y="35"/>
                        </a:lnTo>
                        <a:lnTo>
                          <a:pt x="245" y="7"/>
                        </a:lnTo>
                        <a:lnTo>
                          <a:pt x="286" y="12"/>
                        </a:lnTo>
                        <a:lnTo>
                          <a:pt x="458" y="109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0680" bIns="406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5" name=""/>
                  <p:cNvSpPr/>
                  <p:nvPr/>
                </p:nvSpPr>
                <p:spPr>
                  <a:xfrm>
                    <a:off x="3369600" y="2649600"/>
                    <a:ext cx="1970640" cy="184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19" h="2324">
                        <a:moveTo>
                          <a:pt x="2719" y="0"/>
                        </a:moveTo>
                        <a:lnTo>
                          <a:pt x="2644" y="70"/>
                        </a:lnTo>
                        <a:lnTo>
                          <a:pt x="2524" y="127"/>
                        </a:lnTo>
                        <a:lnTo>
                          <a:pt x="2433" y="321"/>
                        </a:lnTo>
                        <a:lnTo>
                          <a:pt x="2409" y="402"/>
                        </a:lnTo>
                        <a:lnTo>
                          <a:pt x="2370" y="516"/>
                        </a:lnTo>
                        <a:lnTo>
                          <a:pt x="2305" y="678"/>
                        </a:lnTo>
                        <a:lnTo>
                          <a:pt x="2289" y="678"/>
                        </a:lnTo>
                        <a:lnTo>
                          <a:pt x="2226" y="861"/>
                        </a:lnTo>
                        <a:lnTo>
                          <a:pt x="2099" y="999"/>
                        </a:lnTo>
                        <a:lnTo>
                          <a:pt x="2047" y="1017"/>
                        </a:lnTo>
                        <a:lnTo>
                          <a:pt x="1755" y="1400"/>
                        </a:lnTo>
                        <a:lnTo>
                          <a:pt x="1692" y="1429"/>
                        </a:lnTo>
                        <a:lnTo>
                          <a:pt x="1301" y="1658"/>
                        </a:lnTo>
                        <a:lnTo>
                          <a:pt x="1079" y="1768"/>
                        </a:lnTo>
                        <a:lnTo>
                          <a:pt x="769" y="1992"/>
                        </a:lnTo>
                        <a:lnTo>
                          <a:pt x="717" y="1992"/>
                        </a:lnTo>
                        <a:lnTo>
                          <a:pt x="167" y="2123"/>
                        </a:lnTo>
                        <a:lnTo>
                          <a:pt x="0" y="2324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6" name=""/>
                  <p:cNvSpPr/>
                  <p:nvPr/>
                </p:nvSpPr>
                <p:spPr>
                  <a:xfrm>
                    <a:off x="3078360" y="2603520"/>
                    <a:ext cx="1449000" cy="185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9" h="2341">
                        <a:moveTo>
                          <a:pt x="1999" y="0"/>
                        </a:moveTo>
                        <a:lnTo>
                          <a:pt x="1901" y="195"/>
                        </a:lnTo>
                        <a:lnTo>
                          <a:pt x="1671" y="636"/>
                        </a:lnTo>
                        <a:lnTo>
                          <a:pt x="1598" y="740"/>
                        </a:lnTo>
                        <a:lnTo>
                          <a:pt x="1460" y="1045"/>
                        </a:lnTo>
                        <a:lnTo>
                          <a:pt x="1418" y="1131"/>
                        </a:lnTo>
                        <a:lnTo>
                          <a:pt x="1236" y="1504"/>
                        </a:lnTo>
                        <a:lnTo>
                          <a:pt x="712" y="1898"/>
                        </a:lnTo>
                        <a:lnTo>
                          <a:pt x="248" y="2094"/>
                        </a:lnTo>
                        <a:lnTo>
                          <a:pt x="0" y="2341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7" name=""/>
                  <p:cNvSpPr/>
                  <p:nvPr/>
                </p:nvSpPr>
                <p:spPr>
                  <a:xfrm>
                    <a:off x="3494160" y="2663640"/>
                    <a:ext cx="622800" cy="1594080"/>
                  </a:xfrm>
                  <a:custGeom>
                    <a:avLst/>
                    <a:gdLst/>
                    <a:ahLst/>
                    <a:rect l="l" t="t" r="r" b="b"/>
                    <a:pathLst>
                      <a:path w="860" h="2008">
                        <a:moveTo>
                          <a:pt x="860" y="0"/>
                        </a:moveTo>
                        <a:lnTo>
                          <a:pt x="803" y="493"/>
                        </a:lnTo>
                        <a:lnTo>
                          <a:pt x="746" y="516"/>
                        </a:lnTo>
                        <a:lnTo>
                          <a:pt x="688" y="722"/>
                        </a:lnTo>
                        <a:lnTo>
                          <a:pt x="654" y="746"/>
                        </a:lnTo>
                        <a:lnTo>
                          <a:pt x="470" y="1176"/>
                        </a:lnTo>
                        <a:lnTo>
                          <a:pt x="269" y="1434"/>
                        </a:lnTo>
                        <a:lnTo>
                          <a:pt x="34" y="1617"/>
                        </a:lnTo>
                        <a:lnTo>
                          <a:pt x="63" y="1721"/>
                        </a:lnTo>
                        <a:lnTo>
                          <a:pt x="0" y="2008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8" name=""/>
                  <p:cNvSpPr/>
                  <p:nvPr/>
                </p:nvSpPr>
                <p:spPr>
                  <a:xfrm>
                    <a:off x="4912920" y="2698560"/>
                    <a:ext cx="497160" cy="174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6" h="218">
                        <a:moveTo>
                          <a:pt x="686" y="7"/>
                        </a:moveTo>
                        <a:lnTo>
                          <a:pt x="624" y="93"/>
                        </a:lnTo>
                        <a:lnTo>
                          <a:pt x="376" y="46"/>
                        </a:lnTo>
                        <a:lnTo>
                          <a:pt x="184" y="0"/>
                        </a:lnTo>
                        <a:lnTo>
                          <a:pt x="57" y="18"/>
                        </a:lnTo>
                        <a:lnTo>
                          <a:pt x="0" y="166"/>
                        </a:lnTo>
                        <a:lnTo>
                          <a:pt x="34" y="218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9" name=""/>
                  <p:cNvSpPr/>
                  <p:nvPr/>
                </p:nvSpPr>
                <p:spPr>
                  <a:xfrm>
                    <a:off x="4695480" y="2944800"/>
                    <a:ext cx="403920" cy="255600"/>
                  </a:xfrm>
                  <a:custGeom>
                    <a:avLst/>
                    <a:gdLst/>
                    <a:ahLst/>
                    <a:rect l="l" t="t" r="r" b="b"/>
                    <a:pathLst>
                      <a:path w="558" h="321">
                        <a:moveTo>
                          <a:pt x="558" y="0"/>
                        </a:moveTo>
                        <a:lnTo>
                          <a:pt x="443" y="281"/>
                        </a:lnTo>
                        <a:lnTo>
                          <a:pt x="264" y="276"/>
                        </a:lnTo>
                        <a:lnTo>
                          <a:pt x="167" y="315"/>
                        </a:lnTo>
                        <a:lnTo>
                          <a:pt x="0" y="321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0" name=""/>
                  <p:cNvSpPr/>
                  <p:nvPr/>
                </p:nvSpPr>
                <p:spPr>
                  <a:xfrm>
                    <a:off x="4666680" y="2614680"/>
                    <a:ext cx="78120" cy="412560"/>
                  </a:xfrm>
                  <a:custGeom>
                    <a:avLst/>
                    <a:gdLst/>
                    <a:ahLst/>
                    <a:rect l="l" t="t" r="r" b="b"/>
                    <a:pathLst>
                      <a:path w="107" h="522">
                        <a:moveTo>
                          <a:pt x="63" y="0"/>
                        </a:moveTo>
                        <a:lnTo>
                          <a:pt x="107" y="63"/>
                        </a:lnTo>
                        <a:lnTo>
                          <a:pt x="0" y="172"/>
                        </a:lnTo>
                        <a:lnTo>
                          <a:pt x="18" y="522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1" name=""/>
                  <p:cNvSpPr/>
                  <p:nvPr/>
                </p:nvSpPr>
                <p:spPr>
                  <a:xfrm>
                    <a:off x="4550760" y="2663640"/>
                    <a:ext cx="311400" cy="81000"/>
                  </a:xfrm>
                  <a:custGeom>
                    <a:avLst/>
                    <a:gdLst/>
                    <a:ahLst/>
                    <a:rect l="l" t="t" r="r" b="b"/>
                    <a:pathLst>
                      <a:path w="431" h="102">
                        <a:moveTo>
                          <a:pt x="0" y="0"/>
                        </a:moveTo>
                        <a:lnTo>
                          <a:pt x="167" y="102"/>
                        </a:lnTo>
                        <a:lnTo>
                          <a:pt x="350" y="102"/>
                        </a:lnTo>
                        <a:lnTo>
                          <a:pt x="431" y="52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4200" bIns="34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2" name=""/>
                  <p:cNvSpPr/>
                  <p:nvPr/>
                </p:nvSpPr>
                <p:spPr>
                  <a:xfrm flipV="1">
                    <a:off x="4094280" y="4508280"/>
                    <a:ext cx="36000" cy="4464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160" bIns="-2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3" name=""/>
                  <p:cNvSpPr/>
                  <p:nvPr/>
                </p:nvSpPr>
                <p:spPr>
                  <a:xfrm>
                    <a:off x="3914640" y="3687840"/>
                    <a:ext cx="100116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2" h="475">
                        <a:moveTo>
                          <a:pt x="1382" y="0"/>
                        </a:moveTo>
                        <a:lnTo>
                          <a:pt x="1153" y="154"/>
                        </a:lnTo>
                        <a:lnTo>
                          <a:pt x="975" y="195"/>
                        </a:lnTo>
                        <a:lnTo>
                          <a:pt x="522" y="281"/>
                        </a:lnTo>
                        <a:lnTo>
                          <a:pt x="230" y="470"/>
                        </a:lnTo>
                        <a:lnTo>
                          <a:pt x="0" y="475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4" name=""/>
                  <p:cNvSpPr/>
                  <p:nvPr/>
                </p:nvSpPr>
                <p:spPr>
                  <a:xfrm>
                    <a:off x="3581280" y="3714840"/>
                    <a:ext cx="1105200" cy="342720"/>
                  </a:xfrm>
                  <a:custGeom>
                    <a:avLst/>
                    <a:gdLst/>
                    <a:ahLst/>
                    <a:rect l="l" t="t" r="r" b="b"/>
                    <a:pathLst>
                      <a:path w="1526" h="430">
                        <a:moveTo>
                          <a:pt x="1492" y="219"/>
                        </a:moveTo>
                        <a:lnTo>
                          <a:pt x="1447" y="161"/>
                        </a:lnTo>
                        <a:lnTo>
                          <a:pt x="1526" y="34"/>
                        </a:lnTo>
                        <a:lnTo>
                          <a:pt x="1515" y="0"/>
                        </a:lnTo>
                        <a:lnTo>
                          <a:pt x="1275" y="29"/>
                        </a:lnTo>
                        <a:lnTo>
                          <a:pt x="866" y="138"/>
                        </a:lnTo>
                        <a:lnTo>
                          <a:pt x="602" y="298"/>
                        </a:lnTo>
                        <a:lnTo>
                          <a:pt x="362" y="310"/>
                        </a:lnTo>
                        <a:lnTo>
                          <a:pt x="0" y="43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5" name=""/>
                  <p:cNvSpPr/>
                  <p:nvPr/>
                </p:nvSpPr>
                <p:spPr>
                  <a:xfrm>
                    <a:off x="4450680" y="3560760"/>
                    <a:ext cx="7668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6" h="225">
                        <a:moveTo>
                          <a:pt x="0" y="0"/>
                        </a:moveTo>
                        <a:lnTo>
                          <a:pt x="106" y="104"/>
                        </a:lnTo>
                        <a:lnTo>
                          <a:pt x="70" y="225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6" name=""/>
                  <p:cNvSpPr/>
                  <p:nvPr/>
                </p:nvSpPr>
                <p:spPr>
                  <a:xfrm>
                    <a:off x="4686840" y="3733920"/>
                    <a:ext cx="57960" cy="8064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102">
                        <a:moveTo>
                          <a:pt x="80" y="102"/>
                        </a:moveTo>
                        <a:lnTo>
                          <a:pt x="12" y="5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3840" bIns="338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7" name=""/>
                  <p:cNvSpPr/>
                  <p:nvPr/>
                </p:nvSpPr>
                <p:spPr>
                  <a:xfrm>
                    <a:off x="4421520" y="3665520"/>
                    <a:ext cx="20160" cy="95040"/>
                  </a:xfrm>
                  <a:custGeom>
                    <a:avLst/>
                    <a:gdLst/>
                    <a:ahLst/>
                    <a:rect l="l" t="t" r="r" b="b"/>
                    <a:pathLst>
                      <a:path w="29" h="120">
                        <a:moveTo>
                          <a:pt x="29" y="0"/>
                        </a:moveTo>
                        <a:lnTo>
                          <a:pt x="0" y="58"/>
                        </a:lnTo>
                        <a:lnTo>
                          <a:pt x="0" y="12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8" name=""/>
                  <p:cNvSpPr/>
                  <p:nvPr/>
                </p:nvSpPr>
                <p:spPr>
                  <a:xfrm>
                    <a:off x="4010040" y="3951360"/>
                    <a:ext cx="260640" cy="492120"/>
                  </a:xfrm>
                  <a:custGeom>
                    <a:avLst/>
                    <a:gdLst/>
                    <a:ahLst/>
                    <a:rect l="l" t="t" r="r" b="b"/>
                    <a:pathLst>
                      <a:path w="360" h="620">
                        <a:moveTo>
                          <a:pt x="360" y="620"/>
                        </a:moveTo>
                        <a:lnTo>
                          <a:pt x="206" y="563"/>
                        </a:lnTo>
                        <a:lnTo>
                          <a:pt x="97" y="424"/>
                        </a:lnTo>
                        <a:lnTo>
                          <a:pt x="62" y="333"/>
                        </a:lnTo>
                        <a:lnTo>
                          <a:pt x="0" y="258"/>
                        </a:lnTo>
                        <a:lnTo>
                          <a:pt x="39" y="138"/>
                        </a:lnTo>
                        <a:lnTo>
                          <a:pt x="16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9" name=""/>
                  <p:cNvSpPr/>
                  <p:nvPr/>
                </p:nvSpPr>
                <p:spPr>
                  <a:xfrm>
                    <a:off x="3556800" y="2819520"/>
                    <a:ext cx="1080720" cy="11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1492" h="1451">
                        <a:moveTo>
                          <a:pt x="1492" y="0"/>
                        </a:moveTo>
                        <a:lnTo>
                          <a:pt x="1377" y="22"/>
                        </a:lnTo>
                        <a:lnTo>
                          <a:pt x="1158" y="493"/>
                        </a:lnTo>
                        <a:lnTo>
                          <a:pt x="746" y="780"/>
                        </a:lnTo>
                        <a:lnTo>
                          <a:pt x="550" y="1164"/>
                        </a:lnTo>
                        <a:lnTo>
                          <a:pt x="287" y="1399"/>
                        </a:lnTo>
                        <a:lnTo>
                          <a:pt x="63" y="1451"/>
                        </a:lnTo>
                        <a:lnTo>
                          <a:pt x="0" y="1422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0" name=""/>
                  <p:cNvSpPr/>
                  <p:nvPr/>
                </p:nvSpPr>
                <p:spPr>
                  <a:xfrm>
                    <a:off x="3182760" y="4748040"/>
                    <a:ext cx="37440" cy="9216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114">
                        <a:moveTo>
                          <a:pt x="52" y="114"/>
                        </a:moveTo>
                        <a:lnTo>
                          <a:pt x="46" y="6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360" bIns="45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1" name=""/>
                  <p:cNvSpPr/>
                  <p:nvPr/>
                </p:nvSpPr>
                <p:spPr>
                  <a:xfrm>
                    <a:off x="3120120" y="4357800"/>
                    <a:ext cx="354960" cy="469800"/>
                  </a:xfrm>
                  <a:custGeom>
                    <a:avLst/>
                    <a:gdLst/>
                    <a:ahLst/>
                    <a:rect l="l" t="t" r="r" b="b"/>
                    <a:pathLst>
                      <a:path w="489" h="591">
                        <a:moveTo>
                          <a:pt x="0" y="591"/>
                        </a:moveTo>
                        <a:lnTo>
                          <a:pt x="91" y="487"/>
                        </a:lnTo>
                        <a:lnTo>
                          <a:pt x="218" y="328"/>
                        </a:lnTo>
                        <a:lnTo>
                          <a:pt x="351" y="229"/>
                        </a:lnTo>
                        <a:lnTo>
                          <a:pt x="455" y="177"/>
                        </a:lnTo>
                        <a:lnTo>
                          <a:pt x="489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2" name=""/>
                  <p:cNvSpPr/>
                  <p:nvPr/>
                </p:nvSpPr>
                <p:spPr>
                  <a:xfrm>
                    <a:off x="3685680" y="3460680"/>
                    <a:ext cx="656280" cy="1023840"/>
                  </a:xfrm>
                  <a:custGeom>
                    <a:avLst/>
                    <a:gdLst/>
                    <a:ahLst/>
                    <a:rect l="l" t="t" r="r" b="b"/>
                    <a:pathLst>
                      <a:path w="907" h="1291">
                        <a:moveTo>
                          <a:pt x="0" y="1291"/>
                        </a:moveTo>
                        <a:lnTo>
                          <a:pt x="12" y="1119"/>
                        </a:lnTo>
                        <a:lnTo>
                          <a:pt x="12" y="1072"/>
                        </a:lnTo>
                        <a:lnTo>
                          <a:pt x="86" y="929"/>
                        </a:lnTo>
                        <a:lnTo>
                          <a:pt x="75" y="866"/>
                        </a:lnTo>
                        <a:lnTo>
                          <a:pt x="206" y="827"/>
                        </a:lnTo>
                        <a:lnTo>
                          <a:pt x="396" y="626"/>
                        </a:lnTo>
                        <a:lnTo>
                          <a:pt x="464" y="516"/>
                        </a:lnTo>
                        <a:lnTo>
                          <a:pt x="620" y="418"/>
                        </a:lnTo>
                        <a:lnTo>
                          <a:pt x="815" y="229"/>
                        </a:lnTo>
                        <a:lnTo>
                          <a:pt x="907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3" name=""/>
                  <p:cNvSpPr/>
                  <p:nvPr/>
                </p:nvSpPr>
                <p:spPr>
                  <a:xfrm>
                    <a:off x="3834720" y="3092400"/>
                    <a:ext cx="249120" cy="523800"/>
                  </a:xfrm>
                  <a:custGeom>
                    <a:avLst/>
                    <a:gdLst/>
                    <a:ahLst/>
                    <a:rect l="l" t="t" r="r" b="b"/>
                    <a:pathLst>
                      <a:path w="344" h="659">
                        <a:moveTo>
                          <a:pt x="344" y="50"/>
                        </a:moveTo>
                        <a:lnTo>
                          <a:pt x="281" y="62"/>
                        </a:lnTo>
                        <a:lnTo>
                          <a:pt x="200" y="0"/>
                        </a:lnTo>
                        <a:lnTo>
                          <a:pt x="184" y="159"/>
                        </a:lnTo>
                        <a:lnTo>
                          <a:pt x="0" y="659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4" name=""/>
                  <p:cNvSpPr/>
                  <p:nvPr/>
                </p:nvSpPr>
                <p:spPr>
                  <a:xfrm>
                    <a:off x="4228920" y="2863800"/>
                    <a:ext cx="3744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475">
                        <a:moveTo>
                          <a:pt x="0" y="0"/>
                        </a:moveTo>
                        <a:lnTo>
                          <a:pt x="52" y="200"/>
                        </a:lnTo>
                        <a:lnTo>
                          <a:pt x="36" y="475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5" name=""/>
                  <p:cNvSpPr/>
                  <p:nvPr/>
                </p:nvSpPr>
                <p:spPr>
                  <a:xfrm flipH="1" flipV="1">
                    <a:off x="4300920" y="3268440"/>
                    <a:ext cx="57960" cy="128880"/>
                  </a:xfrm>
                  <a:prstGeom prst="line">
                    <a:avLst/>
                  </a:prstGeom>
                  <a:ln w="12600">
                    <a:solidFill>
                      <a:srgbClr val="ffe80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6" name=""/>
                  <p:cNvSpPr/>
                  <p:nvPr/>
                </p:nvSpPr>
                <p:spPr>
                  <a:xfrm>
                    <a:off x="3736440" y="3012840"/>
                    <a:ext cx="866520" cy="1471680"/>
                  </a:xfrm>
                  <a:custGeom>
                    <a:avLst/>
                    <a:gdLst/>
                    <a:ahLst/>
                    <a:rect l="l" t="t" r="r" b="b"/>
                    <a:pathLst>
                      <a:path w="1198" h="1854">
                        <a:moveTo>
                          <a:pt x="1072" y="0"/>
                        </a:moveTo>
                        <a:lnTo>
                          <a:pt x="1198" y="143"/>
                        </a:lnTo>
                        <a:lnTo>
                          <a:pt x="1067" y="264"/>
                        </a:lnTo>
                        <a:lnTo>
                          <a:pt x="992" y="477"/>
                        </a:lnTo>
                        <a:lnTo>
                          <a:pt x="574" y="947"/>
                        </a:lnTo>
                        <a:lnTo>
                          <a:pt x="551" y="1137"/>
                        </a:lnTo>
                        <a:lnTo>
                          <a:pt x="418" y="1280"/>
                        </a:lnTo>
                        <a:lnTo>
                          <a:pt x="217" y="1624"/>
                        </a:lnTo>
                        <a:lnTo>
                          <a:pt x="115" y="1619"/>
                        </a:lnTo>
                        <a:lnTo>
                          <a:pt x="0" y="1854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7" name=""/>
                  <p:cNvSpPr/>
                  <p:nvPr/>
                </p:nvSpPr>
                <p:spPr>
                  <a:xfrm>
                    <a:off x="3652200" y="3483000"/>
                    <a:ext cx="687960" cy="850680"/>
                  </a:xfrm>
                  <a:custGeom>
                    <a:avLst/>
                    <a:gdLst/>
                    <a:ahLst/>
                    <a:rect l="l" t="t" r="r" b="b"/>
                    <a:pathLst>
                      <a:path w="948" h="1072">
                        <a:moveTo>
                          <a:pt x="0" y="1072"/>
                        </a:moveTo>
                        <a:lnTo>
                          <a:pt x="172" y="1061"/>
                        </a:lnTo>
                        <a:lnTo>
                          <a:pt x="193" y="855"/>
                        </a:lnTo>
                        <a:lnTo>
                          <a:pt x="263" y="740"/>
                        </a:lnTo>
                        <a:lnTo>
                          <a:pt x="383" y="625"/>
                        </a:lnTo>
                        <a:lnTo>
                          <a:pt x="489" y="475"/>
                        </a:lnTo>
                        <a:lnTo>
                          <a:pt x="649" y="355"/>
                        </a:lnTo>
                        <a:lnTo>
                          <a:pt x="826" y="172"/>
                        </a:lnTo>
                        <a:lnTo>
                          <a:pt x="948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8" name=""/>
                  <p:cNvSpPr/>
                  <p:nvPr/>
                </p:nvSpPr>
                <p:spPr>
                  <a:xfrm>
                    <a:off x="2359440" y="4016160"/>
                    <a:ext cx="91008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57" h="493">
                        <a:moveTo>
                          <a:pt x="0" y="0"/>
                        </a:moveTo>
                        <a:lnTo>
                          <a:pt x="224" y="214"/>
                        </a:lnTo>
                        <a:lnTo>
                          <a:pt x="396" y="321"/>
                        </a:lnTo>
                        <a:lnTo>
                          <a:pt x="1119" y="488"/>
                        </a:lnTo>
                        <a:lnTo>
                          <a:pt x="1189" y="436"/>
                        </a:lnTo>
                        <a:lnTo>
                          <a:pt x="1257" y="493"/>
                        </a:lnTo>
                      </a:path>
                    </a:pathLst>
                  </a:custGeom>
                  <a:noFill/>
                  <a:ln w="12600">
                    <a:solidFill>
                      <a:srgbClr val="ffe80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  <p:sp>
          <p:nvSpPr>
            <p:cNvPr id="829" name=""/>
            <p:cNvSpPr/>
            <p:nvPr/>
          </p:nvSpPr>
          <p:spPr>
            <a:xfrm flipH="1">
              <a:off x="3328560" y="2062080"/>
              <a:ext cx="34920" cy="223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2224080" y="2917800"/>
              <a:ext cx="7632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2637000" y="3122640"/>
              <a:ext cx="126720" cy="27792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 flipH="1">
              <a:off x="2642760" y="3309840"/>
              <a:ext cx="63720" cy="730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3259080" y="2841480"/>
              <a:ext cx="174600" cy="44640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4892760" y="1901880"/>
              <a:ext cx="552240" cy="10152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4081320" y="2481120"/>
              <a:ext cx="311400" cy="29232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 flipH="1">
              <a:off x="5018040" y="2363760"/>
              <a:ext cx="52560" cy="1857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5008680" y="2562120"/>
              <a:ext cx="33156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 flipV="1">
              <a:off x="3540240" y="3924360"/>
              <a:ext cx="21960" cy="950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4551480" y="2664000"/>
              <a:ext cx="312480" cy="8064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4452840" y="3560760"/>
              <a:ext cx="74880" cy="17784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4422600" y="3665520"/>
              <a:ext cx="20880" cy="9540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 flipV="1">
              <a:off x="3627360" y="3965400"/>
              <a:ext cx="150840" cy="50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 flipH="1" flipV="1">
              <a:off x="4302000" y="3268440"/>
              <a:ext cx="59040" cy="1285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 flipH="1">
              <a:off x="4165200" y="3770280"/>
              <a:ext cx="1800" cy="633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3446640" y="3843360"/>
              <a:ext cx="46512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 flipV="1">
              <a:off x="4111560" y="4338360"/>
              <a:ext cx="31680" cy="136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47" name=""/>
            <p:cNvGrpSpPr/>
            <p:nvPr/>
          </p:nvGrpSpPr>
          <p:grpSpPr>
            <a:xfrm>
              <a:off x="858960" y="1722600"/>
              <a:ext cx="4793760" cy="3031560"/>
              <a:chOff x="858960" y="1722600"/>
              <a:chExt cx="4793760" cy="3031560"/>
            </a:xfrm>
          </p:grpSpPr>
          <p:sp>
            <p:nvSpPr>
              <p:cNvPr id="848" name=""/>
              <p:cNvSpPr/>
              <p:nvPr/>
            </p:nvSpPr>
            <p:spPr>
              <a:xfrm flipH="1">
                <a:off x="5598000" y="2311200"/>
                <a:ext cx="54720" cy="1872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849" name=""/>
              <p:cNvGrpSpPr/>
              <p:nvPr/>
            </p:nvGrpSpPr>
            <p:grpSpPr>
              <a:xfrm>
                <a:off x="858960" y="1722600"/>
                <a:ext cx="3661560" cy="3031560"/>
                <a:chOff x="858960" y="1722600"/>
                <a:chExt cx="3661560" cy="3031560"/>
              </a:xfrm>
            </p:grpSpPr>
            <p:sp>
              <p:nvSpPr>
                <p:cNvPr id="850" name=""/>
                <p:cNvSpPr/>
                <p:nvPr/>
              </p:nvSpPr>
              <p:spPr>
                <a:xfrm flipH="1">
                  <a:off x="2634120" y="4005360"/>
                  <a:ext cx="64800" cy="34092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1" name=""/>
                <p:cNvSpPr/>
                <p:nvPr/>
              </p:nvSpPr>
              <p:spPr>
                <a:xfrm>
                  <a:off x="938160" y="1722600"/>
                  <a:ext cx="784080" cy="552240"/>
                </a:xfrm>
                <a:custGeom>
                  <a:avLst/>
                  <a:gdLst/>
                  <a:ahLst/>
                  <a:rect l="l" t="t" r="r" b="b"/>
                  <a:pathLst>
                    <a:path w="1083" h="695">
                      <a:moveTo>
                        <a:pt x="36" y="695"/>
                      </a:moveTo>
                      <a:lnTo>
                        <a:pt x="0" y="616"/>
                      </a:lnTo>
                      <a:lnTo>
                        <a:pt x="222" y="308"/>
                      </a:lnTo>
                      <a:lnTo>
                        <a:pt x="287" y="272"/>
                      </a:lnTo>
                      <a:lnTo>
                        <a:pt x="337" y="251"/>
                      </a:lnTo>
                      <a:lnTo>
                        <a:pt x="495" y="308"/>
                      </a:lnTo>
                      <a:lnTo>
                        <a:pt x="839" y="36"/>
                      </a:lnTo>
                      <a:lnTo>
                        <a:pt x="939" y="0"/>
                      </a:lnTo>
                      <a:lnTo>
                        <a:pt x="1083" y="71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2" name=""/>
                <p:cNvSpPr/>
                <p:nvPr/>
              </p:nvSpPr>
              <p:spPr>
                <a:xfrm>
                  <a:off x="900720" y="2398680"/>
                  <a:ext cx="191160" cy="209160"/>
                </a:xfrm>
                <a:custGeom>
                  <a:avLst/>
                  <a:gdLst/>
                  <a:ahLst/>
                  <a:rect l="l" t="t" r="r" b="b"/>
                  <a:pathLst>
                    <a:path w="263" h="264">
                      <a:moveTo>
                        <a:pt x="41" y="0"/>
                      </a:moveTo>
                      <a:lnTo>
                        <a:pt x="0" y="120"/>
                      </a:lnTo>
                      <a:lnTo>
                        <a:pt x="263" y="264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3" name=""/>
                <p:cNvSpPr/>
                <p:nvPr/>
              </p:nvSpPr>
              <p:spPr>
                <a:xfrm>
                  <a:off x="858960" y="2636640"/>
                  <a:ext cx="166320" cy="250560"/>
                </a:xfrm>
                <a:custGeom>
                  <a:avLst/>
                  <a:gdLst/>
                  <a:ahLst/>
                  <a:rect l="l" t="t" r="r" b="b"/>
                  <a:pathLst>
                    <a:path w="229" h="315">
                      <a:moveTo>
                        <a:pt x="0" y="0"/>
                      </a:moveTo>
                      <a:lnTo>
                        <a:pt x="98" y="315"/>
                      </a:lnTo>
                      <a:lnTo>
                        <a:pt x="229" y="303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4" name=""/>
                <p:cNvSpPr/>
                <p:nvPr/>
              </p:nvSpPr>
              <p:spPr>
                <a:xfrm>
                  <a:off x="1107720" y="2986200"/>
                  <a:ext cx="66600" cy="372600"/>
                </a:xfrm>
                <a:custGeom>
                  <a:avLst/>
                  <a:gdLst/>
                  <a:ahLst/>
                  <a:rect l="l" t="t" r="r" b="b"/>
                  <a:pathLst>
                    <a:path w="91" h="470">
                      <a:moveTo>
                        <a:pt x="0" y="0"/>
                      </a:moveTo>
                      <a:lnTo>
                        <a:pt x="91" y="18"/>
                      </a:lnTo>
                      <a:lnTo>
                        <a:pt x="57" y="47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5" name=""/>
                <p:cNvSpPr/>
                <p:nvPr/>
              </p:nvSpPr>
              <p:spPr>
                <a:xfrm>
                  <a:off x="1087920" y="3109680"/>
                  <a:ext cx="191160" cy="423720"/>
                </a:xfrm>
                <a:custGeom>
                  <a:avLst/>
                  <a:gdLst/>
                  <a:ahLst/>
                  <a:rect l="l" t="t" r="r" b="b"/>
                  <a:pathLst>
                    <a:path w="264" h="534">
                      <a:moveTo>
                        <a:pt x="0" y="0"/>
                      </a:moveTo>
                      <a:lnTo>
                        <a:pt x="99" y="161"/>
                      </a:lnTo>
                      <a:lnTo>
                        <a:pt x="247" y="396"/>
                      </a:lnTo>
                      <a:lnTo>
                        <a:pt x="264" y="495"/>
                      </a:lnTo>
                      <a:lnTo>
                        <a:pt x="120" y="534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6" name=""/>
                <p:cNvSpPr/>
                <p:nvPr/>
              </p:nvSpPr>
              <p:spPr>
                <a:xfrm>
                  <a:off x="1063080" y="3236760"/>
                  <a:ext cx="186480" cy="27288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7" name=""/>
                <p:cNvSpPr/>
                <p:nvPr/>
              </p:nvSpPr>
              <p:spPr>
                <a:xfrm>
                  <a:off x="1267200" y="3465360"/>
                  <a:ext cx="52200" cy="304560"/>
                </a:xfrm>
                <a:custGeom>
                  <a:avLst/>
                  <a:gdLst/>
                  <a:ahLst/>
                  <a:rect l="l" t="t" r="r" b="b"/>
                  <a:pathLst>
                    <a:path w="74" h="384">
                      <a:moveTo>
                        <a:pt x="17" y="0"/>
                      </a:moveTo>
                      <a:lnTo>
                        <a:pt x="74" y="76"/>
                      </a:lnTo>
                      <a:lnTo>
                        <a:pt x="63" y="253"/>
                      </a:lnTo>
                      <a:lnTo>
                        <a:pt x="29" y="384"/>
                      </a:lnTo>
                      <a:lnTo>
                        <a:pt x="0" y="287"/>
                      </a:lnTo>
                      <a:lnTo>
                        <a:pt x="63" y="264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8" name=""/>
                <p:cNvSpPr/>
                <p:nvPr/>
              </p:nvSpPr>
              <p:spPr>
                <a:xfrm flipH="1">
                  <a:off x="3012120" y="4457520"/>
                  <a:ext cx="70920" cy="150480"/>
                </a:xfrm>
                <a:prstGeom prst="line">
                  <a:avLst/>
                </a:prstGeom>
                <a:ln w="12600">
                  <a:solidFill>
                    <a:srgbClr val="ffe80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9" name=""/>
                <p:cNvSpPr/>
                <p:nvPr/>
              </p:nvSpPr>
              <p:spPr>
                <a:xfrm>
                  <a:off x="3183120" y="4494240"/>
                  <a:ext cx="191160" cy="259920"/>
                </a:xfrm>
                <a:custGeom>
                  <a:avLst/>
                  <a:gdLst/>
                  <a:ahLst/>
                  <a:rect l="l" t="t" r="r" b="b"/>
                  <a:pathLst>
                    <a:path w="263" h="328">
                      <a:moveTo>
                        <a:pt x="5" y="328"/>
                      </a:moveTo>
                      <a:lnTo>
                        <a:pt x="0" y="195"/>
                      </a:lnTo>
                      <a:lnTo>
                        <a:pt x="34" y="138"/>
                      </a:lnTo>
                      <a:lnTo>
                        <a:pt x="154" y="46"/>
                      </a:lnTo>
                      <a:lnTo>
                        <a:pt x="263" y="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0" name=""/>
                <p:cNvSpPr/>
                <p:nvPr/>
              </p:nvSpPr>
              <p:spPr>
                <a:xfrm>
                  <a:off x="4152600" y="2995560"/>
                  <a:ext cx="367920" cy="396360"/>
                </a:xfrm>
                <a:custGeom>
                  <a:avLst/>
                  <a:gdLst/>
                  <a:ahLst/>
                  <a:rect l="l" t="t" r="r" b="b"/>
                  <a:pathLst>
                    <a:path w="507" h="500">
                      <a:moveTo>
                        <a:pt x="507" y="0"/>
                      </a:moveTo>
                      <a:lnTo>
                        <a:pt x="387" y="184"/>
                      </a:lnTo>
                      <a:lnTo>
                        <a:pt x="0" y="500"/>
                      </a:lnTo>
                    </a:path>
                  </a:pathLst>
                </a:custGeom>
                <a:noFill/>
                <a:ln w="1260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861" name=""/>
            <p:cNvSpPr/>
            <p:nvPr/>
          </p:nvSpPr>
          <p:spPr>
            <a:xfrm flipH="1" flipV="1">
              <a:off x="4143240" y="3821040"/>
              <a:ext cx="60480" cy="223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62" name=""/>
            <p:cNvGrpSpPr/>
            <p:nvPr/>
          </p:nvGrpSpPr>
          <p:grpSpPr>
            <a:xfrm>
              <a:off x="1295280" y="2576520"/>
              <a:ext cx="3504600" cy="1762200"/>
              <a:chOff x="1295280" y="2576520"/>
              <a:chExt cx="3504600" cy="1762200"/>
            </a:xfrm>
          </p:grpSpPr>
          <p:sp>
            <p:nvSpPr>
              <p:cNvPr id="863" name=""/>
              <p:cNvSpPr/>
              <p:nvPr/>
            </p:nvSpPr>
            <p:spPr>
              <a:xfrm>
                <a:off x="1295280" y="3483000"/>
                <a:ext cx="266760" cy="46080"/>
              </a:xfrm>
              <a:custGeom>
                <a:avLst/>
                <a:gdLst/>
                <a:ahLst/>
                <a:rect l="l" t="t" r="r" b="b"/>
                <a:pathLst>
                  <a:path w="367" h="57">
                    <a:moveTo>
                      <a:pt x="29" y="44"/>
                    </a:moveTo>
                    <a:lnTo>
                      <a:pt x="310" y="57"/>
                    </a:lnTo>
                    <a:lnTo>
                      <a:pt x="367" y="10"/>
                    </a:lnTo>
                    <a:lnTo>
                      <a:pt x="258" y="0"/>
                    </a:lnTo>
                    <a:lnTo>
                      <a:pt x="0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4" name=""/>
              <p:cNvSpPr/>
              <p:nvPr/>
            </p:nvSpPr>
            <p:spPr>
              <a:xfrm>
                <a:off x="2386440" y="4033800"/>
                <a:ext cx="586800" cy="304920"/>
              </a:xfrm>
              <a:custGeom>
                <a:avLst/>
                <a:gdLst/>
                <a:ahLst/>
                <a:rect l="l" t="t" r="r" b="b"/>
                <a:pathLst>
                  <a:path w="810" h="383">
                    <a:moveTo>
                      <a:pt x="0" y="0"/>
                    </a:moveTo>
                    <a:lnTo>
                      <a:pt x="414" y="252"/>
                    </a:lnTo>
                    <a:lnTo>
                      <a:pt x="810" y="38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5" name=""/>
              <p:cNvSpPr/>
              <p:nvPr/>
            </p:nvSpPr>
            <p:spPr>
              <a:xfrm flipH="1">
                <a:off x="2485080" y="2576520"/>
                <a:ext cx="25920" cy="1508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6" name=""/>
              <p:cNvSpPr/>
              <p:nvPr/>
            </p:nvSpPr>
            <p:spPr>
              <a:xfrm>
                <a:off x="2438280" y="2732040"/>
                <a:ext cx="1883880" cy="1274760"/>
              </a:xfrm>
              <a:custGeom>
                <a:avLst/>
                <a:gdLst/>
                <a:ahLst/>
                <a:rect l="l" t="t" r="r" b="b"/>
                <a:pathLst>
                  <a:path w="2599" h="1606">
                    <a:moveTo>
                      <a:pt x="0" y="1606"/>
                    </a:moveTo>
                    <a:lnTo>
                      <a:pt x="103" y="1531"/>
                    </a:lnTo>
                    <a:lnTo>
                      <a:pt x="414" y="1257"/>
                    </a:lnTo>
                    <a:lnTo>
                      <a:pt x="534" y="970"/>
                    </a:lnTo>
                    <a:lnTo>
                      <a:pt x="677" y="843"/>
                    </a:lnTo>
                    <a:lnTo>
                      <a:pt x="1405" y="109"/>
                    </a:lnTo>
                    <a:lnTo>
                      <a:pt x="2031" y="0"/>
                    </a:lnTo>
                    <a:lnTo>
                      <a:pt x="2341" y="73"/>
                    </a:lnTo>
                    <a:lnTo>
                      <a:pt x="2427" y="454"/>
                    </a:lnTo>
                    <a:lnTo>
                      <a:pt x="2500" y="498"/>
                    </a:lnTo>
                    <a:lnTo>
                      <a:pt x="2599" y="75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7" name=""/>
              <p:cNvSpPr/>
              <p:nvPr/>
            </p:nvSpPr>
            <p:spPr>
              <a:xfrm>
                <a:off x="3145680" y="3004920"/>
                <a:ext cx="17280" cy="1587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8" name=""/>
              <p:cNvSpPr/>
              <p:nvPr/>
            </p:nvSpPr>
            <p:spPr>
              <a:xfrm>
                <a:off x="2551320" y="3619440"/>
                <a:ext cx="651960" cy="501480"/>
              </a:xfrm>
              <a:custGeom>
                <a:avLst/>
                <a:gdLst/>
                <a:ahLst/>
                <a:rect l="l" t="t" r="r" b="b"/>
                <a:pathLst>
                  <a:path w="900" h="631">
                    <a:moveTo>
                      <a:pt x="0" y="631"/>
                    </a:moveTo>
                    <a:lnTo>
                      <a:pt x="269" y="504"/>
                    </a:lnTo>
                    <a:lnTo>
                      <a:pt x="407" y="0"/>
                    </a:lnTo>
                    <a:lnTo>
                      <a:pt x="900" y="21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9" name=""/>
              <p:cNvSpPr/>
              <p:nvPr/>
            </p:nvSpPr>
            <p:spPr>
              <a:xfrm flipV="1">
                <a:off x="3539880" y="3924360"/>
                <a:ext cx="21600" cy="950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0" name=""/>
              <p:cNvSpPr/>
              <p:nvPr/>
            </p:nvSpPr>
            <p:spPr>
              <a:xfrm>
                <a:off x="4267080" y="3814560"/>
                <a:ext cx="26280" cy="1065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1" name=""/>
              <p:cNvSpPr/>
              <p:nvPr/>
            </p:nvSpPr>
            <p:spPr>
              <a:xfrm>
                <a:off x="4097880" y="3897360"/>
                <a:ext cx="41400" cy="114120"/>
              </a:xfrm>
              <a:custGeom>
                <a:avLst/>
                <a:gdLst/>
                <a:ahLst/>
                <a:rect l="l" t="t" r="r" b="b"/>
                <a:pathLst>
                  <a:path w="57" h="144">
                    <a:moveTo>
                      <a:pt x="57" y="144"/>
                    </a:moveTo>
                    <a:lnTo>
                      <a:pt x="46" y="86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2" name=""/>
              <p:cNvSpPr/>
              <p:nvPr/>
            </p:nvSpPr>
            <p:spPr>
              <a:xfrm flipH="1" flipV="1">
                <a:off x="4495680" y="2887560"/>
                <a:ext cx="304200" cy="1173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3" name=""/>
              <p:cNvSpPr/>
              <p:nvPr/>
            </p:nvSpPr>
            <p:spPr>
              <a:xfrm flipH="1">
                <a:off x="3806280" y="3638520"/>
                <a:ext cx="24480" cy="2444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4" name=""/>
              <p:cNvSpPr/>
              <p:nvPr/>
            </p:nvSpPr>
            <p:spPr>
              <a:xfrm>
                <a:off x="3723840" y="3787560"/>
                <a:ext cx="40320" cy="1414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5" name=""/>
              <p:cNvSpPr/>
              <p:nvPr/>
            </p:nvSpPr>
            <p:spPr>
              <a:xfrm flipV="1">
                <a:off x="3626640" y="3965400"/>
                <a:ext cx="151920" cy="50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6" name=""/>
              <p:cNvSpPr/>
              <p:nvPr/>
            </p:nvSpPr>
            <p:spPr>
              <a:xfrm>
                <a:off x="4259880" y="3251160"/>
                <a:ext cx="166680" cy="68400"/>
              </a:xfrm>
              <a:custGeom>
                <a:avLst/>
                <a:gdLst/>
                <a:ahLst/>
                <a:rect l="l" t="t" r="r" b="b"/>
                <a:pathLst>
                  <a:path w="229" h="86">
                    <a:moveTo>
                      <a:pt x="229" y="17"/>
                    </a:moveTo>
                    <a:lnTo>
                      <a:pt x="154" y="86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7" name=""/>
              <p:cNvSpPr/>
              <p:nvPr/>
            </p:nvSpPr>
            <p:spPr>
              <a:xfrm flipH="1">
                <a:off x="4165560" y="3770280"/>
                <a:ext cx="1080" cy="633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8" name=""/>
              <p:cNvSpPr/>
              <p:nvPr/>
            </p:nvSpPr>
            <p:spPr>
              <a:xfrm flipV="1">
                <a:off x="3915000" y="3962160"/>
                <a:ext cx="1080" cy="442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79" name=""/>
            <p:cNvSpPr/>
            <p:nvPr/>
          </p:nvSpPr>
          <p:spPr>
            <a:xfrm flipV="1">
              <a:off x="4111560" y="4338360"/>
              <a:ext cx="31680" cy="136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80" name=""/>
            <p:cNvGrpSpPr/>
            <p:nvPr/>
          </p:nvGrpSpPr>
          <p:grpSpPr>
            <a:xfrm>
              <a:off x="858960" y="1722600"/>
              <a:ext cx="3663360" cy="3031560"/>
              <a:chOff x="858960" y="1722600"/>
              <a:chExt cx="3663360" cy="3031560"/>
            </a:xfrm>
          </p:grpSpPr>
          <p:sp>
            <p:nvSpPr>
              <p:cNvPr id="881" name=""/>
              <p:cNvSpPr/>
              <p:nvPr/>
            </p:nvSpPr>
            <p:spPr>
              <a:xfrm flipH="1">
                <a:off x="2634840" y="4005360"/>
                <a:ext cx="64800" cy="34092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2" name=""/>
              <p:cNvSpPr/>
              <p:nvPr/>
            </p:nvSpPr>
            <p:spPr>
              <a:xfrm>
                <a:off x="938520" y="1722600"/>
                <a:ext cx="784440" cy="552240"/>
              </a:xfrm>
              <a:custGeom>
                <a:avLst/>
                <a:gdLst/>
                <a:ahLst/>
                <a:rect l="l" t="t" r="r" b="b"/>
                <a:pathLst>
                  <a:path w="1083" h="695">
                    <a:moveTo>
                      <a:pt x="36" y="695"/>
                    </a:moveTo>
                    <a:lnTo>
                      <a:pt x="0" y="616"/>
                    </a:lnTo>
                    <a:lnTo>
                      <a:pt x="222" y="308"/>
                    </a:lnTo>
                    <a:lnTo>
                      <a:pt x="287" y="272"/>
                    </a:lnTo>
                    <a:lnTo>
                      <a:pt x="337" y="251"/>
                    </a:lnTo>
                    <a:lnTo>
                      <a:pt x="495" y="308"/>
                    </a:lnTo>
                    <a:lnTo>
                      <a:pt x="839" y="36"/>
                    </a:lnTo>
                    <a:lnTo>
                      <a:pt x="939" y="0"/>
                    </a:lnTo>
                    <a:lnTo>
                      <a:pt x="1083" y="7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3" name=""/>
              <p:cNvSpPr/>
              <p:nvPr/>
            </p:nvSpPr>
            <p:spPr>
              <a:xfrm>
                <a:off x="900720" y="2398680"/>
                <a:ext cx="191160" cy="209160"/>
              </a:xfrm>
              <a:custGeom>
                <a:avLst/>
                <a:gdLst/>
                <a:ahLst/>
                <a:rect l="l" t="t" r="r" b="b"/>
                <a:pathLst>
                  <a:path w="263" h="264">
                    <a:moveTo>
                      <a:pt x="41" y="0"/>
                    </a:moveTo>
                    <a:lnTo>
                      <a:pt x="0" y="120"/>
                    </a:lnTo>
                    <a:lnTo>
                      <a:pt x="263" y="26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4" name=""/>
              <p:cNvSpPr/>
              <p:nvPr/>
            </p:nvSpPr>
            <p:spPr>
              <a:xfrm>
                <a:off x="858960" y="2636640"/>
                <a:ext cx="166680" cy="250560"/>
              </a:xfrm>
              <a:custGeom>
                <a:avLst/>
                <a:gdLst/>
                <a:ahLst/>
                <a:rect l="l" t="t" r="r" b="b"/>
                <a:pathLst>
                  <a:path w="229" h="315">
                    <a:moveTo>
                      <a:pt x="0" y="0"/>
                    </a:moveTo>
                    <a:lnTo>
                      <a:pt x="98" y="315"/>
                    </a:lnTo>
                    <a:lnTo>
                      <a:pt x="229" y="30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5" name=""/>
              <p:cNvSpPr/>
              <p:nvPr/>
            </p:nvSpPr>
            <p:spPr>
              <a:xfrm>
                <a:off x="1108080" y="2986200"/>
                <a:ext cx="66600" cy="372600"/>
              </a:xfrm>
              <a:custGeom>
                <a:avLst/>
                <a:gdLst/>
                <a:ahLst/>
                <a:rect l="l" t="t" r="r" b="b"/>
                <a:pathLst>
                  <a:path w="91" h="470">
                    <a:moveTo>
                      <a:pt x="0" y="0"/>
                    </a:moveTo>
                    <a:lnTo>
                      <a:pt x="91" y="18"/>
                    </a:lnTo>
                    <a:lnTo>
                      <a:pt x="57" y="47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6" name=""/>
              <p:cNvSpPr/>
              <p:nvPr/>
            </p:nvSpPr>
            <p:spPr>
              <a:xfrm>
                <a:off x="1087920" y="3109680"/>
                <a:ext cx="191160" cy="423720"/>
              </a:xfrm>
              <a:custGeom>
                <a:avLst/>
                <a:gdLst/>
                <a:ahLst/>
                <a:rect l="l" t="t" r="r" b="b"/>
                <a:pathLst>
                  <a:path w="264" h="534">
                    <a:moveTo>
                      <a:pt x="0" y="0"/>
                    </a:moveTo>
                    <a:lnTo>
                      <a:pt x="99" y="161"/>
                    </a:lnTo>
                    <a:lnTo>
                      <a:pt x="247" y="396"/>
                    </a:lnTo>
                    <a:lnTo>
                      <a:pt x="264" y="495"/>
                    </a:lnTo>
                    <a:lnTo>
                      <a:pt x="120" y="53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7" name=""/>
              <p:cNvSpPr/>
              <p:nvPr/>
            </p:nvSpPr>
            <p:spPr>
              <a:xfrm>
                <a:off x="1063440" y="3236760"/>
                <a:ext cx="186480" cy="2728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>
                <a:off x="1267560" y="3465360"/>
                <a:ext cx="52200" cy="304560"/>
              </a:xfrm>
              <a:custGeom>
                <a:avLst/>
                <a:gdLst/>
                <a:ahLst/>
                <a:rect l="l" t="t" r="r" b="b"/>
                <a:pathLst>
                  <a:path w="74" h="384">
                    <a:moveTo>
                      <a:pt x="17" y="0"/>
                    </a:moveTo>
                    <a:lnTo>
                      <a:pt x="74" y="76"/>
                    </a:lnTo>
                    <a:lnTo>
                      <a:pt x="63" y="253"/>
                    </a:lnTo>
                    <a:lnTo>
                      <a:pt x="29" y="384"/>
                    </a:lnTo>
                    <a:lnTo>
                      <a:pt x="0" y="287"/>
                    </a:lnTo>
                    <a:lnTo>
                      <a:pt x="63" y="26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9" name=""/>
              <p:cNvSpPr/>
              <p:nvPr/>
            </p:nvSpPr>
            <p:spPr>
              <a:xfrm flipH="1">
                <a:off x="3012840" y="4457520"/>
                <a:ext cx="70920" cy="1504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0" name=""/>
              <p:cNvSpPr/>
              <p:nvPr/>
            </p:nvSpPr>
            <p:spPr>
              <a:xfrm>
                <a:off x="3184200" y="4494240"/>
                <a:ext cx="191160" cy="259920"/>
              </a:xfrm>
              <a:custGeom>
                <a:avLst/>
                <a:gdLst/>
                <a:ahLst/>
                <a:rect l="l" t="t" r="r" b="b"/>
                <a:pathLst>
                  <a:path w="263" h="328">
                    <a:moveTo>
                      <a:pt x="5" y="328"/>
                    </a:moveTo>
                    <a:lnTo>
                      <a:pt x="0" y="195"/>
                    </a:lnTo>
                    <a:lnTo>
                      <a:pt x="34" y="138"/>
                    </a:lnTo>
                    <a:lnTo>
                      <a:pt x="154" y="46"/>
                    </a:lnTo>
                    <a:lnTo>
                      <a:pt x="263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1" name=""/>
              <p:cNvSpPr/>
              <p:nvPr/>
            </p:nvSpPr>
            <p:spPr>
              <a:xfrm>
                <a:off x="4154400" y="2995560"/>
                <a:ext cx="367920" cy="396360"/>
              </a:xfrm>
              <a:custGeom>
                <a:avLst/>
                <a:gdLst/>
                <a:ahLst/>
                <a:rect l="l" t="t" r="r" b="b"/>
                <a:pathLst>
                  <a:path w="507" h="500">
                    <a:moveTo>
                      <a:pt x="507" y="0"/>
                    </a:moveTo>
                    <a:lnTo>
                      <a:pt x="387" y="184"/>
                    </a:lnTo>
                    <a:lnTo>
                      <a:pt x="0" y="50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92" name=""/>
            <p:cNvSpPr/>
            <p:nvPr/>
          </p:nvSpPr>
          <p:spPr>
            <a:xfrm>
              <a:off x="901800" y="2398680"/>
              <a:ext cx="191880" cy="209520"/>
            </a:xfrm>
            <a:custGeom>
              <a:avLst/>
              <a:gdLst/>
              <a:ahLst/>
              <a:rect l="l" t="t" r="r" b="b"/>
              <a:pathLst>
                <a:path w="263" h="264">
                  <a:moveTo>
                    <a:pt x="41" y="0"/>
                  </a:moveTo>
                  <a:lnTo>
                    <a:pt x="0" y="120"/>
                  </a:lnTo>
                  <a:lnTo>
                    <a:pt x="263" y="26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858960" y="2637000"/>
              <a:ext cx="168120" cy="250560"/>
            </a:xfrm>
            <a:custGeom>
              <a:avLst/>
              <a:gdLst/>
              <a:ahLst/>
              <a:rect l="l" t="t" r="r" b="b"/>
              <a:pathLst>
                <a:path w="229" h="315">
                  <a:moveTo>
                    <a:pt x="0" y="0"/>
                  </a:moveTo>
                  <a:lnTo>
                    <a:pt x="98" y="315"/>
                  </a:lnTo>
                  <a:lnTo>
                    <a:pt x="229" y="303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1108080" y="2986200"/>
              <a:ext cx="66600" cy="372960"/>
            </a:xfrm>
            <a:custGeom>
              <a:avLst/>
              <a:gdLst/>
              <a:ahLst/>
              <a:rect l="l" t="t" r="r" b="b"/>
              <a:pathLst>
                <a:path w="91" h="470">
                  <a:moveTo>
                    <a:pt x="0" y="0"/>
                  </a:moveTo>
                  <a:lnTo>
                    <a:pt x="91" y="18"/>
                  </a:lnTo>
                  <a:lnTo>
                    <a:pt x="57" y="47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1089000" y="3110040"/>
              <a:ext cx="192240" cy="423720"/>
            </a:xfrm>
            <a:custGeom>
              <a:avLst/>
              <a:gdLst/>
              <a:ahLst/>
              <a:rect l="l" t="t" r="r" b="b"/>
              <a:pathLst>
                <a:path w="264" h="534">
                  <a:moveTo>
                    <a:pt x="0" y="0"/>
                  </a:moveTo>
                  <a:lnTo>
                    <a:pt x="99" y="161"/>
                  </a:lnTo>
                  <a:lnTo>
                    <a:pt x="247" y="396"/>
                  </a:lnTo>
                  <a:lnTo>
                    <a:pt x="264" y="495"/>
                  </a:lnTo>
                  <a:lnTo>
                    <a:pt x="120" y="53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1063800" y="3236760"/>
              <a:ext cx="187200" cy="2732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1268280" y="3465360"/>
              <a:ext cx="52560" cy="304920"/>
            </a:xfrm>
            <a:custGeom>
              <a:avLst/>
              <a:gdLst/>
              <a:ahLst/>
              <a:rect l="l" t="t" r="r" b="b"/>
              <a:pathLst>
                <a:path w="74" h="384">
                  <a:moveTo>
                    <a:pt x="17" y="0"/>
                  </a:moveTo>
                  <a:lnTo>
                    <a:pt x="74" y="76"/>
                  </a:lnTo>
                  <a:lnTo>
                    <a:pt x="63" y="253"/>
                  </a:lnTo>
                  <a:lnTo>
                    <a:pt x="29" y="384"/>
                  </a:lnTo>
                  <a:lnTo>
                    <a:pt x="0" y="287"/>
                  </a:lnTo>
                  <a:lnTo>
                    <a:pt x="63" y="26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 flipH="1">
              <a:off x="3013200" y="4457880"/>
              <a:ext cx="71280" cy="1504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4152960" y="2995560"/>
              <a:ext cx="369720" cy="397080"/>
            </a:xfrm>
            <a:custGeom>
              <a:avLst/>
              <a:gdLst/>
              <a:ahLst/>
              <a:rect l="l" t="t" r="r" b="b"/>
              <a:pathLst>
                <a:path w="507" h="500">
                  <a:moveTo>
                    <a:pt x="507" y="0"/>
                  </a:moveTo>
                  <a:lnTo>
                    <a:pt x="387" y="184"/>
                  </a:lnTo>
                  <a:lnTo>
                    <a:pt x="0" y="50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1108080" y="2986200"/>
              <a:ext cx="66600" cy="372960"/>
            </a:xfrm>
            <a:custGeom>
              <a:avLst/>
              <a:gdLst/>
              <a:ahLst/>
              <a:rect l="l" t="t" r="r" b="b"/>
              <a:pathLst>
                <a:path w="91" h="470">
                  <a:moveTo>
                    <a:pt x="0" y="0"/>
                  </a:moveTo>
                  <a:lnTo>
                    <a:pt x="91" y="18"/>
                  </a:lnTo>
                  <a:lnTo>
                    <a:pt x="57" y="47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 flipH="1">
              <a:off x="3013200" y="4457880"/>
              <a:ext cx="71280" cy="1504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 flipH="1" flipV="1">
              <a:off x="4143240" y="3821040"/>
              <a:ext cx="60480" cy="223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1295280" y="3483000"/>
              <a:ext cx="266760" cy="46080"/>
            </a:xfrm>
            <a:custGeom>
              <a:avLst/>
              <a:gdLst/>
              <a:ahLst/>
              <a:rect l="l" t="t" r="r" b="b"/>
              <a:pathLst>
                <a:path w="367" h="57">
                  <a:moveTo>
                    <a:pt x="29" y="44"/>
                  </a:moveTo>
                  <a:lnTo>
                    <a:pt x="310" y="57"/>
                  </a:lnTo>
                  <a:lnTo>
                    <a:pt x="367" y="10"/>
                  </a:lnTo>
                  <a:lnTo>
                    <a:pt x="258" y="0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2387520" y="4033800"/>
              <a:ext cx="585720" cy="304920"/>
            </a:xfrm>
            <a:custGeom>
              <a:avLst/>
              <a:gdLst/>
              <a:ahLst/>
              <a:rect l="l" t="t" r="r" b="b"/>
              <a:pathLst>
                <a:path w="810" h="383">
                  <a:moveTo>
                    <a:pt x="0" y="0"/>
                  </a:moveTo>
                  <a:lnTo>
                    <a:pt x="414" y="252"/>
                  </a:lnTo>
                  <a:lnTo>
                    <a:pt x="810" y="383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 flipH="1">
              <a:off x="2484000" y="2576520"/>
              <a:ext cx="27000" cy="1508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2438280" y="2732040"/>
              <a:ext cx="1884600" cy="1274760"/>
            </a:xfrm>
            <a:custGeom>
              <a:avLst/>
              <a:gdLst/>
              <a:ahLst/>
              <a:rect l="l" t="t" r="r" b="b"/>
              <a:pathLst>
                <a:path w="2599" h="1606">
                  <a:moveTo>
                    <a:pt x="0" y="1606"/>
                  </a:moveTo>
                  <a:lnTo>
                    <a:pt x="103" y="1531"/>
                  </a:lnTo>
                  <a:lnTo>
                    <a:pt x="414" y="1257"/>
                  </a:lnTo>
                  <a:lnTo>
                    <a:pt x="534" y="970"/>
                  </a:lnTo>
                  <a:lnTo>
                    <a:pt x="677" y="843"/>
                  </a:lnTo>
                  <a:lnTo>
                    <a:pt x="1405" y="109"/>
                  </a:lnTo>
                  <a:lnTo>
                    <a:pt x="2031" y="0"/>
                  </a:lnTo>
                  <a:lnTo>
                    <a:pt x="2341" y="73"/>
                  </a:lnTo>
                  <a:lnTo>
                    <a:pt x="2427" y="454"/>
                  </a:lnTo>
                  <a:lnTo>
                    <a:pt x="2500" y="498"/>
                  </a:lnTo>
                  <a:lnTo>
                    <a:pt x="2599" y="75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3146400" y="3005280"/>
              <a:ext cx="17640" cy="1587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2550960" y="3619440"/>
              <a:ext cx="654120" cy="501840"/>
            </a:xfrm>
            <a:custGeom>
              <a:avLst/>
              <a:gdLst/>
              <a:ahLst/>
              <a:rect l="l" t="t" r="r" b="b"/>
              <a:pathLst>
                <a:path w="900" h="631">
                  <a:moveTo>
                    <a:pt x="0" y="631"/>
                  </a:moveTo>
                  <a:lnTo>
                    <a:pt x="269" y="504"/>
                  </a:lnTo>
                  <a:lnTo>
                    <a:pt x="407" y="0"/>
                  </a:lnTo>
                  <a:lnTo>
                    <a:pt x="900" y="21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 flipV="1">
              <a:off x="3540240" y="3924360"/>
              <a:ext cx="21960" cy="950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4268880" y="3814920"/>
              <a:ext cx="25200" cy="10620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4097160" y="3897360"/>
              <a:ext cx="43200" cy="11412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 flipH="1" flipV="1">
              <a:off x="4497480" y="2887200"/>
              <a:ext cx="303120" cy="1177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 flipH="1">
              <a:off x="3807000" y="3638520"/>
              <a:ext cx="25200" cy="244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3724200" y="3787920"/>
              <a:ext cx="41400" cy="1411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 flipV="1">
              <a:off x="3627360" y="3965400"/>
              <a:ext cx="150840" cy="50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4260960" y="3251160"/>
              <a:ext cx="166680" cy="68400"/>
            </a:xfrm>
            <a:custGeom>
              <a:avLst/>
              <a:gdLst/>
              <a:ahLst/>
              <a:rect l="l" t="t" r="r" b="b"/>
              <a:pathLst>
                <a:path w="229" h="86">
                  <a:moveTo>
                    <a:pt x="229" y="17"/>
                  </a:moveTo>
                  <a:lnTo>
                    <a:pt x="154" y="8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 flipH="1">
              <a:off x="4165200" y="3770280"/>
              <a:ext cx="1800" cy="633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 flipV="1">
              <a:off x="3914640" y="3962160"/>
              <a:ext cx="1800" cy="442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 flipV="1">
              <a:off x="3540240" y="3924360"/>
              <a:ext cx="21960" cy="950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4097160" y="3897360"/>
              <a:ext cx="43200" cy="11412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 flipV="1">
              <a:off x="3627360" y="3965400"/>
              <a:ext cx="150840" cy="50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 flipH="1">
              <a:off x="4165200" y="3770280"/>
              <a:ext cx="1800" cy="633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 flipV="1">
              <a:off x="3914640" y="3962160"/>
              <a:ext cx="1800" cy="442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2224080" y="2917800"/>
              <a:ext cx="7632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 flipH="1">
              <a:off x="2642760" y="3309840"/>
              <a:ext cx="63720" cy="730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3259080" y="2841480"/>
              <a:ext cx="174600" cy="44640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2863800" y="3105000"/>
              <a:ext cx="743040" cy="295560"/>
            </a:xfrm>
            <a:custGeom>
              <a:avLst/>
              <a:gdLst/>
              <a:ahLst/>
              <a:rect l="l" t="t" r="r" b="b"/>
              <a:pathLst>
                <a:path w="1025" h="373">
                  <a:moveTo>
                    <a:pt x="0" y="373"/>
                  </a:moveTo>
                  <a:lnTo>
                    <a:pt x="509" y="166"/>
                  </a:lnTo>
                  <a:lnTo>
                    <a:pt x="1020" y="127"/>
                  </a:lnTo>
                  <a:lnTo>
                    <a:pt x="1025" y="0"/>
                  </a:lnTo>
                  <a:lnTo>
                    <a:pt x="555" y="9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2975040" y="2739960"/>
              <a:ext cx="1214280" cy="611280"/>
            </a:xfrm>
            <a:custGeom>
              <a:avLst/>
              <a:gdLst/>
              <a:ahLst/>
              <a:rect l="l" t="t" r="r" b="b"/>
              <a:pathLst>
                <a:path w="1674" h="769">
                  <a:moveTo>
                    <a:pt x="1674" y="0"/>
                  </a:moveTo>
                  <a:lnTo>
                    <a:pt x="1205" y="109"/>
                  </a:lnTo>
                  <a:lnTo>
                    <a:pt x="699" y="304"/>
                  </a:lnTo>
                  <a:lnTo>
                    <a:pt x="0" y="76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 flipH="1">
              <a:off x="5018040" y="2363760"/>
              <a:ext cx="52560" cy="1857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4881600" y="2363760"/>
              <a:ext cx="630360" cy="254160"/>
            </a:xfrm>
            <a:custGeom>
              <a:avLst/>
              <a:gdLst/>
              <a:ahLst/>
              <a:rect l="l" t="t" r="r" b="b"/>
              <a:pathLst>
                <a:path w="871" h="320">
                  <a:moveTo>
                    <a:pt x="0" y="320"/>
                  </a:moveTo>
                  <a:lnTo>
                    <a:pt x="39" y="274"/>
                  </a:lnTo>
                  <a:lnTo>
                    <a:pt x="194" y="234"/>
                  </a:lnTo>
                  <a:lnTo>
                    <a:pt x="344" y="245"/>
                  </a:lnTo>
                  <a:lnTo>
                    <a:pt x="504" y="206"/>
                  </a:lnTo>
                  <a:lnTo>
                    <a:pt x="590" y="222"/>
                  </a:lnTo>
                  <a:lnTo>
                    <a:pt x="739" y="274"/>
                  </a:lnTo>
                  <a:lnTo>
                    <a:pt x="832" y="200"/>
                  </a:lnTo>
                  <a:lnTo>
                    <a:pt x="866" y="172"/>
                  </a:lnTo>
                  <a:lnTo>
                    <a:pt x="853" y="114"/>
                  </a:lnTo>
                  <a:lnTo>
                    <a:pt x="871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4616280" y="2944800"/>
              <a:ext cx="633600" cy="345960"/>
            </a:xfrm>
            <a:custGeom>
              <a:avLst/>
              <a:gdLst/>
              <a:ahLst/>
              <a:rect l="l" t="t" r="r" b="b"/>
              <a:pathLst>
                <a:path w="871" h="436">
                  <a:moveTo>
                    <a:pt x="871" y="41"/>
                  </a:moveTo>
                  <a:lnTo>
                    <a:pt x="785" y="0"/>
                  </a:lnTo>
                  <a:lnTo>
                    <a:pt x="613" y="0"/>
                  </a:lnTo>
                  <a:lnTo>
                    <a:pt x="91" y="109"/>
                  </a:lnTo>
                  <a:lnTo>
                    <a:pt x="104" y="321"/>
                  </a:lnTo>
                  <a:lnTo>
                    <a:pt x="0" y="43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4132440" y="2754360"/>
              <a:ext cx="709560" cy="1749240"/>
            </a:xfrm>
            <a:custGeom>
              <a:avLst/>
              <a:gdLst/>
              <a:ahLst/>
              <a:rect l="l" t="t" r="r" b="b"/>
              <a:pathLst>
                <a:path w="983" h="2203">
                  <a:moveTo>
                    <a:pt x="983" y="0"/>
                  </a:moveTo>
                  <a:lnTo>
                    <a:pt x="839" y="109"/>
                  </a:lnTo>
                  <a:lnTo>
                    <a:pt x="759" y="303"/>
                  </a:lnTo>
                  <a:lnTo>
                    <a:pt x="569" y="602"/>
                  </a:lnTo>
                  <a:lnTo>
                    <a:pt x="506" y="790"/>
                  </a:lnTo>
                  <a:lnTo>
                    <a:pt x="183" y="1142"/>
                  </a:lnTo>
                  <a:lnTo>
                    <a:pt x="86" y="1382"/>
                  </a:lnTo>
                  <a:lnTo>
                    <a:pt x="97" y="1612"/>
                  </a:lnTo>
                  <a:lnTo>
                    <a:pt x="6" y="2047"/>
                  </a:lnTo>
                  <a:lnTo>
                    <a:pt x="0" y="2203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3911760" y="4262400"/>
              <a:ext cx="272880" cy="185760"/>
            </a:xfrm>
            <a:custGeom>
              <a:avLst/>
              <a:gdLst/>
              <a:ahLst/>
              <a:rect l="l" t="t" r="r" b="b"/>
              <a:pathLst>
                <a:path w="378" h="235">
                  <a:moveTo>
                    <a:pt x="378" y="110"/>
                  </a:moveTo>
                  <a:lnTo>
                    <a:pt x="190" y="23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4024440" y="2922480"/>
              <a:ext cx="714240" cy="792360"/>
            </a:xfrm>
            <a:custGeom>
              <a:avLst/>
              <a:gdLst/>
              <a:ahLst/>
              <a:rect l="l" t="t" r="r" b="b"/>
              <a:pathLst>
                <a:path w="988" h="999">
                  <a:moveTo>
                    <a:pt x="988" y="0"/>
                  </a:moveTo>
                  <a:lnTo>
                    <a:pt x="884" y="167"/>
                  </a:lnTo>
                  <a:lnTo>
                    <a:pt x="803" y="350"/>
                  </a:lnTo>
                  <a:lnTo>
                    <a:pt x="443" y="678"/>
                  </a:lnTo>
                  <a:lnTo>
                    <a:pt x="156" y="981"/>
                  </a:lnTo>
                  <a:lnTo>
                    <a:pt x="0" y="99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3683160" y="3787920"/>
              <a:ext cx="282240" cy="774720"/>
            </a:xfrm>
            <a:custGeom>
              <a:avLst/>
              <a:gdLst/>
              <a:ahLst/>
              <a:rect l="l" t="t" r="r" b="b"/>
              <a:pathLst>
                <a:path w="393" h="976">
                  <a:moveTo>
                    <a:pt x="0" y="976"/>
                  </a:moveTo>
                  <a:lnTo>
                    <a:pt x="138" y="861"/>
                  </a:lnTo>
                  <a:lnTo>
                    <a:pt x="161" y="666"/>
                  </a:lnTo>
                  <a:lnTo>
                    <a:pt x="249" y="219"/>
                  </a:lnTo>
                  <a:lnTo>
                    <a:pt x="393" y="70"/>
                  </a:lnTo>
                  <a:lnTo>
                    <a:pt x="393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4224240" y="2927520"/>
              <a:ext cx="147600" cy="377640"/>
            </a:xfrm>
            <a:custGeom>
              <a:avLst/>
              <a:gdLst/>
              <a:ahLst/>
              <a:rect l="l" t="t" r="r" b="b"/>
              <a:pathLst>
                <a:path w="204" h="477">
                  <a:moveTo>
                    <a:pt x="204" y="0"/>
                  </a:moveTo>
                  <a:lnTo>
                    <a:pt x="0" y="28"/>
                  </a:lnTo>
                  <a:lnTo>
                    <a:pt x="23" y="47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3889440" y="3473280"/>
              <a:ext cx="233280" cy="451080"/>
            </a:xfrm>
            <a:custGeom>
              <a:avLst/>
              <a:gdLst/>
              <a:ahLst/>
              <a:rect l="l" t="t" r="r" b="b"/>
              <a:pathLst>
                <a:path w="321" h="568">
                  <a:moveTo>
                    <a:pt x="0" y="568"/>
                  </a:moveTo>
                  <a:lnTo>
                    <a:pt x="11" y="466"/>
                  </a:lnTo>
                  <a:lnTo>
                    <a:pt x="177" y="352"/>
                  </a:lnTo>
                  <a:lnTo>
                    <a:pt x="321" y="41"/>
                  </a:lnTo>
                  <a:lnTo>
                    <a:pt x="31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3446640" y="3843360"/>
              <a:ext cx="46512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2224080" y="2917800"/>
              <a:ext cx="7632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 flipH="1">
              <a:off x="2642760" y="3309840"/>
              <a:ext cx="63720" cy="730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3259080" y="2841480"/>
              <a:ext cx="174600" cy="44640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 flipH="1">
              <a:off x="5018040" y="2363760"/>
              <a:ext cx="52560" cy="1857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3911760" y="4262400"/>
              <a:ext cx="272880" cy="185760"/>
            </a:xfrm>
            <a:custGeom>
              <a:avLst/>
              <a:gdLst/>
              <a:ahLst/>
              <a:rect l="l" t="t" r="r" b="b"/>
              <a:pathLst>
                <a:path w="378" h="235">
                  <a:moveTo>
                    <a:pt x="378" y="110"/>
                  </a:moveTo>
                  <a:lnTo>
                    <a:pt x="190" y="23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3889440" y="3473280"/>
              <a:ext cx="233280" cy="451080"/>
            </a:xfrm>
            <a:custGeom>
              <a:avLst/>
              <a:gdLst/>
              <a:ahLst/>
              <a:rect l="l" t="t" r="r" b="b"/>
              <a:pathLst>
                <a:path w="321" h="568">
                  <a:moveTo>
                    <a:pt x="0" y="568"/>
                  </a:moveTo>
                  <a:lnTo>
                    <a:pt x="11" y="466"/>
                  </a:lnTo>
                  <a:lnTo>
                    <a:pt x="177" y="352"/>
                  </a:lnTo>
                  <a:lnTo>
                    <a:pt x="321" y="41"/>
                  </a:lnTo>
                  <a:lnTo>
                    <a:pt x="31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3446640" y="3843360"/>
              <a:ext cx="46512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3267000" y="3516480"/>
              <a:ext cx="244440" cy="933120"/>
            </a:xfrm>
            <a:custGeom>
              <a:avLst/>
              <a:gdLst/>
              <a:ahLst/>
              <a:rect l="l" t="t" r="r" b="b"/>
              <a:pathLst>
                <a:path w="338" h="1176">
                  <a:moveTo>
                    <a:pt x="0" y="0"/>
                  </a:moveTo>
                  <a:lnTo>
                    <a:pt x="122" y="667"/>
                  </a:lnTo>
                  <a:lnTo>
                    <a:pt x="302" y="925"/>
                  </a:lnTo>
                  <a:lnTo>
                    <a:pt x="287" y="1090"/>
                  </a:lnTo>
                  <a:lnTo>
                    <a:pt x="338" y="117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2162160" y="1198440"/>
              <a:ext cx="12600" cy="325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1028880" y="1290600"/>
              <a:ext cx="939600" cy="1820880"/>
            </a:xfrm>
            <a:custGeom>
              <a:avLst/>
              <a:gdLst/>
              <a:ahLst/>
              <a:rect l="l" t="t" r="r" b="b"/>
              <a:pathLst>
                <a:path w="1298" h="2295">
                  <a:moveTo>
                    <a:pt x="1205" y="0"/>
                  </a:moveTo>
                  <a:lnTo>
                    <a:pt x="1262" y="136"/>
                  </a:lnTo>
                  <a:lnTo>
                    <a:pt x="1298" y="286"/>
                  </a:lnTo>
                  <a:lnTo>
                    <a:pt x="975" y="401"/>
                  </a:lnTo>
                  <a:lnTo>
                    <a:pt x="946" y="487"/>
                  </a:lnTo>
                  <a:lnTo>
                    <a:pt x="846" y="573"/>
                  </a:lnTo>
                  <a:lnTo>
                    <a:pt x="466" y="882"/>
                  </a:lnTo>
                  <a:lnTo>
                    <a:pt x="79" y="1219"/>
                  </a:lnTo>
                  <a:lnTo>
                    <a:pt x="136" y="1477"/>
                  </a:lnTo>
                  <a:lnTo>
                    <a:pt x="0" y="2008"/>
                  </a:lnTo>
                  <a:lnTo>
                    <a:pt x="86" y="229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1125360" y="1484280"/>
              <a:ext cx="167040" cy="466920"/>
            </a:xfrm>
            <a:custGeom>
              <a:avLst/>
              <a:gdLst/>
              <a:ahLst/>
              <a:rect l="l" t="t" r="r" b="b"/>
              <a:pathLst>
                <a:path w="230" h="589">
                  <a:moveTo>
                    <a:pt x="230" y="0"/>
                  </a:moveTo>
                  <a:lnTo>
                    <a:pt x="172" y="86"/>
                  </a:lnTo>
                  <a:lnTo>
                    <a:pt x="158" y="273"/>
                  </a:lnTo>
                  <a:lnTo>
                    <a:pt x="36" y="373"/>
                  </a:lnTo>
                  <a:lnTo>
                    <a:pt x="0" y="58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1941480" y="1409760"/>
              <a:ext cx="447840" cy="301680"/>
            </a:xfrm>
            <a:custGeom>
              <a:avLst/>
              <a:gdLst/>
              <a:ahLst/>
              <a:rect l="l" t="t" r="r" b="b"/>
              <a:pathLst>
                <a:path w="617" h="380">
                  <a:moveTo>
                    <a:pt x="617" y="380"/>
                  </a:moveTo>
                  <a:lnTo>
                    <a:pt x="430" y="194"/>
                  </a:lnTo>
                  <a:lnTo>
                    <a:pt x="315" y="179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2087640" y="1689120"/>
              <a:ext cx="176040" cy="984240"/>
            </a:xfrm>
            <a:custGeom>
              <a:avLst/>
              <a:gdLst/>
              <a:ahLst/>
              <a:rect l="l" t="t" r="r" b="b"/>
              <a:pathLst>
                <a:path w="243" h="1240">
                  <a:moveTo>
                    <a:pt x="129" y="0"/>
                  </a:moveTo>
                  <a:lnTo>
                    <a:pt x="243" y="789"/>
                  </a:lnTo>
                  <a:lnTo>
                    <a:pt x="0" y="124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2298600" y="2284560"/>
              <a:ext cx="82800" cy="4143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2141640" y="2641680"/>
              <a:ext cx="1109520" cy="1009440"/>
            </a:xfrm>
            <a:custGeom>
              <a:avLst/>
              <a:gdLst/>
              <a:ahLst/>
              <a:rect l="l" t="t" r="r" b="b"/>
              <a:pathLst>
                <a:path w="1531" h="1273">
                  <a:moveTo>
                    <a:pt x="0" y="0"/>
                  </a:moveTo>
                  <a:lnTo>
                    <a:pt x="81" y="63"/>
                  </a:lnTo>
                  <a:lnTo>
                    <a:pt x="172" y="34"/>
                  </a:lnTo>
                  <a:lnTo>
                    <a:pt x="511" y="120"/>
                  </a:lnTo>
                  <a:lnTo>
                    <a:pt x="590" y="224"/>
                  </a:lnTo>
                  <a:lnTo>
                    <a:pt x="655" y="235"/>
                  </a:lnTo>
                  <a:lnTo>
                    <a:pt x="1336" y="723"/>
                  </a:lnTo>
                  <a:lnTo>
                    <a:pt x="1508" y="746"/>
                  </a:lnTo>
                  <a:lnTo>
                    <a:pt x="1531" y="1273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2208240" y="2690640"/>
              <a:ext cx="1474920" cy="714600"/>
            </a:xfrm>
            <a:custGeom>
              <a:avLst/>
              <a:gdLst/>
              <a:ahLst/>
              <a:rect l="l" t="t" r="r" b="b"/>
              <a:pathLst>
                <a:path w="2036" h="900">
                  <a:moveTo>
                    <a:pt x="0" y="0"/>
                  </a:moveTo>
                  <a:lnTo>
                    <a:pt x="263" y="47"/>
                  </a:lnTo>
                  <a:lnTo>
                    <a:pt x="355" y="91"/>
                  </a:lnTo>
                  <a:lnTo>
                    <a:pt x="487" y="143"/>
                  </a:lnTo>
                  <a:lnTo>
                    <a:pt x="568" y="224"/>
                  </a:lnTo>
                  <a:lnTo>
                    <a:pt x="597" y="642"/>
                  </a:lnTo>
                  <a:lnTo>
                    <a:pt x="774" y="895"/>
                  </a:lnTo>
                  <a:lnTo>
                    <a:pt x="1497" y="900"/>
                  </a:lnTo>
                  <a:lnTo>
                    <a:pt x="1817" y="895"/>
                  </a:lnTo>
                  <a:lnTo>
                    <a:pt x="2036" y="82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2637000" y="3122640"/>
              <a:ext cx="126720" cy="27792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 flipV="1">
              <a:off x="2664000" y="4006800"/>
              <a:ext cx="390240" cy="217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 flipH="1" flipV="1">
              <a:off x="2800080" y="4155840"/>
              <a:ext cx="222120" cy="745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3246480" y="3017880"/>
              <a:ext cx="270000" cy="565200"/>
            </a:xfrm>
            <a:custGeom>
              <a:avLst/>
              <a:gdLst/>
              <a:ahLst/>
              <a:rect l="l" t="t" r="r" b="b"/>
              <a:pathLst>
                <a:path w="373" h="712">
                  <a:moveTo>
                    <a:pt x="373" y="0"/>
                  </a:moveTo>
                  <a:lnTo>
                    <a:pt x="349" y="144"/>
                  </a:lnTo>
                  <a:lnTo>
                    <a:pt x="292" y="266"/>
                  </a:lnTo>
                  <a:lnTo>
                    <a:pt x="253" y="483"/>
                  </a:lnTo>
                  <a:lnTo>
                    <a:pt x="97" y="667"/>
                  </a:lnTo>
                  <a:lnTo>
                    <a:pt x="0" y="71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2973240" y="3373560"/>
              <a:ext cx="306360" cy="287280"/>
            </a:xfrm>
            <a:custGeom>
              <a:avLst/>
              <a:gdLst/>
              <a:ahLst/>
              <a:rect l="l" t="t" r="r" b="b"/>
              <a:pathLst>
                <a:path w="423" h="362">
                  <a:moveTo>
                    <a:pt x="68" y="362"/>
                  </a:moveTo>
                  <a:lnTo>
                    <a:pt x="423" y="86"/>
                  </a:lnTo>
                  <a:lnTo>
                    <a:pt x="416" y="28"/>
                  </a:lnTo>
                  <a:lnTo>
                    <a:pt x="377" y="0"/>
                  </a:lnTo>
                  <a:lnTo>
                    <a:pt x="0" y="5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3095640" y="3551400"/>
              <a:ext cx="915840" cy="228600"/>
            </a:xfrm>
            <a:custGeom>
              <a:avLst/>
              <a:gdLst/>
              <a:ahLst/>
              <a:rect l="l" t="t" r="r" b="b"/>
              <a:pathLst>
                <a:path w="1262" h="287">
                  <a:moveTo>
                    <a:pt x="0" y="68"/>
                  </a:moveTo>
                  <a:lnTo>
                    <a:pt x="80" y="154"/>
                  </a:lnTo>
                  <a:lnTo>
                    <a:pt x="182" y="245"/>
                  </a:lnTo>
                  <a:lnTo>
                    <a:pt x="297" y="287"/>
                  </a:lnTo>
                  <a:lnTo>
                    <a:pt x="464" y="281"/>
                  </a:lnTo>
                  <a:lnTo>
                    <a:pt x="860" y="138"/>
                  </a:lnTo>
                  <a:lnTo>
                    <a:pt x="1262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3583080" y="3514680"/>
              <a:ext cx="144360" cy="146160"/>
            </a:xfrm>
            <a:custGeom>
              <a:avLst/>
              <a:gdLst/>
              <a:ahLst/>
              <a:rect l="l" t="t" r="r" b="b"/>
              <a:pathLst>
                <a:path w="201" h="185">
                  <a:moveTo>
                    <a:pt x="0" y="0"/>
                  </a:moveTo>
                  <a:lnTo>
                    <a:pt x="75" y="99"/>
                  </a:lnTo>
                  <a:lnTo>
                    <a:pt x="201" y="18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3303720" y="1776240"/>
              <a:ext cx="961920" cy="390600"/>
            </a:xfrm>
            <a:custGeom>
              <a:avLst/>
              <a:gdLst/>
              <a:ahLst/>
              <a:rect l="l" t="t" r="r" b="b"/>
              <a:pathLst>
                <a:path w="1325" h="493">
                  <a:moveTo>
                    <a:pt x="0" y="0"/>
                  </a:moveTo>
                  <a:lnTo>
                    <a:pt x="241" y="269"/>
                  </a:lnTo>
                  <a:lnTo>
                    <a:pt x="418" y="274"/>
                  </a:lnTo>
                  <a:lnTo>
                    <a:pt x="465" y="373"/>
                  </a:lnTo>
                  <a:lnTo>
                    <a:pt x="562" y="407"/>
                  </a:lnTo>
                  <a:lnTo>
                    <a:pt x="838" y="407"/>
                  </a:lnTo>
                  <a:lnTo>
                    <a:pt x="1044" y="493"/>
                  </a:lnTo>
                  <a:lnTo>
                    <a:pt x="1325" y="38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4892760" y="1901880"/>
              <a:ext cx="552240" cy="10152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4784760" y="1989000"/>
              <a:ext cx="496800" cy="451080"/>
            </a:xfrm>
            <a:custGeom>
              <a:avLst/>
              <a:gdLst/>
              <a:ahLst/>
              <a:rect l="l" t="t" r="r" b="b"/>
              <a:pathLst>
                <a:path w="687" h="568">
                  <a:moveTo>
                    <a:pt x="687" y="0"/>
                  </a:moveTo>
                  <a:lnTo>
                    <a:pt x="653" y="47"/>
                  </a:lnTo>
                  <a:lnTo>
                    <a:pt x="491" y="156"/>
                  </a:lnTo>
                  <a:lnTo>
                    <a:pt x="339" y="276"/>
                  </a:lnTo>
                  <a:lnTo>
                    <a:pt x="224" y="310"/>
                  </a:lnTo>
                  <a:lnTo>
                    <a:pt x="115" y="350"/>
                  </a:lnTo>
                  <a:lnTo>
                    <a:pt x="34" y="407"/>
                  </a:lnTo>
                  <a:lnTo>
                    <a:pt x="6" y="472"/>
                  </a:lnTo>
                  <a:lnTo>
                    <a:pt x="0" y="540"/>
                  </a:lnTo>
                  <a:lnTo>
                    <a:pt x="52" y="568"/>
                  </a:lnTo>
                  <a:lnTo>
                    <a:pt x="144" y="54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3476520" y="2363760"/>
              <a:ext cx="2143080" cy="1598760"/>
            </a:xfrm>
            <a:custGeom>
              <a:avLst/>
              <a:gdLst/>
              <a:ahLst/>
              <a:rect l="l" t="t" r="r" b="b"/>
              <a:pathLst>
                <a:path w="2958" h="2013">
                  <a:moveTo>
                    <a:pt x="2958" y="0"/>
                  </a:moveTo>
                  <a:lnTo>
                    <a:pt x="2666" y="193"/>
                  </a:lnTo>
                  <a:lnTo>
                    <a:pt x="2528" y="446"/>
                  </a:lnTo>
                  <a:lnTo>
                    <a:pt x="2121" y="545"/>
                  </a:lnTo>
                  <a:lnTo>
                    <a:pt x="1816" y="681"/>
                  </a:lnTo>
                  <a:lnTo>
                    <a:pt x="1377" y="756"/>
                  </a:lnTo>
                  <a:lnTo>
                    <a:pt x="986" y="1025"/>
                  </a:lnTo>
                  <a:lnTo>
                    <a:pt x="740" y="1296"/>
                  </a:lnTo>
                  <a:lnTo>
                    <a:pt x="326" y="1807"/>
                  </a:lnTo>
                  <a:lnTo>
                    <a:pt x="86" y="1984"/>
                  </a:lnTo>
                  <a:lnTo>
                    <a:pt x="0" y="2013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4260960" y="2079720"/>
              <a:ext cx="349200" cy="488880"/>
            </a:xfrm>
            <a:custGeom>
              <a:avLst/>
              <a:gdLst/>
              <a:ahLst/>
              <a:rect l="l" t="t" r="r" b="b"/>
              <a:pathLst>
                <a:path w="482" h="615">
                  <a:moveTo>
                    <a:pt x="0" y="0"/>
                  </a:moveTo>
                  <a:lnTo>
                    <a:pt x="81" y="12"/>
                  </a:lnTo>
                  <a:lnTo>
                    <a:pt x="172" y="477"/>
                  </a:lnTo>
                  <a:lnTo>
                    <a:pt x="211" y="550"/>
                  </a:lnTo>
                  <a:lnTo>
                    <a:pt x="482" y="61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3924360" y="2276640"/>
              <a:ext cx="182520" cy="341280"/>
            </a:xfrm>
            <a:custGeom>
              <a:avLst/>
              <a:gdLst/>
              <a:ahLst/>
              <a:rect l="l" t="t" r="r" b="b"/>
              <a:pathLst>
                <a:path w="252" h="430">
                  <a:moveTo>
                    <a:pt x="39" y="131"/>
                  </a:moveTo>
                  <a:lnTo>
                    <a:pt x="5" y="63"/>
                  </a:lnTo>
                  <a:lnTo>
                    <a:pt x="0" y="29"/>
                  </a:lnTo>
                  <a:lnTo>
                    <a:pt x="28" y="6"/>
                  </a:lnTo>
                  <a:lnTo>
                    <a:pt x="173" y="0"/>
                  </a:lnTo>
                  <a:lnTo>
                    <a:pt x="247" y="373"/>
                  </a:lnTo>
                  <a:lnTo>
                    <a:pt x="218" y="430"/>
                  </a:lnTo>
                  <a:lnTo>
                    <a:pt x="132" y="355"/>
                  </a:lnTo>
                  <a:lnTo>
                    <a:pt x="161" y="149"/>
                  </a:lnTo>
                  <a:lnTo>
                    <a:pt x="252" y="10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4081320" y="2481120"/>
              <a:ext cx="311400" cy="29232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4305240" y="2671920"/>
              <a:ext cx="150840" cy="82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5008680" y="2562120"/>
              <a:ext cx="33156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3079800" y="2603520"/>
              <a:ext cx="1447920" cy="1859040"/>
            </a:xfrm>
            <a:custGeom>
              <a:avLst/>
              <a:gdLst/>
              <a:ahLst/>
              <a:rect l="l" t="t" r="r" b="b"/>
              <a:pathLst>
                <a:path w="1999" h="2341">
                  <a:moveTo>
                    <a:pt x="1999" y="0"/>
                  </a:moveTo>
                  <a:lnTo>
                    <a:pt x="1901" y="195"/>
                  </a:lnTo>
                  <a:lnTo>
                    <a:pt x="1671" y="636"/>
                  </a:lnTo>
                  <a:lnTo>
                    <a:pt x="1598" y="740"/>
                  </a:lnTo>
                  <a:lnTo>
                    <a:pt x="1460" y="1045"/>
                  </a:lnTo>
                  <a:lnTo>
                    <a:pt x="1418" y="1131"/>
                  </a:lnTo>
                  <a:lnTo>
                    <a:pt x="1236" y="1504"/>
                  </a:lnTo>
                  <a:lnTo>
                    <a:pt x="712" y="1898"/>
                  </a:lnTo>
                  <a:lnTo>
                    <a:pt x="248" y="2094"/>
                  </a:lnTo>
                  <a:lnTo>
                    <a:pt x="0" y="234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4913280" y="2698920"/>
              <a:ext cx="496800" cy="174600"/>
            </a:xfrm>
            <a:custGeom>
              <a:avLst/>
              <a:gdLst/>
              <a:ahLst/>
              <a:rect l="l" t="t" r="r" b="b"/>
              <a:pathLst>
                <a:path w="686" h="218">
                  <a:moveTo>
                    <a:pt x="686" y="7"/>
                  </a:moveTo>
                  <a:lnTo>
                    <a:pt x="624" y="93"/>
                  </a:lnTo>
                  <a:lnTo>
                    <a:pt x="376" y="46"/>
                  </a:lnTo>
                  <a:lnTo>
                    <a:pt x="184" y="0"/>
                  </a:lnTo>
                  <a:lnTo>
                    <a:pt x="57" y="18"/>
                  </a:lnTo>
                  <a:lnTo>
                    <a:pt x="0" y="166"/>
                  </a:lnTo>
                  <a:lnTo>
                    <a:pt x="34" y="21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4667400" y="2614680"/>
              <a:ext cx="79200" cy="412560"/>
            </a:xfrm>
            <a:custGeom>
              <a:avLst/>
              <a:gdLst/>
              <a:ahLst/>
              <a:rect l="l" t="t" r="r" b="b"/>
              <a:pathLst>
                <a:path w="107" h="522">
                  <a:moveTo>
                    <a:pt x="63" y="0"/>
                  </a:moveTo>
                  <a:lnTo>
                    <a:pt x="107" y="63"/>
                  </a:lnTo>
                  <a:lnTo>
                    <a:pt x="0" y="172"/>
                  </a:lnTo>
                  <a:lnTo>
                    <a:pt x="18" y="52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4551480" y="2664000"/>
              <a:ext cx="312480" cy="8064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 flipV="1">
              <a:off x="4094280" y="4508280"/>
              <a:ext cx="38160" cy="442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3583080" y="3714840"/>
              <a:ext cx="1104840" cy="342720"/>
            </a:xfrm>
            <a:custGeom>
              <a:avLst/>
              <a:gdLst/>
              <a:ahLst/>
              <a:rect l="l" t="t" r="r" b="b"/>
              <a:pathLst>
                <a:path w="1526" h="430">
                  <a:moveTo>
                    <a:pt x="1492" y="219"/>
                  </a:moveTo>
                  <a:lnTo>
                    <a:pt x="1447" y="161"/>
                  </a:lnTo>
                  <a:lnTo>
                    <a:pt x="1526" y="34"/>
                  </a:lnTo>
                  <a:lnTo>
                    <a:pt x="1515" y="0"/>
                  </a:lnTo>
                  <a:lnTo>
                    <a:pt x="1275" y="29"/>
                  </a:lnTo>
                  <a:lnTo>
                    <a:pt x="866" y="138"/>
                  </a:lnTo>
                  <a:lnTo>
                    <a:pt x="602" y="298"/>
                  </a:lnTo>
                  <a:lnTo>
                    <a:pt x="362" y="310"/>
                  </a:lnTo>
                  <a:lnTo>
                    <a:pt x="0" y="43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4452840" y="3560760"/>
              <a:ext cx="74880" cy="17784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4687920" y="3733920"/>
              <a:ext cx="58680" cy="81000"/>
            </a:xfrm>
            <a:custGeom>
              <a:avLst/>
              <a:gdLst/>
              <a:ahLst/>
              <a:rect l="l" t="t" r="r" b="b"/>
              <a:pathLst>
                <a:path w="80" h="102">
                  <a:moveTo>
                    <a:pt x="80" y="102"/>
                  </a:moveTo>
                  <a:lnTo>
                    <a:pt x="12" y="52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4422600" y="3665520"/>
              <a:ext cx="20880" cy="9540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4011480" y="3951360"/>
              <a:ext cx="262080" cy="492120"/>
            </a:xfrm>
            <a:custGeom>
              <a:avLst/>
              <a:gdLst/>
              <a:ahLst/>
              <a:rect l="l" t="t" r="r" b="b"/>
              <a:pathLst>
                <a:path w="360" h="620">
                  <a:moveTo>
                    <a:pt x="360" y="620"/>
                  </a:moveTo>
                  <a:lnTo>
                    <a:pt x="206" y="563"/>
                  </a:lnTo>
                  <a:lnTo>
                    <a:pt x="97" y="424"/>
                  </a:lnTo>
                  <a:lnTo>
                    <a:pt x="62" y="333"/>
                  </a:lnTo>
                  <a:lnTo>
                    <a:pt x="0" y="258"/>
                  </a:lnTo>
                  <a:lnTo>
                    <a:pt x="39" y="138"/>
                  </a:lnTo>
                  <a:lnTo>
                    <a:pt x="16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3557520" y="2819520"/>
              <a:ext cx="1081080" cy="1150920"/>
            </a:xfrm>
            <a:custGeom>
              <a:avLst/>
              <a:gdLst/>
              <a:ahLst/>
              <a:rect l="l" t="t" r="r" b="b"/>
              <a:pathLst>
                <a:path w="1492" h="1451">
                  <a:moveTo>
                    <a:pt x="1492" y="0"/>
                  </a:moveTo>
                  <a:lnTo>
                    <a:pt x="1377" y="22"/>
                  </a:lnTo>
                  <a:lnTo>
                    <a:pt x="1158" y="493"/>
                  </a:lnTo>
                  <a:lnTo>
                    <a:pt x="746" y="780"/>
                  </a:lnTo>
                  <a:lnTo>
                    <a:pt x="550" y="1164"/>
                  </a:lnTo>
                  <a:lnTo>
                    <a:pt x="287" y="1399"/>
                  </a:lnTo>
                  <a:lnTo>
                    <a:pt x="63" y="1451"/>
                  </a:lnTo>
                  <a:lnTo>
                    <a:pt x="0" y="142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3184560" y="4748040"/>
              <a:ext cx="3636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3121200" y="4357800"/>
              <a:ext cx="355320" cy="469800"/>
            </a:xfrm>
            <a:custGeom>
              <a:avLst/>
              <a:gdLst/>
              <a:ahLst/>
              <a:rect l="l" t="t" r="r" b="b"/>
              <a:pathLst>
                <a:path w="489" h="591">
                  <a:moveTo>
                    <a:pt x="0" y="591"/>
                  </a:moveTo>
                  <a:lnTo>
                    <a:pt x="91" y="487"/>
                  </a:lnTo>
                  <a:lnTo>
                    <a:pt x="218" y="328"/>
                  </a:lnTo>
                  <a:lnTo>
                    <a:pt x="351" y="229"/>
                  </a:lnTo>
                  <a:lnTo>
                    <a:pt x="455" y="177"/>
                  </a:lnTo>
                  <a:lnTo>
                    <a:pt x="489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3686040" y="3460680"/>
              <a:ext cx="657360" cy="1023840"/>
            </a:xfrm>
            <a:custGeom>
              <a:avLst/>
              <a:gdLst/>
              <a:ahLst/>
              <a:rect l="l" t="t" r="r" b="b"/>
              <a:pathLst>
                <a:path w="907" h="1291">
                  <a:moveTo>
                    <a:pt x="0" y="1291"/>
                  </a:moveTo>
                  <a:lnTo>
                    <a:pt x="12" y="1119"/>
                  </a:lnTo>
                  <a:lnTo>
                    <a:pt x="12" y="1072"/>
                  </a:lnTo>
                  <a:lnTo>
                    <a:pt x="86" y="929"/>
                  </a:lnTo>
                  <a:lnTo>
                    <a:pt x="75" y="866"/>
                  </a:lnTo>
                  <a:lnTo>
                    <a:pt x="206" y="827"/>
                  </a:lnTo>
                  <a:lnTo>
                    <a:pt x="396" y="626"/>
                  </a:lnTo>
                  <a:lnTo>
                    <a:pt x="464" y="516"/>
                  </a:lnTo>
                  <a:lnTo>
                    <a:pt x="620" y="418"/>
                  </a:lnTo>
                  <a:lnTo>
                    <a:pt x="815" y="229"/>
                  </a:lnTo>
                  <a:lnTo>
                    <a:pt x="907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4229280" y="2863800"/>
              <a:ext cx="39600" cy="378000"/>
            </a:xfrm>
            <a:custGeom>
              <a:avLst/>
              <a:gdLst/>
              <a:ahLst/>
              <a:rect l="l" t="t" r="r" b="b"/>
              <a:pathLst>
                <a:path w="52" h="475">
                  <a:moveTo>
                    <a:pt x="0" y="0"/>
                  </a:moveTo>
                  <a:lnTo>
                    <a:pt x="52" y="200"/>
                  </a:lnTo>
                  <a:lnTo>
                    <a:pt x="36" y="47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 flipH="1" flipV="1">
              <a:off x="4302000" y="3268440"/>
              <a:ext cx="59040" cy="1285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3736800" y="3013200"/>
              <a:ext cx="866880" cy="1471320"/>
            </a:xfrm>
            <a:custGeom>
              <a:avLst/>
              <a:gdLst/>
              <a:ahLst/>
              <a:rect l="l" t="t" r="r" b="b"/>
              <a:pathLst>
                <a:path w="1198" h="1854">
                  <a:moveTo>
                    <a:pt x="1072" y="0"/>
                  </a:moveTo>
                  <a:lnTo>
                    <a:pt x="1198" y="143"/>
                  </a:lnTo>
                  <a:lnTo>
                    <a:pt x="1067" y="264"/>
                  </a:lnTo>
                  <a:lnTo>
                    <a:pt x="992" y="477"/>
                  </a:lnTo>
                  <a:lnTo>
                    <a:pt x="574" y="947"/>
                  </a:lnTo>
                  <a:lnTo>
                    <a:pt x="551" y="1137"/>
                  </a:lnTo>
                  <a:lnTo>
                    <a:pt x="418" y="1280"/>
                  </a:lnTo>
                  <a:lnTo>
                    <a:pt x="217" y="1624"/>
                  </a:lnTo>
                  <a:lnTo>
                    <a:pt x="115" y="1619"/>
                  </a:lnTo>
                  <a:lnTo>
                    <a:pt x="0" y="185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3654360" y="3483000"/>
              <a:ext cx="687600" cy="851040"/>
            </a:xfrm>
            <a:custGeom>
              <a:avLst/>
              <a:gdLst/>
              <a:ahLst/>
              <a:rect l="l" t="t" r="r" b="b"/>
              <a:pathLst>
                <a:path w="948" h="1072">
                  <a:moveTo>
                    <a:pt x="0" y="1072"/>
                  </a:moveTo>
                  <a:lnTo>
                    <a:pt x="172" y="1061"/>
                  </a:lnTo>
                  <a:lnTo>
                    <a:pt x="193" y="855"/>
                  </a:lnTo>
                  <a:lnTo>
                    <a:pt x="263" y="740"/>
                  </a:lnTo>
                  <a:lnTo>
                    <a:pt x="383" y="625"/>
                  </a:lnTo>
                  <a:lnTo>
                    <a:pt x="489" y="475"/>
                  </a:lnTo>
                  <a:lnTo>
                    <a:pt x="649" y="355"/>
                  </a:lnTo>
                  <a:lnTo>
                    <a:pt x="826" y="172"/>
                  </a:lnTo>
                  <a:lnTo>
                    <a:pt x="948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2360520" y="4016520"/>
              <a:ext cx="911160" cy="390240"/>
            </a:xfrm>
            <a:custGeom>
              <a:avLst/>
              <a:gdLst/>
              <a:ahLst/>
              <a:rect l="l" t="t" r="r" b="b"/>
              <a:pathLst>
                <a:path w="1257" h="493">
                  <a:moveTo>
                    <a:pt x="0" y="0"/>
                  </a:moveTo>
                  <a:lnTo>
                    <a:pt x="224" y="214"/>
                  </a:lnTo>
                  <a:lnTo>
                    <a:pt x="396" y="321"/>
                  </a:lnTo>
                  <a:lnTo>
                    <a:pt x="1119" y="488"/>
                  </a:lnTo>
                  <a:lnTo>
                    <a:pt x="1189" y="436"/>
                  </a:lnTo>
                  <a:lnTo>
                    <a:pt x="1257" y="493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2162160" y="1198440"/>
              <a:ext cx="12600" cy="325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2637000" y="3122640"/>
              <a:ext cx="126720" cy="27792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 flipV="1">
              <a:off x="2664000" y="4006800"/>
              <a:ext cx="390240" cy="217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4081320" y="2481120"/>
              <a:ext cx="311400" cy="29232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4305240" y="2671920"/>
              <a:ext cx="150840" cy="82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5008680" y="2562120"/>
              <a:ext cx="33156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4667400" y="2614680"/>
              <a:ext cx="79200" cy="412560"/>
            </a:xfrm>
            <a:custGeom>
              <a:avLst/>
              <a:gdLst/>
              <a:ahLst/>
              <a:rect l="l" t="t" r="r" b="b"/>
              <a:pathLst>
                <a:path w="107" h="522">
                  <a:moveTo>
                    <a:pt x="63" y="0"/>
                  </a:moveTo>
                  <a:lnTo>
                    <a:pt x="107" y="63"/>
                  </a:lnTo>
                  <a:lnTo>
                    <a:pt x="0" y="172"/>
                  </a:lnTo>
                  <a:lnTo>
                    <a:pt x="18" y="52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4551480" y="2664000"/>
              <a:ext cx="312480" cy="8064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 flipV="1">
              <a:off x="4094280" y="4508280"/>
              <a:ext cx="38160" cy="442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4422600" y="3665520"/>
              <a:ext cx="20880" cy="9540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3184560" y="4748040"/>
              <a:ext cx="3636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3121200" y="4357800"/>
              <a:ext cx="355320" cy="469800"/>
            </a:xfrm>
            <a:custGeom>
              <a:avLst/>
              <a:gdLst/>
              <a:ahLst/>
              <a:rect l="l" t="t" r="r" b="b"/>
              <a:pathLst>
                <a:path w="489" h="591">
                  <a:moveTo>
                    <a:pt x="0" y="591"/>
                  </a:moveTo>
                  <a:lnTo>
                    <a:pt x="91" y="487"/>
                  </a:lnTo>
                  <a:lnTo>
                    <a:pt x="218" y="328"/>
                  </a:lnTo>
                  <a:lnTo>
                    <a:pt x="351" y="229"/>
                  </a:lnTo>
                  <a:lnTo>
                    <a:pt x="455" y="177"/>
                  </a:lnTo>
                  <a:lnTo>
                    <a:pt x="489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 flipH="1" flipV="1">
              <a:off x="4302000" y="3268440"/>
              <a:ext cx="59040" cy="1285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5008680" y="2562120"/>
              <a:ext cx="33156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 flipV="1">
              <a:off x="3540240" y="3924360"/>
              <a:ext cx="21960" cy="950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 flipH="1">
              <a:off x="4165200" y="3770280"/>
              <a:ext cx="1800" cy="633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 flipH="1" flipV="1">
              <a:off x="4143240" y="3821040"/>
              <a:ext cx="60480" cy="223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 flipV="1">
              <a:off x="3914640" y="3962160"/>
              <a:ext cx="1800" cy="442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3184560" y="4748040"/>
              <a:ext cx="3636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3184560" y="4748040"/>
              <a:ext cx="3636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3541680" y="1994040"/>
              <a:ext cx="485640" cy="85680"/>
            </a:xfrm>
            <a:custGeom>
              <a:avLst/>
              <a:gdLst/>
              <a:ahLst/>
              <a:rect l="l" t="t" r="r" b="b"/>
              <a:pathLst>
                <a:path w="668" h="110">
                  <a:moveTo>
                    <a:pt x="5" y="0"/>
                  </a:moveTo>
                  <a:lnTo>
                    <a:pt x="0" y="20"/>
                  </a:lnTo>
                  <a:lnTo>
                    <a:pt x="172" y="72"/>
                  </a:lnTo>
                  <a:lnTo>
                    <a:pt x="173" y="72"/>
                  </a:lnTo>
                  <a:lnTo>
                    <a:pt x="666" y="110"/>
                  </a:lnTo>
                  <a:lnTo>
                    <a:pt x="668" y="88"/>
                  </a:lnTo>
                  <a:lnTo>
                    <a:pt x="175" y="51"/>
                  </a:lnTo>
                  <a:lnTo>
                    <a:pt x="173" y="61"/>
                  </a:lnTo>
                  <a:lnTo>
                    <a:pt x="177" y="5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3571920" y="1916280"/>
              <a:ext cx="217440" cy="765000"/>
            </a:xfrm>
            <a:custGeom>
              <a:avLst/>
              <a:gdLst/>
              <a:ahLst/>
              <a:rect l="l" t="t" r="r" b="b"/>
              <a:pathLst>
                <a:path w="303" h="962">
                  <a:moveTo>
                    <a:pt x="303" y="19"/>
                  </a:moveTo>
                  <a:lnTo>
                    <a:pt x="294" y="0"/>
                  </a:lnTo>
                  <a:lnTo>
                    <a:pt x="151" y="71"/>
                  </a:lnTo>
                  <a:lnTo>
                    <a:pt x="147" y="73"/>
                  </a:lnTo>
                  <a:lnTo>
                    <a:pt x="145" y="77"/>
                  </a:lnTo>
                  <a:lnTo>
                    <a:pt x="39" y="378"/>
                  </a:lnTo>
                  <a:lnTo>
                    <a:pt x="38" y="381"/>
                  </a:lnTo>
                  <a:lnTo>
                    <a:pt x="0" y="961"/>
                  </a:lnTo>
                  <a:lnTo>
                    <a:pt x="21" y="962"/>
                  </a:lnTo>
                  <a:lnTo>
                    <a:pt x="59" y="383"/>
                  </a:lnTo>
                  <a:lnTo>
                    <a:pt x="48" y="381"/>
                  </a:lnTo>
                  <a:lnTo>
                    <a:pt x="57" y="385"/>
                  </a:lnTo>
                  <a:lnTo>
                    <a:pt x="163" y="84"/>
                  </a:lnTo>
                  <a:lnTo>
                    <a:pt x="161" y="87"/>
                  </a:lnTo>
                  <a:lnTo>
                    <a:pt x="165" y="80"/>
                  </a:lnTo>
                  <a:lnTo>
                    <a:pt x="154" y="80"/>
                  </a:lnTo>
                  <a:lnTo>
                    <a:pt x="160" y="91"/>
                  </a:lnTo>
                  <a:lnTo>
                    <a:pt x="303" y="19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3465360" y="2279520"/>
              <a:ext cx="93960" cy="12240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14" y="0"/>
                  </a:moveTo>
                  <a:lnTo>
                    <a:pt x="0" y="16"/>
                  </a:lnTo>
                  <a:lnTo>
                    <a:pt x="114" y="154"/>
                  </a:lnTo>
                  <a:lnTo>
                    <a:pt x="129" y="13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3071880" y="2241720"/>
              <a:ext cx="758880" cy="399960"/>
            </a:xfrm>
            <a:custGeom>
              <a:avLst/>
              <a:gdLst/>
              <a:ahLst/>
              <a:rect l="l" t="t" r="r" b="b"/>
              <a:pathLst>
                <a:path w="1049" h="506">
                  <a:moveTo>
                    <a:pt x="1049" y="33"/>
                  </a:moveTo>
                  <a:lnTo>
                    <a:pt x="1041" y="13"/>
                  </a:lnTo>
                  <a:lnTo>
                    <a:pt x="726" y="128"/>
                  </a:lnTo>
                  <a:lnTo>
                    <a:pt x="726" y="128"/>
                  </a:lnTo>
                  <a:lnTo>
                    <a:pt x="724" y="128"/>
                  </a:lnTo>
                  <a:lnTo>
                    <a:pt x="299" y="486"/>
                  </a:lnTo>
                  <a:lnTo>
                    <a:pt x="305" y="495"/>
                  </a:lnTo>
                  <a:lnTo>
                    <a:pt x="312" y="488"/>
                  </a:lnTo>
                  <a:lnTo>
                    <a:pt x="308" y="486"/>
                  </a:lnTo>
                  <a:lnTo>
                    <a:pt x="305" y="484"/>
                  </a:lnTo>
                  <a:lnTo>
                    <a:pt x="301" y="486"/>
                  </a:lnTo>
                  <a:lnTo>
                    <a:pt x="313" y="488"/>
                  </a:lnTo>
                  <a:lnTo>
                    <a:pt x="16" y="0"/>
                  </a:lnTo>
                  <a:lnTo>
                    <a:pt x="0" y="15"/>
                  </a:lnTo>
                  <a:lnTo>
                    <a:pt x="297" y="502"/>
                  </a:lnTo>
                  <a:lnTo>
                    <a:pt x="297" y="502"/>
                  </a:lnTo>
                  <a:lnTo>
                    <a:pt x="301" y="504"/>
                  </a:lnTo>
                  <a:lnTo>
                    <a:pt x="305" y="506"/>
                  </a:lnTo>
                  <a:lnTo>
                    <a:pt x="308" y="504"/>
                  </a:lnTo>
                  <a:lnTo>
                    <a:pt x="312" y="504"/>
                  </a:lnTo>
                  <a:lnTo>
                    <a:pt x="737" y="146"/>
                  </a:lnTo>
                  <a:lnTo>
                    <a:pt x="729" y="137"/>
                  </a:lnTo>
                  <a:lnTo>
                    <a:pt x="733" y="147"/>
                  </a:lnTo>
                  <a:lnTo>
                    <a:pt x="1049" y="33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4" name=""/>
            <p:cNvSpPr/>
            <p:nvPr/>
          </p:nvSpPr>
          <p:spPr>
            <a:xfrm>
              <a:off x="3270240" y="2638440"/>
              <a:ext cx="28440" cy="434880"/>
            </a:xfrm>
            <a:custGeom>
              <a:avLst/>
              <a:gdLst/>
              <a:ahLst/>
              <a:rect l="l" t="t" r="r" b="b"/>
              <a:pathLst>
                <a:path w="41" h="548">
                  <a:moveTo>
                    <a:pt x="41" y="0"/>
                  </a:moveTo>
                  <a:lnTo>
                    <a:pt x="20" y="0"/>
                  </a:lnTo>
                  <a:lnTo>
                    <a:pt x="0" y="548"/>
                  </a:lnTo>
                  <a:lnTo>
                    <a:pt x="22" y="548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5" name=""/>
            <p:cNvSpPr/>
            <p:nvPr/>
          </p:nvSpPr>
          <p:spPr>
            <a:xfrm>
              <a:off x="2692440" y="2479680"/>
              <a:ext cx="1386000" cy="1535040"/>
            </a:xfrm>
            <a:custGeom>
              <a:avLst/>
              <a:gdLst/>
              <a:ahLst/>
              <a:rect l="l" t="t" r="r" b="b"/>
              <a:pathLst>
                <a:path w="1913" h="1932">
                  <a:moveTo>
                    <a:pt x="1913" y="16"/>
                  </a:moveTo>
                  <a:lnTo>
                    <a:pt x="1900" y="0"/>
                  </a:lnTo>
                  <a:lnTo>
                    <a:pt x="1782" y="114"/>
                  </a:lnTo>
                  <a:lnTo>
                    <a:pt x="1787" y="121"/>
                  </a:lnTo>
                  <a:lnTo>
                    <a:pt x="1784" y="113"/>
                  </a:lnTo>
                  <a:lnTo>
                    <a:pt x="1787" y="111"/>
                  </a:lnTo>
                  <a:lnTo>
                    <a:pt x="1567" y="125"/>
                  </a:lnTo>
                  <a:lnTo>
                    <a:pt x="1563" y="127"/>
                  </a:lnTo>
                  <a:lnTo>
                    <a:pt x="1219" y="242"/>
                  </a:lnTo>
                  <a:lnTo>
                    <a:pt x="1219" y="242"/>
                  </a:lnTo>
                  <a:lnTo>
                    <a:pt x="1216" y="243"/>
                  </a:lnTo>
                  <a:lnTo>
                    <a:pt x="805" y="745"/>
                  </a:lnTo>
                  <a:lnTo>
                    <a:pt x="812" y="753"/>
                  </a:lnTo>
                  <a:lnTo>
                    <a:pt x="807" y="745"/>
                  </a:lnTo>
                  <a:lnTo>
                    <a:pt x="601" y="966"/>
                  </a:lnTo>
                  <a:lnTo>
                    <a:pt x="342" y="1199"/>
                  </a:lnTo>
                  <a:lnTo>
                    <a:pt x="341" y="1199"/>
                  </a:lnTo>
                  <a:lnTo>
                    <a:pt x="190" y="1411"/>
                  </a:lnTo>
                  <a:lnTo>
                    <a:pt x="190" y="1411"/>
                  </a:lnTo>
                  <a:lnTo>
                    <a:pt x="188" y="1414"/>
                  </a:lnTo>
                  <a:lnTo>
                    <a:pt x="0" y="1925"/>
                  </a:lnTo>
                  <a:lnTo>
                    <a:pt x="18" y="1932"/>
                  </a:lnTo>
                  <a:lnTo>
                    <a:pt x="206" y="1421"/>
                  </a:lnTo>
                  <a:lnTo>
                    <a:pt x="197" y="1418"/>
                  </a:lnTo>
                  <a:lnTo>
                    <a:pt x="204" y="1427"/>
                  </a:lnTo>
                  <a:lnTo>
                    <a:pt x="355" y="1215"/>
                  </a:lnTo>
                  <a:lnTo>
                    <a:pt x="348" y="1206"/>
                  </a:lnTo>
                  <a:lnTo>
                    <a:pt x="355" y="1215"/>
                  </a:lnTo>
                  <a:lnTo>
                    <a:pt x="613" y="982"/>
                  </a:lnTo>
                  <a:lnTo>
                    <a:pt x="819" y="762"/>
                  </a:lnTo>
                  <a:lnTo>
                    <a:pt x="819" y="762"/>
                  </a:lnTo>
                  <a:lnTo>
                    <a:pt x="1230" y="260"/>
                  </a:lnTo>
                  <a:lnTo>
                    <a:pt x="1223" y="251"/>
                  </a:lnTo>
                  <a:lnTo>
                    <a:pt x="1226" y="261"/>
                  </a:lnTo>
                  <a:lnTo>
                    <a:pt x="1571" y="147"/>
                  </a:lnTo>
                  <a:lnTo>
                    <a:pt x="1567" y="136"/>
                  </a:lnTo>
                  <a:lnTo>
                    <a:pt x="1569" y="147"/>
                  </a:lnTo>
                  <a:lnTo>
                    <a:pt x="1789" y="132"/>
                  </a:lnTo>
                  <a:lnTo>
                    <a:pt x="1791" y="130"/>
                  </a:lnTo>
                  <a:lnTo>
                    <a:pt x="1795" y="130"/>
                  </a:lnTo>
                  <a:lnTo>
                    <a:pt x="1913" y="16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3132000" y="3238560"/>
              <a:ext cx="98640" cy="119160"/>
            </a:xfrm>
            <a:custGeom>
              <a:avLst/>
              <a:gdLst/>
              <a:ahLst/>
              <a:rect l="l" t="t" r="r" b="b"/>
              <a:pathLst>
                <a:path w="136" h="151">
                  <a:moveTo>
                    <a:pt x="14" y="0"/>
                  </a:moveTo>
                  <a:lnTo>
                    <a:pt x="0" y="16"/>
                  </a:lnTo>
                  <a:lnTo>
                    <a:pt x="122" y="151"/>
                  </a:lnTo>
                  <a:lnTo>
                    <a:pt x="136" y="13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2828880" y="3252960"/>
              <a:ext cx="120600" cy="191880"/>
            </a:xfrm>
            <a:custGeom>
              <a:avLst/>
              <a:gdLst/>
              <a:ahLst/>
              <a:rect l="l" t="t" r="r" b="b"/>
              <a:pathLst>
                <a:path w="165" h="242">
                  <a:moveTo>
                    <a:pt x="22" y="0"/>
                  </a:moveTo>
                  <a:lnTo>
                    <a:pt x="0" y="2"/>
                  </a:lnTo>
                  <a:lnTo>
                    <a:pt x="11" y="149"/>
                  </a:lnTo>
                  <a:lnTo>
                    <a:pt x="15" y="154"/>
                  </a:lnTo>
                  <a:lnTo>
                    <a:pt x="16" y="156"/>
                  </a:lnTo>
                  <a:lnTo>
                    <a:pt x="154" y="242"/>
                  </a:lnTo>
                  <a:lnTo>
                    <a:pt x="165" y="224"/>
                  </a:lnTo>
                  <a:lnTo>
                    <a:pt x="27" y="138"/>
                  </a:lnTo>
                  <a:lnTo>
                    <a:pt x="29" y="140"/>
                  </a:lnTo>
                  <a:lnTo>
                    <a:pt x="22" y="147"/>
                  </a:lnTo>
                  <a:lnTo>
                    <a:pt x="33" y="14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2895480" y="3500280"/>
              <a:ext cx="249480" cy="177840"/>
            </a:xfrm>
            <a:custGeom>
              <a:avLst/>
              <a:gdLst/>
              <a:ahLst/>
              <a:rect l="l" t="t" r="r" b="b"/>
              <a:pathLst>
                <a:path w="344" h="224">
                  <a:moveTo>
                    <a:pt x="12" y="0"/>
                  </a:moveTo>
                  <a:lnTo>
                    <a:pt x="0" y="16"/>
                  </a:lnTo>
                  <a:lnTo>
                    <a:pt x="120" y="142"/>
                  </a:lnTo>
                  <a:lnTo>
                    <a:pt x="122" y="142"/>
                  </a:lnTo>
                  <a:lnTo>
                    <a:pt x="122" y="144"/>
                  </a:lnTo>
                  <a:lnTo>
                    <a:pt x="337" y="224"/>
                  </a:lnTo>
                  <a:lnTo>
                    <a:pt x="344" y="205"/>
                  </a:lnTo>
                  <a:lnTo>
                    <a:pt x="129" y="124"/>
                  </a:lnTo>
                  <a:lnTo>
                    <a:pt x="125" y="133"/>
                  </a:lnTo>
                  <a:lnTo>
                    <a:pt x="132" y="12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2676600" y="3571920"/>
              <a:ext cx="172800" cy="190440"/>
            </a:xfrm>
            <a:custGeom>
              <a:avLst/>
              <a:gdLst/>
              <a:ahLst/>
              <a:rect l="l" t="t" r="r" b="b"/>
              <a:pathLst>
                <a:path w="240" h="240">
                  <a:moveTo>
                    <a:pt x="240" y="20"/>
                  </a:moveTo>
                  <a:lnTo>
                    <a:pt x="231" y="0"/>
                  </a:lnTo>
                  <a:lnTo>
                    <a:pt x="7" y="115"/>
                  </a:lnTo>
                  <a:lnTo>
                    <a:pt x="3" y="116"/>
                  </a:lnTo>
                  <a:lnTo>
                    <a:pt x="0" y="124"/>
                  </a:lnTo>
                  <a:lnTo>
                    <a:pt x="1" y="125"/>
                  </a:lnTo>
                  <a:lnTo>
                    <a:pt x="25" y="240"/>
                  </a:lnTo>
                  <a:lnTo>
                    <a:pt x="44" y="236"/>
                  </a:lnTo>
                  <a:lnTo>
                    <a:pt x="21" y="122"/>
                  </a:lnTo>
                  <a:lnTo>
                    <a:pt x="18" y="131"/>
                  </a:lnTo>
                  <a:lnTo>
                    <a:pt x="21" y="124"/>
                  </a:lnTo>
                  <a:lnTo>
                    <a:pt x="21" y="124"/>
                  </a:lnTo>
                  <a:lnTo>
                    <a:pt x="10" y="124"/>
                  </a:lnTo>
                  <a:lnTo>
                    <a:pt x="16" y="134"/>
                  </a:lnTo>
                  <a:lnTo>
                    <a:pt x="240" y="20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2808360" y="3659040"/>
              <a:ext cx="73080" cy="109800"/>
            </a:xfrm>
            <a:custGeom>
              <a:avLst/>
              <a:gdLst/>
              <a:ahLst/>
              <a:rect l="l" t="t" r="r" b="b"/>
              <a:pathLst>
                <a:path w="100" h="136">
                  <a:moveTo>
                    <a:pt x="14" y="0"/>
                  </a:moveTo>
                  <a:lnTo>
                    <a:pt x="0" y="16"/>
                  </a:lnTo>
                  <a:lnTo>
                    <a:pt x="86" y="136"/>
                  </a:lnTo>
                  <a:lnTo>
                    <a:pt x="100" y="12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2359080" y="1698480"/>
              <a:ext cx="1219320" cy="982800"/>
            </a:xfrm>
            <a:custGeom>
              <a:avLst/>
              <a:gdLst/>
              <a:ahLst/>
              <a:rect l="l" t="t" r="r" b="b"/>
              <a:pathLst>
                <a:path w="1684" h="1237">
                  <a:moveTo>
                    <a:pt x="11" y="0"/>
                  </a:moveTo>
                  <a:lnTo>
                    <a:pt x="0" y="18"/>
                  </a:lnTo>
                  <a:lnTo>
                    <a:pt x="529" y="355"/>
                  </a:lnTo>
                  <a:lnTo>
                    <a:pt x="535" y="346"/>
                  </a:lnTo>
                  <a:lnTo>
                    <a:pt x="529" y="355"/>
                  </a:lnTo>
                  <a:lnTo>
                    <a:pt x="1040" y="735"/>
                  </a:lnTo>
                  <a:lnTo>
                    <a:pt x="1671" y="1237"/>
                  </a:lnTo>
                  <a:lnTo>
                    <a:pt x="1684" y="1219"/>
                  </a:lnTo>
                  <a:lnTo>
                    <a:pt x="1053" y="717"/>
                  </a:lnTo>
                  <a:lnTo>
                    <a:pt x="542" y="337"/>
                  </a:lnTo>
                  <a:lnTo>
                    <a:pt x="540" y="33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2035080" y="2682720"/>
              <a:ext cx="1241640" cy="284400"/>
            </a:xfrm>
            <a:custGeom>
              <a:avLst/>
              <a:gdLst/>
              <a:ahLst/>
              <a:rect l="l" t="t" r="r" b="b"/>
              <a:pathLst>
                <a:path w="1714" h="359">
                  <a:moveTo>
                    <a:pt x="2" y="0"/>
                  </a:moveTo>
                  <a:lnTo>
                    <a:pt x="0" y="22"/>
                  </a:lnTo>
                  <a:lnTo>
                    <a:pt x="566" y="93"/>
                  </a:lnTo>
                  <a:lnTo>
                    <a:pt x="566" y="83"/>
                  </a:lnTo>
                  <a:lnTo>
                    <a:pt x="559" y="90"/>
                  </a:lnTo>
                  <a:lnTo>
                    <a:pt x="563" y="92"/>
                  </a:lnTo>
                  <a:lnTo>
                    <a:pt x="559" y="90"/>
                  </a:lnTo>
                  <a:lnTo>
                    <a:pt x="724" y="348"/>
                  </a:lnTo>
                  <a:lnTo>
                    <a:pt x="724" y="348"/>
                  </a:lnTo>
                  <a:lnTo>
                    <a:pt x="728" y="350"/>
                  </a:lnTo>
                  <a:lnTo>
                    <a:pt x="731" y="352"/>
                  </a:lnTo>
                  <a:lnTo>
                    <a:pt x="1714" y="359"/>
                  </a:lnTo>
                  <a:lnTo>
                    <a:pt x="1714" y="337"/>
                  </a:lnTo>
                  <a:lnTo>
                    <a:pt x="731" y="330"/>
                  </a:lnTo>
                  <a:lnTo>
                    <a:pt x="739" y="334"/>
                  </a:lnTo>
                  <a:lnTo>
                    <a:pt x="735" y="332"/>
                  </a:lnTo>
                  <a:lnTo>
                    <a:pt x="731" y="341"/>
                  </a:lnTo>
                  <a:lnTo>
                    <a:pt x="740" y="334"/>
                  </a:lnTo>
                  <a:lnTo>
                    <a:pt x="575" y="75"/>
                  </a:lnTo>
                  <a:lnTo>
                    <a:pt x="574" y="75"/>
                  </a:lnTo>
                  <a:lnTo>
                    <a:pt x="570" y="74"/>
                  </a:lnTo>
                  <a:lnTo>
                    <a:pt x="568" y="7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1825560" y="1596960"/>
              <a:ext cx="34920" cy="166680"/>
            </a:xfrm>
            <a:custGeom>
              <a:avLst/>
              <a:gdLst/>
              <a:ahLst/>
              <a:rect l="l" t="t" r="r" b="b"/>
              <a:pathLst>
                <a:path w="49" h="210">
                  <a:moveTo>
                    <a:pt x="49" y="2"/>
                  </a:moveTo>
                  <a:lnTo>
                    <a:pt x="29" y="0"/>
                  </a:lnTo>
                  <a:lnTo>
                    <a:pt x="0" y="208"/>
                  </a:lnTo>
                  <a:lnTo>
                    <a:pt x="20" y="210"/>
                  </a:lnTo>
                  <a:lnTo>
                    <a:pt x="49" y="2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1760400" y="1630440"/>
              <a:ext cx="86040" cy="71280"/>
            </a:xfrm>
            <a:custGeom>
              <a:avLst/>
              <a:gdLst/>
              <a:ahLst/>
              <a:rect l="l" t="t" r="r" b="b"/>
              <a:pathLst>
                <a:path w="114" h="90">
                  <a:moveTo>
                    <a:pt x="12" y="0"/>
                  </a:moveTo>
                  <a:lnTo>
                    <a:pt x="0" y="18"/>
                  </a:lnTo>
                  <a:lnTo>
                    <a:pt x="102" y="90"/>
                  </a:lnTo>
                  <a:lnTo>
                    <a:pt x="114" y="7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2557440" y="3997440"/>
              <a:ext cx="225360" cy="363600"/>
            </a:xfrm>
            <a:custGeom>
              <a:avLst/>
              <a:gdLst/>
              <a:ahLst/>
              <a:rect l="l" t="t" r="r" b="b"/>
              <a:pathLst>
                <a:path w="310" h="459">
                  <a:moveTo>
                    <a:pt x="132" y="258"/>
                  </a:moveTo>
                  <a:lnTo>
                    <a:pt x="148" y="246"/>
                  </a:lnTo>
                  <a:lnTo>
                    <a:pt x="19" y="20"/>
                  </a:lnTo>
                  <a:lnTo>
                    <a:pt x="10" y="25"/>
                  </a:lnTo>
                  <a:lnTo>
                    <a:pt x="14" y="34"/>
                  </a:lnTo>
                  <a:lnTo>
                    <a:pt x="18" y="32"/>
                  </a:lnTo>
                  <a:lnTo>
                    <a:pt x="21" y="25"/>
                  </a:lnTo>
                  <a:lnTo>
                    <a:pt x="12" y="36"/>
                  </a:lnTo>
                  <a:lnTo>
                    <a:pt x="208" y="21"/>
                  </a:lnTo>
                  <a:lnTo>
                    <a:pt x="206" y="11"/>
                  </a:lnTo>
                  <a:lnTo>
                    <a:pt x="199" y="18"/>
                  </a:lnTo>
                  <a:lnTo>
                    <a:pt x="202" y="20"/>
                  </a:lnTo>
                  <a:lnTo>
                    <a:pt x="206" y="21"/>
                  </a:lnTo>
                  <a:lnTo>
                    <a:pt x="199" y="18"/>
                  </a:lnTo>
                  <a:lnTo>
                    <a:pt x="292" y="170"/>
                  </a:lnTo>
                  <a:lnTo>
                    <a:pt x="299" y="163"/>
                  </a:lnTo>
                  <a:lnTo>
                    <a:pt x="290" y="161"/>
                  </a:lnTo>
                  <a:lnTo>
                    <a:pt x="247" y="446"/>
                  </a:lnTo>
                  <a:lnTo>
                    <a:pt x="256" y="448"/>
                  </a:lnTo>
                  <a:lnTo>
                    <a:pt x="256" y="437"/>
                  </a:lnTo>
                  <a:lnTo>
                    <a:pt x="252" y="439"/>
                  </a:lnTo>
                  <a:lnTo>
                    <a:pt x="249" y="441"/>
                  </a:lnTo>
                  <a:lnTo>
                    <a:pt x="256" y="437"/>
                  </a:lnTo>
                  <a:lnTo>
                    <a:pt x="104" y="430"/>
                  </a:lnTo>
                  <a:lnTo>
                    <a:pt x="104" y="452"/>
                  </a:lnTo>
                  <a:lnTo>
                    <a:pt x="256" y="459"/>
                  </a:lnTo>
                  <a:lnTo>
                    <a:pt x="256" y="459"/>
                  </a:lnTo>
                  <a:lnTo>
                    <a:pt x="260" y="457"/>
                  </a:lnTo>
                  <a:lnTo>
                    <a:pt x="263" y="455"/>
                  </a:lnTo>
                  <a:lnTo>
                    <a:pt x="267" y="448"/>
                  </a:lnTo>
                  <a:lnTo>
                    <a:pt x="267" y="450"/>
                  </a:lnTo>
                  <a:lnTo>
                    <a:pt x="310" y="165"/>
                  </a:lnTo>
                  <a:lnTo>
                    <a:pt x="310" y="163"/>
                  </a:lnTo>
                  <a:lnTo>
                    <a:pt x="308" y="156"/>
                  </a:lnTo>
                  <a:lnTo>
                    <a:pt x="215" y="4"/>
                  </a:lnTo>
                  <a:lnTo>
                    <a:pt x="213" y="4"/>
                  </a:lnTo>
                  <a:lnTo>
                    <a:pt x="209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0" y="14"/>
                  </a:lnTo>
                  <a:lnTo>
                    <a:pt x="7" y="16"/>
                  </a:lnTo>
                  <a:lnTo>
                    <a:pt x="3" y="18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2" y="258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2460600" y="3701880"/>
              <a:ext cx="341280" cy="192240"/>
            </a:xfrm>
            <a:custGeom>
              <a:avLst/>
              <a:gdLst/>
              <a:ahLst/>
              <a:rect l="l" t="t" r="r" b="b"/>
              <a:pathLst>
                <a:path w="475" h="242">
                  <a:moveTo>
                    <a:pt x="475" y="19"/>
                  </a:moveTo>
                  <a:lnTo>
                    <a:pt x="467" y="0"/>
                  </a:lnTo>
                  <a:lnTo>
                    <a:pt x="0" y="222"/>
                  </a:lnTo>
                  <a:lnTo>
                    <a:pt x="9" y="242"/>
                  </a:lnTo>
                  <a:lnTo>
                    <a:pt x="475" y="19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1492200" y="3508200"/>
              <a:ext cx="1109880" cy="762120"/>
            </a:xfrm>
            <a:custGeom>
              <a:avLst/>
              <a:gdLst/>
              <a:ahLst/>
              <a:rect l="l" t="t" r="r" b="b"/>
              <a:pathLst>
                <a:path w="1532" h="961">
                  <a:moveTo>
                    <a:pt x="16" y="2"/>
                  </a:moveTo>
                  <a:lnTo>
                    <a:pt x="0" y="13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5" y="20"/>
                  </a:lnTo>
                  <a:lnTo>
                    <a:pt x="9" y="22"/>
                  </a:lnTo>
                  <a:lnTo>
                    <a:pt x="928" y="22"/>
                  </a:lnTo>
                  <a:lnTo>
                    <a:pt x="928" y="11"/>
                  </a:lnTo>
                  <a:lnTo>
                    <a:pt x="923" y="22"/>
                  </a:lnTo>
                  <a:lnTo>
                    <a:pt x="1145" y="136"/>
                  </a:lnTo>
                  <a:lnTo>
                    <a:pt x="1151" y="126"/>
                  </a:lnTo>
                  <a:lnTo>
                    <a:pt x="1143" y="131"/>
                  </a:lnTo>
                  <a:lnTo>
                    <a:pt x="1323" y="482"/>
                  </a:lnTo>
                  <a:lnTo>
                    <a:pt x="1330" y="477"/>
                  </a:lnTo>
                  <a:lnTo>
                    <a:pt x="1321" y="481"/>
                  </a:lnTo>
                  <a:lnTo>
                    <a:pt x="1514" y="961"/>
                  </a:lnTo>
                  <a:lnTo>
                    <a:pt x="1532" y="954"/>
                  </a:lnTo>
                  <a:lnTo>
                    <a:pt x="1339" y="473"/>
                  </a:lnTo>
                  <a:lnTo>
                    <a:pt x="1339" y="472"/>
                  </a:lnTo>
                  <a:lnTo>
                    <a:pt x="1160" y="120"/>
                  </a:lnTo>
                  <a:lnTo>
                    <a:pt x="1158" y="118"/>
                  </a:lnTo>
                  <a:lnTo>
                    <a:pt x="1156" y="117"/>
                  </a:lnTo>
                  <a:lnTo>
                    <a:pt x="934" y="2"/>
                  </a:lnTo>
                  <a:lnTo>
                    <a:pt x="932" y="2"/>
                  </a:lnTo>
                  <a:lnTo>
                    <a:pt x="928" y="0"/>
                  </a:lnTo>
                  <a:lnTo>
                    <a:pt x="9" y="0"/>
                  </a:lnTo>
                  <a:lnTo>
                    <a:pt x="16" y="4"/>
                  </a:lnTo>
                  <a:lnTo>
                    <a:pt x="12" y="2"/>
                  </a:lnTo>
                  <a:lnTo>
                    <a:pt x="9" y="11"/>
                  </a:lnTo>
                  <a:lnTo>
                    <a:pt x="18" y="5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3124080" y="4248000"/>
              <a:ext cx="2057400" cy="601920"/>
            </a:xfrm>
            <a:custGeom>
              <a:avLst/>
              <a:gdLst/>
              <a:ahLst/>
              <a:rect l="l" t="t" r="r" b="b"/>
              <a:pathLst>
                <a:path w="2840" h="759">
                  <a:moveTo>
                    <a:pt x="2804" y="750"/>
                  </a:moveTo>
                  <a:lnTo>
                    <a:pt x="2826" y="752"/>
                  </a:lnTo>
                  <a:lnTo>
                    <a:pt x="2840" y="508"/>
                  </a:lnTo>
                  <a:lnTo>
                    <a:pt x="2840" y="506"/>
                  </a:lnTo>
                  <a:lnTo>
                    <a:pt x="2836" y="499"/>
                  </a:lnTo>
                  <a:lnTo>
                    <a:pt x="2835" y="497"/>
                  </a:lnTo>
                  <a:lnTo>
                    <a:pt x="2670" y="425"/>
                  </a:lnTo>
                  <a:lnTo>
                    <a:pt x="2664" y="434"/>
                  </a:lnTo>
                  <a:lnTo>
                    <a:pt x="2673" y="429"/>
                  </a:lnTo>
                  <a:lnTo>
                    <a:pt x="2487" y="92"/>
                  </a:lnTo>
                  <a:lnTo>
                    <a:pt x="2485" y="90"/>
                  </a:lnTo>
                  <a:lnTo>
                    <a:pt x="2481" y="88"/>
                  </a:lnTo>
                  <a:lnTo>
                    <a:pt x="2481" y="88"/>
                  </a:lnTo>
                  <a:lnTo>
                    <a:pt x="2230" y="2"/>
                  </a:lnTo>
                  <a:lnTo>
                    <a:pt x="2227" y="0"/>
                  </a:lnTo>
                  <a:lnTo>
                    <a:pt x="2227" y="0"/>
                  </a:lnTo>
                  <a:lnTo>
                    <a:pt x="1345" y="15"/>
                  </a:lnTo>
                  <a:lnTo>
                    <a:pt x="1341" y="17"/>
                  </a:lnTo>
                  <a:lnTo>
                    <a:pt x="1054" y="110"/>
                  </a:lnTo>
                  <a:lnTo>
                    <a:pt x="1058" y="119"/>
                  </a:lnTo>
                  <a:lnTo>
                    <a:pt x="1058" y="108"/>
                  </a:lnTo>
                  <a:lnTo>
                    <a:pt x="484" y="151"/>
                  </a:lnTo>
                  <a:lnTo>
                    <a:pt x="481" y="153"/>
                  </a:lnTo>
                  <a:lnTo>
                    <a:pt x="481" y="153"/>
                  </a:lnTo>
                  <a:lnTo>
                    <a:pt x="223" y="260"/>
                  </a:lnTo>
                  <a:lnTo>
                    <a:pt x="219" y="262"/>
                  </a:lnTo>
                  <a:lnTo>
                    <a:pt x="68" y="427"/>
                  </a:lnTo>
                  <a:lnTo>
                    <a:pt x="68" y="429"/>
                  </a:lnTo>
                  <a:lnTo>
                    <a:pt x="4" y="544"/>
                  </a:lnTo>
                  <a:lnTo>
                    <a:pt x="0" y="549"/>
                  </a:lnTo>
                  <a:lnTo>
                    <a:pt x="2" y="551"/>
                  </a:lnTo>
                  <a:lnTo>
                    <a:pt x="31" y="759"/>
                  </a:lnTo>
                  <a:lnTo>
                    <a:pt x="50" y="757"/>
                  </a:lnTo>
                  <a:lnTo>
                    <a:pt x="22" y="549"/>
                  </a:lnTo>
                  <a:lnTo>
                    <a:pt x="11" y="549"/>
                  </a:lnTo>
                  <a:lnTo>
                    <a:pt x="20" y="556"/>
                  </a:lnTo>
                  <a:lnTo>
                    <a:pt x="85" y="442"/>
                  </a:lnTo>
                  <a:lnTo>
                    <a:pt x="76" y="434"/>
                  </a:lnTo>
                  <a:lnTo>
                    <a:pt x="83" y="443"/>
                  </a:lnTo>
                  <a:lnTo>
                    <a:pt x="233" y="278"/>
                  </a:lnTo>
                  <a:lnTo>
                    <a:pt x="226" y="269"/>
                  </a:lnTo>
                  <a:lnTo>
                    <a:pt x="232" y="280"/>
                  </a:lnTo>
                  <a:lnTo>
                    <a:pt x="490" y="173"/>
                  </a:lnTo>
                  <a:lnTo>
                    <a:pt x="484" y="162"/>
                  </a:lnTo>
                  <a:lnTo>
                    <a:pt x="486" y="173"/>
                  </a:lnTo>
                  <a:lnTo>
                    <a:pt x="1060" y="130"/>
                  </a:lnTo>
                  <a:lnTo>
                    <a:pt x="1062" y="130"/>
                  </a:lnTo>
                  <a:lnTo>
                    <a:pt x="1348" y="36"/>
                  </a:lnTo>
                  <a:lnTo>
                    <a:pt x="1345" y="26"/>
                  </a:lnTo>
                  <a:lnTo>
                    <a:pt x="1345" y="36"/>
                  </a:lnTo>
                  <a:lnTo>
                    <a:pt x="2227" y="22"/>
                  </a:lnTo>
                  <a:lnTo>
                    <a:pt x="2227" y="11"/>
                  </a:lnTo>
                  <a:lnTo>
                    <a:pt x="2223" y="22"/>
                  </a:lnTo>
                  <a:lnTo>
                    <a:pt x="2474" y="108"/>
                  </a:lnTo>
                  <a:lnTo>
                    <a:pt x="2478" y="97"/>
                  </a:lnTo>
                  <a:lnTo>
                    <a:pt x="2471" y="104"/>
                  </a:lnTo>
                  <a:lnTo>
                    <a:pt x="2657" y="442"/>
                  </a:lnTo>
                  <a:lnTo>
                    <a:pt x="2657" y="442"/>
                  </a:lnTo>
                  <a:lnTo>
                    <a:pt x="2661" y="445"/>
                  </a:lnTo>
                  <a:lnTo>
                    <a:pt x="2826" y="517"/>
                  </a:lnTo>
                  <a:lnTo>
                    <a:pt x="2818" y="506"/>
                  </a:lnTo>
                  <a:lnTo>
                    <a:pt x="2822" y="513"/>
                  </a:lnTo>
                  <a:lnTo>
                    <a:pt x="2829" y="506"/>
                  </a:lnTo>
                  <a:lnTo>
                    <a:pt x="2818" y="506"/>
                  </a:lnTo>
                  <a:lnTo>
                    <a:pt x="2804" y="75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4884840" y="4232160"/>
              <a:ext cx="120600" cy="84240"/>
            </a:xfrm>
            <a:custGeom>
              <a:avLst/>
              <a:gdLst/>
              <a:ahLst/>
              <a:rect l="l" t="t" r="r" b="b"/>
              <a:pathLst>
                <a:path w="167" h="105">
                  <a:moveTo>
                    <a:pt x="167" y="21"/>
                  </a:moveTo>
                  <a:lnTo>
                    <a:pt x="162" y="0"/>
                  </a:lnTo>
                  <a:lnTo>
                    <a:pt x="69" y="21"/>
                  </a:lnTo>
                  <a:lnTo>
                    <a:pt x="67" y="23"/>
                  </a:lnTo>
                  <a:lnTo>
                    <a:pt x="65" y="25"/>
                  </a:lnTo>
                  <a:lnTo>
                    <a:pt x="0" y="89"/>
                  </a:lnTo>
                  <a:lnTo>
                    <a:pt x="13" y="105"/>
                  </a:lnTo>
                  <a:lnTo>
                    <a:pt x="78" y="41"/>
                  </a:lnTo>
                  <a:lnTo>
                    <a:pt x="70" y="32"/>
                  </a:lnTo>
                  <a:lnTo>
                    <a:pt x="74" y="43"/>
                  </a:lnTo>
                  <a:lnTo>
                    <a:pt x="167" y="21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>
              <a:off x="4932360" y="4251240"/>
              <a:ext cx="58680" cy="88920"/>
            </a:xfrm>
            <a:custGeom>
              <a:avLst/>
              <a:gdLst/>
              <a:ahLst/>
              <a:rect l="l" t="t" r="r" b="b"/>
              <a:pathLst>
                <a:path w="80" h="111">
                  <a:moveTo>
                    <a:pt x="71" y="111"/>
                  </a:moveTo>
                  <a:lnTo>
                    <a:pt x="80" y="91"/>
                  </a:lnTo>
                  <a:lnTo>
                    <a:pt x="23" y="62"/>
                  </a:lnTo>
                  <a:lnTo>
                    <a:pt x="18" y="71"/>
                  </a:lnTo>
                  <a:lnTo>
                    <a:pt x="25" y="64"/>
                  </a:lnTo>
                  <a:lnTo>
                    <a:pt x="28" y="71"/>
                  </a:lnTo>
                  <a:lnTo>
                    <a:pt x="21" y="0"/>
                  </a:lnTo>
                  <a:lnTo>
                    <a:pt x="0" y="1"/>
                  </a:lnTo>
                  <a:lnTo>
                    <a:pt x="7" y="73"/>
                  </a:lnTo>
                  <a:lnTo>
                    <a:pt x="11" y="79"/>
                  </a:lnTo>
                  <a:lnTo>
                    <a:pt x="14" y="82"/>
                  </a:lnTo>
                  <a:lnTo>
                    <a:pt x="71" y="111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4919760" y="4299120"/>
              <a:ext cx="33120" cy="48960"/>
            </a:xfrm>
            <a:custGeom>
              <a:avLst/>
              <a:gdLst/>
              <a:ahLst/>
              <a:rect l="l" t="t" r="r" b="b"/>
              <a:pathLst>
                <a:path w="43" h="63">
                  <a:moveTo>
                    <a:pt x="0" y="50"/>
                  </a:moveTo>
                  <a:lnTo>
                    <a:pt x="16" y="63"/>
                  </a:lnTo>
                  <a:lnTo>
                    <a:pt x="43" y="12"/>
                  </a:lnTo>
                  <a:lnTo>
                    <a:pt x="27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3322800" y="4788000"/>
              <a:ext cx="101520" cy="141120"/>
            </a:xfrm>
            <a:custGeom>
              <a:avLst/>
              <a:gdLst/>
              <a:ahLst/>
              <a:rect l="l" t="t" r="r" b="b"/>
              <a:pathLst>
                <a:path w="141" h="177">
                  <a:moveTo>
                    <a:pt x="141" y="21"/>
                  </a:moveTo>
                  <a:lnTo>
                    <a:pt x="140" y="0"/>
                  </a:lnTo>
                  <a:lnTo>
                    <a:pt x="18" y="14"/>
                  </a:lnTo>
                  <a:lnTo>
                    <a:pt x="14" y="16"/>
                  </a:lnTo>
                  <a:lnTo>
                    <a:pt x="11" y="18"/>
                  </a:lnTo>
                  <a:lnTo>
                    <a:pt x="7" y="25"/>
                  </a:lnTo>
                  <a:lnTo>
                    <a:pt x="0" y="176"/>
                  </a:lnTo>
                  <a:lnTo>
                    <a:pt x="21" y="177"/>
                  </a:lnTo>
                  <a:lnTo>
                    <a:pt x="28" y="27"/>
                  </a:lnTo>
                  <a:lnTo>
                    <a:pt x="21" y="34"/>
                  </a:lnTo>
                  <a:lnTo>
                    <a:pt x="25" y="32"/>
                  </a:lnTo>
                  <a:lnTo>
                    <a:pt x="28" y="25"/>
                  </a:lnTo>
                  <a:lnTo>
                    <a:pt x="18" y="25"/>
                  </a:lnTo>
                  <a:lnTo>
                    <a:pt x="19" y="36"/>
                  </a:lnTo>
                  <a:lnTo>
                    <a:pt x="141" y="21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3206880" y="4660920"/>
              <a:ext cx="134640" cy="154080"/>
            </a:xfrm>
            <a:custGeom>
              <a:avLst/>
              <a:gdLst/>
              <a:ahLst/>
              <a:rect l="l" t="t" r="r" b="b"/>
              <a:pathLst>
                <a:path w="187" h="196">
                  <a:moveTo>
                    <a:pt x="13" y="0"/>
                  </a:moveTo>
                  <a:lnTo>
                    <a:pt x="0" y="17"/>
                  </a:lnTo>
                  <a:lnTo>
                    <a:pt x="174" y="196"/>
                  </a:lnTo>
                  <a:lnTo>
                    <a:pt x="187" y="18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2995560" y="4305240"/>
              <a:ext cx="784440" cy="277920"/>
            </a:xfrm>
            <a:custGeom>
              <a:avLst/>
              <a:gdLst/>
              <a:ahLst/>
              <a:rect l="l" t="t" r="r" b="b"/>
              <a:pathLst>
                <a:path w="1084" h="352">
                  <a:moveTo>
                    <a:pt x="0" y="330"/>
                  </a:moveTo>
                  <a:lnTo>
                    <a:pt x="3" y="352"/>
                  </a:lnTo>
                  <a:lnTo>
                    <a:pt x="204" y="323"/>
                  </a:lnTo>
                  <a:lnTo>
                    <a:pt x="206" y="321"/>
                  </a:lnTo>
                  <a:lnTo>
                    <a:pt x="210" y="321"/>
                  </a:lnTo>
                  <a:lnTo>
                    <a:pt x="367" y="156"/>
                  </a:lnTo>
                  <a:lnTo>
                    <a:pt x="360" y="147"/>
                  </a:lnTo>
                  <a:lnTo>
                    <a:pt x="366" y="158"/>
                  </a:lnTo>
                  <a:lnTo>
                    <a:pt x="674" y="36"/>
                  </a:lnTo>
                  <a:lnTo>
                    <a:pt x="668" y="25"/>
                  </a:lnTo>
                  <a:lnTo>
                    <a:pt x="668" y="36"/>
                  </a:lnTo>
                  <a:lnTo>
                    <a:pt x="1084" y="22"/>
                  </a:lnTo>
                  <a:lnTo>
                    <a:pt x="1084" y="0"/>
                  </a:lnTo>
                  <a:lnTo>
                    <a:pt x="668" y="15"/>
                  </a:lnTo>
                  <a:lnTo>
                    <a:pt x="665" y="16"/>
                  </a:lnTo>
                  <a:lnTo>
                    <a:pt x="357" y="138"/>
                  </a:lnTo>
                  <a:lnTo>
                    <a:pt x="357" y="138"/>
                  </a:lnTo>
                  <a:lnTo>
                    <a:pt x="355" y="140"/>
                  </a:lnTo>
                  <a:lnTo>
                    <a:pt x="197" y="305"/>
                  </a:lnTo>
                  <a:lnTo>
                    <a:pt x="199" y="303"/>
                  </a:lnTo>
                  <a:lnTo>
                    <a:pt x="202" y="312"/>
                  </a:lnTo>
                  <a:lnTo>
                    <a:pt x="201" y="301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4214880" y="4273560"/>
              <a:ext cx="20520" cy="74520"/>
            </a:xfrm>
            <a:custGeom>
              <a:avLst/>
              <a:gdLst/>
              <a:ahLst/>
              <a:rect l="l" t="t" r="r" b="b"/>
              <a:pathLst>
                <a:path w="27" h="95">
                  <a:moveTo>
                    <a:pt x="27" y="2"/>
                  </a:moveTo>
                  <a:lnTo>
                    <a:pt x="5" y="0"/>
                  </a:lnTo>
                  <a:lnTo>
                    <a:pt x="0" y="93"/>
                  </a:lnTo>
                  <a:lnTo>
                    <a:pt x="21" y="95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4897440" y="4022640"/>
              <a:ext cx="93600" cy="11772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3338640" y="4535640"/>
              <a:ext cx="149040" cy="217440"/>
            </a:xfrm>
            <a:custGeom>
              <a:avLst/>
              <a:gdLst/>
              <a:ahLst/>
              <a:rect l="l" t="t" r="r" b="b"/>
              <a:pathLst>
                <a:path w="208" h="274">
                  <a:moveTo>
                    <a:pt x="154" y="0"/>
                  </a:moveTo>
                  <a:lnTo>
                    <a:pt x="140" y="16"/>
                  </a:lnTo>
                  <a:lnTo>
                    <a:pt x="190" y="88"/>
                  </a:lnTo>
                  <a:lnTo>
                    <a:pt x="197" y="79"/>
                  </a:lnTo>
                  <a:lnTo>
                    <a:pt x="190" y="71"/>
                  </a:lnTo>
                  <a:lnTo>
                    <a:pt x="187" y="79"/>
                  </a:lnTo>
                  <a:lnTo>
                    <a:pt x="190" y="86"/>
                  </a:lnTo>
                  <a:lnTo>
                    <a:pt x="192" y="71"/>
                  </a:lnTo>
                  <a:lnTo>
                    <a:pt x="142" y="122"/>
                  </a:lnTo>
                  <a:lnTo>
                    <a:pt x="147" y="129"/>
                  </a:lnTo>
                  <a:lnTo>
                    <a:pt x="142" y="120"/>
                  </a:lnTo>
                  <a:lnTo>
                    <a:pt x="6" y="192"/>
                  </a:lnTo>
                  <a:lnTo>
                    <a:pt x="4" y="193"/>
                  </a:lnTo>
                  <a:lnTo>
                    <a:pt x="0" y="200"/>
                  </a:lnTo>
                  <a:lnTo>
                    <a:pt x="0" y="202"/>
                  </a:lnTo>
                  <a:lnTo>
                    <a:pt x="7" y="274"/>
                  </a:lnTo>
                  <a:lnTo>
                    <a:pt x="29" y="272"/>
                  </a:lnTo>
                  <a:lnTo>
                    <a:pt x="22" y="200"/>
                  </a:lnTo>
                  <a:lnTo>
                    <a:pt x="18" y="208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11" y="200"/>
                  </a:lnTo>
                  <a:lnTo>
                    <a:pt x="16" y="209"/>
                  </a:lnTo>
                  <a:lnTo>
                    <a:pt x="153" y="138"/>
                  </a:lnTo>
                  <a:lnTo>
                    <a:pt x="154" y="138"/>
                  </a:lnTo>
                  <a:lnTo>
                    <a:pt x="205" y="88"/>
                  </a:lnTo>
                  <a:lnTo>
                    <a:pt x="205" y="86"/>
                  </a:lnTo>
                  <a:lnTo>
                    <a:pt x="208" y="79"/>
                  </a:lnTo>
                  <a:lnTo>
                    <a:pt x="205" y="71"/>
                  </a:lnTo>
                  <a:lnTo>
                    <a:pt x="205" y="7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3465360" y="2279520"/>
              <a:ext cx="93960" cy="12240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14" y="0"/>
                  </a:moveTo>
                  <a:lnTo>
                    <a:pt x="0" y="16"/>
                  </a:lnTo>
                  <a:lnTo>
                    <a:pt x="114" y="154"/>
                  </a:lnTo>
                  <a:lnTo>
                    <a:pt x="129" y="13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2676600" y="3571920"/>
              <a:ext cx="172800" cy="190440"/>
            </a:xfrm>
            <a:custGeom>
              <a:avLst/>
              <a:gdLst/>
              <a:ahLst/>
              <a:rect l="l" t="t" r="r" b="b"/>
              <a:pathLst>
                <a:path w="240" h="240">
                  <a:moveTo>
                    <a:pt x="240" y="20"/>
                  </a:moveTo>
                  <a:lnTo>
                    <a:pt x="231" y="0"/>
                  </a:lnTo>
                  <a:lnTo>
                    <a:pt x="7" y="115"/>
                  </a:lnTo>
                  <a:lnTo>
                    <a:pt x="3" y="116"/>
                  </a:lnTo>
                  <a:lnTo>
                    <a:pt x="0" y="124"/>
                  </a:lnTo>
                  <a:lnTo>
                    <a:pt x="1" y="125"/>
                  </a:lnTo>
                  <a:lnTo>
                    <a:pt x="25" y="240"/>
                  </a:lnTo>
                  <a:lnTo>
                    <a:pt x="44" y="236"/>
                  </a:lnTo>
                  <a:lnTo>
                    <a:pt x="21" y="122"/>
                  </a:lnTo>
                  <a:lnTo>
                    <a:pt x="18" y="131"/>
                  </a:lnTo>
                  <a:lnTo>
                    <a:pt x="21" y="124"/>
                  </a:lnTo>
                  <a:lnTo>
                    <a:pt x="21" y="124"/>
                  </a:lnTo>
                  <a:lnTo>
                    <a:pt x="10" y="124"/>
                  </a:lnTo>
                  <a:lnTo>
                    <a:pt x="16" y="134"/>
                  </a:lnTo>
                  <a:lnTo>
                    <a:pt x="240" y="2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2808360" y="3659040"/>
              <a:ext cx="73080" cy="109800"/>
            </a:xfrm>
            <a:custGeom>
              <a:avLst/>
              <a:gdLst/>
              <a:ahLst/>
              <a:rect l="l" t="t" r="r" b="b"/>
              <a:pathLst>
                <a:path w="100" h="136">
                  <a:moveTo>
                    <a:pt x="14" y="0"/>
                  </a:moveTo>
                  <a:lnTo>
                    <a:pt x="0" y="16"/>
                  </a:lnTo>
                  <a:lnTo>
                    <a:pt x="86" y="136"/>
                  </a:lnTo>
                  <a:lnTo>
                    <a:pt x="100" y="12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1825560" y="1596960"/>
              <a:ext cx="34920" cy="166680"/>
            </a:xfrm>
            <a:custGeom>
              <a:avLst/>
              <a:gdLst/>
              <a:ahLst/>
              <a:rect l="l" t="t" r="r" b="b"/>
              <a:pathLst>
                <a:path w="49" h="210">
                  <a:moveTo>
                    <a:pt x="49" y="2"/>
                  </a:moveTo>
                  <a:lnTo>
                    <a:pt x="29" y="0"/>
                  </a:lnTo>
                  <a:lnTo>
                    <a:pt x="0" y="208"/>
                  </a:lnTo>
                  <a:lnTo>
                    <a:pt x="20" y="210"/>
                  </a:lnTo>
                  <a:lnTo>
                    <a:pt x="49" y="2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1760400" y="1630440"/>
              <a:ext cx="86040" cy="71280"/>
            </a:xfrm>
            <a:custGeom>
              <a:avLst/>
              <a:gdLst/>
              <a:ahLst/>
              <a:rect l="l" t="t" r="r" b="b"/>
              <a:pathLst>
                <a:path w="114" h="90">
                  <a:moveTo>
                    <a:pt x="12" y="0"/>
                  </a:moveTo>
                  <a:lnTo>
                    <a:pt x="0" y="18"/>
                  </a:lnTo>
                  <a:lnTo>
                    <a:pt x="102" y="90"/>
                  </a:lnTo>
                  <a:lnTo>
                    <a:pt x="114" y="7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3" name=""/>
            <p:cNvSpPr/>
            <p:nvPr/>
          </p:nvSpPr>
          <p:spPr>
            <a:xfrm>
              <a:off x="2557440" y="3997440"/>
              <a:ext cx="225360" cy="363600"/>
            </a:xfrm>
            <a:custGeom>
              <a:avLst/>
              <a:gdLst/>
              <a:ahLst/>
              <a:rect l="l" t="t" r="r" b="b"/>
              <a:pathLst>
                <a:path w="310" h="459">
                  <a:moveTo>
                    <a:pt x="132" y="258"/>
                  </a:moveTo>
                  <a:lnTo>
                    <a:pt x="148" y="246"/>
                  </a:lnTo>
                  <a:lnTo>
                    <a:pt x="19" y="20"/>
                  </a:lnTo>
                  <a:lnTo>
                    <a:pt x="10" y="25"/>
                  </a:lnTo>
                  <a:lnTo>
                    <a:pt x="14" y="34"/>
                  </a:lnTo>
                  <a:lnTo>
                    <a:pt x="18" y="32"/>
                  </a:lnTo>
                  <a:lnTo>
                    <a:pt x="21" y="25"/>
                  </a:lnTo>
                  <a:lnTo>
                    <a:pt x="12" y="36"/>
                  </a:lnTo>
                  <a:lnTo>
                    <a:pt x="208" y="21"/>
                  </a:lnTo>
                  <a:lnTo>
                    <a:pt x="206" y="11"/>
                  </a:lnTo>
                  <a:lnTo>
                    <a:pt x="199" y="18"/>
                  </a:lnTo>
                  <a:lnTo>
                    <a:pt x="202" y="20"/>
                  </a:lnTo>
                  <a:lnTo>
                    <a:pt x="206" y="21"/>
                  </a:lnTo>
                  <a:lnTo>
                    <a:pt x="199" y="18"/>
                  </a:lnTo>
                  <a:lnTo>
                    <a:pt x="292" y="170"/>
                  </a:lnTo>
                  <a:lnTo>
                    <a:pt x="299" y="163"/>
                  </a:lnTo>
                  <a:lnTo>
                    <a:pt x="290" y="161"/>
                  </a:lnTo>
                  <a:lnTo>
                    <a:pt x="247" y="446"/>
                  </a:lnTo>
                  <a:lnTo>
                    <a:pt x="256" y="448"/>
                  </a:lnTo>
                  <a:lnTo>
                    <a:pt x="256" y="437"/>
                  </a:lnTo>
                  <a:lnTo>
                    <a:pt x="252" y="439"/>
                  </a:lnTo>
                  <a:lnTo>
                    <a:pt x="249" y="441"/>
                  </a:lnTo>
                  <a:lnTo>
                    <a:pt x="256" y="437"/>
                  </a:lnTo>
                  <a:lnTo>
                    <a:pt x="104" y="430"/>
                  </a:lnTo>
                  <a:lnTo>
                    <a:pt x="104" y="452"/>
                  </a:lnTo>
                  <a:lnTo>
                    <a:pt x="256" y="459"/>
                  </a:lnTo>
                  <a:lnTo>
                    <a:pt x="256" y="459"/>
                  </a:lnTo>
                  <a:lnTo>
                    <a:pt x="260" y="457"/>
                  </a:lnTo>
                  <a:lnTo>
                    <a:pt x="263" y="455"/>
                  </a:lnTo>
                  <a:lnTo>
                    <a:pt x="267" y="448"/>
                  </a:lnTo>
                  <a:lnTo>
                    <a:pt x="267" y="450"/>
                  </a:lnTo>
                  <a:lnTo>
                    <a:pt x="310" y="165"/>
                  </a:lnTo>
                  <a:lnTo>
                    <a:pt x="310" y="163"/>
                  </a:lnTo>
                  <a:lnTo>
                    <a:pt x="308" y="156"/>
                  </a:lnTo>
                  <a:lnTo>
                    <a:pt x="215" y="4"/>
                  </a:lnTo>
                  <a:lnTo>
                    <a:pt x="213" y="4"/>
                  </a:lnTo>
                  <a:lnTo>
                    <a:pt x="209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0" y="14"/>
                  </a:lnTo>
                  <a:lnTo>
                    <a:pt x="7" y="16"/>
                  </a:lnTo>
                  <a:lnTo>
                    <a:pt x="3" y="18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2" y="258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4932360" y="4251240"/>
              <a:ext cx="58680" cy="88920"/>
            </a:xfrm>
            <a:custGeom>
              <a:avLst/>
              <a:gdLst/>
              <a:ahLst/>
              <a:rect l="l" t="t" r="r" b="b"/>
              <a:pathLst>
                <a:path w="80" h="111">
                  <a:moveTo>
                    <a:pt x="71" y="111"/>
                  </a:moveTo>
                  <a:lnTo>
                    <a:pt x="80" y="91"/>
                  </a:lnTo>
                  <a:lnTo>
                    <a:pt x="23" y="62"/>
                  </a:lnTo>
                  <a:lnTo>
                    <a:pt x="18" y="71"/>
                  </a:lnTo>
                  <a:lnTo>
                    <a:pt x="25" y="64"/>
                  </a:lnTo>
                  <a:lnTo>
                    <a:pt x="28" y="71"/>
                  </a:lnTo>
                  <a:lnTo>
                    <a:pt x="21" y="0"/>
                  </a:lnTo>
                  <a:lnTo>
                    <a:pt x="0" y="1"/>
                  </a:lnTo>
                  <a:lnTo>
                    <a:pt x="7" y="73"/>
                  </a:lnTo>
                  <a:lnTo>
                    <a:pt x="11" y="79"/>
                  </a:lnTo>
                  <a:lnTo>
                    <a:pt x="14" y="82"/>
                  </a:lnTo>
                  <a:lnTo>
                    <a:pt x="71" y="111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4919760" y="4299120"/>
              <a:ext cx="33120" cy="48960"/>
            </a:xfrm>
            <a:custGeom>
              <a:avLst/>
              <a:gdLst/>
              <a:ahLst/>
              <a:rect l="l" t="t" r="r" b="b"/>
              <a:pathLst>
                <a:path w="43" h="63">
                  <a:moveTo>
                    <a:pt x="0" y="50"/>
                  </a:moveTo>
                  <a:lnTo>
                    <a:pt x="16" y="63"/>
                  </a:lnTo>
                  <a:lnTo>
                    <a:pt x="43" y="12"/>
                  </a:lnTo>
                  <a:lnTo>
                    <a:pt x="27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3322800" y="4788000"/>
              <a:ext cx="101520" cy="141120"/>
            </a:xfrm>
            <a:custGeom>
              <a:avLst/>
              <a:gdLst/>
              <a:ahLst/>
              <a:rect l="l" t="t" r="r" b="b"/>
              <a:pathLst>
                <a:path w="141" h="177">
                  <a:moveTo>
                    <a:pt x="141" y="21"/>
                  </a:moveTo>
                  <a:lnTo>
                    <a:pt x="140" y="0"/>
                  </a:lnTo>
                  <a:lnTo>
                    <a:pt x="18" y="14"/>
                  </a:lnTo>
                  <a:lnTo>
                    <a:pt x="14" y="16"/>
                  </a:lnTo>
                  <a:lnTo>
                    <a:pt x="11" y="18"/>
                  </a:lnTo>
                  <a:lnTo>
                    <a:pt x="7" y="25"/>
                  </a:lnTo>
                  <a:lnTo>
                    <a:pt x="0" y="176"/>
                  </a:lnTo>
                  <a:lnTo>
                    <a:pt x="21" y="177"/>
                  </a:lnTo>
                  <a:lnTo>
                    <a:pt x="28" y="27"/>
                  </a:lnTo>
                  <a:lnTo>
                    <a:pt x="21" y="34"/>
                  </a:lnTo>
                  <a:lnTo>
                    <a:pt x="25" y="32"/>
                  </a:lnTo>
                  <a:lnTo>
                    <a:pt x="28" y="25"/>
                  </a:lnTo>
                  <a:lnTo>
                    <a:pt x="18" y="25"/>
                  </a:lnTo>
                  <a:lnTo>
                    <a:pt x="19" y="36"/>
                  </a:lnTo>
                  <a:lnTo>
                    <a:pt x="141" y="21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3206880" y="4660920"/>
              <a:ext cx="134640" cy="154080"/>
            </a:xfrm>
            <a:custGeom>
              <a:avLst/>
              <a:gdLst/>
              <a:ahLst/>
              <a:rect l="l" t="t" r="r" b="b"/>
              <a:pathLst>
                <a:path w="187" h="196">
                  <a:moveTo>
                    <a:pt x="13" y="0"/>
                  </a:moveTo>
                  <a:lnTo>
                    <a:pt x="0" y="17"/>
                  </a:lnTo>
                  <a:lnTo>
                    <a:pt x="174" y="196"/>
                  </a:lnTo>
                  <a:lnTo>
                    <a:pt x="187" y="18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4214880" y="4273560"/>
              <a:ext cx="20520" cy="74520"/>
            </a:xfrm>
            <a:custGeom>
              <a:avLst/>
              <a:gdLst/>
              <a:ahLst/>
              <a:rect l="l" t="t" r="r" b="b"/>
              <a:pathLst>
                <a:path w="27" h="95">
                  <a:moveTo>
                    <a:pt x="27" y="2"/>
                  </a:moveTo>
                  <a:lnTo>
                    <a:pt x="5" y="0"/>
                  </a:lnTo>
                  <a:lnTo>
                    <a:pt x="0" y="93"/>
                  </a:lnTo>
                  <a:lnTo>
                    <a:pt x="21" y="95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4897440" y="4022640"/>
              <a:ext cx="93600" cy="11772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3338640" y="4535640"/>
              <a:ext cx="149040" cy="217440"/>
            </a:xfrm>
            <a:custGeom>
              <a:avLst/>
              <a:gdLst/>
              <a:ahLst/>
              <a:rect l="l" t="t" r="r" b="b"/>
              <a:pathLst>
                <a:path w="208" h="274">
                  <a:moveTo>
                    <a:pt x="154" y="0"/>
                  </a:moveTo>
                  <a:lnTo>
                    <a:pt x="140" y="16"/>
                  </a:lnTo>
                  <a:lnTo>
                    <a:pt x="190" y="88"/>
                  </a:lnTo>
                  <a:lnTo>
                    <a:pt x="197" y="79"/>
                  </a:lnTo>
                  <a:lnTo>
                    <a:pt x="190" y="71"/>
                  </a:lnTo>
                  <a:lnTo>
                    <a:pt x="187" y="79"/>
                  </a:lnTo>
                  <a:lnTo>
                    <a:pt x="190" y="86"/>
                  </a:lnTo>
                  <a:lnTo>
                    <a:pt x="192" y="71"/>
                  </a:lnTo>
                  <a:lnTo>
                    <a:pt x="142" y="122"/>
                  </a:lnTo>
                  <a:lnTo>
                    <a:pt x="147" y="129"/>
                  </a:lnTo>
                  <a:lnTo>
                    <a:pt x="142" y="120"/>
                  </a:lnTo>
                  <a:lnTo>
                    <a:pt x="6" y="192"/>
                  </a:lnTo>
                  <a:lnTo>
                    <a:pt x="4" y="193"/>
                  </a:lnTo>
                  <a:lnTo>
                    <a:pt x="0" y="200"/>
                  </a:lnTo>
                  <a:lnTo>
                    <a:pt x="0" y="202"/>
                  </a:lnTo>
                  <a:lnTo>
                    <a:pt x="7" y="274"/>
                  </a:lnTo>
                  <a:lnTo>
                    <a:pt x="29" y="272"/>
                  </a:lnTo>
                  <a:lnTo>
                    <a:pt x="22" y="200"/>
                  </a:lnTo>
                  <a:lnTo>
                    <a:pt x="18" y="208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11" y="200"/>
                  </a:lnTo>
                  <a:lnTo>
                    <a:pt x="16" y="209"/>
                  </a:lnTo>
                  <a:lnTo>
                    <a:pt x="153" y="138"/>
                  </a:lnTo>
                  <a:lnTo>
                    <a:pt x="154" y="138"/>
                  </a:lnTo>
                  <a:lnTo>
                    <a:pt x="205" y="88"/>
                  </a:lnTo>
                  <a:lnTo>
                    <a:pt x="205" y="86"/>
                  </a:lnTo>
                  <a:lnTo>
                    <a:pt x="208" y="79"/>
                  </a:lnTo>
                  <a:lnTo>
                    <a:pt x="205" y="71"/>
                  </a:lnTo>
                  <a:lnTo>
                    <a:pt x="205" y="7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3765600" y="4041720"/>
              <a:ext cx="487440" cy="24624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3765600" y="4041720"/>
              <a:ext cx="487440" cy="24624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3" name=""/>
            <p:cNvSpPr/>
            <p:nvPr/>
          </p:nvSpPr>
          <p:spPr>
            <a:xfrm flipV="1">
              <a:off x="1541520" y="3978000"/>
              <a:ext cx="3240" cy="1047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4" name=""/>
            <p:cNvSpPr/>
            <p:nvPr/>
          </p:nvSpPr>
          <p:spPr>
            <a:xfrm flipV="1">
              <a:off x="1541520" y="3978000"/>
              <a:ext cx="3240" cy="1047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5" name=""/>
            <p:cNvSpPr/>
            <p:nvPr/>
          </p:nvSpPr>
          <p:spPr>
            <a:xfrm flipV="1">
              <a:off x="1541520" y="3978000"/>
              <a:ext cx="3240" cy="1047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56" name=""/>
            <p:cNvGrpSpPr/>
            <p:nvPr/>
          </p:nvGrpSpPr>
          <p:grpSpPr>
            <a:xfrm>
              <a:off x="1868400" y="2427120"/>
              <a:ext cx="2490480" cy="2268720"/>
              <a:chOff x="1868400" y="2427120"/>
              <a:chExt cx="2490480" cy="2268720"/>
            </a:xfrm>
          </p:grpSpPr>
          <p:sp>
            <p:nvSpPr>
              <p:cNvPr id="1057" name=""/>
              <p:cNvSpPr/>
              <p:nvPr/>
            </p:nvSpPr>
            <p:spPr>
              <a:xfrm>
                <a:off x="2223000" y="3821400"/>
                <a:ext cx="6480" cy="78120"/>
              </a:xfrm>
              <a:custGeom>
                <a:avLst/>
                <a:gdLst/>
                <a:ahLst/>
                <a:rect l="l" t="t" r="r" b="b"/>
                <a:pathLst>
                  <a:path w="5" h="59">
                    <a:moveTo>
                      <a:pt x="5" y="0"/>
                    </a:moveTo>
                    <a:lnTo>
                      <a:pt x="5" y="16"/>
                    </a:lnTo>
                    <a:lnTo>
                      <a:pt x="0" y="43"/>
                    </a:lnTo>
                    <a:lnTo>
                      <a:pt x="0" y="5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1320" bIns="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8" name=""/>
              <p:cNvSpPr/>
              <p:nvPr/>
            </p:nvSpPr>
            <p:spPr>
              <a:xfrm>
                <a:off x="2223000" y="3899520"/>
                <a:ext cx="98280" cy="34560"/>
              </a:xfrm>
              <a:custGeom>
                <a:avLst/>
                <a:gdLst/>
                <a:ahLst/>
                <a:rect l="l" t="t" r="r" b="b"/>
                <a:pathLst>
                  <a:path w="72" h="26">
                    <a:moveTo>
                      <a:pt x="0" y="0"/>
                    </a:moveTo>
                    <a:lnTo>
                      <a:pt x="5" y="5"/>
                    </a:lnTo>
                    <a:lnTo>
                      <a:pt x="25" y="10"/>
                    </a:lnTo>
                    <a:lnTo>
                      <a:pt x="51" y="21"/>
                    </a:lnTo>
                    <a:lnTo>
                      <a:pt x="72" y="2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9" name=""/>
              <p:cNvSpPr/>
              <p:nvPr/>
            </p:nvSpPr>
            <p:spPr>
              <a:xfrm>
                <a:off x="2229840" y="3821400"/>
                <a:ext cx="91440" cy="112680"/>
              </a:xfrm>
              <a:custGeom>
                <a:avLst/>
                <a:gdLst/>
                <a:ahLst/>
                <a:rect l="l" t="t" r="r" b="b"/>
                <a:pathLst>
                  <a:path w="67" h="85">
                    <a:moveTo>
                      <a:pt x="67" y="85"/>
                    </a:moveTo>
                    <a:lnTo>
                      <a:pt x="62" y="75"/>
                    </a:lnTo>
                    <a:lnTo>
                      <a:pt x="51" y="64"/>
                    </a:lnTo>
                    <a:lnTo>
                      <a:pt x="36" y="43"/>
                    </a:lnTo>
                    <a:lnTo>
                      <a:pt x="20" y="22"/>
                    </a:lnTo>
                    <a:lnTo>
                      <a:pt x="5" y="6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0" name=""/>
              <p:cNvSpPr/>
              <p:nvPr/>
            </p:nvSpPr>
            <p:spPr>
              <a:xfrm>
                <a:off x="2144880" y="3786480"/>
                <a:ext cx="42480" cy="98280"/>
              </a:xfrm>
              <a:custGeom>
                <a:avLst/>
                <a:gdLst/>
                <a:ahLst/>
                <a:rect l="l" t="t" r="r" b="b"/>
                <a:pathLst>
                  <a:path w="31" h="74">
                    <a:moveTo>
                      <a:pt x="31" y="0"/>
                    </a:moveTo>
                    <a:lnTo>
                      <a:pt x="26" y="5"/>
                    </a:lnTo>
                    <a:lnTo>
                      <a:pt x="20" y="11"/>
                    </a:lnTo>
                    <a:lnTo>
                      <a:pt x="10" y="26"/>
                    </a:lnTo>
                    <a:lnTo>
                      <a:pt x="5" y="48"/>
                    </a:lnTo>
                    <a:lnTo>
                      <a:pt x="0" y="7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1" name=""/>
              <p:cNvSpPr/>
              <p:nvPr/>
            </p:nvSpPr>
            <p:spPr>
              <a:xfrm>
                <a:off x="2144880" y="3885120"/>
                <a:ext cx="1440" cy="14400"/>
              </a:xfrm>
              <a:custGeom>
                <a:avLst/>
                <a:gdLst/>
                <a:ahLst/>
                <a:rect l="l" t="t" r="r" b="b"/>
                <a:pathLst>
                  <a:path w="0" h="11">
                    <a:moveTo>
                      <a:pt x="0" y="0"/>
                    </a:moveTo>
                    <a:lnTo>
                      <a:pt x="0" y="5"/>
                    </a:lnTo>
                    <a:lnTo>
                      <a:pt x="0" y="11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2" name=""/>
              <p:cNvSpPr/>
              <p:nvPr/>
            </p:nvSpPr>
            <p:spPr>
              <a:xfrm>
                <a:off x="1890000" y="3899520"/>
                <a:ext cx="254520" cy="126000"/>
              </a:xfrm>
              <a:custGeom>
                <a:avLst/>
                <a:gdLst/>
                <a:ahLst/>
                <a:rect l="l" t="t" r="r" b="b"/>
                <a:pathLst>
                  <a:path w="186" h="95">
                    <a:moveTo>
                      <a:pt x="186" y="0"/>
                    </a:moveTo>
                    <a:lnTo>
                      <a:pt x="175" y="10"/>
                    </a:lnTo>
                    <a:lnTo>
                      <a:pt x="170" y="16"/>
                    </a:lnTo>
                    <a:lnTo>
                      <a:pt x="160" y="26"/>
                    </a:lnTo>
                    <a:lnTo>
                      <a:pt x="114" y="53"/>
                    </a:lnTo>
                    <a:lnTo>
                      <a:pt x="98" y="53"/>
                    </a:lnTo>
                    <a:lnTo>
                      <a:pt x="88" y="69"/>
                    </a:lnTo>
                    <a:lnTo>
                      <a:pt x="46" y="85"/>
                    </a:lnTo>
                    <a:lnTo>
                      <a:pt x="41" y="90"/>
                    </a:lnTo>
                    <a:lnTo>
                      <a:pt x="31" y="90"/>
                    </a:lnTo>
                    <a:lnTo>
                      <a:pt x="10" y="95"/>
                    </a:lnTo>
                    <a:lnTo>
                      <a:pt x="5" y="95"/>
                    </a:lnTo>
                    <a:lnTo>
                      <a:pt x="5" y="90"/>
                    </a:lnTo>
                    <a:lnTo>
                      <a:pt x="0" y="95"/>
                    </a:lnTo>
                    <a:lnTo>
                      <a:pt x="0" y="9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3" name=""/>
              <p:cNvSpPr/>
              <p:nvPr/>
            </p:nvSpPr>
            <p:spPr>
              <a:xfrm>
                <a:off x="1868400" y="4025880"/>
                <a:ext cx="21600" cy="14400"/>
              </a:xfrm>
              <a:custGeom>
                <a:avLst/>
                <a:gdLst/>
                <a:ahLst/>
                <a:rect l="l" t="t" r="r" b="b"/>
                <a:pathLst>
                  <a:path w="16" h="11">
                    <a:moveTo>
                      <a:pt x="16" y="0"/>
                    </a:moveTo>
                    <a:lnTo>
                      <a:pt x="11" y="0"/>
                    </a:lnTo>
                    <a:lnTo>
                      <a:pt x="6" y="5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4" name=""/>
              <p:cNvSpPr/>
              <p:nvPr/>
            </p:nvSpPr>
            <p:spPr>
              <a:xfrm>
                <a:off x="1868400" y="4040280"/>
                <a:ext cx="1080" cy="6840"/>
              </a:xfrm>
              <a:custGeom>
                <a:avLst/>
                <a:gdLst/>
                <a:ahLst/>
                <a:rect l="l" t="t" r="r" b="b"/>
                <a:pathLst>
                  <a:path w="0" h="5">
                    <a:moveTo>
                      <a:pt x="0" y="0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960" bIns="-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5" name=""/>
              <p:cNvSpPr/>
              <p:nvPr/>
            </p:nvSpPr>
            <p:spPr>
              <a:xfrm>
                <a:off x="1868400" y="4047480"/>
                <a:ext cx="21600" cy="6480"/>
              </a:xfrm>
              <a:custGeom>
                <a:avLst/>
                <a:gdLst/>
                <a:ahLst/>
                <a:rect l="l" t="t" r="r" b="b"/>
                <a:pathLst>
                  <a:path w="16" h="5">
                    <a:moveTo>
                      <a:pt x="0" y="0"/>
                    </a:moveTo>
                    <a:lnTo>
                      <a:pt x="6" y="5"/>
                    </a:lnTo>
                    <a:lnTo>
                      <a:pt x="11" y="5"/>
                    </a:lnTo>
                    <a:lnTo>
                      <a:pt x="16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6" name=""/>
              <p:cNvSpPr/>
              <p:nvPr/>
            </p:nvSpPr>
            <p:spPr>
              <a:xfrm>
                <a:off x="1890000" y="4047480"/>
                <a:ext cx="1440" cy="6480"/>
              </a:xfrm>
              <a:prstGeom prst="rect">
                <a:avLst/>
              </a:prstGeom>
              <a:noFill/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7" name=""/>
              <p:cNvSpPr/>
              <p:nvPr/>
            </p:nvSpPr>
            <p:spPr>
              <a:xfrm>
                <a:off x="1890000" y="3906360"/>
                <a:ext cx="324720" cy="140760"/>
              </a:xfrm>
              <a:custGeom>
                <a:avLst/>
                <a:gdLst/>
                <a:ahLst/>
                <a:rect l="l" t="t" r="r" b="b"/>
                <a:pathLst>
                  <a:path w="237" h="106">
                    <a:moveTo>
                      <a:pt x="0" y="106"/>
                    </a:moveTo>
                    <a:lnTo>
                      <a:pt x="93" y="69"/>
                    </a:lnTo>
                    <a:lnTo>
                      <a:pt x="160" y="53"/>
                    </a:lnTo>
                    <a:lnTo>
                      <a:pt x="237" y="0"/>
                    </a:lnTo>
                    <a:lnTo>
                      <a:pt x="186" y="0"/>
                    </a:lnTo>
                    <a:lnTo>
                      <a:pt x="170" y="11"/>
                    </a:lnTo>
                    <a:lnTo>
                      <a:pt x="150" y="4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8" name=""/>
              <p:cNvSpPr/>
              <p:nvPr/>
            </p:nvSpPr>
            <p:spPr>
              <a:xfrm>
                <a:off x="2095560" y="3970080"/>
                <a:ext cx="1080" cy="12960"/>
              </a:xfrm>
              <a:custGeom>
                <a:avLst/>
                <a:gdLst/>
                <a:ahLst/>
                <a:rect l="l" t="t" r="r" b="b"/>
                <a:pathLst>
                  <a:path w="0" h="10">
                    <a:moveTo>
                      <a:pt x="0" y="0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9" name=""/>
              <p:cNvSpPr/>
              <p:nvPr/>
            </p:nvSpPr>
            <p:spPr>
              <a:xfrm>
                <a:off x="2080440" y="3983400"/>
                <a:ext cx="15120" cy="29160"/>
              </a:xfrm>
              <a:custGeom>
                <a:avLst/>
                <a:gdLst/>
                <a:ahLst/>
                <a:rect l="l" t="t" r="r" b="b"/>
                <a:pathLst>
                  <a:path w="11" h="22">
                    <a:moveTo>
                      <a:pt x="11" y="0"/>
                    </a:moveTo>
                    <a:lnTo>
                      <a:pt x="5" y="6"/>
                    </a:lnTo>
                    <a:lnTo>
                      <a:pt x="5" y="16"/>
                    </a:lnTo>
                    <a:lnTo>
                      <a:pt x="0" y="2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0" name=""/>
              <p:cNvSpPr/>
              <p:nvPr/>
            </p:nvSpPr>
            <p:spPr>
              <a:xfrm>
                <a:off x="2046240" y="4012560"/>
                <a:ext cx="33840" cy="70200"/>
              </a:xfrm>
              <a:custGeom>
                <a:avLst/>
                <a:gdLst/>
                <a:ahLst/>
                <a:rect l="l" t="t" r="r" b="b"/>
                <a:pathLst>
                  <a:path w="25" h="53">
                    <a:moveTo>
                      <a:pt x="25" y="0"/>
                    </a:moveTo>
                    <a:lnTo>
                      <a:pt x="15" y="5"/>
                    </a:lnTo>
                    <a:lnTo>
                      <a:pt x="0" y="5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1" name=""/>
              <p:cNvSpPr/>
              <p:nvPr/>
            </p:nvSpPr>
            <p:spPr>
              <a:xfrm>
                <a:off x="2214720" y="3997800"/>
                <a:ext cx="71280" cy="49320"/>
              </a:xfrm>
              <a:custGeom>
                <a:avLst/>
                <a:gdLst/>
                <a:ahLst/>
                <a:rect l="l" t="t" r="r" b="b"/>
                <a:pathLst>
                  <a:path w="52" h="37">
                    <a:moveTo>
                      <a:pt x="0" y="37"/>
                    </a:moveTo>
                    <a:lnTo>
                      <a:pt x="11" y="32"/>
                    </a:lnTo>
                    <a:lnTo>
                      <a:pt x="21" y="21"/>
                    </a:lnTo>
                    <a:lnTo>
                      <a:pt x="31" y="5"/>
                    </a:lnTo>
                    <a:lnTo>
                      <a:pt x="5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2" name=""/>
              <p:cNvSpPr/>
              <p:nvPr/>
            </p:nvSpPr>
            <p:spPr>
              <a:xfrm>
                <a:off x="2286000" y="3962160"/>
                <a:ext cx="1080" cy="35640"/>
              </a:xfrm>
              <a:custGeom>
                <a:avLst/>
                <a:gdLst/>
                <a:ahLst/>
                <a:rect l="l" t="t" r="r" b="b"/>
                <a:pathLst>
                  <a:path w="0" h="27">
                    <a:moveTo>
                      <a:pt x="0" y="27"/>
                    </a:moveTo>
                    <a:lnTo>
                      <a:pt x="0" y="22"/>
                    </a:lnTo>
                    <a:lnTo>
                      <a:pt x="0" y="11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160" bIns="-11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3" name=""/>
              <p:cNvSpPr/>
              <p:nvPr/>
            </p:nvSpPr>
            <p:spPr>
              <a:xfrm>
                <a:off x="2286000" y="3962160"/>
                <a:ext cx="6480" cy="1440"/>
              </a:xfrm>
              <a:prstGeom prst="rect">
                <a:avLst/>
              </a:prstGeom>
              <a:noFill/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4" name=""/>
              <p:cNvSpPr/>
              <p:nvPr/>
            </p:nvSpPr>
            <p:spPr>
              <a:xfrm>
                <a:off x="2292840" y="3927600"/>
                <a:ext cx="21600" cy="34200"/>
              </a:xfrm>
              <a:custGeom>
                <a:avLst/>
                <a:gdLst/>
                <a:ahLst/>
                <a:rect l="l" t="t" r="r" b="b"/>
                <a:pathLst>
                  <a:path w="16" h="26">
                    <a:moveTo>
                      <a:pt x="0" y="26"/>
                    </a:moveTo>
                    <a:lnTo>
                      <a:pt x="5" y="21"/>
                    </a:lnTo>
                    <a:lnTo>
                      <a:pt x="11" y="5"/>
                    </a:lnTo>
                    <a:lnTo>
                      <a:pt x="1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5" name=""/>
              <p:cNvSpPr/>
              <p:nvPr/>
            </p:nvSpPr>
            <p:spPr>
              <a:xfrm>
                <a:off x="2314800" y="3878640"/>
                <a:ext cx="63000" cy="48960"/>
              </a:xfrm>
              <a:custGeom>
                <a:avLst/>
                <a:gdLst/>
                <a:ahLst/>
                <a:rect l="l" t="t" r="r" b="b"/>
                <a:pathLst>
                  <a:path w="46" h="37">
                    <a:moveTo>
                      <a:pt x="0" y="37"/>
                    </a:moveTo>
                    <a:lnTo>
                      <a:pt x="15" y="32"/>
                    </a:lnTo>
                    <a:lnTo>
                      <a:pt x="15" y="32"/>
                    </a:lnTo>
                    <a:lnTo>
                      <a:pt x="10" y="32"/>
                    </a:lnTo>
                    <a:lnTo>
                      <a:pt x="10" y="26"/>
                    </a:lnTo>
                    <a:lnTo>
                      <a:pt x="20" y="26"/>
                    </a:lnTo>
                    <a:lnTo>
                      <a:pt x="36" y="0"/>
                    </a:lnTo>
                    <a:lnTo>
                      <a:pt x="4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6" name=""/>
              <p:cNvSpPr/>
              <p:nvPr/>
            </p:nvSpPr>
            <p:spPr>
              <a:xfrm>
                <a:off x="2377800" y="3878640"/>
                <a:ext cx="13320" cy="12960"/>
              </a:xfrm>
              <a:custGeom>
                <a:avLst/>
                <a:gdLst/>
                <a:ahLst/>
                <a:rect l="l" t="t" r="r" b="b"/>
                <a:pathLst>
                  <a:path w="10" h="10">
                    <a:moveTo>
                      <a:pt x="0" y="0"/>
                    </a:moveTo>
                    <a:lnTo>
                      <a:pt x="5" y="0"/>
                    </a:lnTo>
                    <a:lnTo>
                      <a:pt x="10" y="5"/>
                    </a:lnTo>
                    <a:lnTo>
                      <a:pt x="10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7" name=""/>
              <p:cNvSpPr/>
              <p:nvPr/>
            </p:nvSpPr>
            <p:spPr>
              <a:xfrm>
                <a:off x="2391480" y="3871800"/>
                <a:ext cx="15120" cy="20160"/>
              </a:xfrm>
              <a:custGeom>
                <a:avLst/>
                <a:gdLst/>
                <a:ahLst/>
                <a:rect l="l" t="t" r="r" b="b"/>
                <a:pathLst>
                  <a:path w="11" h="15">
                    <a:moveTo>
                      <a:pt x="0" y="15"/>
                    </a:moveTo>
                    <a:lnTo>
                      <a:pt x="6" y="10"/>
                    </a:lnTo>
                    <a:lnTo>
                      <a:pt x="11" y="5"/>
                    </a:lnTo>
                    <a:lnTo>
                      <a:pt x="1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640" bIns="-26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8" name=""/>
              <p:cNvSpPr/>
              <p:nvPr/>
            </p:nvSpPr>
            <p:spPr>
              <a:xfrm>
                <a:off x="2406600" y="3821400"/>
                <a:ext cx="42120" cy="50040"/>
              </a:xfrm>
              <a:custGeom>
                <a:avLst/>
                <a:gdLst/>
                <a:ahLst/>
                <a:rect l="l" t="t" r="r" b="b"/>
                <a:pathLst>
                  <a:path w="31" h="38">
                    <a:moveTo>
                      <a:pt x="0" y="38"/>
                    </a:moveTo>
                    <a:lnTo>
                      <a:pt x="10" y="38"/>
                    </a:lnTo>
                    <a:lnTo>
                      <a:pt x="3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9" name=""/>
              <p:cNvSpPr/>
              <p:nvPr/>
            </p:nvSpPr>
            <p:spPr>
              <a:xfrm>
                <a:off x="2449080" y="3821400"/>
                <a:ext cx="84960" cy="1080"/>
              </a:xfrm>
              <a:custGeom>
                <a:avLst/>
                <a:gdLst/>
                <a:ahLst/>
                <a:rect l="l" t="t" r="r" b="b"/>
                <a:pathLst>
                  <a:path w="62" h="0">
                    <a:moveTo>
                      <a:pt x="0" y="0"/>
                    </a:moveTo>
                    <a:lnTo>
                      <a:pt x="15" y="0"/>
                    </a:lnTo>
                    <a:lnTo>
                      <a:pt x="41" y="0"/>
                    </a:lnTo>
                    <a:lnTo>
                      <a:pt x="6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0" name=""/>
              <p:cNvSpPr/>
              <p:nvPr/>
            </p:nvSpPr>
            <p:spPr>
              <a:xfrm>
                <a:off x="2534040" y="3821400"/>
                <a:ext cx="27000" cy="20880"/>
              </a:xfrm>
              <a:custGeom>
                <a:avLst/>
                <a:gdLst/>
                <a:ahLst/>
                <a:rect l="l" t="t" r="r" b="b"/>
                <a:pathLst>
                  <a:path w="20" h="16">
                    <a:moveTo>
                      <a:pt x="0" y="0"/>
                    </a:moveTo>
                    <a:lnTo>
                      <a:pt x="0" y="6"/>
                    </a:lnTo>
                    <a:lnTo>
                      <a:pt x="5" y="11"/>
                    </a:lnTo>
                    <a:lnTo>
                      <a:pt x="20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1" name=""/>
              <p:cNvSpPr/>
              <p:nvPr/>
            </p:nvSpPr>
            <p:spPr>
              <a:xfrm>
                <a:off x="2561400" y="3842280"/>
                <a:ext cx="14760" cy="42480"/>
              </a:xfrm>
              <a:custGeom>
                <a:avLst/>
                <a:gdLst/>
                <a:ahLst/>
                <a:rect l="l" t="t" r="r" b="b"/>
                <a:pathLst>
                  <a:path w="11" h="32">
                    <a:moveTo>
                      <a:pt x="0" y="0"/>
                    </a:moveTo>
                    <a:lnTo>
                      <a:pt x="6" y="11"/>
                    </a:lnTo>
                    <a:lnTo>
                      <a:pt x="11" y="27"/>
                    </a:lnTo>
                    <a:lnTo>
                      <a:pt x="11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2" name=""/>
              <p:cNvSpPr/>
              <p:nvPr/>
            </p:nvSpPr>
            <p:spPr>
              <a:xfrm>
                <a:off x="2321640" y="3871800"/>
                <a:ext cx="254520" cy="70200"/>
              </a:xfrm>
              <a:custGeom>
                <a:avLst/>
                <a:gdLst/>
                <a:ahLst/>
                <a:rect l="l" t="t" r="r" b="b"/>
                <a:pathLst>
                  <a:path w="186" h="53">
                    <a:moveTo>
                      <a:pt x="186" y="10"/>
                    </a:moveTo>
                    <a:lnTo>
                      <a:pt x="113" y="5"/>
                    </a:lnTo>
                    <a:lnTo>
                      <a:pt x="103" y="5"/>
                    </a:lnTo>
                    <a:lnTo>
                      <a:pt x="98" y="5"/>
                    </a:lnTo>
                    <a:lnTo>
                      <a:pt x="98" y="15"/>
                    </a:lnTo>
                    <a:lnTo>
                      <a:pt x="88" y="10"/>
                    </a:lnTo>
                    <a:lnTo>
                      <a:pt x="82" y="10"/>
                    </a:lnTo>
                    <a:lnTo>
                      <a:pt x="77" y="0"/>
                    </a:lnTo>
                    <a:lnTo>
                      <a:pt x="62" y="5"/>
                    </a:lnTo>
                    <a:lnTo>
                      <a:pt x="57" y="15"/>
                    </a:lnTo>
                    <a:lnTo>
                      <a:pt x="51" y="21"/>
                    </a:lnTo>
                    <a:lnTo>
                      <a:pt x="51" y="47"/>
                    </a:lnTo>
                    <a:lnTo>
                      <a:pt x="36" y="47"/>
                    </a:lnTo>
                    <a:lnTo>
                      <a:pt x="31" y="53"/>
                    </a:lnTo>
                    <a:lnTo>
                      <a:pt x="21" y="53"/>
                    </a:lnTo>
                    <a:lnTo>
                      <a:pt x="0" y="4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3" name=""/>
              <p:cNvSpPr/>
              <p:nvPr/>
            </p:nvSpPr>
            <p:spPr>
              <a:xfrm>
                <a:off x="2377800" y="3934440"/>
                <a:ext cx="6480" cy="27720"/>
              </a:xfrm>
              <a:custGeom>
                <a:avLst/>
                <a:gdLst/>
                <a:ahLst/>
                <a:rect l="l" t="t" r="r" b="b"/>
                <a:pathLst>
                  <a:path w="5" h="21">
                    <a:moveTo>
                      <a:pt x="5" y="0"/>
                    </a:moveTo>
                    <a:lnTo>
                      <a:pt x="0" y="0"/>
                    </a:lnTo>
                    <a:lnTo>
                      <a:pt x="0" y="11"/>
                    </a:lnTo>
                    <a:lnTo>
                      <a:pt x="0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4" name=""/>
              <p:cNvSpPr/>
              <p:nvPr/>
            </p:nvSpPr>
            <p:spPr>
              <a:xfrm>
                <a:off x="2377800" y="3962160"/>
                <a:ext cx="1080" cy="7920"/>
              </a:xfrm>
              <a:custGeom>
                <a:avLst/>
                <a:gdLst/>
                <a:ahLst/>
                <a:rect l="l" t="t" r="r" b="b"/>
                <a:pathLst>
                  <a:path w="0" h="6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5" name=""/>
              <p:cNvSpPr/>
              <p:nvPr/>
            </p:nvSpPr>
            <p:spPr>
              <a:xfrm>
                <a:off x="2350440" y="3970080"/>
                <a:ext cx="27000" cy="168480"/>
              </a:xfrm>
              <a:custGeom>
                <a:avLst/>
                <a:gdLst/>
                <a:ahLst/>
                <a:rect l="l" t="t" r="r" b="b"/>
                <a:pathLst>
                  <a:path w="20" h="127">
                    <a:moveTo>
                      <a:pt x="20" y="0"/>
                    </a:moveTo>
                    <a:lnTo>
                      <a:pt x="15" y="42"/>
                    </a:lnTo>
                    <a:lnTo>
                      <a:pt x="20" y="85"/>
                    </a:lnTo>
                    <a:lnTo>
                      <a:pt x="0" y="12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6" name=""/>
              <p:cNvSpPr/>
              <p:nvPr/>
            </p:nvSpPr>
            <p:spPr>
              <a:xfrm>
                <a:off x="2292840" y="4138920"/>
                <a:ext cx="57240" cy="14400"/>
              </a:xfrm>
              <a:custGeom>
                <a:avLst/>
                <a:gdLst/>
                <a:ahLst/>
                <a:rect l="l" t="t" r="r" b="b"/>
                <a:pathLst>
                  <a:path w="42" h="11">
                    <a:moveTo>
                      <a:pt x="42" y="0"/>
                    </a:moveTo>
                    <a:lnTo>
                      <a:pt x="31" y="5"/>
                    </a:lnTo>
                    <a:lnTo>
                      <a:pt x="16" y="11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7" name=""/>
              <p:cNvSpPr/>
              <p:nvPr/>
            </p:nvSpPr>
            <p:spPr>
              <a:xfrm>
                <a:off x="2194200" y="4145760"/>
                <a:ext cx="156240" cy="155520"/>
              </a:xfrm>
              <a:custGeom>
                <a:avLst/>
                <a:gdLst/>
                <a:ahLst/>
                <a:rect l="l" t="t" r="r" b="b"/>
                <a:pathLst>
                  <a:path w="114" h="117">
                    <a:moveTo>
                      <a:pt x="108" y="0"/>
                    </a:moveTo>
                    <a:lnTo>
                      <a:pt x="114" y="37"/>
                    </a:lnTo>
                    <a:lnTo>
                      <a:pt x="114" y="69"/>
                    </a:lnTo>
                    <a:lnTo>
                      <a:pt x="88" y="74"/>
                    </a:lnTo>
                    <a:lnTo>
                      <a:pt x="88" y="80"/>
                    </a:lnTo>
                    <a:lnTo>
                      <a:pt x="52" y="117"/>
                    </a:lnTo>
                    <a:lnTo>
                      <a:pt x="41" y="117"/>
                    </a:lnTo>
                    <a:lnTo>
                      <a:pt x="5" y="106"/>
                    </a:lnTo>
                    <a:lnTo>
                      <a:pt x="0" y="10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8" name=""/>
              <p:cNvSpPr/>
              <p:nvPr/>
            </p:nvSpPr>
            <p:spPr>
              <a:xfrm>
                <a:off x="2229840" y="4258800"/>
                <a:ext cx="232560" cy="119520"/>
              </a:xfrm>
              <a:custGeom>
                <a:avLst/>
                <a:gdLst/>
                <a:ahLst/>
                <a:rect l="l" t="t" r="r" b="b"/>
                <a:pathLst>
                  <a:path w="170" h="90">
                    <a:moveTo>
                      <a:pt x="57" y="0"/>
                    </a:moveTo>
                    <a:lnTo>
                      <a:pt x="72" y="0"/>
                    </a:lnTo>
                    <a:lnTo>
                      <a:pt x="139" y="0"/>
                    </a:lnTo>
                    <a:lnTo>
                      <a:pt x="165" y="27"/>
                    </a:lnTo>
                    <a:lnTo>
                      <a:pt x="160" y="42"/>
                    </a:lnTo>
                    <a:lnTo>
                      <a:pt x="170" y="42"/>
                    </a:lnTo>
                    <a:lnTo>
                      <a:pt x="160" y="90"/>
                    </a:lnTo>
                    <a:lnTo>
                      <a:pt x="103" y="90"/>
                    </a:lnTo>
                    <a:lnTo>
                      <a:pt x="41" y="58"/>
                    </a:lnTo>
                    <a:lnTo>
                      <a:pt x="20" y="48"/>
                    </a:lnTo>
                    <a:lnTo>
                      <a:pt x="0" y="5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9" name=""/>
              <p:cNvSpPr/>
              <p:nvPr/>
            </p:nvSpPr>
            <p:spPr>
              <a:xfrm>
                <a:off x="2455920" y="3828960"/>
                <a:ext cx="6480" cy="42480"/>
              </a:xfrm>
              <a:custGeom>
                <a:avLst/>
                <a:gdLst/>
                <a:ahLst/>
                <a:rect l="l" t="t" r="r" b="b"/>
                <a:pathLst>
                  <a:path w="5" h="32">
                    <a:moveTo>
                      <a:pt x="0" y="0"/>
                    </a:moveTo>
                    <a:lnTo>
                      <a:pt x="0" y="10"/>
                    </a:lnTo>
                    <a:lnTo>
                      <a:pt x="0" y="26"/>
                    </a:lnTo>
                    <a:lnTo>
                      <a:pt x="5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0" name=""/>
              <p:cNvSpPr/>
              <p:nvPr/>
            </p:nvSpPr>
            <p:spPr>
              <a:xfrm>
                <a:off x="2455920" y="3871800"/>
                <a:ext cx="13320" cy="41040"/>
              </a:xfrm>
              <a:custGeom>
                <a:avLst/>
                <a:gdLst/>
                <a:ahLst/>
                <a:rect l="l" t="t" r="r" b="b"/>
                <a:pathLst>
                  <a:path w="10" h="31">
                    <a:moveTo>
                      <a:pt x="5" y="0"/>
                    </a:moveTo>
                    <a:lnTo>
                      <a:pt x="0" y="21"/>
                    </a:lnTo>
                    <a:lnTo>
                      <a:pt x="10" y="3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1" name=""/>
              <p:cNvSpPr/>
              <p:nvPr/>
            </p:nvSpPr>
            <p:spPr>
              <a:xfrm>
                <a:off x="2469600" y="3912840"/>
                <a:ext cx="57600" cy="21240"/>
              </a:xfrm>
              <a:custGeom>
                <a:avLst/>
                <a:gdLst/>
                <a:ahLst/>
                <a:rect l="l" t="t" r="r" b="b"/>
                <a:pathLst>
                  <a:path w="42" h="16">
                    <a:moveTo>
                      <a:pt x="0" y="0"/>
                    </a:moveTo>
                    <a:lnTo>
                      <a:pt x="11" y="6"/>
                    </a:lnTo>
                    <a:lnTo>
                      <a:pt x="31" y="11"/>
                    </a:lnTo>
                    <a:lnTo>
                      <a:pt x="42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2" name=""/>
              <p:cNvSpPr/>
              <p:nvPr/>
            </p:nvSpPr>
            <p:spPr>
              <a:xfrm>
                <a:off x="2527200" y="3934440"/>
                <a:ext cx="33840" cy="14400"/>
              </a:xfrm>
              <a:custGeom>
                <a:avLst/>
                <a:gdLst/>
                <a:ahLst/>
                <a:rect l="l" t="t" r="r" b="b"/>
                <a:pathLst>
                  <a:path w="25" h="11">
                    <a:moveTo>
                      <a:pt x="0" y="0"/>
                    </a:moveTo>
                    <a:lnTo>
                      <a:pt x="10" y="0"/>
                    </a:lnTo>
                    <a:lnTo>
                      <a:pt x="20" y="11"/>
                    </a:lnTo>
                    <a:lnTo>
                      <a:pt x="25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3" name=""/>
              <p:cNvSpPr/>
              <p:nvPr/>
            </p:nvSpPr>
            <p:spPr>
              <a:xfrm>
                <a:off x="2561400" y="3948840"/>
                <a:ext cx="57240" cy="212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4" name=""/>
              <p:cNvSpPr/>
              <p:nvPr/>
            </p:nvSpPr>
            <p:spPr>
              <a:xfrm>
                <a:off x="2512080" y="3871800"/>
                <a:ext cx="142560" cy="330840"/>
              </a:xfrm>
              <a:custGeom>
                <a:avLst/>
                <a:gdLst/>
                <a:ahLst/>
                <a:rect l="l" t="t" r="r" b="b"/>
                <a:pathLst>
                  <a:path w="104" h="249">
                    <a:moveTo>
                      <a:pt x="5" y="249"/>
                    </a:moveTo>
                    <a:lnTo>
                      <a:pt x="0" y="238"/>
                    </a:lnTo>
                    <a:lnTo>
                      <a:pt x="21" y="217"/>
                    </a:lnTo>
                    <a:lnTo>
                      <a:pt x="104" y="63"/>
                    </a:lnTo>
                    <a:lnTo>
                      <a:pt x="78" y="42"/>
                    </a:lnTo>
                    <a:lnTo>
                      <a:pt x="78" y="5"/>
                    </a:lnTo>
                    <a:lnTo>
                      <a:pt x="88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5" name=""/>
              <p:cNvSpPr/>
              <p:nvPr/>
            </p:nvSpPr>
            <p:spPr>
              <a:xfrm>
                <a:off x="2619000" y="3842280"/>
                <a:ext cx="197280" cy="91800"/>
              </a:xfrm>
              <a:custGeom>
                <a:avLst/>
                <a:gdLst/>
                <a:ahLst/>
                <a:rect l="l" t="t" r="r" b="b"/>
                <a:pathLst>
                  <a:path w="144" h="69">
                    <a:moveTo>
                      <a:pt x="0" y="32"/>
                    </a:moveTo>
                    <a:lnTo>
                      <a:pt x="20" y="22"/>
                    </a:lnTo>
                    <a:lnTo>
                      <a:pt x="20" y="43"/>
                    </a:lnTo>
                    <a:lnTo>
                      <a:pt x="36" y="43"/>
                    </a:lnTo>
                    <a:lnTo>
                      <a:pt x="51" y="69"/>
                    </a:lnTo>
                    <a:lnTo>
                      <a:pt x="108" y="6"/>
                    </a:lnTo>
                    <a:lnTo>
                      <a:pt x="144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6" name=""/>
              <p:cNvSpPr/>
              <p:nvPr/>
            </p:nvSpPr>
            <p:spPr>
              <a:xfrm>
                <a:off x="2688840" y="3934440"/>
                <a:ext cx="57240" cy="105840"/>
              </a:xfrm>
              <a:custGeom>
                <a:avLst/>
                <a:gdLst/>
                <a:ahLst/>
                <a:rect l="l" t="t" r="r" b="b"/>
                <a:pathLst>
                  <a:path w="42" h="80">
                    <a:moveTo>
                      <a:pt x="0" y="0"/>
                    </a:moveTo>
                    <a:lnTo>
                      <a:pt x="0" y="16"/>
                    </a:lnTo>
                    <a:lnTo>
                      <a:pt x="5" y="21"/>
                    </a:lnTo>
                    <a:lnTo>
                      <a:pt x="5" y="37"/>
                    </a:lnTo>
                    <a:lnTo>
                      <a:pt x="42" y="43"/>
                    </a:lnTo>
                    <a:lnTo>
                      <a:pt x="36" y="8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7" name=""/>
              <p:cNvSpPr/>
              <p:nvPr/>
            </p:nvSpPr>
            <p:spPr>
              <a:xfrm>
                <a:off x="2619000" y="3921120"/>
                <a:ext cx="69840" cy="34200"/>
              </a:xfrm>
              <a:custGeom>
                <a:avLst/>
                <a:gdLst/>
                <a:ahLst/>
                <a:rect l="l" t="t" r="r" b="b"/>
                <a:pathLst>
                  <a:path w="51" h="26">
                    <a:moveTo>
                      <a:pt x="51" y="26"/>
                    </a:moveTo>
                    <a:lnTo>
                      <a:pt x="36" y="21"/>
                    </a:lnTo>
                    <a:lnTo>
                      <a:pt x="31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600" bIns="-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8" name=""/>
              <p:cNvSpPr/>
              <p:nvPr/>
            </p:nvSpPr>
            <p:spPr>
              <a:xfrm>
                <a:off x="2433960" y="3899520"/>
                <a:ext cx="135360" cy="386640"/>
              </a:xfrm>
              <a:custGeom>
                <a:avLst/>
                <a:gdLst/>
                <a:ahLst/>
                <a:rect l="l" t="t" r="r" b="b"/>
                <a:pathLst>
                  <a:path w="99" h="291">
                    <a:moveTo>
                      <a:pt x="16" y="0"/>
                    </a:moveTo>
                    <a:lnTo>
                      <a:pt x="0" y="47"/>
                    </a:lnTo>
                    <a:lnTo>
                      <a:pt x="26" y="90"/>
                    </a:lnTo>
                    <a:lnTo>
                      <a:pt x="21" y="111"/>
                    </a:lnTo>
                    <a:lnTo>
                      <a:pt x="21" y="132"/>
                    </a:lnTo>
                    <a:lnTo>
                      <a:pt x="21" y="143"/>
                    </a:lnTo>
                    <a:lnTo>
                      <a:pt x="88" y="291"/>
                    </a:lnTo>
                    <a:lnTo>
                      <a:pt x="88" y="270"/>
                    </a:lnTo>
                    <a:lnTo>
                      <a:pt x="99" y="27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9" name=""/>
              <p:cNvSpPr/>
              <p:nvPr/>
            </p:nvSpPr>
            <p:spPr>
              <a:xfrm flipV="1">
                <a:off x="2469600" y="4012560"/>
                <a:ext cx="78120" cy="64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0" name=""/>
              <p:cNvSpPr/>
              <p:nvPr/>
            </p:nvSpPr>
            <p:spPr>
              <a:xfrm>
                <a:off x="2547720" y="4012560"/>
                <a:ext cx="42120" cy="6480"/>
              </a:xfrm>
              <a:custGeom>
                <a:avLst/>
                <a:gdLst/>
                <a:ahLst/>
                <a:rect l="l" t="t" r="r" b="b"/>
                <a:pathLst>
                  <a:path w="31" h="5">
                    <a:moveTo>
                      <a:pt x="0" y="0"/>
                    </a:moveTo>
                    <a:lnTo>
                      <a:pt x="5" y="5"/>
                    </a:lnTo>
                    <a:lnTo>
                      <a:pt x="16" y="5"/>
                    </a:lnTo>
                    <a:lnTo>
                      <a:pt x="31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1" name=""/>
              <p:cNvSpPr/>
              <p:nvPr/>
            </p:nvSpPr>
            <p:spPr>
              <a:xfrm>
                <a:off x="2590200" y="3976920"/>
                <a:ext cx="28800" cy="42480"/>
              </a:xfrm>
              <a:custGeom>
                <a:avLst/>
                <a:gdLst/>
                <a:ahLst/>
                <a:rect l="l" t="t" r="r" b="b"/>
                <a:pathLst>
                  <a:path w="21" h="32">
                    <a:moveTo>
                      <a:pt x="0" y="32"/>
                    </a:moveTo>
                    <a:lnTo>
                      <a:pt x="10" y="27"/>
                    </a:lnTo>
                    <a:lnTo>
                      <a:pt x="16" y="16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2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2" name=""/>
              <p:cNvSpPr/>
              <p:nvPr/>
            </p:nvSpPr>
            <p:spPr>
              <a:xfrm>
                <a:off x="2547720" y="3955320"/>
                <a:ext cx="70920" cy="21240"/>
              </a:xfrm>
              <a:custGeom>
                <a:avLst/>
                <a:gdLst/>
                <a:ahLst/>
                <a:rect l="l" t="t" r="r" b="b"/>
                <a:pathLst>
                  <a:path w="52" h="16">
                    <a:moveTo>
                      <a:pt x="52" y="16"/>
                    </a:moveTo>
                    <a:lnTo>
                      <a:pt x="41" y="16"/>
                    </a:lnTo>
                    <a:lnTo>
                      <a:pt x="16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3" name=""/>
              <p:cNvSpPr/>
              <p:nvPr/>
            </p:nvSpPr>
            <p:spPr>
              <a:xfrm>
                <a:off x="2433960" y="3948840"/>
                <a:ext cx="113400" cy="12960"/>
              </a:xfrm>
              <a:custGeom>
                <a:avLst/>
                <a:gdLst/>
                <a:ahLst/>
                <a:rect l="l" t="t" r="r" b="b"/>
                <a:pathLst>
                  <a:path w="83" h="10">
                    <a:moveTo>
                      <a:pt x="83" y="5"/>
                    </a:moveTo>
                    <a:lnTo>
                      <a:pt x="57" y="10"/>
                    </a:lnTo>
                    <a:lnTo>
                      <a:pt x="52" y="0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4" name=""/>
              <p:cNvSpPr/>
              <p:nvPr/>
            </p:nvSpPr>
            <p:spPr>
              <a:xfrm>
                <a:off x="2377800" y="3983400"/>
                <a:ext cx="77760" cy="56880"/>
              </a:xfrm>
              <a:custGeom>
                <a:avLst/>
                <a:gdLst/>
                <a:ahLst/>
                <a:rect l="l" t="t" r="r" b="b"/>
                <a:pathLst>
                  <a:path w="57" h="43">
                    <a:moveTo>
                      <a:pt x="57" y="43"/>
                    </a:moveTo>
                    <a:lnTo>
                      <a:pt x="47" y="43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5" name=""/>
              <p:cNvSpPr/>
              <p:nvPr/>
            </p:nvSpPr>
            <p:spPr>
              <a:xfrm>
                <a:off x="2286000" y="3983400"/>
                <a:ext cx="91440" cy="7560"/>
              </a:xfrm>
              <a:custGeom>
                <a:avLst/>
                <a:gdLst/>
                <a:ahLst/>
                <a:rect l="l" t="t" r="r" b="b"/>
                <a:pathLst>
                  <a:path w="67" h="6">
                    <a:moveTo>
                      <a:pt x="67" y="0"/>
                    </a:moveTo>
                    <a:lnTo>
                      <a:pt x="52" y="0"/>
                    </a:lnTo>
                    <a:lnTo>
                      <a:pt x="26" y="0"/>
                    </a:lnTo>
                    <a:lnTo>
                      <a:pt x="0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6" name=""/>
              <p:cNvSpPr/>
              <p:nvPr/>
            </p:nvSpPr>
            <p:spPr>
              <a:xfrm>
                <a:off x="2377800" y="4089960"/>
                <a:ext cx="84600" cy="55440"/>
              </a:xfrm>
              <a:custGeom>
                <a:avLst/>
                <a:gdLst/>
                <a:ahLst/>
                <a:rect l="l" t="t" r="r" b="b"/>
                <a:pathLst>
                  <a:path w="62" h="42">
                    <a:moveTo>
                      <a:pt x="0" y="0"/>
                    </a:moveTo>
                    <a:lnTo>
                      <a:pt x="62" y="0"/>
                    </a:lnTo>
                    <a:lnTo>
                      <a:pt x="47" y="26"/>
                    </a:lnTo>
                    <a:lnTo>
                      <a:pt x="41" y="16"/>
                    </a:lnTo>
                    <a:lnTo>
                      <a:pt x="26" y="4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7" name=""/>
              <p:cNvSpPr/>
              <p:nvPr/>
            </p:nvSpPr>
            <p:spPr>
              <a:xfrm>
                <a:off x="2442240" y="4124160"/>
                <a:ext cx="154800" cy="119520"/>
              </a:xfrm>
              <a:custGeom>
                <a:avLst/>
                <a:gdLst/>
                <a:ahLst/>
                <a:rect l="l" t="t" r="r" b="b"/>
                <a:pathLst>
                  <a:path w="113" h="90">
                    <a:moveTo>
                      <a:pt x="0" y="0"/>
                    </a:moveTo>
                    <a:lnTo>
                      <a:pt x="25" y="37"/>
                    </a:lnTo>
                    <a:lnTo>
                      <a:pt x="46" y="27"/>
                    </a:lnTo>
                    <a:lnTo>
                      <a:pt x="98" y="69"/>
                    </a:lnTo>
                    <a:lnTo>
                      <a:pt x="113" y="75"/>
                    </a:lnTo>
                    <a:lnTo>
                      <a:pt x="113" y="9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8" name=""/>
              <p:cNvSpPr/>
              <p:nvPr/>
            </p:nvSpPr>
            <p:spPr>
              <a:xfrm>
                <a:off x="2527200" y="4237200"/>
                <a:ext cx="105120" cy="21240"/>
              </a:xfrm>
              <a:custGeom>
                <a:avLst/>
                <a:gdLst/>
                <a:ahLst/>
                <a:rect l="l" t="t" r="r" b="b"/>
                <a:pathLst>
                  <a:path w="77" h="16">
                    <a:moveTo>
                      <a:pt x="77" y="16"/>
                    </a:moveTo>
                    <a:lnTo>
                      <a:pt x="62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9" name=""/>
              <p:cNvSpPr/>
              <p:nvPr/>
            </p:nvSpPr>
            <p:spPr>
              <a:xfrm>
                <a:off x="2576520" y="4265280"/>
                <a:ext cx="1440" cy="75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0" name=""/>
              <p:cNvSpPr/>
              <p:nvPr/>
            </p:nvSpPr>
            <p:spPr>
              <a:xfrm>
                <a:off x="2561400" y="4273200"/>
                <a:ext cx="14760" cy="12960"/>
              </a:xfrm>
              <a:custGeom>
                <a:avLst/>
                <a:gdLst/>
                <a:ahLst/>
                <a:rect l="l" t="t" r="r" b="b"/>
                <a:pathLst>
                  <a:path w="11" h="10">
                    <a:moveTo>
                      <a:pt x="11" y="0"/>
                    </a:moveTo>
                    <a:lnTo>
                      <a:pt x="11" y="0"/>
                    </a:lnTo>
                    <a:lnTo>
                      <a:pt x="6" y="0"/>
                    </a:lnTo>
                    <a:lnTo>
                      <a:pt x="0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1" name=""/>
              <p:cNvSpPr/>
              <p:nvPr/>
            </p:nvSpPr>
            <p:spPr>
              <a:xfrm>
                <a:off x="2619000" y="4166640"/>
                <a:ext cx="76680" cy="42480"/>
              </a:xfrm>
              <a:custGeom>
                <a:avLst/>
                <a:gdLst/>
                <a:ahLst/>
                <a:rect l="l" t="t" r="r" b="b"/>
                <a:pathLst>
                  <a:path w="56" h="32">
                    <a:moveTo>
                      <a:pt x="0" y="0"/>
                    </a:moveTo>
                    <a:lnTo>
                      <a:pt x="20" y="11"/>
                    </a:lnTo>
                    <a:lnTo>
                      <a:pt x="56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2" name=""/>
              <p:cNvSpPr/>
              <p:nvPr/>
            </p:nvSpPr>
            <p:spPr>
              <a:xfrm>
                <a:off x="2695680" y="4209480"/>
                <a:ext cx="15120" cy="42480"/>
              </a:xfrm>
              <a:custGeom>
                <a:avLst/>
                <a:gdLst/>
                <a:ahLst/>
                <a:rect l="l" t="t" r="r" b="b"/>
                <a:pathLst>
                  <a:path w="11" h="32">
                    <a:moveTo>
                      <a:pt x="0" y="0"/>
                    </a:moveTo>
                    <a:lnTo>
                      <a:pt x="0" y="11"/>
                    </a:lnTo>
                    <a:lnTo>
                      <a:pt x="0" y="21"/>
                    </a:lnTo>
                    <a:lnTo>
                      <a:pt x="11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3" name=""/>
              <p:cNvSpPr/>
              <p:nvPr/>
            </p:nvSpPr>
            <p:spPr>
              <a:xfrm>
                <a:off x="2710800" y="4230720"/>
                <a:ext cx="20160" cy="21240"/>
              </a:xfrm>
              <a:custGeom>
                <a:avLst/>
                <a:gdLst/>
                <a:ahLst/>
                <a:rect l="l" t="t" r="r" b="b"/>
                <a:pathLst>
                  <a:path w="15" h="16">
                    <a:moveTo>
                      <a:pt x="0" y="16"/>
                    </a:moveTo>
                    <a:lnTo>
                      <a:pt x="0" y="10"/>
                    </a:lnTo>
                    <a:lnTo>
                      <a:pt x="10" y="0"/>
                    </a:lnTo>
                    <a:lnTo>
                      <a:pt x="1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4" name=""/>
              <p:cNvSpPr/>
              <p:nvPr/>
            </p:nvSpPr>
            <p:spPr>
              <a:xfrm>
                <a:off x="2731320" y="4194720"/>
                <a:ext cx="57240" cy="42480"/>
              </a:xfrm>
              <a:custGeom>
                <a:avLst/>
                <a:gdLst/>
                <a:ahLst/>
                <a:rect l="l" t="t" r="r" b="b"/>
                <a:pathLst>
                  <a:path w="42" h="32">
                    <a:moveTo>
                      <a:pt x="0" y="27"/>
                    </a:moveTo>
                    <a:lnTo>
                      <a:pt x="16" y="32"/>
                    </a:lnTo>
                    <a:lnTo>
                      <a:pt x="42" y="32"/>
                    </a:lnTo>
                    <a:lnTo>
                      <a:pt x="42" y="0"/>
                    </a:lnTo>
                    <a:lnTo>
                      <a:pt x="2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5" name=""/>
              <p:cNvSpPr/>
              <p:nvPr/>
            </p:nvSpPr>
            <p:spPr>
              <a:xfrm>
                <a:off x="2180520" y="4322160"/>
                <a:ext cx="76680" cy="62640"/>
              </a:xfrm>
              <a:custGeom>
                <a:avLst/>
                <a:gdLst/>
                <a:ahLst/>
                <a:rect l="l" t="t" r="r" b="b"/>
                <a:pathLst>
                  <a:path w="56" h="47">
                    <a:moveTo>
                      <a:pt x="51" y="0"/>
                    </a:moveTo>
                    <a:lnTo>
                      <a:pt x="56" y="10"/>
                    </a:lnTo>
                    <a:lnTo>
                      <a:pt x="0" y="4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840" bIns="15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6" name=""/>
              <p:cNvSpPr/>
              <p:nvPr/>
            </p:nvSpPr>
            <p:spPr>
              <a:xfrm>
                <a:off x="2229840" y="4357080"/>
                <a:ext cx="133920" cy="338760"/>
              </a:xfrm>
              <a:custGeom>
                <a:avLst/>
                <a:gdLst/>
                <a:ahLst/>
                <a:rect l="l" t="t" r="r" b="b"/>
                <a:pathLst>
                  <a:path w="98" h="255">
                    <a:moveTo>
                      <a:pt x="0" y="0"/>
                    </a:moveTo>
                    <a:lnTo>
                      <a:pt x="46" y="64"/>
                    </a:lnTo>
                    <a:lnTo>
                      <a:pt x="51" y="85"/>
                    </a:lnTo>
                    <a:lnTo>
                      <a:pt x="72" y="117"/>
                    </a:lnTo>
                    <a:lnTo>
                      <a:pt x="72" y="127"/>
                    </a:lnTo>
                    <a:lnTo>
                      <a:pt x="67" y="143"/>
                    </a:lnTo>
                    <a:lnTo>
                      <a:pt x="82" y="218"/>
                    </a:lnTo>
                    <a:lnTo>
                      <a:pt x="93" y="218"/>
                    </a:lnTo>
                    <a:lnTo>
                      <a:pt x="98" y="25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7" name=""/>
              <p:cNvSpPr/>
              <p:nvPr/>
            </p:nvSpPr>
            <p:spPr>
              <a:xfrm>
                <a:off x="2286000" y="4420800"/>
                <a:ext cx="98280" cy="238680"/>
              </a:xfrm>
              <a:custGeom>
                <a:avLst/>
                <a:gdLst/>
                <a:ahLst/>
                <a:rect l="l" t="t" r="r" b="b"/>
                <a:pathLst>
                  <a:path w="72" h="180">
                    <a:moveTo>
                      <a:pt x="5" y="180"/>
                    </a:moveTo>
                    <a:lnTo>
                      <a:pt x="0" y="117"/>
                    </a:lnTo>
                    <a:lnTo>
                      <a:pt x="0" y="101"/>
                    </a:lnTo>
                    <a:lnTo>
                      <a:pt x="10" y="85"/>
                    </a:lnTo>
                    <a:lnTo>
                      <a:pt x="10" y="64"/>
                    </a:lnTo>
                    <a:lnTo>
                      <a:pt x="31" y="69"/>
                    </a:lnTo>
                    <a:lnTo>
                      <a:pt x="41" y="32"/>
                    </a:lnTo>
                    <a:lnTo>
                      <a:pt x="47" y="26"/>
                    </a:lnTo>
                    <a:lnTo>
                      <a:pt x="7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8" name=""/>
              <p:cNvSpPr/>
              <p:nvPr/>
            </p:nvSpPr>
            <p:spPr>
              <a:xfrm>
                <a:off x="2384640" y="4392720"/>
                <a:ext cx="35640" cy="27720"/>
              </a:xfrm>
              <a:custGeom>
                <a:avLst/>
                <a:gdLst/>
                <a:ahLst/>
                <a:rect l="l" t="t" r="r" b="b"/>
                <a:pathLst>
                  <a:path w="26" h="21">
                    <a:moveTo>
                      <a:pt x="0" y="21"/>
                    </a:moveTo>
                    <a:lnTo>
                      <a:pt x="0" y="16"/>
                    </a:lnTo>
                    <a:lnTo>
                      <a:pt x="5" y="10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9" name=""/>
              <p:cNvSpPr/>
              <p:nvPr/>
            </p:nvSpPr>
            <p:spPr>
              <a:xfrm>
                <a:off x="2420280" y="4378320"/>
                <a:ext cx="35280" cy="14400"/>
              </a:xfrm>
              <a:custGeom>
                <a:avLst/>
                <a:gdLst/>
                <a:ahLst/>
                <a:rect l="l" t="t" r="r" b="b"/>
                <a:pathLst>
                  <a:path w="26" h="11">
                    <a:moveTo>
                      <a:pt x="0" y="11"/>
                    </a:moveTo>
                    <a:lnTo>
                      <a:pt x="5" y="11"/>
                    </a:lnTo>
                    <a:lnTo>
                      <a:pt x="16" y="0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>
                <a:off x="2455920" y="4286520"/>
                <a:ext cx="127080" cy="106200"/>
              </a:xfrm>
              <a:custGeom>
                <a:avLst/>
                <a:gdLst/>
                <a:ahLst/>
                <a:rect l="l" t="t" r="r" b="b"/>
                <a:pathLst>
                  <a:path w="93" h="80">
                    <a:moveTo>
                      <a:pt x="0" y="69"/>
                    </a:moveTo>
                    <a:lnTo>
                      <a:pt x="10" y="69"/>
                    </a:lnTo>
                    <a:lnTo>
                      <a:pt x="21" y="80"/>
                    </a:lnTo>
                    <a:lnTo>
                      <a:pt x="31" y="80"/>
                    </a:lnTo>
                    <a:lnTo>
                      <a:pt x="67" y="37"/>
                    </a:lnTo>
                    <a:lnTo>
                      <a:pt x="83" y="32"/>
                    </a:lnTo>
                    <a:lnTo>
                      <a:pt x="83" y="37"/>
                    </a:lnTo>
                    <a:lnTo>
                      <a:pt x="93" y="37"/>
                    </a:lnTo>
                    <a:lnTo>
                      <a:pt x="93" y="27"/>
                    </a:lnTo>
                    <a:lnTo>
                      <a:pt x="88" y="6"/>
                    </a:lnTo>
                    <a:lnTo>
                      <a:pt x="7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1" name=""/>
              <p:cNvSpPr/>
              <p:nvPr/>
            </p:nvSpPr>
            <p:spPr>
              <a:xfrm flipV="1">
                <a:off x="2321640" y="4434840"/>
                <a:ext cx="6480" cy="702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2" name=""/>
              <p:cNvSpPr/>
              <p:nvPr/>
            </p:nvSpPr>
            <p:spPr>
              <a:xfrm>
                <a:off x="2328480" y="4414320"/>
                <a:ext cx="13320" cy="20880"/>
              </a:xfrm>
              <a:custGeom>
                <a:avLst/>
                <a:gdLst/>
                <a:ahLst/>
                <a:rect l="l" t="t" r="r" b="b"/>
                <a:pathLst>
                  <a:path w="10" h="16">
                    <a:moveTo>
                      <a:pt x="0" y="16"/>
                    </a:moveTo>
                    <a:lnTo>
                      <a:pt x="0" y="10"/>
                    </a:lnTo>
                    <a:lnTo>
                      <a:pt x="0" y="10"/>
                    </a:lnTo>
                    <a:lnTo>
                      <a:pt x="1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3" name=""/>
              <p:cNvSpPr/>
              <p:nvPr/>
            </p:nvSpPr>
            <p:spPr>
              <a:xfrm>
                <a:off x="2250360" y="2764440"/>
                <a:ext cx="261360" cy="176760"/>
              </a:xfrm>
              <a:custGeom>
                <a:avLst/>
                <a:gdLst/>
                <a:ahLst/>
                <a:rect l="l" t="t" r="r" b="b"/>
                <a:pathLst>
                  <a:path w="191" h="133">
                    <a:moveTo>
                      <a:pt x="0" y="0"/>
                    </a:moveTo>
                    <a:lnTo>
                      <a:pt x="73" y="128"/>
                    </a:lnTo>
                    <a:lnTo>
                      <a:pt x="83" y="133"/>
                    </a:lnTo>
                    <a:lnTo>
                      <a:pt x="83" y="64"/>
                    </a:lnTo>
                    <a:lnTo>
                      <a:pt x="114" y="27"/>
                    </a:lnTo>
                    <a:lnTo>
                      <a:pt x="134" y="11"/>
                    </a:lnTo>
                    <a:lnTo>
                      <a:pt x="191" y="5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>
                <a:off x="2364120" y="2806920"/>
                <a:ext cx="798840" cy="70200"/>
              </a:xfrm>
              <a:custGeom>
                <a:avLst/>
                <a:gdLst/>
                <a:ahLst/>
                <a:rect l="l" t="t" r="r" b="b"/>
                <a:pathLst>
                  <a:path w="583" h="53">
                    <a:moveTo>
                      <a:pt x="0" y="32"/>
                    </a:moveTo>
                    <a:lnTo>
                      <a:pt x="26" y="27"/>
                    </a:lnTo>
                    <a:lnTo>
                      <a:pt x="46" y="0"/>
                    </a:lnTo>
                    <a:lnTo>
                      <a:pt x="175" y="11"/>
                    </a:lnTo>
                    <a:lnTo>
                      <a:pt x="175" y="32"/>
                    </a:lnTo>
                    <a:lnTo>
                      <a:pt x="191" y="37"/>
                    </a:lnTo>
                    <a:lnTo>
                      <a:pt x="191" y="53"/>
                    </a:lnTo>
                    <a:lnTo>
                      <a:pt x="330" y="43"/>
                    </a:lnTo>
                    <a:lnTo>
                      <a:pt x="423" y="43"/>
                    </a:lnTo>
                    <a:lnTo>
                      <a:pt x="480" y="32"/>
                    </a:lnTo>
                    <a:lnTo>
                      <a:pt x="485" y="21"/>
                    </a:lnTo>
                    <a:lnTo>
                      <a:pt x="537" y="16"/>
                    </a:lnTo>
                    <a:lnTo>
                      <a:pt x="583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5" name=""/>
              <p:cNvSpPr/>
              <p:nvPr/>
            </p:nvSpPr>
            <p:spPr>
              <a:xfrm>
                <a:off x="3686400" y="3039840"/>
                <a:ext cx="35640" cy="14400"/>
              </a:xfrm>
              <a:custGeom>
                <a:avLst/>
                <a:gdLst/>
                <a:ahLst/>
                <a:rect l="l" t="t" r="r" b="b"/>
                <a:pathLst>
                  <a:path w="26" h="11">
                    <a:moveTo>
                      <a:pt x="26" y="0"/>
                    </a:moveTo>
                    <a:lnTo>
                      <a:pt x="21" y="11"/>
                    </a:lnTo>
                    <a:lnTo>
                      <a:pt x="11" y="11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6" name=""/>
              <p:cNvSpPr/>
              <p:nvPr/>
            </p:nvSpPr>
            <p:spPr>
              <a:xfrm>
                <a:off x="3234240" y="3039840"/>
                <a:ext cx="35640" cy="106200"/>
              </a:xfrm>
              <a:custGeom>
                <a:avLst/>
                <a:gdLst/>
                <a:ahLst/>
                <a:rect l="l" t="t" r="r" b="b"/>
                <a:pathLst>
                  <a:path w="26" h="80">
                    <a:moveTo>
                      <a:pt x="0" y="43"/>
                    </a:moveTo>
                    <a:lnTo>
                      <a:pt x="5" y="48"/>
                    </a:lnTo>
                    <a:lnTo>
                      <a:pt x="20" y="80"/>
                    </a:lnTo>
                    <a:lnTo>
                      <a:pt x="15" y="43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7" name=""/>
              <p:cNvSpPr/>
              <p:nvPr/>
            </p:nvSpPr>
            <p:spPr>
              <a:xfrm>
                <a:off x="3375360" y="3033000"/>
                <a:ext cx="64440" cy="83520"/>
              </a:xfrm>
              <a:custGeom>
                <a:avLst/>
                <a:gdLst/>
                <a:ahLst/>
                <a:rect l="l" t="t" r="r" b="b"/>
                <a:pathLst>
                  <a:path w="47" h="63">
                    <a:moveTo>
                      <a:pt x="47" y="26"/>
                    </a:moveTo>
                    <a:lnTo>
                      <a:pt x="47" y="37"/>
                    </a:lnTo>
                    <a:lnTo>
                      <a:pt x="21" y="53"/>
                    </a:lnTo>
                    <a:lnTo>
                      <a:pt x="10" y="63"/>
                    </a:lnTo>
                    <a:lnTo>
                      <a:pt x="5" y="48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>
                <a:off x="3404160" y="3046320"/>
                <a:ext cx="169920" cy="84960"/>
              </a:xfrm>
              <a:custGeom>
                <a:avLst/>
                <a:gdLst/>
                <a:ahLst/>
                <a:rect l="l" t="t" r="r" b="b"/>
                <a:pathLst>
                  <a:path w="124" h="64">
                    <a:moveTo>
                      <a:pt x="15" y="11"/>
                    </a:moveTo>
                    <a:lnTo>
                      <a:pt x="26" y="22"/>
                    </a:lnTo>
                    <a:lnTo>
                      <a:pt x="31" y="16"/>
                    </a:lnTo>
                    <a:lnTo>
                      <a:pt x="36" y="6"/>
                    </a:lnTo>
                    <a:lnTo>
                      <a:pt x="62" y="0"/>
                    </a:lnTo>
                    <a:lnTo>
                      <a:pt x="67" y="32"/>
                    </a:lnTo>
                    <a:lnTo>
                      <a:pt x="57" y="43"/>
                    </a:lnTo>
                    <a:lnTo>
                      <a:pt x="20" y="64"/>
                    </a:lnTo>
                    <a:lnTo>
                      <a:pt x="5" y="64"/>
                    </a:lnTo>
                    <a:lnTo>
                      <a:pt x="0" y="59"/>
                    </a:lnTo>
                    <a:lnTo>
                      <a:pt x="0" y="48"/>
                    </a:lnTo>
                    <a:lnTo>
                      <a:pt x="20" y="38"/>
                    </a:lnTo>
                    <a:lnTo>
                      <a:pt x="31" y="32"/>
                    </a:lnTo>
                    <a:lnTo>
                      <a:pt x="57" y="27"/>
                    </a:lnTo>
                    <a:lnTo>
                      <a:pt x="82" y="22"/>
                    </a:lnTo>
                    <a:lnTo>
                      <a:pt x="98" y="16"/>
                    </a:lnTo>
                    <a:lnTo>
                      <a:pt x="108" y="16"/>
                    </a:lnTo>
                    <a:lnTo>
                      <a:pt x="118" y="11"/>
                    </a:lnTo>
                    <a:lnTo>
                      <a:pt x="124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160" bIns="38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9" name=""/>
              <p:cNvSpPr/>
              <p:nvPr/>
            </p:nvSpPr>
            <p:spPr>
              <a:xfrm>
                <a:off x="3439800" y="2877480"/>
                <a:ext cx="48960" cy="198000"/>
              </a:xfrm>
              <a:custGeom>
                <a:avLst/>
                <a:gdLst/>
                <a:ahLst/>
                <a:rect l="l" t="t" r="r" b="b"/>
                <a:pathLst>
                  <a:path w="36" h="149">
                    <a:moveTo>
                      <a:pt x="0" y="149"/>
                    </a:moveTo>
                    <a:lnTo>
                      <a:pt x="10" y="133"/>
                    </a:lnTo>
                    <a:lnTo>
                      <a:pt x="5" y="122"/>
                    </a:lnTo>
                    <a:lnTo>
                      <a:pt x="20" y="112"/>
                    </a:lnTo>
                    <a:lnTo>
                      <a:pt x="15" y="101"/>
                    </a:lnTo>
                    <a:lnTo>
                      <a:pt x="15" y="74"/>
                    </a:lnTo>
                    <a:lnTo>
                      <a:pt x="31" y="69"/>
                    </a:lnTo>
                    <a:lnTo>
                      <a:pt x="36" y="59"/>
                    </a:lnTo>
                    <a:lnTo>
                      <a:pt x="31" y="32"/>
                    </a:lnTo>
                    <a:lnTo>
                      <a:pt x="20" y="16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0" name=""/>
              <p:cNvSpPr/>
              <p:nvPr/>
            </p:nvSpPr>
            <p:spPr>
              <a:xfrm>
                <a:off x="3701520" y="2984040"/>
                <a:ext cx="288720" cy="196200"/>
              </a:xfrm>
              <a:custGeom>
                <a:avLst/>
                <a:gdLst/>
                <a:ahLst/>
                <a:rect l="l" t="t" r="r" b="b"/>
                <a:pathLst>
                  <a:path w="211" h="148">
                    <a:moveTo>
                      <a:pt x="5" y="0"/>
                    </a:moveTo>
                    <a:lnTo>
                      <a:pt x="0" y="26"/>
                    </a:lnTo>
                    <a:lnTo>
                      <a:pt x="0" y="47"/>
                    </a:lnTo>
                    <a:lnTo>
                      <a:pt x="5" y="47"/>
                    </a:lnTo>
                    <a:lnTo>
                      <a:pt x="31" y="69"/>
                    </a:lnTo>
                    <a:lnTo>
                      <a:pt x="46" y="85"/>
                    </a:lnTo>
                    <a:lnTo>
                      <a:pt x="51" y="100"/>
                    </a:lnTo>
                    <a:lnTo>
                      <a:pt x="51" y="111"/>
                    </a:lnTo>
                    <a:lnTo>
                      <a:pt x="82" y="132"/>
                    </a:lnTo>
                    <a:lnTo>
                      <a:pt x="98" y="148"/>
                    </a:lnTo>
                    <a:lnTo>
                      <a:pt x="134" y="143"/>
                    </a:lnTo>
                    <a:lnTo>
                      <a:pt x="144" y="143"/>
                    </a:lnTo>
                    <a:lnTo>
                      <a:pt x="160" y="138"/>
                    </a:lnTo>
                    <a:lnTo>
                      <a:pt x="175" y="138"/>
                    </a:lnTo>
                    <a:lnTo>
                      <a:pt x="196" y="138"/>
                    </a:lnTo>
                    <a:lnTo>
                      <a:pt x="206" y="138"/>
                    </a:lnTo>
                    <a:lnTo>
                      <a:pt x="211" y="127"/>
                    </a:lnTo>
                    <a:lnTo>
                      <a:pt x="211" y="12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1" name=""/>
              <p:cNvSpPr/>
              <p:nvPr/>
            </p:nvSpPr>
            <p:spPr>
              <a:xfrm>
                <a:off x="3502800" y="2990520"/>
                <a:ext cx="71280" cy="112680"/>
              </a:xfrm>
              <a:custGeom>
                <a:avLst/>
                <a:gdLst/>
                <a:ahLst/>
                <a:rect l="l" t="t" r="r" b="b"/>
                <a:pathLst>
                  <a:path w="52" h="85">
                    <a:moveTo>
                      <a:pt x="52" y="0"/>
                    </a:moveTo>
                    <a:lnTo>
                      <a:pt x="36" y="48"/>
                    </a:lnTo>
                    <a:lnTo>
                      <a:pt x="31" y="85"/>
                    </a:lnTo>
                    <a:lnTo>
                      <a:pt x="26" y="58"/>
                    </a:lnTo>
                    <a:lnTo>
                      <a:pt x="5" y="16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2" name=""/>
              <p:cNvSpPr/>
              <p:nvPr/>
            </p:nvSpPr>
            <p:spPr>
              <a:xfrm>
                <a:off x="3453480" y="3054240"/>
                <a:ext cx="205200" cy="62640"/>
              </a:xfrm>
              <a:custGeom>
                <a:avLst/>
                <a:gdLst/>
                <a:ahLst/>
                <a:rect l="l" t="t" r="r" b="b"/>
                <a:pathLst>
                  <a:path w="150" h="47">
                    <a:moveTo>
                      <a:pt x="0" y="10"/>
                    </a:moveTo>
                    <a:lnTo>
                      <a:pt x="5" y="10"/>
                    </a:lnTo>
                    <a:lnTo>
                      <a:pt x="10" y="5"/>
                    </a:lnTo>
                    <a:lnTo>
                      <a:pt x="10" y="21"/>
                    </a:lnTo>
                    <a:lnTo>
                      <a:pt x="21" y="47"/>
                    </a:lnTo>
                    <a:lnTo>
                      <a:pt x="36" y="47"/>
                    </a:lnTo>
                    <a:lnTo>
                      <a:pt x="31" y="26"/>
                    </a:lnTo>
                    <a:lnTo>
                      <a:pt x="93" y="10"/>
                    </a:lnTo>
                    <a:lnTo>
                      <a:pt x="119" y="0"/>
                    </a:lnTo>
                    <a:lnTo>
                      <a:pt x="139" y="0"/>
                    </a:lnTo>
                    <a:lnTo>
                      <a:pt x="15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840" bIns="15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3" name=""/>
              <p:cNvSpPr/>
              <p:nvPr/>
            </p:nvSpPr>
            <p:spPr>
              <a:xfrm>
                <a:off x="3587760" y="3054240"/>
                <a:ext cx="28440" cy="42480"/>
              </a:xfrm>
              <a:custGeom>
                <a:avLst/>
                <a:gdLst/>
                <a:ahLst/>
                <a:rect l="l" t="t" r="r" b="b"/>
                <a:pathLst>
                  <a:path w="21" h="32">
                    <a:moveTo>
                      <a:pt x="0" y="0"/>
                    </a:moveTo>
                    <a:lnTo>
                      <a:pt x="5" y="0"/>
                    </a:lnTo>
                    <a:lnTo>
                      <a:pt x="5" y="5"/>
                    </a:lnTo>
                    <a:lnTo>
                      <a:pt x="21" y="21"/>
                    </a:lnTo>
                    <a:lnTo>
                      <a:pt x="21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4" name=""/>
              <p:cNvSpPr/>
              <p:nvPr/>
            </p:nvSpPr>
            <p:spPr>
              <a:xfrm>
                <a:off x="3375360" y="3097080"/>
                <a:ext cx="247680" cy="48960"/>
              </a:xfrm>
              <a:custGeom>
                <a:avLst/>
                <a:gdLst/>
                <a:ahLst/>
                <a:rect l="l" t="t" r="r" b="b"/>
                <a:pathLst>
                  <a:path w="181" h="37">
                    <a:moveTo>
                      <a:pt x="176" y="0"/>
                    </a:moveTo>
                    <a:lnTo>
                      <a:pt x="181" y="5"/>
                    </a:lnTo>
                    <a:lnTo>
                      <a:pt x="155" y="10"/>
                    </a:lnTo>
                    <a:lnTo>
                      <a:pt x="124" y="15"/>
                    </a:lnTo>
                    <a:lnTo>
                      <a:pt x="98" y="26"/>
                    </a:lnTo>
                    <a:lnTo>
                      <a:pt x="67" y="31"/>
                    </a:lnTo>
                    <a:lnTo>
                      <a:pt x="41" y="37"/>
                    </a:lnTo>
                    <a:lnTo>
                      <a:pt x="21" y="31"/>
                    </a:lnTo>
                    <a:lnTo>
                      <a:pt x="5" y="31"/>
                    </a:lnTo>
                    <a:lnTo>
                      <a:pt x="0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5" name=""/>
              <p:cNvSpPr/>
              <p:nvPr/>
            </p:nvSpPr>
            <p:spPr>
              <a:xfrm>
                <a:off x="3008160" y="3018240"/>
                <a:ext cx="212400" cy="112680"/>
              </a:xfrm>
              <a:custGeom>
                <a:avLst/>
                <a:gdLst/>
                <a:ahLst/>
                <a:rect l="l" t="t" r="r" b="b"/>
                <a:pathLst>
                  <a:path w="155" h="85">
                    <a:moveTo>
                      <a:pt x="0" y="85"/>
                    </a:moveTo>
                    <a:lnTo>
                      <a:pt x="31" y="74"/>
                    </a:lnTo>
                    <a:lnTo>
                      <a:pt x="87" y="59"/>
                    </a:lnTo>
                    <a:lnTo>
                      <a:pt x="155" y="59"/>
                    </a:lnTo>
                    <a:lnTo>
                      <a:pt x="155" y="43"/>
                    </a:lnTo>
                    <a:lnTo>
                      <a:pt x="144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6" name=""/>
              <p:cNvSpPr/>
              <p:nvPr/>
            </p:nvSpPr>
            <p:spPr>
              <a:xfrm>
                <a:off x="3757680" y="2969280"/>
                <a:ext cx="48960" cy="14760"/>
              </a:xfrm>
              <a:custGeom>
                <a:avLst/>
                <a:gdLst/>
                <a:ahLst/>
                <a:rect l="l" t="t" r="r" b="b"/>
                <a:pathLst>
                  <a:path w="36" h="11">
                    <a:moveTo>
                      <a:pt x="36" y="0"/>
                    </a:moveTo>
                    <a:lnTo>
                      <a:pt x="21" y="5"/>
                    </a:lnTo>
                    <a:lnTo>
                      <a:pt x="10" y="11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040" bIns="-32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7" name=""/>
              <p:cNvSpPr/>
              <p:nvPr/>
            </p:nvSpPr>
            <p:spPr>
              <a:xfrm>
                <a:off x="3842640" y="2941560"/>
                <a:ext cx="140760" cy="20880"/>
              </a:xfrm>
              <a:custGeom>
                <a:avLst/>
                <a:gdLst/>
                <a:ahLst/>
                <a:rect l="l" t="t" r="r" b="b"/>
                <a:pathLst>
                  <a:path w="103" h="16">
                    <a:moveTo>
                      <a:pt x="103" y="0"/>
                    </a:moveTo>
                    <a:lnTo>
                      <a:pt x="98" y="11"/>
                    </a:lnTo>
                    <a:lnTo>
                      <a:pt x="93" y="16"/>
                    </a:lnTo>
                    <a:lnTo>
                      <a:pt x="51" y="16"/>
                    </a:lnTo>
                    <a:lnTo>
                      <a:pt x="31" y="16"/>
                    </a:lnTo>
                    <a:lnTo>
                      <a:pt x="15" y="16"/>
                    </a:lnTo>
                    <a:lnTo>
                      <a:pt x="0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8" name=""/>
              <p:cNvSpPr/>
              <p:nvPr/>
            </p:nvSpPr>
            <p:spPr>
              <a:xfrm flipV="1">
                <a:off x="3722040" y="3075480"/>
                <a:ext cx="21600" cy="129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9" name=""/>
              <p:cNvSpPr/>
              <p:nvPr/>
            </p:nvSpPr>
            <p:spPr>
              <a:xfrm>
                <a:off x="3601440" y="3054240"/>
                <a:ext cx="99720" cy="27720"/>
              </a:xfrm>
              <a:custGeom>
                <a:avLst/>
                <a:gdLst/>
                <a:ahLst/>
                <a:rect l="l" t="t" r="r" b="b"/>
                <a:pathLst>
                  <a:path w="73" h="21">
                    <a:moveTo>
                      <a:pt x="0" y="0"/>
                    </a:moveTo>
                    <a:lnTo>
                      <a:pt x="5" y="5"/>
                    </a:lnTo>
                    <a:lnTo>
                      <a:pt x="11" y="10"/>
                    </a:lnTo>
                    <a:lnTo>
                      <a:pt x="36" y="10"/>
                    </a:lnTo>
                    <a:lnTo>
                      <a:pt x="52" y="5"/>
                    </a:lnTo>
                    <a:lnTo>
                      <a:pt x="62" y="5"/>
                    </a:lnTo>
                    <a:lnTo>
                      <a:pt x="67" y="10"/>
                    </a:lnTo>
                    <a:lnTo>
                      <a:pt x="73" y="5"/>
                    </a:lnTo>
                    <a:lnTo>
                      <a:pt x="73" y="10"/>
                    </a:lnTo>
                    <a:lnTo>
                      <a:pt x="73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>
                <a:off x="3693240" y="3054240"/>
                <a:ext cx="64440" cy="119520"/>
              </a:xfrm>
              <a:custGeom>
                <a:avLst/>
                <a:gdLst/>
                <a:ahLst/>
                <a:rect l="l" t="t" r="r" b="b"/>
                <a:pathLst>
                  <a:path w="47" h="90">
                    <a:moveTo>
                      <a:pt x="0" y="0"/>
                    </a:moveTo>
                    <a:lnTo>
                      <a:pt x="6" y="42"/>
                    </a:lnTo>
                    <a:lnTo>
                      <a:pt x="26" y="58"/>
                    </a:lnTo>
                    <a:lnTo>
                      <a:pt x="42" y="79"/>
                    </a:lnTo>
                    <a:lnTo>
                      <a:pt x="47" y="9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1" name=""/>
              <p:cNvSpPr/>
              <p:nvPr/>
            </p:nvSpPr>
            <p:spPr>
              <a:xfrm>
                <a:off x="3623400" y="3088800"/>
                <a:ext cx="91800" cy="14760"/>
              </a:xfrm>
              <a:custGeom>
                <a:avLst/>
                <a:gdLst/>
                <a:ahLst/>
                <a:rect l="l" t="t" r="r" b="b"/>
                <a:pathLst>
                  <a:path w="67" h="11">
                    <a:moveTo>
                      <a:pt x="0" y="11"/>
                    </a:moveTo>
                    <a:lnTo>
                      <a:pt x="36" y="11"/>
                    </a:lnTo>
                    <a:lnTo>
                      <a:pt x="67" y="0"/>
                    </a:lnTo>
                    <a:lnTo>
                      <a:pt x="62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040" bIns="-32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>
                <a:off x="3643920" y="3097080"/>
                <a:ext cx="64080" cy="48960"/>
              </a:xfrm>
              <a:custGeom>
                <a:avLst/>
                <a:gdLst/>
                <a:ahLst/>
                <a:rect l="l" t="t" r="r" b="b"/>
                <a:pathLst>
                  <a:path w="47" h="37">
                    <a:moveTo>
                      <a:pt x="47" y="0"/>
                    </a:moveTo>
                    <a:lnTo>
                      <a:pt x="42" y="10"/>
                    </a:lnTo>
                    <a:lnTo>
                      <a:pt x="16" y="31"/>
                    </a:lnTo>
                    <a:lnTo>
                      <a:pt x="0" y="3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3" name=""/>
              <p:cNvSpPr/>
              <p:nvPr/>
            </p:nvSpPr>
            <p:spPr>
              <a:xfrm>
                <a:off x="2845080" y="3278880"/>
                <a:ext cx="218880" cy="162000"/>
              </a:xfrm>
              <a:custGeom>
                <a:avLst/>
                <a:gdLst/>
                <a:ahLst/>
                <a:rect l="l" t="t" r="r" b="b"/>
                <a:pathLst>
                  <a:path w="160" h="122">
                    <a:moveTo>
                      <a:pt x="0" y="16"/>
                    </a:moveTo>
                    <a:lnTo>
                      <a:pt x="52" y="37"/>
                    </a:lnTo>
                    <a:lnTo>
                      <a:pt x="57" y="48"/>
                    </a:lnTo>
                    <a:lnTo>
                      <a:pt x="124" y="122"/>
                    </a:lnTo>
                    <a:lnTo>
                      <a:pt x="160" y="122"/>
                    </a:lnTo>
                    <a:lnTo>
                      <a:pt x="134" y="43"/>
                    </a:lnTo>
                    <a:lnTo>
                      <a:pt x="124" y="22"/>
                    </a:lnTo>
                    <a:lnTo>
                      <a:pt x="113" y="6"/>
                    </a:lnTo>
                    <a:lnTo>
                      <a:pt x="108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>
                <a:off x="3106800" y="3208680"/>
                <a:ext cx="28800" cy="112680"/>
              </a:xfrm>
              <a:custGeom>
                <a:avLst/>
                <a:gdLst/>
                <a:ahLst/>
                <a:rect l="l" t="t" r="r" b="b"/>
                <a:pathLst>
                  <a:path w="21" h="85">
                    <a:moveTo>
                      <a:pt x="0" y="0"/>
                    </a:moveTo>
                    <a:lnTo>
                      <a:pt x="5" y="27"/>
                    </a:lnTo>
                    <a:lnTo>
                      <a:pt x="15" y="53"/>
                    </a:lnTo>
                    <a:lnTo>
                      <a:pt x="21" y="75"/>
                    </a:lnTo>
                    <a:lnTo>
                      <a:pt x="21" y="8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5" name=""/>
              <p:cNvSpPr/>
              <p:nvPr/>
            </p:nvSpPr>
            <p:spPr>
              <a:xfrm>
                <a:off x="2999880" y="3131280"/>
                <a:ext cx="156240" cy="106200"/>
              </a:xfrm>
              <a:custGeom>
                <a:avLst/>
                <a:gdLst/>
                <a:ahLst/>
                <a:rect l="l" t="t" r="r" b="b"/>
                <a:pathLst>
                  <a:path w="114" h="80">
                    <a:moveTo>
                      <a:pt x="0" y="37"/>
                    </a:moveTo>
                    <a:lnTo>
                      <a:pt x="11" y="37"/>
                    </a:lnTo>
                    <a:lnTo>
                      <a:pt x="21" y="53"/>
                    </a:lnTo>
                    <a:lnTo>
                      <a:pt x="21" y="80"/>
                    </a:lnTo>
                    <a:lnTo>
                      <a:pt x="16" y="53"/>
                    </a:lnTo>
                    <a:lnTo>
                      <a:pt x="6" y="48"/>
                    </a:lnTo>
                    <a:lnTo>
                      <a:pt x="0" y="48"/>
                    </a:lnTo>
                    <a:lnTo>
                      <a:pt x="0" y="58"/>
                    </a:lnTo>
                    <a:lnTo>
                      <a:pt x="0" y="74"/>
                    </a:lnTo>
                    <a:lnTo>
                      <a:pt x="11" y="80"/>
                    </a:lnTo>
                    <a:lnTo>
                      <a:pt x="21" y="80"/>
                    </a:lnTo>
                    <a:lnTo>
                      <a:pt x="57" y="69"/>
                    </a:lnTo>
                    <a:lnTo>
                      <a:pt x="73" y="64"/>
                    </a:lnTo>
                    <a:lnTo>
                      <a:pt x="78" y="48"/>
                    </a:lnTo>
                    <a:lnTo>
                      <a:pt x="99" y="27"/>
                    </a:lnTo>
                    <a:lnTo>
                      <a:pt x="109" y="21"/>
                    </a:lnTo>
                    <a:lnTo>
                      <a:pt x="114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6" name=""/>
              <p:cNvSpPr/>
              <p:nvPr/>
            </p:nvSpPr>
            <p:spPr>
              <a:xfrm>
                <a:off x="3269880" y="3216240"/>
                <a:ext cx="304200" cy="119520"/>
              </a:xfrm>
              <a:custGeom>
                <a:avLst/>
                <a:gdLst/>
                <a:ahLst/>
                <a:rect l="l" t="t" r="r" b="b"/>
                <a:pathLst>
                  <a:path w="222" h="90">
                    <a:moveTo>
                      <a:pt x="0" y="26"/>
                    </a:moveTo>
                    <a:lnTo>
                      <a:pt x="36" y="26"/>
                    </a:lnTo>
                    <a:lnTo>
                      <a:pt x="62" y="26"/>
                    </a:lnTo>
                    <a:lnTo>
                      <a:pt x="82" y="21"/>
                    </a:lnTo>
                    <a:lnTo>
                      <a:pt x="87" y="21"/>
                    </a:lnTo>
                    <a:lnTo>
                      <a:pt x="108" y="21"/>
                    </a:lnTo>
                    <a:lnTo>
                      <a:pt x="124" y="21"/>
                    </a:lnTo>
                    <a:lnTo>
                      <a:pt x="139" y="10"/>
                    </a:lnTo>
                    <a:lnTo>
                      <a:pt x="149" y="0"/>
                    </a:lnTo>
                    <a:lnTo>
                      <a:pt x="170" y="79"/>
                    </a:lnTo>
                    <a:lnTo>
                      <a:pt x="186" y="79"/>
                    </a:lnTo>
                    <a:lnTo>
                      <a:pt x="201" y="90"/>
                    </a:lnTo>
                    <a:lnTo>
                      <a:pt x="222" y="9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7" name=""/>
              <p:cNvSpPr/>
              <p:nvPr/>
            </p:nvSpPr>
            <p:spPr>
              <a:xfrm>
                <a:off x="3241080" y="3223440"/>
                <a:ext cx="49320" cy="63360"/>
              </a:xfrm>
              <a:custGeom>
                <a:avLst/>
                <a:gdLst/>
                <a:ahLst/>
                <a:rect l="l" t="t" r="r" b="b"/>
                <a:pathLst>
                  <a:path w="36" h="48">
                    <a:moveTo>
                      <a:pt x="0" y="32"/>
                    </a:moveTo>
                    <a:lnTo>
                      <a:pt x="21" y="48"/>
                    </a:lnTo>
                    <a:lnTo>
                      <a:pt x="26" y="37"/>
                    </a:lnTo>
                    <a:lnTo>
                      <a:pt x="31" y="26"/>
                    </a:lnTo>
                    <a:lnTo>
                      <a:pt x="36" y="11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8" name=""/>
              <p:cNvSpPr/>
              <p:nvPr/>
            </p:nvSpPr>
            <p:spPr>
              <a:xfrm>
                <a:off x="3205440" y="3124800"/>
                <a:ext cx="113400" cy="70200"/>
              </a:xfrm>
              <a:custGeom>
                <a:avLst/>
                <a:gdLst/>
                <a:ahLst/>
                <a:rect l="l" t="t" r="r" b="b"/>
                <a:pathLst>
                  <a:path w="83" h="53">
                    <a:moveTo>
                      <a:pt x="0" y="53"/>
                    </a:moveTo>
                    <a:lnTo>
                      <a:pt x="31" y="47"/>
                    </a:lnTo>
                    <a:lnTo>
                      <a:pt x="52" y="42"/>
                    </a:lnTo>
                    <a:lnTo>
                      <a:pt x="83" y="21"/>
                    </a:lnTo>
                    <a:lnTo>
                      <a:pt x="72" y="5"/>
                    </a:lnTo>
                    <a:lnTo>
                      <a:pt x="72" y="0"/>
                    </a:lnTo>
                    <a:lnTo>
                      <a:pt x="62" y="10"/>
                    </a:lnTo>
                    <a:lnTo>
                      <a:pt x="36" y="32"/>
                    </a:lnTo>
                    <a:lnTo>
                      <a:pt x="0" y="53"/>
                    </a:lnTo>
                    <a:lnTo>
                      <a:pt x="21" y="26"/>
                    </a:lnTo>
                    <a:lnTo>
                      <a:pt x="21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9" name=""/>
              <p:cNvSpPr/>
              <p:nvPr/>
            </p:nvSpPr>
            <p:spPr>
              <a:xfrm>
                <a:off x="3587760" y="3082320"/>
                <a:ext cx="20160" cy="21240"/>
              </a:xfrm>
              <a:custGeom>
                <a:avLst/>
                <a:gdLst/>
                <a:ahLst/>
                <a:rect l="l" t="t" r="r" b="b"/>
                <a:pathLst>
                  <a:path w="15" h="16">
                    <a:moveTo>
                      <a:pt x="0" y="16"/>
                    </a:moveTo>
                    <a:lnTo>
                      <a:pt x="10" y="0"/>
                    </a:lnTo>
                    <a:lnTo>
                      <a:pt x="1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0" name=""/>
              <p:cNvSpPr/>
              <p:nvPr/>
            </p:nvSpPr>
            <p:spPr>
              <a:xfrm>
                <a:off x="3545280" y="3061080"/>
                <a:ext cx="49320" cy="42480"/>
              </a:xfrm>
              <a:custGeom>
                <a:avLst/>
                <a:gdLst/>
                <a:ahLst/>
                <a:rect l="l" t="t" r="r" b="b"/>
                <a:pathLst>
                  <a:path w="36" h="32">
                    <a:moveTo>
                      <a:pt x="0" y="32"/>
                    </a:moveTo>
                    <a:lnTo>
                      <a:pt x="15" y="21"/>
                    </a:lnTo>
                    <a:lnTo>
                      <a:pt x="21" y="27"/>
                    </a:lnTo>
                    <a:lnTo>
                      <a:pt x="21" y="16"/>
                    </a:lnTo>
                    <a:lnTo>
                      <a:pt x="31" y="11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1" name=""/>
              <p:cNvSpPr/>
              <p:nvPr/>
            </p:nvSpPr>
            <p:spPr>
              <a:xfrm>
                <a:off x="3898800" y="3046320"/>
                <a:ext cx="84600" cy="70200"/>
              </a:xfrm>
              <a:custGeom>
                <a:avLst/>
                <a:gdLst/>
                <a:ahLst/>
                <a:rect l="l" t="t" r="r" b="b"/>
                <a:pathLst>
                  <a:path w="62" h="53">
                    <a:moveTo>
                      <a:pt x="0" y="22"/>
                    </a:moveTo>
                    <a:lnTo>
                      <a:pt x="31" y="53"/>
                    </a:lnTo>
                    <a:lnTo>
                      <a:pt x="10" y="38"/>
                    </a:lnTo>
                    <a:lnTo>
                      <a:pt x="0" y="22"/>
                    </a:lnTo>
                    <a:lnTo>
                      <a:pt x="47" y="0"/>
                    </a:lnTo>
                    <a:lnTo>
                      <a:pt x="62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2" name=""/>
              <p:cNvSpPr/>
              <p:nvPr/>
            </p:nvSpPr>
            <p:spPr>
              <a:xfrm flipH="1">
                <a:off x="3885120" y="3180600"/>
                <a:ext cx="6480" cy="64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3" name=""/>
              <p:cNvSpPr/>
              <p:nvPr/>
            </p:nvSpPr>
            <p:spPr>
              <a:xfrm>
                <a:off x="3616560" y="3103560"/>
                <a:ext cx="76680" cy="119520"/>
              </a:xfrm>
              <a:custGeom>
                <a:avLst/>
                <a:gdLst/>
                <a:ahLst/>
                <a:rect l="l" t="t" r="r" b="b"/>
                <a:pathLst>
                  <a:path w="56" h="90">
                    <a:moveTo>
                      <a:pt x="0" y="0"/>
                    </a:moveTo>
                    <a:lnTo>
                      <a:pt x="10" y="10"/>
                    </a:lnTo>
                    <a:lnTo>
                      <a:pt x="25" y="32"/>
                    </a:lnTo>
                    <a:lnTo>
                      <a:pt x="25" y="69"/>
                    </a:lnTo>
                    <a:lnTo>
                      <a:pt x="56" y="9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4" name=""/>
              <p:cNvSpPr/>
              <p:nvPr/>
            </p:nvSpPr>
            <p:spPr>
              <a:xfrm>
                <a:off x="3722040" y="2821680"/>
                <a:ext cx="35640" cy="27720"/>
              </a:xfrm>
              <a:custGeom>
                <a:avLst/>
                <a:gdLst/>
                <a:ahLst/>
                <a:rect l="l" t="t" r="r" b="b"/>
                <a:pathLst>
                  <a:path w="26" h="21">
                    <a:moveTo>
                      <a:pt x="0" y="0"/>
                    </a:moveTo>
                    <a:lnTo>
                      <a:pt x="5" y="5"/>
                    </a:lnTo>
                    <a:lnTo>
                      <a:pt x="0" y="16"/>
                    </a:lnTo>
                    <a:lnTo>
                      <a:pt x="0" y="21"/>
                    </a:lnTo>
                    <a:lnTo>
                      <a:pt x="10" y="21"/>
                    </a:lnTo>
                    <a:lnTo>
                      <a:pt x="26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5" name=""/>
              <p:cNvSpPr/>
              <p:nvPr/>
            </p:nvSpPr>
            <p:spPr>
              <a:xfrm>
                <a:off x="3665880" y="2751120"/>
                <a:ext cx="127080" cy="97920"/>
              </a:xfrm>
              <a:custGeom>
                <a:avLst/>
                <a:gdLst/>
                <a:ahLst/>
                <a:rect l="l" t="t" r="r" b="b"/>
                <a:pathLst>
                  <a:path w="93" h="74">
                    <a:moveTo>
                      <a:pt x="88" y="53"/>
                    </a:moveTo>
                    <a:lnTo>
                      <a:pt x="93" y="48"/>
                    </a:lnTo>
                    <a:lnTo>
                      <a:pt x="88" y="21"/>
                    </a:lnTo>
                    <a:lnTo>
                      <a:pt x="93" y="21"/>
                    </a:lnTo>
                    <a:lnTo>
                      <a:pt x="93" y="16"/>
                    </a:lnTo>
                    <a:lnTo>
                      <a:pt x="82" y="16"/>
                    </a:lnTo>
                    <a:lnTo>
                      <a:pt x="82" y="0"/>
                    </a:lnTo>
                    <a:lnTo>
                      <a:pt x="57" y="5"/>
                    </a:lnTo>
                    <a:lnTo>
                      <a:pt x="46" y="10"/>
                    </a:lnTo>
                    <a:lnTo>
                      <a:pt x="26" y="10"/>
                    </a:lnTo>
                    <a:lnTo>
                      <a:pt x="20" y="5"/>
                    </a:lnTo>
                    <a:lnTo>
                      <a:pt x="20" y="16"/>
                    </a:lnTo>
                    <a:lnTo>
                      <a:pt x="0" y="21"/>
                    </a:lnTo>
                    <a:lnTo>
                      <a:pt x="0" y="48"/>
                    </a:lnTo>
                    <a:lnTo>
                      <a:pt x="10" y="74"/>
                    </a:lnTo>
                    <a:lnTo>
                      <a:pt x="46" y="69"/>
                    </a:lnTo>
                    <a:lnTo>
                      <a:pt x="57" y="63"/>
                    </a:lnTo>
                    <a:lnTo>
                      <a:pt x="88" y="69"/>
                    </a:lnTo>
                    <a:lnTo>
                      <a:pt x="88" y="58"/>
                    </a:lnTo>
                    <a:lnTo>
                      <a:pt x="77" y="53"/>
                    </a:lnTo>
                    <a:lnTo>
                      <a:pt x="67" y="5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6" name=""/>
              <p:cNvSpPr/>
              <p:nvPr/>
            </p:nvSpPr>
            <p:spPr>
              <a:xfrm>
                <a:off x="3771360" y="2800440"/>
                <a:ext cx="77760" cy="27720"/>
              </a:xfrm>
              <a:custGeom>
                <a:avLst/>
                <a:gdLst/>
                <a:ahLst/>
                <a:rect l="l" t="t" r="r" b="b"/>
                <a:pathLst>
                  <a:path w="57" h="21">
                    <a:moveTo>
                      <a:pt x="57" y="0"/>
                    </a:moveTo>
                    <a:lnTo>
                      <a:pt x="36" y="11"/>
                    </a:lnTo>
                    <a:lnTo>
                      <a:pt x="31" y="16"/>
                    </a:lnTo>
                    <a:lnTo>
                      <a:pt x="26" y="21"/>
                    </a:lnTo>
                    <a:lnTo>
                      <a:pt x="16" y="21"/>
                    </a:lnTo>
                    <a:lnTo>
                      <a:pt x="5" y="11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7" name=""/>
              <p:cNvSpPr/>
              <p:nvPr/>
            </p:nvSpPr>
            <p:spPr>
              <a:xfrm>
                <a:off x="3849480" y="2786040"/>
                <a:ext cx="63000" cy="20880"/>
              </a:xfrm>
              <a:custGeom>
                <a:avLst/>
                <a:gdLst/>
                <a:ahLst/>
                <a:rect l="l" t="t" r="r" b="b"/>
                <a:pathLst>
                  <a:path w="46" h="16">
                    <a:moveTo>
                      <a:pt x="46" y="0"/>
                    </a:moveTo>
                    <a:lnTo>
                      <a:pt x="36" y="11"/>
                    </a:lnTo>
                    <a:lnTo>
                      <a:pt x="21" y="11"/>
                    </a:lnTo>
                    <a:lnTo>
                      <a:pt x="10" y="16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8" name=""/>
              <p:cNvSpPr/>
              <p:nvPr/>
            </p:nvSpPr>
            <p:spPr>
              <a:xfrm>
                <a:off x="3035520" y="2849400"/>
                <a:ext cx="133920" cy="225720"/>
              </a:xfrm>
              <a:custGeom>
                <a:avLst/>
                <a:gdLst/>
                <a:ahLst/>
                <a:rect l="l" t="t" r="r" b="b"/>
                <a:pathLst>
                  <a:path w="98" h="170">
                    <a:moveTo>
                      <a:pt x="42" y="69"/>
                    </a:moveTo>
                    <a:lnTo>
                      <a:pt x="42" y="80"/>
                    </a:lnTo>
                    <a:lnTo>
                      <a:pt x="5" y="170"/>
                    </a:lnTo>
                    <a:lnTo>
                      <a:pt x="0" y="170"/>
                    </a:lnTo>
                    <a:lnTo>
                      <a:pt x="36" y="69"/>
                    </a:lnTo>
                    <a:lnTo>
                      <a:pt x="98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9" name=""/>
              <p:cNvSpPr/>
              <p:nvPr/>
            </p:nvSpPr>
            <p:spPr>
              <a:xfrm>
                <a:off x="3276720" y="2821680"/>
                <a:ext cx="197280" cy="55440"/>
              </a:xfrm>
              <a:custGeom>
                <a:avLst/>
                <a:gdLst/>
                <a:ahLst/>
                <a:rect l="l" t="t" r="r" b="b"/>
                <a:pathLst>
                  <a:path w="144" h="42">
                    <a:moveTo>
                      <a:pt x="144" y="37"/>
                    </a:moveTo>
                    <a:lnTo>
                      <a:pt x="124" y="37"/>
                    </a:lnTo>
                    <a:lnTo>
                      <a:pt x="113" y="37"/>
                    </a:lnTo>
                    <a:lnTo>
                      <a:pt x="77" y="42"/>
                    </a:lnTo>
                    <a:lnTo>
                      <a:pt x="62" y="26"/>
                    </a:lnTo>
                    <a:lnTo>
                      <a:pt x="31" y="10"/>
                    </a:lnTo>
                    <a:lnTo>
                      <a:pt x="15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0" name=""/>
              <p:cNvSpPr/>
              <p:nvPr/>
            </p:nvSpPr>
            <p:spPr>
              <a:xfrm>
                <a:off x="3565800" y="2955960"/>
                <a:ext cx="50400" cy="34560"/>
              </a:xfrm>
              <a:custGeom>
                <a:avLst/>
                <a:gdLst/>
                <a:ahLst/>
                <a:rect l="l" t="t" r="r" b="b"/>
                <a:pathLst>
                  <a:path w="37" h="26">
                    <a:moveTo>
                      <a:pt x="0" y="26"/>
                    </a:moveTo>
                    <a:lnTo>
                      <a:pt x="6" y="10"/>
                    </a:lnTo>
                    <a:lnTo>
                      <a:pt x="11" y="10"/>
                    </a:lnTo>
                    <a:lnTo>
                      <a:pt x="16" y="10"/>
                    </a:lnTo>
                    <a:lnTo>
                      <a:pt x="3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1" name=""/>
              <p:cNvSpPr/>
              <p:nvPr/>
            </p:nvSpPr>
            <p:spPr>
              <a:xfrm>
                <a:off x="3608280" y="2941560"/>
                <a:ext cx="7920" cy="14400"/>
              </a:xfrm>
              <a:custGeom>
                <a:avLst/>
                <a:gdLst/>
                <a:ahLst/>
                <a:rect l="l" t="t" r="r" b="b"/>
                <a:pathLst>
                  <a:path w="6" h="11">
                    <a:moveTo>
                      <a:pt x="6" y="11"/>
                    </a:moveTo>
                    <a:lnTo>
                      <a:pt x="0" y="11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2" name=""/>
              <p:cNvSpPr/>
              <p:nvPr/>
            </p:nvSpPr>
            <p:spPr>
              <a:xfrm>
                <a:off x="3828960" y="2913480"/>
                <a:ext cx="6480" cy="27720"/>
              </a:xfrm>
              <a:custGeom>
                <a:avLst/>
                <a:gdLst/>
                <a:ahLst/>
                <a:rect l="l" t="t" r="r" b="b"/>
                <a:pathLst>
                  <a:path w="5" h="21">
                    <a:moveTo>
                      <a:pt x="5" y="21"/>
                    </a:moveTo>
                    <a:lnTo>
                      <a:pt x="5" y="1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3" name=""/>
              <p:cNvSpPr/>
              <p:nvPr/>
            </p:nvSpPr>
            <p:spPr>
              <a:xfrm>
                <a:off x="3135600" y="2934720"/>
                <a:ext cx="154440" cy="238680"/>
              </a:xfrm>
              <a:custGeom>
                <a:avLst/>
                <a:gdLst/>
                <a:ahLst/>
                <a:rect l="l" t="t" r="r" b="b"/>
                <a:pathLst>
                  <a:path w="113" h="180">
                    <a:moveTo>
                      <a:pt x="113" y="0"/>
                    </a:moveTo>
                    <a:lnTo>
                      <a:pt x="62" y="58"/>
                    </a:lnTo>
                    <a:lnTo>
                      <a:pt x="10" y="69"/>
                    </a:lnTo>
                    <a:lnTo>
                      <a:pt x="15" y="79"/>
                    </a:lnTo>
                    <a:lnTo>
                      <a:pt x="15" y="90"/>
                    </a:lnTo>
                    <a:lnTo>
                      <a:pt x="15" y="106"/>
                    </a:lnTo>
                    <a:lnTo>
                      <a:pt x="20" y="122"/>
                    </a:lnTo>
                    <a:lnTo>
                      <a:pt x="15" y="148"/>
                    </a:lnTo>
                    <a:lnTo>
                      <a:pt x="15" y="159"/>
                    </a:lnTo>
                    <a:lnTo>
                      <a:pt x="10" y="169"/>
                    </a:lnTo>
                    <a:lnTo>
                      <a:pt x="0" y="18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4" name=""/>
              <p:cNvSpPr/>
              <p:nvPr/>
            </p:nvSpPr>
            <p:spPr>
              <a:xfrm>
                <a:off x="3269880" y="2997360"/>
                <a:ext cx="42120" cy="42480"/>
              </a:xfrm>
              <a:custGeom>
                <a:avLst/>
                <a:gdLst/>
                <a:ahLst/>
                <a:rect l="l" t="t" r="r" b="b"/>
                <a:pathLst>
                  <a:path w="31" h="32">
                    <a:moveTo>
                      <a:pt x="0" y="32"/>
                    </a:moveTo>
                    <a:lnTo>
                      <a:pt x="0" y="11"/>
                    </a:lnTo>
                    <a:lnTo>
                      <a:pt x="15" y="0"/>
                    </a:lnTo>
                    <a:lnTo>
                      <a:pt x="20" y="6"/>
                    </a:lnTo>
                    <a:lnTo>
                      <a:pt x="25" y="11"/>
                    </a:lnTo>
                    <a:lnTo>
                      <a:pt x="25" y="27"/>
                    </a:lnTo>
                    <a:lnTo>
                      <a:pt x="31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5" name=""/>
              <p:cNvSpPr/>
              <p:nvPr/>
            </p:nvSpPr>
            <p:spPr>
              <a:xfrm>
                <a:off x="3524760" y="2905560"/>
                <a:ext cx="261360" cy="78120"/>
              </a:xfrm>
              <a:custGeom>
                <a:avLst/>
                <a:gdLst/>
                <a:ahLst/>
                <a:rect l="l" t="t" r="r" b="b"/>
                <a:pathLst>
                  <a:path w="191" h="59">
                    <a:moveTo>
                      <a:pt x="191" y="22"/>
                    </a:moveTo>
                    <a:lnTo>
                      <a:pt x="185" y="16"/>
                    </a:lnTo>
                    <a:lnTo>
                      <a:pt x="160" y="43"/>
                    </a:lnTo>
                    <a:lnTo>
                      <a:pt x="139" y="48"/>
                    </a:lnTo>
                    <a:lnTo>
                      <a:pt x="92" y="59"/>
                    </a:lnTo>
                    <a:lnTo>
                      <a:pt x="77" y="32"/>
                    </a:lnTo>
                    <a:lnTo>
                      <a:pt x="61" y="22"/>
                    </a:lnTo>
                    <a:lnTo>
                      <a:pt x="46" y="11"/>
                    </a:lnTo>
                    <a:lnTo>
                      <a:pt x="20" y="11"/>
                    </a:lnTo>
                    <a:lnTo>
                      <a:pt x="0" y="0"/>
                    </a:lnTo>
                    <a:lnTo>
                      <a:pt x="20" y="16"/>
                    </a:lnTo>
                    <a:lnTo>
                      <a:pt x="46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1320" bIns="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6" name=""/>
              <p:cNvSpPr/>
              <p:nvPr/>
            </p:nvSpPr>
            <p:spPr>
              <a:xfrm>
                <a:off x="3531600" y="2913480"/>
                <a:ext cx="190440" cy="190080"/>
              </a:xfrm>
              <a:custGeom>
                <a:avLst/>
                <a:gdLst/>
                <a:ahLst/>
                <a:rect l="l" t="t" r="r" b="b"/>
                <a:pathLst>
                  <a:path w="139" h="143">
                    <a:moveTo>
                      <a:pt x="139" y="127"/>
                    </a:moveTo>
                    <a:lnTo>
                      <a:pt x="124" y="143"/>
                    </a:lnTo>
                    <a:lnTo>
                      <a:pt x="118" y="116"/>
                    </a:lnTo>
                    <a:lnTo>
                      <a:pt x="10" y="47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7" name=""/>
              <p:cNvSpPr/>
              <p:nvPr/>
            </p:nvSpPr>
            <p:spPr>
              <a:xfrm flipH="1" flipV="1">
                <a:off x="3481920" y="2871000"/>
                <a:ext cx="49320" cy="424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8" name=""/>
              <p:cNvSpPr/>
              <p:nvPr/>
            </p:nvSpPr>
            <p:spPr>
              <a:xfrm>
                <a:off x="3482280" y="2919960"/>
                <a:ext cx="91800" cy="77040"/>
              </a:xfrm>
              <a:custGeom>
                <a:avLst/>
                <a:gdLst/>
                <a:ahLst/>
                <a:rect l="l" t="t" r="r" b="b"/>
                <a:pathLst>
                  <a:path w="67" h="58">
                    <a:moveTo>
                      <a:pt x="0" y="37"/>
                    </a:moveTo>
                    <a:lnTo>
                      <a:pt x="10" y="42"/>
                    </a:lnTo>
                    <a:lnTo>
                      <a:pt x="15" y="42"/>
                    </a:lnTo>
                    <a:lnTo>
                      <a:pt x="15" y="48"/>
                    </a:lnTo>
                    <a:lnTo>
                      <a:pt x="20" y="58"/>
                    </a:lnTo>
                    <a:lnTo>
                      <a:pt x="67" y="37"/>
                    </a:lnTo>
                    <a:lnTo>
                      <a:pt x="56" y="32"/>
                    </a:lnTo>
                    <a:lnTo>
                      <a:pt x="56" y="16"/>
                    </a:lnTo>
                    <a:lnTo>
                      <a:pt x="6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240" bIns="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9" name=""/>
              <p:cNvSpPr/>
              <p:nvPr/>
            </p:nvSpPr>
            <p:spPr>
              <a:xfrm>
                <a:off x="3813840" y="2905560"/>
                <a:ext cx="127080" cy="20880"/>
              </a:xfrm>
              <a:custGeom>
                <a:avLst/>
                <a:gdLst/>
                <a:ahLst/>
                <a:rect l="l" t="t" r="r" b="b"/>
                <a:pathLst>
                  <a:path w="93" h="16">
                    <a:moveTo>
                      <a:pt x="0" y="16"/>
                    </a:moveTo>
                    <a:lnTo>
                      <a:pt x="31" y="6"/>
                    </a:lnTo>
                    <a:lnTo>
                      <a:pt x="52" y="0"/>
                    </a:lnTo>
                    <a:lnTo>
                      <a:pt x="72" y="6"/>
                    </a:lnTo>
                    <a:lnTo>
                      <a:pt x="93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0" name=""/>
              <p:cNvSpPr/>
              <p:nvPr/>
            </p:nvSpPr>
            <p:spPr>
              <a:xfrm>
                <a:off x="3820680" y="2806920"/>
                <a:ext cx="42480" cy="119520"/>
              </a:xfrm>
              <a:custGeom>
                <a:avLst/>
                <a:gdLst/>
                <a:ahLst/>
                <a:rect l="l" t="t" r="r" b="b"/>
                <a:pathLst>
                  <a:path w="31" h="90">
                    <a:moveTo>
                      <a:pt x="0" y="90"/>
                    </a:moveTo>
                    <a:lnTo>
                      <a:pt x="16" y="90"/>
                    </a:lnTo>
                    <a:lnTo>
                      <a:pt x="21" y="90"/>
                    </a:lnTo>
                    <a:lnTo>
                      <a:pt x="26" y="80"/>
                    </a:lnTo>
                    <a:lnTo>
                      <a:pt x="26" y="69"/>
                    </a:lnTo>
                    <a:lnTo>
                      <a:pt x="26" y="59"/>
                    </a:lnTo>
                    <a:lnTo>
                      <a:pt x="26" y="48"/>
                    </a:lnTo>
                    <a:lnTo>
                      <a:pt x="21" y="43"/>
                    </a:lnTo>
                    <a:lnTo>
                      <a:pt x="26" y="37"/>
                    </a:lnTo>
                    <a:lnTo>
                      <a:pt x="26" y="27"/>
                    </a:lnTo>
                    <a:lnTo>
                      <a:pt x="26" y="16"/>
                    </a:lnTo>
                    <a:lnTo>
                      <a:pt x="31" y="6"/>
                    </a:lnTo>
                    <a:lnTo>
                      <a:pt x="3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1" name=""/>
              <p:cNvSpPr/>
              <p:nvPr/>
            </p:nvSpPr>
            <p:spPr>
              <a:xfrm>
                <a:off x="3728880" y="2842920"/>
                <a:ext cx="49320" cy="34560"/>
              </a:xfrm>
              <a:custGeom>
                <a:avLst/>
                <a:gdLst/>
                <a:ahLst/>
                <a:rect l="l" t="t" r="r" b="b"/>
                <a:pathLst>
                  <a:path w="36" h="26">
                    <a:moveTo>
                      <a:pt x="0" y="0"/>
                    </a:moveTo>
                    <a:lnTo>
                      <a:pt x="16" y="5"/>
                    </a:lnTo>
                    <a:lnTo>
                      <a:pt x="21" y="16"/>
                    </a:lnTo>
                    <a:lnTo>
                      <a:pt x="26" y="21"/>
                    </a:lnTo>
                    <a:lnTo>
                      <a:pt x="36" y="2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2" name=""/>
              <p:cNvSpPr/>
              <p:nvPr/>
            </p:nvSpPr>
            <p:spPr>
              <a:xfrm>
                <a:off x="3247920" y="2723400"/>
                <a:ext cx="64080" cy="77040"/>
              </a:xfrm>
              <a:custGeom>
                <a:avLst/>
                <a:gdLst/>
                <a:ahLst/>
                <a:rect l="l" t="t" r="r" b="b"/>
                <a:pathLst>
                  <a:path w="47" h="58">
                    <a:moveTo>
                      <a:pt x="47" y="0"/>
                    </a:moveTo>
                    <a:lnTo>
                      <a:pt x="47" y="21"/>
                    </a:lnTo>
                    <a:lnTo>
                      <a:pt x="41" y="53"/>
                    </a:lnTo>
                    <a:lnTo>
                      <a:pt x="41" y="58"/>
                    </a:lnTo>
                    <a:lnTo>
                      <a:pt x="36" y="58"/>
                    </a:lnTo>
                    <a:lnTo>
                      <a:pt x="36" y="58"/>
                    </a:lnTo>
                    <a:lnTo>
                      <a:pt x="26" y="58"/>
                    </a:lnTo>
                    <a:lnTo>
                      <a:pt x="26" y="58"/>
                    </a:lnTo>
                    <a:lnTo>
                      <a:pt x="16" y="47"/>
                    </a:lnTo>
                    <a:lnTo>
                      <a:pt x="5" y="53"/>
                    </a:lnTo>
                    <a:lnTo>
                      <a:pt x="0" y="53"/>
                    </a:lnTo>
                    <a:lnTo>
                      <a:pt x="0" y="47"/>
                    </a:lnTo>
                    <a:lnTo>
                      <a:pt x="5" y="42"/>
                    </a:lnTo>
                    <a:lnTo>
                      <a:pt x="10" y="47"/>
                    </a:lnTo>
                    <a:lnTo>
                      <a:pt x="10" y="37"/>
                    </a:lnTo>
                    <a:lnTo>
                      <a:pt x="16" y="26"/>
                    </a:lnTo>
                    <a:lnTo>
                      <a:pt x="10" y="21"/>
                    </a:lnTo>
                    <a:lnTo>
                      <a:pt x="10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240" bIns="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3" name=""/>
              <p:cNvSpPr/>
              <p:nvPr/>
            </p:nvSpPr>
            <p:spPr>
              <a:xfrm>
                <a:off x="3042360" y="2764440"/>
                <a:ext cx="57240" cy="21240"/>
              </a:xfrm>
              <a:custGeom>
                <a:avLst/>
                <a:gdLst/>
                <a:ahLst/>
                <a:rect l="l" t="t" r="r" b="b"/>
                <a:pathLst>
                  <a:path w="42" h="16">
                    <a:moveTo>
                      <a:pt x="0" y="16"/>
                    </a:moveTo>
                    <a:lnTo>
                      <a:pt x="42" y="11"/>
                    </a:lnTo>
                    <a:lnTo>
                      <a:pt x="4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4" name=""/>
              <p:cNvSpPr/>
              <p:nvPr/>
            </p:nvSpPr>
            <p:spPr>
              <a:xfrm>
                <a:off x="3912480" y="2623680"/>
                <a:ext cx="7920" cy="208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5" name=""/>
              <p:cNvSpPr/>
              <p:nvPr/>
            </p:nvSpPr>
            <p:spPr>
              <a:xfrm>
                <a:off x="3891960" y="2644920"/>
                <a:ext cx="28440" cy="140760"/>
              </a:xfrm>
              <a:custGeom>
                <a:avLst/>
                <a:gdLst/>
                <a:ahLst/>
                <a:rect l="l" t="t" r="r" b="b"/>
                <a:pathLst>
                  <a:path w="21" h="106">
                    <a:moveTo>
                      <a:pt x="21" y="0"/>
                    </a:moveTo>
                    <a:lnTo>
                      <a:pt x="15" y="16"/>
                    </a:lnTo>
                    <a:lnTo>
                      <a:pt x="10" y="43"/>
                    </a:lnTo>
                    <a:lnTo>
                      <a:pt x="10" y="53"/>
                    </a:lnTo>
                    <a:lnTo>
                      <a:pt x="0" y="64"/>
                    </a:lnTo>
                    <a:lnTo>
                      <a:pt x="0" y="75"/>
                    </a:lnTo>
                    <a:lnTo>
                      <a:pt x="5" y="75"/>
                    </a:lnTo>
                    <a:lnTo>
                      <a:pt x="15" y="10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6" name=""/>
              <p:cNvSpPr/>
              <p:nvPr/>
            </p:nvSpPr>
            <p:spPr>
              <a:xfrm>
                <a:off x="3637440" y="2652840"/>
                <a:ext cx="162720" cy="162000"/>
              </a:xfrm>
              <a:custGeom>
                <a:avLst/>
                <a:gdLst/>
                <a:ahLst/>
                <a:rect l="l" t="t" r="r" b="b"/>
                <a:pathLst>
                  <a:path w="119" h="122">
                    <a:moveTo>
                      <a:pt x="0" y="122"/>
                    </a:moveTo>
                    <a:lnTo>
                      <a:pt x="62" y="111"/>
                    </a:lnTo>
                    <a:lnTo>
                      <a:pt x="57" y="95"/>
                    </a:lnTo>
                    <a:lnTo>
                      <a:pt x="36" y="95"/>
                    </a:lnTo>
                    <a:lnTo>
                      <a:pt x="31" y="84"/>
                    </a:lnTo>
                    <a:lnTo>
                      <a:pt x="31" y="74"/>
                    </a:lnTo>
                    <a:lnTo>
                      <a:pt x="36" y="58"/>
                    </a:lnTo>
                    <a:lnTo>
                      <a:pt x="47" y="53"/>
                    </a:lnTo>
                    <a:lnTo>
                      <a:pt x="47" y="42"/>
                    </a:lnTo>
                    <a:lnTo>
                      <a:pt x="52" y="47"/>
                    </a:lnTo>
                    <a:lnTo>
                      <a:pt x="67" y="42"/>
                    </a:lnTo>
                    <a:lnTo>
                      <a:pt x="119" y="5"/>
                    </a:lnTo>
                    <a:lnTo>
                      <a:pt x="119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7" name=""/>
              <p:cNvSpPr/>
              <p:nvPr/>
            </p:nvSpPr>
            <p:spPr>
              <a:xfrm>
                <a:off x="3467160" y="2744640"/>
                <a:ext cx="48960" cy="119520"/>
              </a:xfrm>
              <a:custGeom>
                <a:avLst/>
                <a:gdLst/>
                <a:ahLst/>
                <a:rect l="l" t="t" r="r" b="b"/>
                <a:pathLst>
                  <a:path w="36" h="90">
                    <a:moveTo>
                      <a:pt x="5" y="90"/>
                    </a:moveTo>
                    <a:lnTo>
                      <a:pt x="0" y="79"/>
                    </a:lnTo>
                    <a:lnTo>
                      <a:pt x="5" y="68"/>
                    </a:lnTo>
                    <a:lnTo>
                      <a:pt x="31" y="63"/>
                    </a:lnTo>
                    <a:lnTo>
                      <a:pt x="31" y="53"/>
                    </a:lnTo>
                    <a:lnTo>
                      <a:pt x="36" y="47"/>
                    </a:lnTo>
                    <a:lnTo>
                      <a:pt x="31" y="37"/>
                    </a:lnTo>
                    <a:lnTo>
                      <a:pt x="31" y="10"/>
                    </a:lnTo>
                    <a:lnTo>
                      <a:pt x="26" y="0"/>
                    </a:lnTo>
                    <a:lnTo>
                      <a:pt x="16" y="26"/>
                    </a:lnTo>
                    <a:lnTo>
                      <a:pt x="11" y="3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8" name=""/>
              <p:cNvSpPr/>
              <p:nvPr/>
            </p:nvSpPr>
            <p:spPr>
              <a:xfrm>
                <a:off x="3261600" y="2828520"/>
                <a:ext cx="516600" cy="97920"/>
              </a:xfrm>
              <a:custGeom>
                <a:avLst/>
                <a:gdLst/>
                <a:ahLst/>
                <a:rect l="l" t="t" r="r" b="b"/>
                <a:pathLst>
                  <a:path w="377" h="74">
                    <a:moveTo>
                      <a:pt x="0" y="0"/>
                    </a:moveTo>
                    <a:lnTo>
                      <a:pt x="26" y="5"/>
                    </a:lnTo>
                    <a:lnTo>
                      <a:pt x="73" y="32"/>
                    </a:lnTo>
                    <a:lnTo>
                      <a:pt x="83" y="43"/>
                    </a:lnTo>
                    <a:lnTo>
                      <a:pt x="145" y="58"/>
                    </a:lnTo>
                    <a:lnTo>
                      <a:pt x="181" y="64"/>
                    </a:lnTo>
                    <a:lnTo>
                      <a:pt x="228" y="64"/>
                    </a:lnTo>
                    <a:lnTo>
                      <a:pt x="295" y="64"/>
                    </a:lnTo>
                    <a:lnTo>
                      <a:pt x="341" y="69"/>
                    </a:lnTo>
                    <a:lnTo>
                      <a:pt x="377" y="74"/>
                    </a:lnTo>
                    <a:lnTo>
                      <a:pt x="372" y="64"/>
                    </a:lnTo>
                    <a:lnTo>
                      <a:pt x="367" y="48"/>
                    </a:lnTo>
                    <a:lnTo>
                      <a:pt x="357" y="32"/>
                    </a:lnTo>
                    <a:lnTo>
                      <a:pt x="341" y="27"/>
                    </a:lnTo>
                    <a:lnTo>
                      <a:pt x="315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9" name=""/>
              <p:cNvSpPr/>
              <p:nvPr/>
            </p:nvSpPr>
            <p:spPr>
              <a:xfrm>
                <a:off x="3247920" y="2786040"/>
                <a:ext cx="77760" cy="78120"/>
              </a:xfrm>
              <a:custGeom>
                <a:avLst/>
                <a:gdLst/>
                <a:ahLst/>
                <a:rect l="l" t="t" r="r" b="b"/>
                <a:pathLst>
                  <a:path w="57" h="59">
                    <a:moveTo>
                      <a:pt x="0" y="0"/>
                    </a:moveTo>
                    <a:lnTo>
                      <a:pt x="0" y="6"/>
                    </a:lnTo>
                    <a:lnTo>
                      <a:pt x="0" y="32"/>
                    </a:lnTo>
                    <a:lnTo>
                      <a:pt x="10" y="37"/>
                    </a:lnTo>
                    <a:lnTo>
                      <a:pt x="21" y="37"/>
                    </a:lnTo>
                    <a:lnTo>
                      <a:pt x="57" y="5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1320" bIns="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0" name=""/>
              <p:cNvSpPr/>
              <p:nvPr/>
            </p:nvSpPr>
            <p:spPr>
              <a:xfrm>
                <a:off x="3212280" y="2821680"/>
                <a:ext cx="49320" cy="27720"/>
              </a:xfrm>
              <a:custGeom>
                <a:avLst/>
                <a:gdLst/>
                <a:ahLst/>
                <a:rect l="l" t="t" r="r" b="b"/>
                <a:pathLst>
                  <a:path w="36" h="21">
                    <a:moveTo>
                      <a:pt x="31" y="16"/>
                    </a:moveTo>
                    <a:lnTo>
                      <a:pt x="31" y="5"/>
                    </a:lnTo>
                    <a:lnTo>
                      <a:pt x="36" y="0"/>
                    </a:lnTo>
                    <a:lnTo>
                      <a:pt x="26" y="0"/>
                    </a:lnTo>
                    <a:lnTo>
                      <a:pt x="21" y="5"/>
                    </a:lnTo>
                    <a:lnTo>
                      <a:pt x="21" y="10"/>
                    </a:lnTo>
                    <a:lnTo>
                      <a:pt x="16" y="16"/>
                    </a:lnTo>
                    <a:lnTo>
                      <a:pt x="0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1" name=""/>
              <p:cNvSpPr/>
              <p:nvPr/>
            </p:nvSpPr>
            <p:spPr>
              <a:xfrm>
                <a:off x="3254760" y="2793600"/>
                <a:ext cx="91800" cy="210960"/>
              </a:xfrm>
              <a:custGeom>
                <a:avLst/>
                <a:gdLst/>
                <a:ahLst/>
                <a:rect l="l" t="t" r="r" b="b"/>
                <a:pathLst>
                  <a:path w="67" h="159">
                    <a:moveTo>
                      <a:pt x="0" y="0"/>
                    </a:moveTo>
                    <a:lnTo>
                      <a:pt x="5" y="21"/>
                    </a:lnTo>
                    <a:lnTo>
                      <a:pt x="5" y="26"/>
                    </a:lnTo>
                    <a:lnTo>
                      <a:pt x="11" y="31"/>
                    </a:lnTo>
                    <a:lnTo>
                      <a:pt x="16" y="42"/>
                    </a:lnTo>
                    <a:lnTo>
                      <a:pt x="42" y="69"/>
                    </a:lnTo>
                    <a:lnTo>
                      <a:pt x="57" y="137"/>
                    </a:lnTo>
                    <a:lnTo>
                      <a:pt x="67" y="159"/>
                    </a:lnTo>
                    <a:lnTo>
                      <a:pt x="57" y="13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2" name=""/>
              <p:cNvSpPr/>
              <p:nvPr/>
            </p:nvSpPr>
            <p:spPr>
              <a:xfrm>
                <a:off x="3120480" y="2793600"/>
                <a:ext cx="57240" cy="62280"/>
              </a:xfrm>
              <a:custGeom>
                <a:avLst/>
                <a:gdLst/>
                <a:ahLst/>
                <a:rect l="l" t="t" r="r" b="b"/>
                <a:pathLst>
                  <a:path w="42" h="47">
                    <a:moveTo>
                      <a:pt x="42" y="21"/>
                    </a:moveTo>
                    <a:lnTo>
                      <a:pt x="26" y="26"/>
                    </a:lnTo>
                    <a:lnTo>
                      <a:pt x="0" y="31"/>
                    </a:lnTo>
                    <a:lnTo>
                      <a:pt x="11" y="21"/>
                    </a:lnTo>
                    <a:lnTo>
                      <a:pt x="21" y="0"/>
                    </a:lnTo>
                    <a:lnTo>
                      <a:pt x="26" y="10"/>
                    </a:lnTo>
                    <a:lnTo>
                      <a:pt x="16" y="16"/>
                    </a:lnTo>
                    <a:lnTo>
                      <a:pt x="16" y="31"/>
                    </a:lnTo>
                    <a:lnTo>
                      <a:pt x="5" y="4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480" bIns="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3" name=""/>
              <p:cNvSpPr/>
              <p:nvPr/>
            </p:nvSpPr>
            <p:spPr>
              <a:xfrm>
                <a:off x="2986200" y="2842920"/>
                <a:ext cx="169920" cy="162000"/>
              </a:xfrm>
              <a:custGeom>
                <a:avLst/>
                <a:gdLst/>
                <a:ahLst/>
                <a:rect l="l" t="t" r="r" b="b"/>
                <a:pathLst>
                  <a:path w="124" h="122">
                    <a:moveTo>
                      <a:pt x="124" y="16"/>
                    </a:moveTo>
                    <a:lnTo>
                      <a:pt x="114" y="0"/>
                    </a:lnTo>
                    <a:lnTo>
                      <a:pt x="103" y="21"/>
                    </a:lnTo>
                    <a:lnTo>
                      <a:pt x="78" y="53"/>
                    </a:lnTo>
                    <a:lnTo>
                      <a:pt x="0" y="12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4" name=""/>
              <p:cNvSpPr/>
              <p:nvPr/>
            </p:nvSpPr>
            <p:spPr>
              <a:xfrm flipH="1">
                <a:off x="3099960" y="2871000"/>
                <a:ext cx="20160" cy="345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5" name=""/>
              <p:cNvSpPr/>
              <p:nvPr/>
            </p:nvSpPr>
            <p:spPr>
              <a:xfrm>
                <a:off x="3722040" y="2693880"/>
                <a:ext cx="49320" cy="120960"/>
              </a:xfrm>
              <a:custGeom>
                <a:avLst/>
                <a:gdLst/>
                <a:ahLst/>
                <a:rect l="l" t="t" r="r" b="b"/>
                <a:pathLst>
                  <a:path w="36" h="91">
                    <a:moveTo>
                      <a:pt x="5" y="0"/>
                    </a:moveTo>
                    <a:lnTo>
                      <a:pt x="10" y="32"/>
                    </a:lnTo>
                    <a:lnTo>
                      <a:pt x="0" y="69"/>
                    </a:lnTo>
                    <a:lnTo>
                      <a:pt x="16" y="80"/>
                    </a:lnTo>
                    <a:lnTo>
                      <a:pt x="26" y="91"/>
                    </a:lnTo>
                    <a:lnTo>
                      <a:pt x="36" y="8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6" name=""/>
              <p:cNvSpPr/>
              <p:nvPr/>
            </p:nvSpPr>
            <p:spPr>
              <a:xfrm>
                <a:off x="3715200" y="2715480"/>
                <a:ext cx="77760" cy="119520"/>
              </a:xfrm>
              <a:custGeom>
                <a:avLst/>
                <a:gdLst/>
                <a:ahLst/>
                <a:rect l="l" t="t" r="r" b="b"/>
                <a:pathLst>
                  <a:path w="57" h="90">
                    <a:moveTo>
                      <a:pt x="0" y="0"/>
                    </a:moveTo>
                    <a:lnTo>
                      <a:pt x="5" y="11"/>
                    </a:lnTo>
                    <a:lnTo>
                      <a:pt x="10" y="48"/>
                    </a:lnTo>
                    <a:lnTo>
                      <a:pt x="46" y="80"/>
                    </a:lnTo>
                    <a:lnTo>
                      <a:pt x="57" y="90"/>
                    </a:lnTo>
                    <a:lnTo>
                      <a:pt x="52" y="9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7" name=""/>
              <p:cNvSpPr/>
              <p:nvPr/>
            </p:nvSpPr>
            <p:spPr>
              <a:xfrm>
                <a:off x="3715200" y="2793600"/>
                <a:ext cx="70920" cy="41040"/>
              </a:xfrm>
              <a:custGeom>
                <a:avLst/>
                <a:gdLst/>
                <a:ahLst/>
                <a:rect l="l" t="t" r="r" b="b"/>
                <a:pathLst>
                  <a:path w="52" h="31">
                    <a:moveTo>
                      <a:pt x="52" y="31"/>
                    </a:moveTo>
                    <a:lnTo>
                      <a:pt x="41" y="26"/>
                    </a:lnTo>
                    <a:lnTo>
                      <a:pt x="21" y="1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8" name=""/>
              <p:cNvSpPr/>
              <p:nvPr/>
            </p:nvSpPr>
            <p:spPr>
              <a:xfrm>
                <a:off x="3708360" y="2779200"/>
                <a:ext cx="6480" cy="14400"/>
              </a:xfrm>
              <a:custGeom>
                <a:avLst/>
                <a:gdLst/>
                <a:ahLst/>
                <a:rect l="l" t="t" r="r" b="b"/>
                <a:pathLst>
                  <a:path w="5" h="11">
                    <a:moveTo>
                      <a:pt x="5" y="11"/>
                    </a:moveTo>
                    <a:lnTo>
                      <a:pt x="5" y="11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9" name=""/>
              <p:cNvSpPr/>
              <p:nvPr/>
            </p:nvSpPr>
            <p:spPr>
              <a:xfrm>
                <a:off x="3509640" y="2772720"/>
                <a:ext cx="226080" cy="76680"/>
              </a:xfrm>
              <a:custGeom>
                <a:avLst/>
                <a:gdLst/>
                <a:ahLst/>
                <a:rect l="l" t="t" r="r" b="b"/>
                <a:pathLst>
                  <a:path w="165" h="58">
                    <a:moveTo>
                      <a:pt x="145" y="5"/>
                    </a:moveTo>
                    <a:lnTo>
                      <a:pt x="150" y="5"/>
                    </a:lnTo>
                    <a:lnTo>
                      <a:pt x="165" y="53"/>
                    </a:lnTo>
                    <a:lnTo>
                      <a:pt x="124" y="58"/>
                    </a:lnTo>
                    <a:lnTo>
                      <a:pt x="114" y="32"/>
                    </a:lnTo>
                    <a:lnTo>
                      <a:pt x="93" y="32"/>
                    </a:lnTo>
                    <a:lnTo>
                      <a:pt x="83" y="21"/>
                    </a:lnTo>
                    <a:lnTo>
                      <a:pt x="88" y="21"/>
                    </a:lnTo>
                    <a:lnTo>
                      <a:pt x="78" y="5"/>
                    </a:lnTo>
                    <a:lnTo>
                      <a:pt x="57" y="16"/>
                    </a:lnTo>
                    <a:lnTo>
                      <a:pt x="26" y="16"/>
                    </a:lnTo>
                    <a:lnTo>
                      <a:pt x="16" y="0"/>
                    </a:lnTo>
                    <a:lnTo>
                      <a:pt x="11" y="0"/>
                    </a:lnTo>
                    <a:lnTo>
                      <a:pt x="11" y="5"/>
                    </a:lnTo>
                    <a:lnTo>
                      <a:pt x="0" y="5"/>
                    </a:lnTo>
                    <a:lnTo>
                      <a:pt x="5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0" name=""/>
              <p:cNvSpPr/>
              <p:nvPr/>
            </p:nvSpPr>
            <p:spPr>
              <a:xfrm>
                <a:off x="3084840" y="2525040"/>
                <a:ext cx="78120" cy="373680"/>
              </a:xfrm>
              <a:custGeom>
                <a:avLst/>
                <a:gdLst/>
                <a:ahLst/>
                <a:rect l="l" t="t" r="r" b="b"/>
                <a:pathLst>
                  <a:path w="57" h="281">
                    <a:moveTo>
                      <a:pt x="6" y="223"/>
                    </a:moveTo>
                    <a:lnTo>
                      <a:pt x="16" y="223"/>
                    </a:lnTo>
                    <a:lnTo>
                      <a:pt x="11" y="223"/>
                    </a:lnTo>
                    <a:lnTo>
                      <a:pt x="21" y="223"/>
                    </a:lnTo>
                    <a:lnTo>
                      <a:pt x="37" y="212"/>
                    </a:lnTo>
                    <a:lnTo>
                      <a:pt x="26" y="180"/>
                    </a:lnTo>
                    <a:lnTo>
                      <a:pt x="11" y="180"/>
                    </a:lnTo>
                    <a:lnTo>
                      <a:pt x="16" y="212"/>
                    </a:lnTo>
                    <a:lnTo>
                      <a:pt x="31" y="218"/>
                    </a:lnTo>
                    <a:lnTo>
                      <a:pt x="26" y="228"/>
                    </a:lnTo>
                    <a:lnTo>
                      <a:pt x="0" y="281"/>
                    </a:lnTo>
                    <a:lnTo>
                      <a:pt x="26" y="255"/>
                    </a:lnTo>
                    <a:lnTo>
                      <a:pt x="52" y="218"/>
                    </a:lnTo>
                    <a:lnTo>
                      <a:pt x="57" y="202"/>
                    </a:lnTo>
                    <a:lnTo>
                      <a:pt x="42" y="191"/>
                    </a:lnTo>
                    <a:lnTo>
                      <a:pt x="31" y="154"/>
                    </a:lnTo>
                    <a:lnTo>
                      <a:pt x="26" y="133"/>
                    </a:lnTo>
                    <a:lnTo>
                      <a:pt x="6" y="138"/>
                    </a:lnTo>
                    <a:lnTo>
                      <a:pt x="0" y="106"/>
                    </a:lnTo>
                    <a:lnTo>
                      <a:pt x="16" y="90"/>
                    </a:lnTo>
                    <a:lnTo>
                      <a:pt x="16" y="74"/>
                    </a:lnTo>
                    <a:lnTo>
                      <a:pt x="11" y="21"/>
                    </a:lnTo>
                    <a:lnTo>
                      <a:pt x="31" y="16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1" name=""/>
              <p:cNvSpPr/>
              <p:nvPr/>
            </p:nvSpPr>
            <p:spPr>
              <a:xfrm>
                <a:off x="3078000" y="2835000"/>
                <a:ext cx="183600" cy="63720"/>
              </a:xfrm>
              <a:custGeom>
                <a:avLst/>
                <a:gdLst/>
                <a:ahLst/>
                <a:rect l="l" t="t" r="r" b="b"/>
                <a:pathLst>
                  <a:path w="134" h="48">
                    <a:moveTo>
                      <a:pt x="5" y="48"/>
                    </a:moveTo>
                    <a:lnTo>
                      <a:pt x="0" y="11"/>
                    </a:lnTo>
                    <a:lnTo>
                      <a:pt x="11" y="0"/>
                    </a:lnTo>
                    <a:lnTo>
                      <a:pt x="16" y="32"/>
                    </a:lnTo>
                    <a:lnTo>
                      <a:pt x="47" y="27"/>
                    </a:lnTo>
                    <a:lnTo>
                      <a:pt x="47" y="22"/>
                    </a:lnTo>
                    <a:lnTo>
                      <a:pt x="57" y="22"/>
                    </a:lnTo>
                    <a:lnTo>
                      <a:pt x="57" y="27"/>
                    </a:lnTo>
                    <a:lnTo>
                      <a:pt x="134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920" bIns="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2" name=""/>
              <p:cNvSpPr/>
              <p:nvPr/>
            </p:nvSpPr>
            <p:spPr>
              <a:xfrm>
                <a:off x="2923200" y="2821680"/>
                <a:ext cx="197280" cy="55440"/>
              </a:xfrm>
              <a:custGeom>
                <a:avLst/>
                <a:gdLst/>
                <a:ahLst/>
                <a:rect l="l" t="t" r="r" b="b"/>
                <a:pathLst>
                  <a:path w="144" h="42">
                    <a:moveTo>
                      <a:pt x="0" y="42"/>
                    </a:moveTo>
                    <a:lnTo>
                      <a:pt x="10" y="26"/>
                    </a:lnTo>
                    <a:lnTo>
                      <a:pt x="67" y="16"/>
                    </a:lnTo>
                    <a:lnTo>
                      <a:pt x="67" y="10"/>
                    </a:lnTo>
                    <a:lnTo>
                      <a:pt x="118" y="5"/>
                    </a:lnTo>
                    <a:lnTo>
                      <a:pt x="144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3" name=""/>
              <p:cNvSpPr/>
              <p:nvPr/>
            </p:nvSpPr>
            <p:spPr>
              <a:xfrm>
                <a:off x="3178080" y="2821680"/>
                <a:ext cx="83520" cy="27720"/>
              </a:xfrm>
              <a:custGeom>
                <a:avLst/>
                <a:gdLst/>
                <a:ahLst/>
                <a:rect l="l" t="t" r="r" b="b"/>
                <a:pathLst>
                  <a:path w="61" h="21">
                    <a:moveTo>
                      <a:pt x="0" y="16"/>
                    </a:moveTo>
                    <a:lnTo>
                      <a:pt x="5" y="16"/>
                    </a:lnTo>
                    <a:lnTo>
                      <a:pt x="20" y="16"/>
                    </a:lnTo>
                    <a:lnTo>
                      <a:pt x="25" y="10"/>
                    </a:lnTo>
                    <a:lnTo>
                      <a:pt x="36" y="0"/>
                    </a:lnTo>
                    <a:lnTo>
                      <a:pt x="36" y="16"/>
                    </a:lnTo>
                    <a:lnTo>
                      <a:pt x="25" y="21"/>
                    </a:lnTo>
                    <a:lnTo>
                      <a:pt x="20" y="21"/>
                    </a:lnTo>
                    <a:lnTo>
                      <a:pt x="31" y="5"/>
                    </a:lnTo>
                    <a:lnTo>
                      <a:pt x="61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4" name=""/>
              <p:cNvSpPr/>
              <p:nvPr/>
            </p:nvSpPr>
            <p:spPr>
              <a:xfrm>
                <a:off x="3198600" y="2828520"/>
                <a:ext cx="49320" cy="20880"/>
              </a:xfrm>
              <a:custGeom>
                <a:avLst/>
                <a:gdLst/>
                <a:ahLst/>
                <a:rect l="l" t="t" r="r" b="b"/>
                <a:pathLst>
                  <a:path w="36" h="16">
                    <a:moveTo>
                      <a:pt x="0" y="16"/>
                    </a:moveTo>
                    <a:lnTo>
                      <a:pt x="10" y="11"/>
                    </a:lnTo>
                    <a:lnTo>
                      <a:pt x="16" y="5"/>
                    </a:lnTo>
                    <a:lnTo>
                      <a:pt x="26" y="0"/>
                    </a:lnTo>
                    <a:lnTo>
                      <a:pt x="31" y="0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5" name=""/>
              <p:cNvSpPr/>
              <p:nvPr/>
            </p:nvSpPr>
            <p:spPr>
              <a:xfrm>
                <a:off x="2986200" y="2835000"/>
                <a:ext cx="234000" cy="155520"/>
              </a:xfrm>
              <a:custGeom>
                <a:avLst/>
                <a:gdLst/>
                <a:ahLst/>
                <a:rect l="l" t="t" r="r" b="b"/>
                <a:pathLst>
                  <a:path w="171" h="117">
                    <a:moveTo>
                      <a:pt x="0" y="117"/>
                    </a:moveTo>
                    <a:lnTo>
                      <a:pt x="72" y="53"/>
                    </a:lnTo>
                    <a:lnTo>
                      <a:pt x="109" y="48"/>
                    </a:lnTo>
                    <a:lnTo>
                      <a:pt x="124" y="22"/>
                    </a:lnTo>
                    <a:lnTo>
                      <a:pt x="124" y="16"/>
                    </a:lnTo>
                    <a:lnTo>
                      <a:pt x="145" y="22"/>
                    </a:lnTo>
                    <a:lnTo>
                      <a:pt x="155" y="16"/>
                    </a:lnTo>
                    <a:lnTo>
                      <a:pt x="165" y="11"/>
                    </a:lnTo>
                    <a:lnTo>
                      <a:pt x="171" y="27"/>
                    </a:lnTo>
                    <a:lnTo>
                      <a:pt x="155" y="32"/>
                    </a:lnTo>
                    <a:lnTo>
                      <a:pt x="150" y="16"/>
                    </a:lnTo>
                    <a:lnTo>
                      <a:pt x="140" y="16"/>
                    </a:lnTo>
                    <a:lnTo>
                      <a:pt x="129" y="11"/>
                    </a:lnTo>
                    <a:lnTo>
                      <a:pt x="129" y="6"/>
                    </a:lnTo>
                    <a:lnTo>
                      <a:pt x="124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6" name=""/>
              <p:cNvSpPr/>
              <p:nvPr/>
            </p:nvSpPr>
            <p:spPr>
              <a:xfrm>
                <a:off x="3191760" y="2835000"/>
                <a:ext cx="63000" cy="50040"/>
              </a:xfrm>
              <a:custGeom>
                <a:avLst/>
                <a:gdLst/>
                <a:ahLst/>
                <a:rect l="l" t="t" r="r" b="b"/>
                <a:pathLst>
                  <a:path w="46" h="38">
                    <a:moveTo>
                      <a:pt x="46" y="0"/>
                    </a:moveTo>
                    <a:lnTo>
                      <a:pt x="41" y="22"/>
                    </a:lnTo>
                    <a:lnTo>
                      <a:pt x="31" y="27"/>
                    </a:lnTo>
                    <a:lnTo>
                      <a:pt x="21" y="38"/>
                    </a:lnTo>
                    <a:lnTo>
                      <a:pt x="10" y="38"/>
                    </a:lnTo>
                    <a:lnTo>
                      <a:pt x="0" y="2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7" name=""/>
              <p:cNvSpPr/>
              <p:nvPr/>
            </p:nvSpPr>
            <p:spPr>
              <a:xfrm>
                <a:off x="3247920" y="2786040"/>
                <a:ext cx="13320" cy="20880"/>
              </a:xfrm>
              <a:custGeom>
                <a:avLst/>
                <a:gdLst/>
                <a:ahLst/>
                <a:rect l="l" t="t" r="r" b="b"/>
                <a:pathLst>
                  <a:path w="10" h="16">
                    <a:moveTo>
                      <a:pt x="0" y="0"/>
                    </a:moveTo>
                    <a:lnTo>
                      <a:pt x="10" y="0"/>
                    </a:lnTo>
                    <a:lnTo>
                      <a:pt x="10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8" name=""/>
              <p:cNvSpPr/>
              <p:nvPr/>
            </p:nvSpPr>
            <p:spPr>
              <a:xfrm>
                <a:off x="3205440" y="2800440"/>
                <a:ext cx="78120" cy="316440"/>
              </a:xfrm>
              <a:custGeom>
                <a:avLst/>
                <a:gdLst/>
                <a:ahLst/>
                <a:rect l="l" t="t" r="r" b="b"/>
                <a:pathLst>
                  <a:path w="57" h="238">
                    <a:moveTo>
                      <a:pt x="57" y="201"/>
                    </a:moveTo>
                    <a:lnTo>
                      <a:pt x="31" y="233"/>
                    </a:lnTo>
                    <a:lnTo>
                      <a:pt x="11" y="238"/>
                    </a:lnTo>
                    <a:lnTo>
                      <a:pt x="11" y="212"/>
                    </a:lnTo>
                    <a:lnTo>
                      <a:pt x="0" y="132"/>
                    </a:lnTo>
                    <a:lnTo>
                      <a:pt x="5" y="117"/>
                    </a:lnTo>
                    <a:lnTo>
                      <a:pt x="47" y="21"/>
                    </a:lnTo>
                    <a:lnTo>
                      <a:pt x="5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9" name=""/>
              <p:cNvSpPr/>
              <p:nvPr/>
            </p:nvSpPr>
            <p:spPr>
              <a:xfrm flipH="1">
                <a:off x="3276720" y="2815200"/>
                <a:ext cx="6480" cy="129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0" name=""/>
              <p:cNvSpPr/>
              <p:nvPr/>
            </p:nvSpPr>
            <p:spPr>
              <a:xfrm>
                <a:off x="3254760" y="2821680"/>
                <a:ext cx="35640" cy="1296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1" name=""/>
              <p:cNvSpPr/>
              <p:nvPr/>
            </p:nvSpPr>
            <p:spPr>
              <a:xfrm>
                <a:off x="3220560" y="2815200"/>
                <a:ext cx="154440" cy="175320"/>
              </a:xfrm>
              <a:custGeom>
                <a:avLst/>
                <a:gdLst/>
                <a:ahLst/>
                <a:rect l="l" t="t" r="r" b="b"/>
                <a:pathLst>
                  <a:path w="113" h="132">
                    <a:moveTo>
                      <a:pt x="0" y="47"/>
                    </a:moveTo>
                    <a:lnTo>
                      <a:pt x="5" y="53"/>
                    </a:lnTo>
                    <a:lnTo>
                      <a:pt x="15" y="53"/>
                    </a:lnTo>
                    <a:lnTo>
                      <a:pt x="20" y="47"/>
                    </a:lnTo>
                    <a:lnTo>
                      <a:pt x="41" y="42"/>
                    </a:lnTo>
                    <a:lnTo>
                      <a:pt x="92" y="0"/>
                    </a:lnTo>
                    <a:lnTo>
                      <a:pt x="61" y="26"/>
                    </a:lnTo>
                    <a:lnTo>
                      <a:pt x="56" y="74"/>
                    </a:lnTo>
                    <a:lnTo>
                      <a:pt x="51" y="90"/>
                    </a:lnTo>
                    <a:lnTo>
                      <a:pt x="56" y="90"/>
                    </a:lnTo>
                    <a:lnTo>
                      <a:pt x="67" y="132"/>
                    </a:lnTo>
                    <a:lnTo>
                      <a:pt x="103" y="132"/>
                    </a:lnTo>
                    <a:lnTo>
                      <a:pt x="113" y="1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2" name=""/>
              <p:cNvSpPr/>
              <p:nvPr/>
            </p:nvSpPr>
            <p:spPr>
              <a:xfrm>
                <a:off x="3312360" y="2793600"/>
                <a:ext cx="69840" cy="55440"/>
              </a:xfrm>
              <a:custGeom>
                <a:avLst/>
                <a:gdLst/>
                <a:ahLst/>
                <a:rect l="l" t="t" r="r" b="b"/>
                <a:pathLst>
                  <a:path w="51" h="42">
                    <a:moveTo>
                      <a:pt x="0" y="0"/>
                    </a:moveTo>
                    <a:lnTo>
                      <a:pt x="51" y="26"/>
                    </a:lnTo>
                    <a:lnTo>
                      <a:pt x="51" y="42"/>
                    </a:lnTo>
                    <a:lnTo>
                      <a:pt x="51" y="31"/>
                    </a:lnTo>
                    <a:lnTo>
                      <a:pt x="20" y="16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3" name=""/>
              <p:cNvSpPr/>
              <p:nvPr/>
            </p:nvSpPr>
            <p:spPr>
              <a:xfrm>
                <a:off x="3304080" y="2723400"/>
                <a:ext cx="64080" cy="126000"/>
              </a:xfrm>
              <a:custGeom>
                <a:avLst/>
                <a:gdLst/>
                <a:ahLst/>
                <a:rect l="l" t="t" r="r" b="b"/>
                <a:pathLst>
                  <a:path w="47" h="95">
                    <a:moveTo>
                      <a:pt x="42" y="0"/>
                    </a:moveTo>
                    <a:lnTo>
                      <a:pt x="47" y="37"/>
                    </a:lnTo>
                    <a:lnTo>
                      <a:pt x="31" y="37"/>
                    </a:lnTo>
                    <a:lnTo>
                      <a:pt x="31" y="53"/>
                    </a:lnTo>
                    <a:lnTo>
                      <a:pt x="6" y="79"/>
                    </a:lnTo>
                    <a:lnTo>
                      <a:pt x="6" y="84"/>
                    </a:lnTo>
                    <a:lnTo>
                      <a:pt x="0" y="9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4" name=""/>
              <p:cNvSpPr/>
              <p:nvPr/>
            </p:nvSpPr>
            <p:spPr>
              <a:xfrm>
                <a:off x="3220560" y="2561040"/>
                <a:ext cx="56160" cy="83520"/>
              </a:xfrm>
              <a:custGeom>
                <a:avLst/>
                <a:gdLst/>
                <a:ahLst/>
                <a:rect l="l" t="t" r="r" b="b"/>
                <a:pathLst>
                  <a:path w="41" h="63">
                    <a:moveTo>
                      <a:pt x="0" y="0"/>
                    </a:moveTo>
                    <a:lnTo>
                      <a:pt x="36" y="63"/>
                    </a:lnTo>
                    <a:lnTo>
                      <a:pt x="41" y="6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5" name=""/>
              <p:cNvSpPr/>
              <p:nvPr/>
            </p:nvSpPr>
            <p:spPr>
              <a:xfrm>
                <a:off x="3276720" y="2644920"/>
                <a:ext cx="6480" cy="7920"/>
              </a:xfrm>
              <a:custGeom>
                <a:avLst/>
                <a:gdLst/>
                <a:ahLst/>
                <a:rect l="l" t="t" r="r" b="b"/>
                <a:pathLst>
                  <a:path w="5" h="6">
                    <a:moveTo>
                      <a:pt x="0" y="0"/>
                    </a:moveTo>
                    <a:lnTo>
                      <a:pt x="5" y="0"/>
                    </a:lnTo>
                    <a:lnTo>
                      <a:pt x="5" y="6"/>
                    </a:lnTo>
                    <a:lnTo>
                      <a:pt x="5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6" name=""/>
              <p:cNvSpPr/>
              <p:nvPr/>
            </p:nvSpPr>
            <p:spPr>
              <a:xfrm>
                <a:off x="3283560" y="265284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5" h="5">
                    <a:moveTo>
                      <a:pt x="0" y="0"/>
                    </a:moveTo>
                    <a:lnTo>
                      <a:pt x="0" y="0"/>
                    </a:lnTo>
                    <a:lnTo>
                      <a:pt x="5" y="5"/>
                    </a:lnTo>
                    <a:lnTo>
                      <a:pt x="5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7" name=""/>
              <p:cNvSpPr/>
              <p:nvPr/>
            </p:nvSpPr>
            <p:spPr>
              <a:xfrm>
                <a:off x="3220560" y="2561040"/>
                <a:ext cx="69840" cy="98280"/>
              </a:xfrm>
              <a:custGeom>
                <a:avLst/>
                <a:gdLst/>
                <a:ahLst/>
                <a:rect l="l" t="t" r="r" b="b"/>
                <a:pathLst>
                  <a:path w="51" h="74">
                    <a:moveTo>
                      <a:pt x="51" y="74"/>
                    </a:moveTo>
                    <a:lnTo>
                      <a:pt x="51" y="63"/>
                    </a:lnTo>
                    <a:lnTo>
                      <a:pt x="2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8" name=""/>
              <p:cNvSpPr/>
              <p:nvPr/>
            </p:nvSpPr>
            <p:spPr>
              <a:xfrm>
                <a:off x="4055040" y="2433600"/>
                <a:ext cx="69840" cy="35640"/>
              </a:xfrm>
              <a:custGeom>
                <a:avLst/>
                <a:gdLst/>
                <a:ahLst/>
                <a:rect l="l" t="t" r="r" b="b"/>
                <a:pathLst>
                  <a:path w="51" h="27">
                    <a:moveTo>
                      <a:pt x="0" y="27"/>
                    </a:moveTo>
                    <a:lnTo>
                      <a:pt x="15" y="27"/>
                    </a:lnTo>
                    <a:lnTo>
                      <a:pt x="36" y="22"/>
                    </a:lnTo>
                    <a:lnTo>
                      <a:pt x="51" y="11"/>
                    </a:lnTo>
                    <a:lnTo>
                      <a:pt x="5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160" bIns="-11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9" name=""/>
              <p:cNvSpPr/>
              <p:nvPr/>
            </p:nvSpPr>
            <p:spPr>
              <a:xfrm>
                <a:off x="3015000" y="2546640"/>
                <a:ext cx="120600" cy="275040"/>
              </a:xfrm>
              <a:custGeom>
                <a:avLst/>
                <a:gdLst/>
                <a:ahLst/>
                <a:rect l="l" t="t" r="r" b="b"/>
                <a:pathLst>
                  <a:path w="88" h="207">
                    <a:moveTo>
                      <a:pt x="88" y="0"/>
                    </a:moveTo>
                    <a:lnTo>
                      <a:pt x="62" y="11"/>
                    </a:lnTo>
                    <a:lnTo>
                      <a:pt x="72" y="48"/>
                    </a:lnTo>
                    <a:lnTo>
                      <a:pt x="57" y="53"/>
                    </a:lnTo>
                    <a:lnTo>
                      <a:pt x="0" y="64"/>
                    </a:lnTo>
                    <a:lnTo>
                      <a:pt x="5" y="101"/>
                    </a:lnTo>
                    <a:lnTo>
                      <a:pt x="10" y="101"/>
                    </a:lnTo>
                    <a:lnTo>
                      <a:pt x="15" y="127"/>
                    </a:lnTo>
                    <a:lnTo>
                      <a:pt x="15" y="143"/>
                    </a:lnTo>
                    <a:lnTo>
                      <a:pt x="15" y="149"/>
                    </a:lnTo>
                    <a:lnTo>
                      <a:pt x="10" y="154"/>
                    </a:lnTo>
                    <a:lnTo>
                      <a:pt x="20" y="154"/>
                    </a:lnTo>
                    <a:lnTo>
                      <a:pt x="26" y="180"/>
                    </a:lnTo>
                    <a:lnTo>
                      <a:pt x="26" y="191"/>
                    </a:lnTo>
                    <a:lnTo>
                      <a:pt x="15" y="191"/>
                    </a:lnTo>
                    <a:lnTo>
                      <a:pt x="10" y="207"/>
                    </a:lnTo>
                    <a:lnTo>
                      <a:pt x="5" y="20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0" name=""/>
              <p:cNvSpPr/>
              <p:nvPr/>
            </p:nvSpPr>
            <p:spPr>
              <a:xfrm>
                <a:off x="3495960" y="2631600"/>
                <a:ext cx="84960" cy="77040"/>
              </a:xfrm>
              <a:custGeom>
                <a:avLst/>
                <a:gdLst/>
                <a:ahLst/>
                <a:rect l="l" t="t" r="r" b="b"/>
                <a:pathLst>
                  <a:path w="62" h="58">
                    <a:moveTo>
                      <a:pt x="57" y="5"/>
                    </a:moveTo>
                    <a:lnTo>
                      <a:pt x="15" y="10"/>
                    </a:lnTo>
                    <a:lnTo>
                      <a:pt x="5" y="21"/>
                    </a:lnTo>
                    <a:lnTo>
                      <a:pt x="5" y="37"/>
                    </a:lnTo>
                    <a:lnTo>
                      <a:pt x="5" y="42"/>
                    </a:lnTo>
                    <a:lnTo>
                      <a:pt x="15" y="42"/>
                    </a:lnTo>
                    <a:lnTo>
                      <a:pt x="15" y="53"/>
                    </a:lnTo>
                    <a:lnTo>
                      <a:pt x="26" y="58"/>
                    </a:lnTo>
                    <a:lnTo>
                      <a:pt x="15" y="53"/>
                    </a:lnTo>
                    <a:lnTo>
                      <a:pt x="10" y="47"/>
                    </a:lnTo>
                    <a:lnTo>
                      <a:pt x="0" y="47"/>
                    </a:lnTo>
                    <a:lnTo>
                      <a:pt x="0" y="37"/>
                    </a:lnTo>
                    <a:lnTo>
                      <a:pt x="0" y="16"/>
                    </a:lnTo>
                    <a:lnTo>
                      <a:pt x="10" y="10"/>
                    </a:lnTo>
                    <a:lnTo>
                      <a:pt x="62" y="0"/>
                    </a:lnTo>
                    <a:lnTo>
                      <a:pt x="36" y="5"/>
                    </a:lnTo>
                    <a:lnTo>
                      <a:pt x="41" y="5"/>
                    </a:lnTo>
                    <a:lnTo>
                      <a:pt x="46" y="2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240" bIns="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1" name=""/>
              <p:cNvSpPr/>
              <p:nvPr/>
            </p:nvSpPr>
            <p:spPr>
              <a:xfrm flipH="1">
                <a:off x="3424320" y="2687400"/>
                <a:ext cx="49320" cy="64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2" name=""/>
              <p:cNvSpPr/>
              <p:nvPr/>
            </p:nvSpPr>
            <p:spPr>
              <a:xfrm>
                <a:off x="3254760" y="2674080"/>
                <a:ext cx="35640" cy="12960"/>
              </a:xfrm>
              <a:custGeom>
                <a:avLst/>
                <a:gdLst/>
                <a:ahLst/>
                <a:rect l="l" t="t" r="r" b="b"/>
                <a:pathLst>
                  <a:path w="26" h="10">
                    <a:moveTo>
                      <a:pt x="0" y="5"/>
                    </a:moveTo>
                    <a:lnTo>
                      <a:pt x="21" y="0"/>
                    </a:lnTo>
                    <a:lnTo>
                      <a:pt x="26" y="0"/>
                    </a:lnTo>
                    <a:lnTo>
                      <a:pt x="26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3" name=""/>
              <p:cNvSpPr/>
              <p:nvPr/>
            </p:nvSpPr>
            <p:spPr>
              <a:xfrm>
                <a:off x="3813840" y="2561040"/>
                <a:ext cx="78120" cy="70200"/>
              </a:xfrm>
              <a:custGeom>
                <a:avLst/>
                <a:gdLst/>
                <a:ahLst/>
                <a:rect l="l" t="t" r="r" b="b"/>
                <a:pathLst>
                  <a:path w="57" h="53">
                    <a:moveTo>
                      <a:pt x="0" y="53"/>
                    </a:moveTo>
                    <a:lnTo>
                      <a:pt x="5" y="37"/>
                    </a:lnTo>
                    <a:lnTo>
                      <a:pt x="5" y="42"/>
                    </a:lnTo>
                    <a:lnTo>
                      <a:pt x="31" y="10"/>
                    </a:lnTo>
                    <a:lnTo>
                      <a:pt x="31" y="0"/>
                    </a:lnTo>
                    <a:lnTo>
                      <a:pt x="41" y="16"/>
                    </a:lnTo>
                    <a:lnTo>
                      <a:pt x="47" y="26"/>
                    </a:lnTo>
                    <a:lnTo>
                      <a:pt x="57" y="4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4" name=""/>
              <p:cNvSpPr/>
              <p:nvPr/>
            </p:nvSpPr>
            <p:spPr>
              <a:xfrm>
                <a:off x="3870000" y="2561040"/>
                <a:ext cx="21960" cy="55800"/>
              </a:xfrm>
              <a:custGeom>
                <a:avLst/>
                <a:gdLst/>
                <a:ahLst/>
                <a:rect l="l" t="t" r="r" b="b"/>
                <a:pathLst>
                  <a:path w="16" h="42">
                    <a:moveTo>
                      <a:pt x="0" y="0"/>
                    </a:moveTo>
                    <a:lnTo>
                      <a:pt x="11" y="10"/>
                    </a:lnTo>
                    <a:lnTo>
                      <a:pt x="6" y="21"/>
                    </a:lnTo>
                    <a:lnTo>
                      <a:pt x="16" y="4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5" name=""/>
              <p:cNvSpPr/>
              <p:nvPr/>
            </p:nvSpPr>
            <p:spPr>
              <a:xfrm>
                <a:off x="3015000" y="2659680"/>
                <a:ext cx="6840" cy="208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6" name=""/>
              <p:cNvSpPr/>
              <p:nvPr/>
            </p:nvSpPr>
            <p:spPr>
              <a:xfrm>
                <a:off x="3312360" y="2567880"/>
                <a:ext cx="239760" cy="97920"/>
              </a:xfrm>
              <a:custGeom>
                <a:avLst/>
                <a:gdLst/>
                <a:ahLst/>
                <a:rect l="l" t="t" r="r" b="b"/>
                <a:pathLst>
                  <a:path w="175" h="74">
                    <a:moveTo>
                      <a:pt x="93" y="0"/>
                    </a:moveTo>
                    <a:lnTo>
                      <a:pt x="103" y="0"/>
                    </a:lnTo>
                    <a:lnTo>
                      <a:pt x="108" y="32"/>
                    </a:lnTo>
                    <a:lnTo>
                      <a:pt x="118" y="42"/>
                    </a:lnTo>
                    <a:lnTo>
                      <a:pt x="118" y="48"/>
                    </a:lnTo>
                    <a:lnTo>
                      <a:pt x="134" y="42"/>
                    </a:lnTo>
                    <a:lnTo>
                      <a:pt x="139" y="48"/>
                    </a:lnTo>
                    <a:lnTo>
                      <a:pt x="149" y="48"/>
                    </a:lnTo>
                    <a:lnTo>
                      <a:pt x="144" y="27"/>
                    </a:lnTo>
                    <a:lnTo>
                      <a:pt x="165" y="21"/>
                    </a:lnTo>
                    <a:lnTo>
                      <a:pt x="175" y="48"/>
                    </a:lnTo>
                    <a:lnTo>
                      <a:pt x="165" y="42"/>
                    </a:lnTo>
                    <a:lnTo>
                      <a:pt x="144" y="53"/>
                    </a:lnTo>
                    <a:lnTo>
                      <a:pt x="124" y="53"/>
                    </a:lnTo>
                    <a:lnTo>
                      <a:pt x="124" y="48"/>
                    </a:lnTo>
                    <a:lnTo>
                      <a:pt x="118" y="42"/>
                    </a:lnTo>
                    <a:lnTo>
                      <a:pt x="108" y="32"/>
                    </a:lnTo>
                    <a:lnTo>
                      <a:pt x="82" y="37"/>
                    </a:lnTo>
                    <a:lnTo>
                      <a:pt x="0" y="53"/>
                    </a:lnTo>
                    <a:lnTo>
                      <a:pt x="0" y="58"/>
                    </a:lnTo>
                    <a:lnTo>
                      <a:pt x="5" y="69"/>
                    </a:lnTo>
                    <a:lnTo>
                      <a:pt x="10" y="74"/>
                    </a:lnTo>
                    <a:lnTo>
                      <a:pt x="5" y="7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7" name=""/>
              <p:cNvSpPr/>
              <p:nvPr/>
            </p:nvSpPr>
            <p:spPr>
              <a:xfrm>
                <a:off x="3276720" y="2638080"/>
                <a:ext cx="183600" cy="77040"/>
              </a:xfrm>
              <a:custGeom>
                <a:avLst/>
                <a:gdLst/>
                <a:ahLst/>
                <a:rect l="l" t="t" r="r" b="b"/>
                <a:pathLst>
                  <a:path w="134" h="58">
                    <a:moveTo>
                      <a:pt x="134" y="0"/>
                    </a:moveTo>
                    <a:lnTo>
                      <a:pt x="134" y="11"/>
                    </a:lnTo>
                    <a:lnTo>
                      <a:pt x="108" y="16"/>
                    </a:lnTo>
                    <a:lnTo>
                      <a:pt x="113" y="27"/>
                    </a:lnTo>
                    <a:lnTo>
                      <a:pt x="113" y="42"/>
                    </a:lnTo>
                    <a:lnTo>
                      <a:pt x="20" y="58"/>
                    </a:lnTo>
                    <a:lnTo>
                      <a:pt x="20" y="42"/>
                    </a:lnTo>
                    <a:lnTo>
                      <a:pt x="15" y="32"/>
                    </a:lnTo>
                    <a:lnTo>
                      <a:pt x="26" y="32"/>
                    </a:lnTo>
                    <a:lnTo>
                      <a:pt x="31" y="21"/>
                    </a:lnTo>
                    <a:lnTo>
                      <a:pt x="10" y="21"/>
                    </a:lnTo>
                    <a:lnTo>
                      <a:pt x="10" y="32"/>
                    </a:lnTo>
                    <a:lnTo>
                      <a:pt x="5" y="32"/>
                    </a:lnTo>
                    <a:lnTo>
                      <a:pt x="5" y="16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240" bIns="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8" name=""/>
              <p:cNvSpPr/>
              <p:nvPr/>
            </p:nvSpPr>
            <p:spPr>
              <a:xfrm>
                <a:off x="3220560" y="2427120"/>
                <a:ext cx="168120" cy="140760"/>
              </a:xfrm>
              <a:custGeom>
                <a:avLst/>
                <a:gdLst/>
                <a:ahLst/>
                <a:rect l="l" t="t" r="r" b="b"/>
                <a:pathLst>
                  <a:path w="123" h="106">
                    <a:moveTo>
                      <a:pt x="123" y="27"/>
                    </a:moveTo>
                    <a:lnTo>
                      <a:pt x="92" y="5"/>
                    </a:lnTo>
                    <a:lnTo>
                      <a:pt x="82" y="5"/>
                    </a:lnTo>
                    <a:lnTo>
                      <a:pt x="77" y="0"/>
                    </a:lnTo>
                    <a:lnTo>
                      <a:pt x="36" y="42"/>
                    </a:lnTo>
                    <a:lnTo>
                      <a:pt x="30" y="53"/>
                    </a:lnTo>
                    <a:lnTo>
                      <a:pt x="20" y="69"/>
                    </a:lnTo>
                    <a:lnTo>
                      <a:pt x="20" y="80"/>
                    </a:lnTo>
                    <a:lnTo>
                      <a:pt x="15" y="90"/>
                    </a:lnTo>
                    <a:lnTo>
                      <a:pt x="5" y="85"/>
                    </a:lnTo>
                    <a:lnTo>
                      <a:pt x="0" y="95"/>
                    </a:lnTo>
                    <a:lnTo>
                      <a:pt x="0" y="101"/>
                    </a:lnTo>
                    <a:lnTo>
                      <a:pt x="5" y="10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9" name=""/>
              <p:cNvSpPr/>
              <p:nvPr/>
            </p:nvSpPr>
            <p:spPr>
              <a:xfrm>
                <a:off x="3382200" y="2462760"/>
                <a:ext cx="21960" cy="97920"/>
              </a:xfrm>
              <a:custGeom>
                <a:avLst/>
                <a:gdLst/>
                <a:ahLst/>
                <a:rect l="l" t="t" r="r" b="b"/>
                <a:pathLst>
                  <a:path w="16" h="74">
                    <a:moveTo>
                      <a:pt x="0" y="0"/>
                    </a:moveTo>
                    <a:lnTo>
                      <a:pt x="11" y="37"/>
                    </a:lnTo>
                    <a:lnTo>
                      <a:pt x="5" y="74"/>
                    </a:lnTo>
                    <a:lnTo>
                      <a:pt x="16" y="7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0" name=""/>
              <p:cNvSpPr/>
              <p:nvPr/>
            </p:nvSpPr>
            <p:spPr>
              <a:xfrm>
                <a:off x="3269880" y="2659680"/>
                <a:ext cx="42120" cy="91440"/>
              </a:xfrm>
              <a:custGeom>
                <a:avLst/>
                <a:gdLst/>
                <a:ahLst/>
                <a:rect l="l" t="t" r="r" b="b"/>
                <a:pathLst>
                  <a:path w="31" h="69">
                    <a:moveTo>
                      <a:pt x="10" y="0"/>
                    </a:moveTo>
                    <a:lnTo>
                      <a:pt x="0" y="69"/>
                    </a:lnTo>
                    <a:lnTo>
                      <a:pt x="31" y="4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640" bIns="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1" name=""/>
              <p:cNvSpPr/>
              <p:nvPr/>
            </p:nvSpPr>
            <p:spPr>
              <a:xfrm>
                <a:off x="3474000" y="2871000"/>
                <a:ext cx="14760" cy="64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2" name=""/>
              <p:cNvSpPr/>
              <p:nvPr/>
            </p:nvSpPr>
            <p:spPr>
              <a:xfrm flipH="1">
                <a:off x="3411000" y="2574720"/>
                <a:ext cx="28800" cy="10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3" name=""/>
              <p:cNvSpPr/>
              <p:nvPr/>
            </p:nvSpPr>
            <p:spPr>
              <a:xfrm>
                <a:off x="3404160" y="2574720"/>
                <a:ext cx="13320" cy="7560"/>
              </a:xfrm>
              <a:custGeom>
                <a:avLst/>
                <a:gdLst/>
                <a:ahLst/>
                <a:rect l="l" t="t" r="r" b="b"/>
                <a:pathLst>
                  <a:path w="10" h="6">
                    <a:moveTo>
                      <a:pt x="5" y="0"/>
                    </a:moveTo>
                    <a:lnTo>
                      <a:pt x="5" y="6"/>
                    </a:lnTo>
                    <a:lnTo>
                      <a:pt x="0" y="6"/>
                    </a:lnTo>
                    <a:lnTo>
                      <a:pt x="10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4" name=""/>
              <p:cNvSpPr/>
              <p:nvPr/>
            </p:nvSpPr>
            <p:spPr>
              <a:xfrm>
                <a:off x="3417840" y="2582640"/>
                <a:ext cx="21960" cy="1080"/>
              </a:xfrm>
              <a:custGeom>
                <a:avLst/>
                <a:gdLst/>
                <a:ahLst/>
                <a:rect l="l" t="t" r="r" b="b"/>
                <a:pathLst>
                  <a:path w="16" h="0">
                    <a:moveTo>
                      <a:pt x="0" y="0"/>
                    </a:moveTo>
                    <a:lnTo>
                      <a:pt x="10" y="0"/>
                    </a:lnTo>
                    <a:lnTo>
                      <a:pt x="10" y="0"/>
                    </a:lnTo>
                    <a:lnTo>
                      <a:pt x="1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5" name=""/>
              <p:cNvSpPr/>
              <p:nvPr/>
            </p:nvSpPr>
            <p:spPr>
              <a:xfrm>
                <a:off x="3439800" y="2582640"/>
                <a:ext cx="27000" cy="34560"/>
              </a:xfrm>
              <a:custGeom>
                <a:avLst/>
                <a:gdLst/>
                <a:ahLst/>
                <a:rect l="l" t="t" r="r" b="b"/>
                <a:pathLst>
                  <a:path w="20" h="26">
                    <a:moveTo>
                      <a:pt x="0" y="0"/>
                    </a:moveTo>
                    <a:lnTo>
                      <a:pt x="5" y="5"/>
                    </a:lnTo>
                    <a:lnTo>
                      <a:pt x="20" y="2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6" name=""/>
              <p:cNvSpPr/>
              <p:nvPr/>
            </p:nvSpPr>
            <p:spPr>
              <a:xfrm flipH="1" flipV="1">
                <a:off x="3446640" y="2617200"/>
                <a:ext cx="6480" cy="144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7" name=""/>
              <p:cNvSpPr/>
              <p:nvPr/>
            </p:nvSpPr>
            <p:spPr>
              <a:xfrm flipH="1">
                <a:off x="3142440" y="2800440"/>
                <a:ext cx="20160" cy="424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8" name=""/>
              <p:cNvSpPr/>
              <p:nvPr/>
            </p:nvSpPr>
            <p:spPr>
              <a:xfrm>
                <a:off x="3057480" y="2877480"/>
                <a:ext cx="49320" cy="140760"/>
              </a:xfrm>
              <a:custGeom>
                <a:avLst/>
                <a:gdLst/>
                <a:ahLst/>
                <a:rect l="l" t="t" r="r" b="b"/>
                <a:pathLst>
                  <a:path w="36" h="106">
                    <a:moveTo>
                      <a:pt x="0" y="106"/>
                    </a:moveTo>
                    <a:lnTo>
                      <a:pt x="31" y="96"/>
                    </a:lnTo>
                    <a:lnTo>
                      <a:pt x="20" y="53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9" name=""/>
              <p:cNvSpPr/>
              <p:nvPr/>
            </p:nvSpPr>
            <p:spPr>
              <a:xfrm flipH="1">
                <a:off x="3084480" y="2899080"/>
                <a:ext cx="21960" cy="424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0" name=""/>
              <p:cNvSpPr/>
              <p:nvPr/>
            </p:nvSpPr>
            <p:spPr>
              <a:xfrm>
                <a:off x="3878280" y="2469600"/>
                <a:ext cx="176400" cy="42480"/>
              </a:xfrm>
              <a:custGeom>
                <a:avLst/>
                <a:gdLst/>
                <a:ahLst/>
                <a:rect l="l" t="t" r="r" b="b"/>
                <a:pathLst>
                  <a:path w="129" h="32">
                    <a:moveTo>
                      <a:pt x="0" y="10"/>
                    </a:moveTo>
                    <a:lnTo>
                      <a:pt x="5" y="32"/>
                    </a:lnTo>
                    <a:lnTo>
                      <a:pt x="46" y="26"/>
                    </a:lnTo>
                    <a:lnTo>
                      <a:pt x="51" y="26"/>
                    </a:lnTo>
                    <a:lnTo>
                      <a:pt x="56" y="21"/>
                    </a:lnTo>
                    <a:lnTo>
                      <a:pt x="93" y="16"/>
                    </a:lnTo>
                    <a:lnTo>
                      <a:pt x="103" y="5"/>
                    </a:lnTo>
                    <a:lnTo>
                      <a:pt x="129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1" name=""/>
              <p:cNvSpPr/>
              <p:nvPr/>
            </p:nvSpPr>
            <p:spPr>
              <a:xfrm>
                <a:off x="4055040" y="2441880"/>
                <a:ext cx="84960" cy="27720"/>
              </a:xfrm>
              <a:custGeom>
                <a:avLst/>
                <a:gdLst/>
                <a:ahLst/>
                <a:rect l="l" t="t" r="r" b="b"/>
                <a:pathLst>
                  <a:path w="62" h="21">
                    <a:moveTo>
                      <a:pt x="0" y="21"/>
                    </a:moveTo>
                    <a:lnTo>
                      <a:pt x="15" y="16"/>
                    </a:lnTo>
                    <a:lnTo>
                      <a:pt x="41" y="10"/>
                    </a:lnTo>
                    <a:lnTo>
                      <a:pt x="6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2" name=""/>
              <p:cNvSpPr/>
              <p:nvPr/>
            </p:nvSpPr>
            <p:spPr>
              <a:xfrm>
                <a:off x="4140000" y="2433600"/>
                <a:ext cx="20160" cy="7920"/>
              </a:xfrm>
              <a:custGeom>
                <a:avLst/>
                <a:gdLst/>
                <a:ahLst/>
                <a:rect l="l" t="t" r="r" b="b"/>
                <a:pathLst>
                  <a:path w="15" h="6">
                    <a:moveTo>
                      <a:pt x="0" y="6"/>
                    </a:moveTo>
                    <a:lnTo>
                      <a:pt x="5" y="6"/>
                    </a:lnTo>
                    <a:lnTo>
                      <a:pt x="10" y="0"/>
                    </a:lnTo>
                    <a:lnTo>
                      <a:pt x="1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3" name=""/>
              <p:cNvSpPr/>
              <p:nvPr/>
            </p:nvSpPr>
            <p:spPr>
              <a:xfrm>
                <a:off x="4153680" y="2427120"/>
                <a:ext cx="56160" cy="106200"/>
              </a:xfrm>
              <a:custGeom>
                <a:avLst/>
                <a:gdLst/>
                <a:ahLst/>
                <a:rect l="l" t="t" r="r" b="b"/>
                <a:pathLst>
                  <a:path w="41" h="80">
                    <a:moveTo>
                      <a:pt x="5" y="5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15" y="27"/>
                    </a:lnTo>
                    <a:lnTo>
                      <a:pt x="26" y="21"/>
                    </a:lnTo>
                    <a:lnTo>
                      <a:pt x="41" y="27"/>
                    </a:lnTo>
                    <a:lnTo>
                      <a:pt x="36" y="58"/>
                    </a:lnTo>
                    <a:lnTo>
                      <a:pt x="41" y="8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4" name=""/>
              <p:cNvSpPr/>
              <p:nvPr/>
            </p:nvSpPr>
            <p:spPr>
              <a:xfrm>
                <a:off x="4209840" y="2533320"/>
                <a:ext cx="14760" cy="12960"/>
              </a:xfrm>
              <a:custGeom>
                <a:avLst/>
                <a:gdLst/>
                <a:ahLst/>
                <a:rect l="l" t="t" r="r" b="b"/>
                <a:pathLst>
                  <a:path w="11" h="10">
                    <a:moveTo>
                      <a:pt x="0" y="0"/>
                    </a:moveTo>
                    <a:lnTo>
                      <a:pt x="0" y="0"/>
                    </a:lnTo>
                    <a:lnTo>
                      <a:pt x="5" y="5"/>
                    </a:lnTo>
                    <a:lnTo>
                      <a:pt x="11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5" name=""/>
              <p:cNvSpPr/>
              <p:nvPr/>
            </p:nvSpPr>
            <p:spPr>
              <a:xfrm>
                <a:off x="4224960" y="2546640"/>
                <a:ext cx="1440" cy="27720"/>
              </a:xfrm>
              <a:custGeom>
                <a:avLst/>
                <a:gdLst/>
                <a:ahLst/>
                <a:rect l="l" t="t" r="r" b="b"/>
                <a:pathLst>
                  <a:path w="0" h="21">
                    <a:moveTo>
                      <a:pt x="0" y="0"/>
                    </a:moveTo>
                    <a:lnTo>
                      <a:pt x="0" y="5"/>
                    </a:lnTo>
                    <a:lnTo>
                      <a:pt x="0" y="16"/>
                    </a:lnTo>
                    <a:lnTo>
                      <a:pt x="0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6" name=""/>
              <p:cNvSpPr/>
              <p:nvPr/>
            </p:nvSpPr>
            <p:spPr>
              <a:xfrm>
                <a:off x="4224960" y="2574720"/>
                <a:ext cx="105480" cy="35640"/>
              </a:xfrm>
              <a:custGeom>
                <a:avLst/>
                <a:gdLst/>
                <a:ahLst/>
                <a:rect l="l" t="t" r="r" b="b"/>
                <a:pathLst>
                  <a:path w="77" h="27">
                    <a:moveTo>
                      <a:pt x="0" y="0"/>
                    </a:moveTo>
                    <a:lnTo>
                      <a:pt x="15" y="6"/>
                    </a:lnTo>
                    <a:lnTo>
                      <a:pt x="15" y="11"/>
                    </a:lnTo>
                    <a:lnTo>
                      <a:pt x="25" y="27"/>
                    </a:lnTo>
                    <a:lnTo>
                      <a:pt x="56" y="22"/>
                    </a:lnTo>
                    <a:lnTo>
                      <a:pt x="56" y="11"/>
                    </a:lnTo>
                    <a:lnTo>
                      <a:pt x="62" y="11"/>
                    </a:lnTo>
                    <a:lnTo>
                      <a:pt x="62" y="6"/>
                    </a:lnTo>
                    <a:lnTo>
                      <a:pt x="77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160" bIns="-11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7" name=""/>
              <p:cNvSpPr/>
              <p:nvPr/>
            </p:nvSpPr>
            <p:spPr>
              <a:xfrm>
                <a:off x="3835800" y="2482560"/>
                <a:ext cx="49320" cy="35640"/>
              </a:xfrm>
              <a:custGeom>
                <a:avLst/>
                <a:gdLst/>
                <a:ahLst/>
                <a:rect l="l" t="t" r="r" b="b"/>
                <a:pathLst>
                  <a:path w="36" h="27">
                    <a:moveTo>
                      <a:pt x="31" y="0"/>
                    </a:moveTo>
                    <a:lnTo>
                      <a:pt x="36" y="22"/>
                    </a:lnTo>
                    <a:lnTo>
                      <a:pt x="0" y="2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160" bIns="-11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8" name=""/>
              <p:cNvSpPr/>
              <p:nvPr/>
            </p:nvSpPr>
            <p:spPr>
              <a:xfrm>
                <a:off x="3835800" y="2462760"/>
                <a:ext cx="239760" cy="62280"/>
              </a:xfrm>
              <a:custGeom>
                <a:avLst/>
                <a:gdLst/>
                <a:ahLst/>
                <a:rect l="l" t="t" r="r" b="b"/>
                <a:pathLst>
                  <a:path w="175" h="47">
                    <a:moveTo>
                      <a:pt x="0" y="47"/>
                    </a:moveTo>
                    <a:lnTo>
                      <a:pt x="77" y="31"/>
                    </a:lnTo>
                    <a:lnTo>
                      <a:pt x="82" y="37"/>
                    </a:lnTo>
                    <a:lnTo>
                      <a:pt x="87" y="31"/>
                    </a:lnTo>
                    <a:lnTo>
                      <a:pt x="124" y="26"/>
                    </a:lnTo>
                    <a:lnTo>
                      <a:pt x="139" y="10"/>
                    </a:lnTo>
                    <a:lnTo>
                      <a:pt x="17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480" bIns="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9" name=""/>
              <p:cNvSpPr/>
              <p:nvPr/>
            </p:nvSpPr>
            <p:spPr>
              <a:xfrm>
                <a:off x="4075560" y="2448360"/>
                <a:ext cx="64080" cy="14400"/>
              </a:xfrm>
              <a:custGeom>
                <a:avLst/>
                <a:gdLst/>
                <a:ahLst/>
                <a:rect l="l" t="t" r="r" b="b"/>
                <a:pathLst>
                  <a:path w="47" h="11">
                    <a:moveTo>
                      <a:pt x="0" y="11"/>
                    </a:moveTo>
                    <a:lnTo>
                      <a:pt x="11" y="11"/>
                    </a:lnTo>
                    <a:lnTo>
                      <a:pt x="31" y="5"/>
                    </a:lnTo>
                    <a:lnTo>
                      <a:pt x="4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0" name=""/>
              <p:cNvSpPr/>
              <p:nvPr/>
            </p:nvSpPr>
            <p:spPr>
              <a:xfrm>
                <a:off x="4140000" y="2433600"/>
                <a:ext cx="20160" cy="14760"/>
              </a:xfrm>
              <a:custGeom>
                <a:avLst/>
                <a:gdLst/>
                <a:ahLst/>
                <a:rect l="l" t="t" r="r" b="b"/>
                <a:pathLst>
                  <a:path w="15" h="11">
                    <a:moveTo>
                      <a:pt x="0" y="11"/>
                    </a:moveTo>
                    <a:lnTo>
                      <a:pt x="5" y="6"/>
                    </a:lnTo>
                    <a:lnTo>
                      <a:pt x="10" y="6"/>
                    </a:lnTo>
                    <a:lnTo>
                      <a:pt x="1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040" bIns="-32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1" name=""/>
              <p:cNvSpPr/>
              <p:nvPr/>
            </p:nvSpPr>
            <p:spPr>
              <a:xfrm>
                <a:off x="4160520" y="2433600"/>
                <a:ext cx="77760" cy="14760"/>
              </a:xfrm>
              <a:custGeom>
                <a:avLst/>
                <a:gdLst/>
                <a:ahLst/>
                <a:rect l="l" t="t" r="r" b="b"/>
                <a:pathLst>
                  <a:path w="57" h="11">
                    <a:moveTo>
                      <a:pt x="0" y="0"/>
                    </a:moveTo>
                    <a:lnTo>
                      <a:pt x="10" y="0"/>
                    </a:lnTo>
                    <a:lnTo>
                      <a:pt x="16" y="0"/>
                    </a:lnTo>
                    <a:lnTo>
                      <a:pt x="26" y="11"/>
                    </a:lnTo>
                    <a:lnTo>
                      <a:pt x="57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040" bIns="-32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2" name=""/>
              <p:cNvSpPr/>
              <p:nvPr/>
            </p:nvSpPr>
            <p:spPr>
              <a:xfrm>
                <a:off x="4238640" y="2448360"/>
                <a:ext cx="35640" cy="20880"/>
              </a:xfrm>
              <a:custGeom>
                <a:avLst/>
                <a:gdLst/>
                <a:ahLst/>
                <a:rect l="l" t="t" r="r" b="b"/>
                <a:pathLst>
                  <a:path w="26" h="16">
                    <a:moveTo>
                      <a:pt x="0" y="0"/>
                    </a:moveTo>
                    <a:lnTo>
                      <a:pt x="5" y="5"/>
                    </a:lnTo>
                    <a:lnTo>
                      <a:pt x="15" y="11"/>
                    </a:lnTo>
                    <a:lnTo>
                      <a:pt x="26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3" name=""/>
              <p:cNvSpPr/>
              <p:nvPr/>
            </p:nvSpPr>
            <p:spPr>
              <a:xfrm>
                <a:off x="4274280" y="2469600"/>
                <a:ext cx="20160" cy="21240"/>
              </a:xfrm>
              <a:custGeom>
                <a:avLst/>
                <a:gdLst/>
                <a:ahLst/>
                <a:rect l="l" t="t" r="r" b="b"/>
                <a:pathLst>
                  <a:path w="15" h="16">
                    <a:moveTo>
                      <a:pt x="0" y="0"/>
                    </a:moveTo>
                    <a:lnTo>
                      <a:pt x="5" y="5"/>
                    </a:lnTo>
                    <a:lnTo>
                      <a:pt x="10" y="10"/>
                    </a:lnTo>
                    <a:lnTo>
                      <a:pt x="15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4" name=""/>
              <p:cNvSpPr/>
              <p:nvPr/>
            </p:nvSpPr>
            <p:spPr>
              <a:xfrm>
                <a:off x="4294800" y="2490840"/>
                <a:ext cx="21960" cy="55440"/>
              </a:xfrm>
              <a:custGeom>
                <a:avLst/>
                <a:gdLst/>
                <a:ahLst/>
                <a:rect l="l" t="t" r="r" b="b"/>
                <a:pathLst>
                  <a:path w="16" h="42">
                    <a:moveTo>
                      <a:pt x="0" y="0"/>
                    </a:moveTo>
                    <a:lnTo>
                      <a:pt x="0" y="10"/>
                    </a:lnTo>
                    <a:lnTo>
                      <a:pt x="11" y="32"/>
                    </a:lnTo>
                    <a:lnTo>
                      <a:pt x="16" y="4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5" name=""/>
              <p:cNvSpPr/>
              <p:nvPr/>
            </p:nvSpPr>
            <p:spPr>
              <a:xfrm>
                <a:off x="4316760" y="2546640"/>
                <a:ext cx="1080" cy="1080"/>
              </a:xfrm>
              <a:prstGeom prst="rect">
                <a:avLst/>
              </a:prstGeom>
              <a:noFill/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6" name=""/>
              <p:cNvSpPr/>
              <p:nvPr/>
            </p:nvSpPr>
            <p:spPr>
              <a:xfrm>
                <a:off x="4274280" y="2469600"/>
                <a:ext cx="35640" cy="77040"/>
              </a:xfrm>
              <a:custGeom>
                <a:avLst/>
                <a:gdLst/>
                <a:ahLst/>
                <a:rect l="l" t="t" r="r" b="b"/>
                <a:pathLst>
                  <a:path w="26" h="58">
                    <a:moveTo>
                      <a:pt x="0" y="0"/>
                    </a:moveTo>
                    <a:lnTo>
                      <a:pt x="10" y="16"/>
                    </a:lnTo>
                    <a:lnTo>
                      <a:pt x="20" y="37"/>
                    </a:lnTo>
                    <a:lnTo>
                      <a:pt x="26" y="5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240" bIns="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7" name=""/>
              <p:cNvSpPr/>
              <p:nvPr/>
            </p:nvSpPr>
            <p:spPr>
              <a:xfrm>
                <a:off x="4309920" y="254664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5" h="5">
                    <a:moveTo>
                      <a:pt x="0" y="0"/>
                    </a:moveTo>
                    <a:lnTo>
                      <a:pt x="0" y="0"/>
                    </a:lnTo>
                    <a:lnTo>
                      <a:pt x="5" y="5"/>
                    </a:lnTo>
                    <a:lnTo>
                      <a:pt x="5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8" name=""/>
              <p:cNvSpPr/>
              <p:nvPr/>
            </p:nvSpPr>
            <p:spPr>
              <a:xfrm>
                <a:off x="4316760" y="2553120"/>
                <a:ext cx="6480" cy="14760"/>
              </a:xfrm>
              <a:custGeom>
                <a:avLst/>
                <a:gdLst/>
                <a:ahLst/>
                <a:rect l="l" t="t" r="r" b="b"/>
                <a:pathLst>
                  <a:path w="5" h="11">
                    <a:moveTo>
                      <a:pt x="0" y="0"/>
                    </a:moveTo>
                    <a:lnTo>
                      <a:pt x="0" y="6"/>
                    </a:lnTo>
                    <a:lnTo>
                      <a:pt x="5" y="6"/>
                    </a:lnTo>
                    <a:lnTo>
                      <a:pt x="5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040" bIns="-32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9" name=""/>
              <p:cNvSpPr/>
              <p:nvPr/>
            </p:nvSpPr>
            <p:spPr>
              <a:xfrm>
                <a:off x="4316760" y="2546640"/>
                <a:ext cx="42120" cy="140760"/>
              </a:xfrm>
              <a:custGeom>
                <a:avLst/>
                <a:gdLst/>
                <a:ahLst/>
                <a:rect l="l" t="t" r="r" b="b"/>
                <a:pathLst>
                  <a:path w="31" h="106">
                    <a:moveTo>
                      <a:pt x="5" y="16"/>
                    </a:moveTo>
                    <a:lnTo>
                      <a:pt x="15" y="53"/>
                    </a:lnTo>
                    <a:lnTo>
                      <a:pt x="26" y="58"/>
                    </a:lnTo>
                    <a:lnTo>
                      <a:pt x="20" y="69"/>
                    </a:lnTo>
                    <a:lnTo>
                      <a:pt x="20" y="74"/>
                    </a:lnTo>
                    <a:lnTo>
                      <a:pt x="26" y="80"/>
                    </a:lnTo>
                    <a:lnTo>
                      <a:pt x="20" y="80"/>
                    </a:lnTo>
                    <a:lnTo>
                      <a:pt x="20" y="101"/>
                    </a:lnTo>
                    <a:lnTo>
                      <a:pt x="26" y="101"/>
                    </a:lnTo>
                    <a:lnTo>
                      <a:pt x="26" y="106"/>
                    </a:lnTo>
                    <a:lnTo>
                      <a:pt x="26" y="80"/>
                    </a:lnTo>
                    <a:lnTo>
                      <a:pt x="26" y="80"/>
                    </a:lnTo>
                    <a:lnTo>
                      <a:pt x="26" y="74"/>
                    </a:lnTo>
                    <a:lnTo>
                      <a:pt x="26" y="69"/>
                    </a:lnTo>
                    <a:lnTo>
                      <a:pt x="31" y="58"/>
                    </a:lnTo>
                    <a:lnTo>
                      <a:pt x="15" y="53"/>
                    </a:lnTo>
                    <a:lnTo>
                      <a:pt x="10" y="16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0" name=""/>
              <p:cNvSpPr/>
              <p:nvPr/>
            </p:nvSpPr>
            <p:spPr>
              <a:xfrm>
                <a:off x="4160520" y="2433600"/>
                <a:ext cx="176760" cy="204480"/>
              </a:xfrm>
              <a:custGeom>
                <a:avLst/>
                <a:gdLst/>
                <a:ahLst/>
                <a:rect l="l" t="t" r="r" b="b"/>
                <a:pathLst>
                  <a:path w="129" h="154">
                    <a:moveTo>
                      <a:pt x="0" y="0"/>
                    </a:moveTo>
                    <a:lnTo>
                      <a:pt x="10" y="22"/>
                    </a:lnTo>
                    <a:lnTo>
                      <a:pt x="21" y="22"/>
                    </a:lnTo>
                    <a:lnTo>
                      <a:pt x="31" y="22"/>
                    </a:lnTo>
                    <a:lnTo>
                      <a:pt x="31" y="53"/>
                    </a:lnTo>
                    <a:lnTo>
                      <a:pt x="36" y="75"/>
                    </a:lnTo>
                    <a:lnTo>
                      <a:pt x="41" y="85"/>
                    </a:lnTo>
                    <a:lnTo>
                      <a:pt x="41" y="101"/>
                    </a:lnTo>
                    <a:lnTo>
                      <a:pt x="47" y="106"/>
                    </a:lnTo>
                    <a:lnTo>
                      <a:pt x="62" y="117"/>
                    </a:lnTo>
                    <a:lnTo>
                      <a:pt x="72" y="133"/>
                    </a:lnTo>
                    <a:lnTo>
                      <a:pt x="103" y="133"/>
                    </a:lnTo>
                    <a:lnTo>
                      <a:pt x="98" y="143"/>
                    </a:lnTo>
                    <a:lnTo>
                      <a:pt x="114" y="154"/>
                    </a:lnTo>
                    <a:lnTo>
                      <a:pt x="124" y="154"/>
                    </a:lnTo>
                    <a:lnTo>
                      <a:pt x="124" y="143"/>
                    </a:lnTo>
                    <a:lnTo>
                      <a:pt x="129" y="14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1" name=""/>
              <p:cNvSpPr/>
              <p:nvPr/>
            </p:nvSpPr>
            <p:spPr>
              <a:xfrm>
                <a:off x="4337280" y="2623680"/>
                <a:ext cx="14760" cy="1080"/>
              </a:xfrm>
              <a:custGeom>
                <a:avLst/>
                <a:gdLst/>
                <a:ahLst/>
                <a:rect l="l" t="t" r="r" b="b"/>
                <a:pathLst>
                  <a:path w="11" h="0">
                    <a:moveTo>
                      <a:pt x="0" y="0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1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2" name=""/>
              <p:cNvSpPr/>
              <p:nvPr/>
            </p:nvSpPr>
            <p:spPr>
              <a:xfrm>
                <a:off x="4337280" y="2623680"/>
                <a:ext cx="14760" cy="1080"/>
              </a:xfrm>
              <a:custGeom>
                <a:avLst/>
                <a:gdLst/>
                <a:ahLst/>
                <a:rect l="l" t="t" r="r" b="b"/>
                <a:pathLst>
                  <a:path w="11" h="0">
                    <a:moveTo>
                      <a:pt x="11" y="0"/>
                    </a:moveTo>
                    <a:lnTo>
                      <a:pt x="5" y="0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3" name=""/>
              <p:cNvSpPr/>
              <p:nvPr/>
            </p:nvSpPr>
            <p:spPr>
              <a:xfrm flipH="1">
                <a:off x="4330440" y="2623680"/>
                <a:ext cx="6480" cy="10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4" name=""/>
              <p:cNvSpPr/>
              <p:nvPr/>
            </p:nvSpPr>
            <p:spPr>
              <a:xfrm>
                <a:off x="4330440" y="2623680"/>
                <a:ext cx="1080" cy="14400"/>
              </a:xfrm>
              <a:custGeom>
                <a:avLst/>
                <a:gdLst/>
                <a:ahLst/>
                <a:rect l="l" t="t" r="r" b="b"/>
                <a:pathLst>
                  <a:path w="0" h="11">
                    <a:moveTo>
                      <a:pt x="0" y="0"/>
                    </a:moveTo>
                    <a:lnTo>
                      <a:pt x="0" y="6"/>
                    </a:lnTo>
                    <a:lnTo>
                      <a:pt x="0" y="6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5" name=""/>
              <p:cNvSpPr/>
              <p:nvPr/>
            </p:nvSpPr>
            <p:spPr>
              <a:xfrm>
                <a:off x="4330440" y="2638080"/>
                <a:ext cx="1080" cy="14760"/>
              </a:xfrm>
              <a:custGeom>
                <a:avLst/>
                <a:gdLst/>
                <a:ahLst/>
                <a:rect l="l" t="t" r="r" b="b"/>
                <a:pathLst>
                  <a:path w="0" h="11">
                    <a:moveTo>
                      <a:pt x="0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040" bIns="-32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6" name=""/>
              <p:cNvSpPr/>
              <p:nvPr/>
            </p:nvSpPr>
            <p:spPr>
              <a:xfrm>
                <a:off x="4330440" y="2638080"/>
                <a:ext cx="1080" cy="14760"/>
              </a:xfrm>
              <a:custGeom>
                <a:avLst/>
                <a:gdLst/>
                <a:ahLst/>
                <a:rect l="l" t="t" r="r" b="b"/>
                <a:pathLst>
                  <a:path w="0" h="11">
                    <a:moveTo>
                      <a:pt x="0" y="11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040" bIns="-32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57" name=""/>
            <p:cNvGrpSpPr/>
            <p:nvPr/>
          </p:nvGrpSpPr>
          <p:grpSpPr>
            <a:xfrm>
              <a:off x="838080" y="1973160"/>
              <a:ext cx="4767120" cy="2548080"/>
              <a:chOff x="838080" y="1973160"/>
              <a:chExt cx="4767120" cy="2548080"/>
            </a:xfrm>
          </p:grpSpPr>
          <p:sp>
            <p:nvSpPr>
              <p:cNvPr id="1258" name=""/>
              <p:cNvSpPr/>
              <p:nvPr/>
            </p:nvSpPr>
            <p:spPr>
              <a:xfrm>
                <a:off x="5505480" y="2272680"/>
                <a:ext cx="99720" cy="330120"/>
              </a:xfrm>
              <a:custGeom>
                <a:avLst/>
                <a:gdLst/>
                <a:ahLst/>
                <a:rect l="l" t="t" r="r" b="b"/>
                <a:pathLst>
                  <a:path w="67" h="228">
                    <a:moveTo>
                      <a:pt x="0" y="0"/>
                    </a:moveTo>
                    <a:lnTo>
                      <a:pt x="0" y="26"/>
                    </a:lnTo>
                    <a:lnTo>
                      <a:pt x="6" y="69"/>
                    </a:lnTo>
                    <a:lnTo>
                      <a:pt x="6" y="79"/>
                    </a:lnTo>
                    <a:lnTo>
                      <a:pt x="0" y="85"/>
                    </a:lnTo>
                    <a:lnTo>
                      <a:pt x="0" y="95"/>
                    </a:lnTo>
                    <a:lnTo>
                      <a:pt x="0" y="111"/>
                    </a:lnTo>
                    <a:lnTo>
                      <a:pt x="16" y="127"/>
                    </a:lnTo>
                    <a:lnTo>
                      <a:pt x="21" y="138"/>
                    </a:lnTo>
                    <a:lnTo>
                      <a:pt x="42" y="185"/>
                    </a:lnTo>
                    <a:lnTo>
                      <a:pt x="62" y="196"/>
                    </a:lnTo>
                    <a:lnTo>
                      <a:pt x="67" y="201"/>
                    </a:lnTo>
                    <a:lnTo>
                      <a:pt x="62" y="222"/>
                    </a:lnTo>
                    <a:lnTo>
                      <a:pt x="67" y="22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9" name=""/>
              <p:cNvSpPr/>
              <p:nvPr/>
            </p:nvSpPr>
            <p:spPr>
              <a:xfrm>
                <a:off x="1076760" y="2417400"/>
                <a:ext cx="138600" cy="1443600"/>
              </a:xfrm>
              <a:custGeom>
                <a:avLst/>
                <a:gdLst/>
                <a:ahLst/>
                <a:rect l="l" t="t" r="r" b="b"/>
                <a:pathLst>
                  <a:path w="93" h="997">
                    <a:moveTo>
                      <a:pt x="0" y="997"/>
                    </a:moveTo>
                    <a:lnTo>
                      <a:pt x="51" y="912"/>
                    </a:lnTo>
                    <a:lnTo>
                      <a:pt x="93" y="483"/>
                    </a:lnTo>
                    <a:lnTo>
                      <a:pt x="82" y="27"/>
                    </a:lnTo>
                    <a:lnTo>
                      <a:pt x="6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0" name=""/>
              <p:cNvSpPr/>
              <p:nvPr/>
            </p:nvSpPr>
            <p:spPr>
              <a:xfrm>
                <a:off x="1191600" y="3270240"/>
                <a:ext cx="615960" cy="605160"/>
              </a:xfrm>
              <a:custGeom>
                <a:avLst/>
                <a:gdLst/>
                <a:ahLst/>
                <a:rect l="l" t="t" r="r" b="b"/>
                <a:pathLst>
                  <a:path w="413" h="418">
                    <a:moveTo>
                      <a:pt x="0" y="418"/>
                    </a:moveTo>
                    <a:lnTo>
                      <a:pt x="0" y="413"/>
                    </a:lnTo>
                    <a:lnTo>
                      <a:pt x="191" y="339"/>
                    </a:lnTo>
                    <a:lnTo>
                      <a:pt x="196" y="323"/>
                    </a:lnTo>
                    <a:lnTo>
                      <a:pt x="196" y="312"/>
                    </a:lnTo>
                    <a:lnTo>
                      <a:pt x="202" y="307"/>
                    </a:lnTo>
                    <a:lnTo>
                      <a:pt x="222" y="265"/>
                    </a:lnTo>
                    <a:lnTo>
                      <a:pt x="233" y="233"/>
                    </a:lnTo>
                    <a:lnTo>
                      <a:pt x="403" y="79"/>
                    </a:lnTo>
                    <a:lnTo>
                      <a:pt x="413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1" name=""/>
              <p:cNvSpPr/>
              <p:nvPr/>
            </p:nvSpPr>
            <p:spPr>
              <a:xfrm>
                <a:off x="2932920" y="2387160"/>
                <a:ext cx="354960" cy="168840"/>
              </a:xfrm>
              <a:custGeom>
                <a:avLst/>
                <a:gdLst/>
                <a:ahLst/>
                <a:rect l="l" t="t" r="r" b="b"/>
                <a:pathLst>
                  <a:path w="238" h="117">
                    <a:moveTo>
                      <a:pt x="0" y="0"/>
                    </a:moveTo>
                    <a:lnTo>
                      <a:pt x="238" y="106"/>
                    </a:lnTo>
                    <a:lnTo>
                      <a:pt x="238" y="11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2" name=""/>
              <p:cNvSpPr/>
              <p:nvPr/>
            </p:nvSpPr>
            <p:spPr>
              <a:xfrm>
                <a:off x="3288240" y="2556360"/>
                <a:ext cx="75960" cy="14760"/>
              </a:xfrm>
              <a:custGeom>
                <a:avLst/>
                <a:gdLst/>
                <a:ahLst/>
                <a:rect l="l" t="t" r="r" b="b"/>
                <a:pathLst>
                  <a:path w="51" h="10">
                    <a:moveTo>
                      <a:pt x="0" y="0"/>
                    </a:moveTo>
                    <a:lnTo>
                      <a:pt x="10" y="5"/>
                    </a:lnTo>
                    <a:lnTo>
                      <a:pt x="30" y="5"/>
                    </a:lnTo>
                    <a:lnTo>
                      <a:pt x="51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040" bIns="-32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3" name=""/>
              <p:cNvSpPr/>
              <p:nvPr/>
            </p:nvSpPr>
            <p:spPr>
              <a:xfrm>
                <a:off x="3364200" y="2571120"/>
                <a:ext cx="38520" cy="31680"/>
              </a:xfrm>
              <a:custGeom>
                <a:avLst/>
                <a:gdLst/>
                <a:ahLst/>
                <a:rect l="l" t="t" r="r" b="b"/>
                <a:pathLst>
                  <a:path w="26" h="22">
                    <a:moveTo>
                      <a:pt x="0" y="0"/>
                    </a:moveTo>
                    <a:lnTo>
                      <a:pt x="5" y="6"/>
                    </a:lnTo>
                    <a:lnTo>
                      <a:pt x="16" y="16"/>
                    </a:lnTo>
                    <a:lnTo>
                      <a:pt x="26" y="2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4" name=""/>
              <p:cNvSpPr/>
              <p:nvPr/>
            </p:nvSpPr>
            <p:spPr>
              <a:xfrm>
                <a:off x="3402720" y="2603160"/>
                <a:ext cx="31320" cy="10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5" name=""/>
              <p:cNvSpPr/>
              <p:nvPr/>
            </p:nvSpPr>
            <p:spPr>
              <a:xfrm>
                <a:off x="2901600" y="2410200"/>
                <a:ext cx="786240" cy="62280"/>
              </a:xfrm>
              <a:custGeom>
                <a:avLst/>
                <a:gdLst/>
                <a:ahLst/>
                <a:rect l="l" t="t" r="r" b="b"/>
                <a:pathLst>
                  <a:path w="527" h="43">
                    <a:moveTo>
                      <a:pt x="0" y="11"/>
                    </a:moveTo>
                    <a:lnTo>
                      <a:pt x="6" y="0"/>
                    </a:lnTo>
                    <a:lnTo>
                      <a:pt x="78" y="5"/>
                    </a:lnTo>
                    <a:lnTo>
                      <a:pt x="155" y="43"/>
                    </a:lnTo>
                    <a:lnTo>
                      <a:pt x="517" y="27"/>
                    </a:lnTo>
                    <a:lnTo>
                      <a:pt x="527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480" bIns="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6" name=""/>
              <p:cNvSpPr/>
              <p:nvPr/>
            </p:nvSpPr>
            <p:spPr>
              <a:xfrm>
                <a:off x="3656520" y="3700440"/>
                <a:ext cx="686160" cy="820800"/>
              </a:xfrm>
              <a:custGeom>
                <a:avLst/>
                <a:gdLst/>
                <a:ahLst/>
                <a:rect l="l" t="t" r="r" b="b"/>
                <a:pathLst>
                  <a:path w="460" h="567">
                    <a:moveTo>
                      <a:pt x="0" y="561"/>
                    </a:moveTo>
                    <a:lnTo>
                      <a:pt x="16" y="561"/>
                    </a:lnTo>
                    <a:lnTo>
                      <a:pt x="21" y="556"/>
                    </a:lnTo>
                    <a:lnTo>
                      <a:pt x="52" y="556"/>
                    </a:lnTo>
                    <a:lnTo>
                      <a:pt x="57" y="556"/>
                    </a:lnTo>
                    <a:lnTo>
                      <a:pt x="124" y="556"/>
                    </a:lnTo>
                    <a:lnTo>
                      <a:pt x="181" y="561"/>
                    </a:lnTo>
                    <a:lnTo>
                      <a:pt x="191" y="561"/>
                    </a:lnTo>
                    <a:lnTo>
                      <a:pt x="202" y="567"/>
                    </a:lnTo>
                    <a:lnTo>
                      <a:pt x="217" y="561"/>
                    </a:lnTo>
                    <a:lnTo>
                      <a:pt x="243" y="561"/>
                    </a:lnTo>
                    <a:lnTo>
                      <a:pt x="238" y="514"/>
                    </a:lnTo>
                    <a:lnTo>
                      <a:pt x="238" y="498"/>
                    </a:lnTo>
                    <a:lnTo>
                      <a:pt x="243" y="429"/>
                    </a:lnTo>
                    <a:lnTo>
                      <a:pt x="238" y="408"/>
                    </a:lnTo>
                    <a:lnTo>
                      <a:pt x="243" y="355"/>
                    </a:lnTo>
                    <a:lnTo>
                      <a:pt x="238" y="349"/>
                    </a:lnTo>
                    <a:lnTo>
                      <a:pt x="243" y="328"/>
                    </a:lnTo>
                    <a:lnTo>
                      <a:pt x="248" y="339"/>
                    </a:lnTo>
                    <a:lnTo>
                      <a:pt x="248" y="323"/>
                    </a:lnTo>
                    <a:lnTo>
                      <a:pt x="274" y="286"/>
                    </a:lnTo>
                    <a:lnTo>
                      <a:pt x="279" y="280"/>
                    </a:lnTo>
                    <a:lnTo>
                      <a:pt x="310" y="270"/>
                    </a:lnTo>
                    <a:lnTo>
                      <a:pt x="372" y="217"/>
                    </a:lnTo>
                    <a:lnTo>
                      <a:pt x="460" y="132"/>
                    </a:lnTo>
                    <a:lnTo>
                      <a:pt x="418" y="148"/>
                    </a:lnTo>
                    <a:lnTo>
                      <a:pt x="377" y="159"/>
                    </a:lnTo>
                    <a:lnTo>
                      <a:pt x="362" y="169"/>
                    </a:lnTo>
                    <a:lnTo>
                      <a:pt x="331" y="180"/>
                    </a:lnTo>
                    <a:lnTo>
                      <a:pt x="320" y="164"/>
                    </a:lnTo>
                    <a:lnTo>
                      <a:pt x="264" y="116"/>
                    </a:lnTo>
                    <a:lnTo>
                      <a:pt x="258" y="106"/>
                    </a:lnTo>
                    <a:lnTo>
                      <a:pt x="253" y="100"/>
                    </a:lnTo>
                    <a:lnTo>
                      <a:pt x="248" y="53"/>
                    </a:lnTo>
                    <a:lnTo>
                      <a:pt x="248" y="42"/>
                    </a:lnTo>
                    <a:lnTo>
                      <a:pt x="269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7" name=""/>
              <p:cNvSpPr/>
              <p:nvPr/>
            </p:nvSpPr>
            <p:spPr>
              <a:xfrm>
                <a:off x="3680640" y="4121640"/>
                <a:ext cx="338400" cy="390960"/>
              </a:xfrm>
              <a:custGeom>
                <a:avLst/>
                <a:gdLst/>
                <a:ahLst/>
                <a:rect l="l" t="t" r="r" b="b"/>
                <a:pathLst>
                  <a:path w="227" h="270">
                    <a:moveTo>
                      <a:pt x="82" y="117"/>
                    </a:moveTo>
                    <a:lnTo>
                      <a:pt x="15" y="228"/>
                    </a:lnTo>
                    <a:lnTo>
                      <a:pt x="0" y="270"/>
                    </a:lnTo>
                    <a:lnTo>
                      <a:pt x="5" y="207"/>
                    </a:lnTo>
                    <a:lnTo>
                      <a:pt x="62" y="64"/>
                    </a:lnTo>
                    <a:lnTo>
                      <a:pt x="57" y="53"/>
                    </a:lnTo>
                    <a:lnTo>
                      <a:pt x="72" y="32"/>
                    </a:lnTo>
                    <a:lnTo>
                      <a:pt x="77" y="0"/>
                    </a:lnTo>
                    <a:lnTo>
                      <a:pt x="108" y="53"/>
                    </a:lnTo>
                    <a:lnTo>
                      <a:pt x="150" y="53"/>
                    </a:lnTo>
                    <a:lnTo>
                      <a:pt x="170" y="85"/>
                    </a:lnTo>
                    <a:lnTo>
                      <a:pt x="201" y="90"/>
                    </a:lnTo>
                    <a:lnTo>
                      <a:pt x="227" y="6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8" name=""/>
              <p:cNvSpPr/>
              <p:nvPr/>
            </p:nvSpPr>
            <p:spPr>
              <a:xfrm>
                <a:off x="3972960" y="4251960"/>
                <a:ext cx="30960" cy="62280"/>
              </a:xfrm>
              <a:custGeom>
                <a:avLst/>
                <a:gdLst/>
                <a:ahLst/>
                <a:rect l="l" t="t" r="r" b="b"/>
                <a:pathLst>
                  <a:path w="21" h="43">
                    <a:moveTo>
                      <a:pt x="5" y="0"/>
                    </a:moveTo>
                    <a:lnTo>
                      <a:pt x="0" y="21"/>
                    </a:lnTo>
                    <a:lnTo>
                      <a:pt x="21" y="4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480" bIns="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9" name=""/>
              <p:cNvSpPr/>
              <p:nvPr/>
            </p:nvSpPr>
            <p:spPr>
              <a:xfrm>
                <a:off x="4004280" y="4314240"/>
                <a:ext cx="107280" cy="91080"/>
              </a:xfrm>
              <a:custGeom>
                <a:avLst/>
                <a:gdLst/>
                <a:ahLst/>
                <a:rect l="l" t="t" r="r" b="b"/>
                <a:pathLst>
                  <a:path w="72" h="63">
                    <a:moveTo>
                      <a:pt x="0" y="0"/>
                    </a:moveTo>
                    <a:lnTo>
                      <a:pt x="5" y="0"/>
                    </a:lnTo>
                    <a:lnTo>
                      <a:pt x="15" y="5"/>
                    </a:lnTo>
                    <a:lnTo>
                      <a:pt x="31" y="15"/>
                    </a:lnTo>
                    <a:lnTo>
                      <a:pt x="46" y="26"/>
                    </a:lnTo>
                    <a:lnTo>
                      <a:pt x="62" y="42"/>
                    </a:lnTo>
                    <a:lnTo>
                      <a:pt x="72" y="6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0" name=""/>
              <p:cNvSpPr/>
              <p:nvPr/>
            </p:nvSpPr>
            <p:spPr>
              <a:xfrm>
                <a:off x="3919320" y="4412880"/>
                <a:ext cx="331200" cy="99720"/>
              </a:xfrm>
              <a:custGeom>
                <a:avLst/>
                <a:gdLst/>
                <a:ahLst/>
                <a:rect l="l" t="t" r="r" b="b"/>
                <a:pathLst>
                  <a:path w="222" h="69">
                    <a:moveTo>
                      <a:pt x="15" y="69"/>
                    </a:moveTo>
                    <a:lnTo>
                      <a:pt x="0" y="11"/>
                    </a:lnTo>
                    <a:lnTo>
                      <a:pt x="31" y="6"/>
                    </a:lnTo>
                    <a:lnTo>
                      <a:pt x="31" y="11"/>
                    </a:lnTo>
                    <a:lnTo>
                      <a:pt x="62" y="11"/>
                    </a:lnTo>
                    <a:lnTo>
                      <a:pt x="22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1" name=""/>
              <p:cNvSpPr/>
              <p:nvPr/>
            </p:nvSpPr>
            <p:spPr>
              <a:xfrm>
                <a:off x="3695400" y="3868560"/>
                <a:ext cx="77400" cy="53280"/>
              </a:xfrm>
              <a:custGeom>
                <a:avLst/>
                <a:gdLst/>
                <a:ahLst/>
                <a:rect l="l" t="t" r="r" b="b"/>
                <a:pathLst>
                  <a:path w="52" h="37">
                    <a:moveTo>
                      <a:pt x="5" y="0"/>
                    </a:moveTo>
                    <a:lnTo>
                      <a:pt x="0" y="21"/>
                    </a:lnTo>
                    <a:lnTo>
                      <a:pt x="16" y="27"/>
                    </a:lnTo>
                    <a:lnTo>
                      <a:pt x="52" y="3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2" name=""/>
              <p:cNvSpPr/>
              <p:nvPr/>
            </p:nvSpPr>
            <p:spPr>
              <a:xfrm>
                <a:off x="3588120" y="3784320"/>
                <a:ext cx="438840" cy="336960"/>
              </a:xfrm>
              <a:custGeom>
                <a:avLst/>
                <a:gdLst/>
                <a:ahLst/>
                <a:rect l="l" t="t" r="r" b="b"/>
                <a:pathLst>
                  <a:path w="294" h="233">
                    <a:moveTo>
                      <a:pt x="294" y="0"/>
                    </a:moveTo>
                    <a:lnTo>
                      <a:pt x="191" y="10"/>
                    </a:lnTo>
                    <a:lnTo>
                      <a:pt x="191" y="21"/>
                    </a:lnTo>
                    <a:lnTo>
                      <a:pt x="165" y="116"/>
                    </a:lnTo>
                    <a:lnTo>
                      <a:pt x="134" y="127"/>
                    </a:lnTo>
                    <a:lnTo>
                      <a:pt x="113" y="122"/>
                    </a:lnTo>
                    <a:lnTo>
                      <a:pt x="113" y="132"/>
                    </a:lnTo>
                    <a:lnTo>
                      <a:pt x="103" y="143"/>
                    </a:lnTo>
                    <a:lnTo>
                      <a:pt x="82" y="233"/>
                    </a:lnTo>
                    <a:lnTo>
                      <a:pt x="139" y="233"/>
                    </a:lnTo>
                    <a:lnTo>
                      <a:pt x="134" y="106"/>
                    </a:lnTo>
                    <a:lnTo>
                      <a:pt x="124" y="95"/>
                    </a:lnTo>
                    <a:lnTo>
                      <a:pt x="119" y="90"/>
                    </a:lnTo>
                    <a:lnTo>
                      <a:pt x="129" y="74"/>
                    </a:lnTo>
                    <a:lnTo>
                      <a:pt x="113" y="74"/>
                    </a:lnTo>
                    <a:lnTo>
                      <a:pt x="103" y="48"/>
                    </a:lnTo>
                    <a:lnTo>
                      <a:pt x="88" y="48"/>
                    </a:lnTo>
                    <a:lnTo>
                      <a:pt x="88" y="42"/>
                    </a:lnTo>
                    <a:lnTo>
                      <a:pt x="72" y="42"/>
                    </a:lnTo>
                    <a:lnTo>
                      <a:pt x="72" y="85"/>
                    </a:lnTo>
                    <a:lnTo>
                      <a:pt x="5" y="79"/>
                    </a:lnTo>
                    <a:lnTo>
                      <a:pt x="0" y="6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3" name=""/>
              <p:cNvSpPr/>
              <p:nvPr/>
            </p:nvSpPr>
            <p:spPr>
              <a:xfrm>
                <a:off x="3787920" y="3661200"/>
                <a:ext cx="885960" cy="276120"/>
              </a:xfrm>
              <a:custGeom>
                <a:avLst/>
                <a:gdLst/>
                <a:ahLst/>
                <a:rect l="l" t="t" r="r" b="b"/>
                <a:pathLst>
                  <a:path w="594" h="191">
                    <a:moveTo>
                      <a:pt x="0" y="191"/>
                    </a:moveTo>
                    <a:lnTo>
                      <a:pt x="36" y="186"/>
                    </a:lnTo>
                    <a:lnTo>
                      <a:pt x="41" y="186"/>
                    </a:lnTo>
                    <a:lnTo>
                      <a:pt x="52" y="180"/>
                    </a:lnTo>
                    <a:lnTo>
                      <a:pt x="93" y="175"/>
                    </a:lnTo>
                    <a:lnTo>
                      <a:pt x="98" y="170"/>
                    </a:lnTo>
                    <a:lnTo>
                      <a:pt x="150" y="164"/>
                    </a:lnTo>
                    <a:lnTo>
                      <a:pt x="150" y="170"/>
                    </a:lnTo>
                    <a:lnTo>
                      <a:pt x="165" y="170"/>
                    </a:lnTo>
                    <a:lnTo>
                      <a:pt x="170" y="159"/>
                    </a:lnTo>
                    <a:lnTo>
                      <a:pt x="181" y="138"/>
                    </a:lnTo>
                    <a:lnTo>
                      <a:pt x="227" y="95"/>
                    </a:lnTo>
                    <a:lnTo>
                      <a:pt x="294" y="58"/>
                    </a:lnTo>
                    <a:lnTo>
                      <a:pt x="361" y="48"/>
                    </a:lnTo>
                    <a:lnTo>
                      <a:pt x="377" y="48"/>
                    </a:lnTo>
                    <a:lnTo>
                      <a:pt x="382" y="42"/>
                    </a:lnTo>
                    <a:lnTo>
                      <a:pt x="382" y="42"/>
                    </a:lnTo>
                    <a:lnTo>
                      <a:pt x="392" y="32"/>
                    </a:lnTo>
                    <a:lnTo>
                      <a:pt x="408" y="21"/>
                    </a:lnTo>
                    <a:lnTo>
                      <a:pt x="480" y="21"/>
                    </a:lnTo>
                    <a:lnTo>
                      <a:pt x="506" y="27"/>
                    </a:lnTo>
                    <a:lnTo>
                      <a:pt x="537" y="27"/>
                    </a:lnTo>
                    <a:lnTo>
                      <a:pt x="537" y="21"/>
                    </a:lnTo>
                    <a:lnTo>
                      <a:pt x="547" y="21"/>
                    </a:lnTo>
                    <a:lnTo>
                      <a:pt x="547" y="21"/>
                    </a:lnTo>
                    <a:lnTo>
                      <a:pt x="563" y="0"/>
                    </a:lnTo>
                    <a:lnTo>
                      <a:pt x="594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4" name=""/>
              <p:cNvSpPr/>
              <p:nvPr/>
            </p:nvSpPr>
            <p:spPr>
              <a:xfrm>
                <a:off x="4041720" y="3654000"/>
                <a:ext cx="323640" cy="199800"/>
              </a:xfrm>
              <a:custGeom>
                <a:avLst/>
                <a:gdLst/>
                <a:ahLst/>
                <a:rect l="l" t="t" r="r" b="b"/>
                <a:pathLst>
                  <a:path w="217" h="138">
                    <a:moveTo>
                      <a:pt x="0" y="138"/>
                    </a:moveTo>
                    <a:lnTo>
                      <a:pt x="11" y="138"/>
                    </a:lnTo>
                    <a:lnTo>
                      <a:pt x="62" y="53"/>
                    </a:lnTo>
                    <a:lnTo>
                      <a:pt x="119" y="69"/>
                    </a:lnTo>
                    <a:lnTo>
                      <a:pt x="135" y="32"/>
                    </a:lnTo>
                    <a:lnTo>
                      <a:pt x="191" y="53"/>
                    </a:lnTo>
                    <a:lnTo>
                      <a:pt x="176" y="5"/>
                    </a:lnTo>
                    <a:lnTo>
                      <a:pt x="176" y="0"/>
                    </a:lnTo>
                    <a:lnTo>
                      <a:pt x="207" y="10"/>
                    </a:lnTo>
                    <a:lnTo>
                      <a:pt x="207" y="26"/>
                    </a:lnTo>
                    <a:lnTo>
                      <a:pt x="217" y="3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5" name=""/>
              <p:cNvSpPr/>
              <p:nvPr/>
            </p:nvSpPr>
            <p:spPr>
              <a:xfrm>
                <a:off x="4134240" y="3607560"/>
                <a:ext cx="108720" cy="99720"/>
              </a:xfrm>
              <a:custGeom>
                <a:avLst/>
                <a:gdLst/>
                <a:ahLst/>
                <a:rect l="l" t="t" r="r" b="b"/>
                <a:pathLst>
                  <a:path w="73" h="69">
                    <a:moveTo>
                      <a:pt x="0" y="0"/>
                    </a:moveTo>
                    <a:lnTo>
                      <a:pt x="26" y="16"/>
                    </a:lnTo>
                    <a:lnTo>
                      <a:pt x="31" y="32"/>
                    </a:lnTo>
                    <a:lnTo>
                      <a:pt x="42" y="69"/>
                    </a:lnTo>
                    <a:lnTo>
                      <a:pt x="73" y="6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6" name=""/>
              <p:cNvSpPr/>
              <p:nvPr/>
            </p:nvSpPr>
            <p:spPr>
              <a:xfrm>
                <a:off x="4774320" y="3530880"/>
                <a:ext cx="68400" cy="69480"/>
              </a:xfrm>
              <a:custGeom>
                <a:avLst/>
                <a:gdLst/>
                <a:ahLst/>
                <a:rect l="l" t="t" r="r" b="b"/>
                <a:pathLst>
                  <a:path w="46" h="48">
                    <a:moveTo>
                      <a:pt x="46" y="0"/>
                    </a:moveTo>
                    <a:lnTo>
                      <a:pt x="46" y="11"/>
                    </a:lnTo>
                    <a:lnTo>
                      <a:pt x="26" y="21"/>
                    </a:lnTo>
                    <a:lnTo>
                      <a:pt x="26" y="37"/>
                    </a:lnTo>
                    <a:lnTo>
                      <a:pt x="5" y="48"/>
                    </a:lnTo>
                    <a:lnTo>
                      <a:pt x="0" y="3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7" name=""/>
              <p:cNvSpPr/>
              <p:nvPr/>
            </p:nvSpPr>
            <p:spPr>
              <a:xfrm>
                <a:off x="4628160" y="3561480"/>
                <a:ext cx="106920" cy="38880"/>
              </a:xfrm>
              <a:custGeom>
                <a:avLst/>
                <a:gdLst/>
                <a:ahLst/>
                <a:rect l="l" t="t" r="r" b="b"/>
                <a:pathLst>
                  <a:path w="72" h="27">
                    <a:moveTo>
                      <a:pt x="0" y="11"/>
                    </a:moveTo>
                    <a:lnTo>
                      <a:pt x="31" y="11"/>
                    </a:lnTo>
                    <a:lnTo>
                      <a:pt x="41" y="5"/>
                    </a:lnTo>
                    <a:lnTo>
                      <a:pt x="57" y="0"/>
                    </a:lnTo>
                    <a:lnTo>
                      <a:pt x="72" y="2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8" name=""/>
              <p:cNvSpPr/>
              <p:nvPr/>
            </p:nvSpPr>
            <p:spPr>
              <a:xfrm>
                <a:off x="4204080" y="3784320"/>
                <a:ext cx="323640" cy="253440"/>
              </a:xfrm>
              <a:custGeom>
                <a:avLst/>
                <a:gdLst/>
                <a:ahLst/>
                <a:rect l="l" t="t" r="r" b="b"/>
                <a:pathLst>
                  <a:path w="217" h="175">
                    <a:moveTo>
                      <a:pt x="0" y="164"/>
                    </a:moveTo>
                    <a:lnTo>
                      <a:pt x="5" y="175"/>
                    </a:lnTo>
                    <a:lnTo>
                      <a:pt x="62" y="169"/>
                    </a:lnTo>
                    <a:lnTo>
                      <a:pt x="77" y="164"/>
                    </a:lnTo>
                    <a:lnTo>
                      <a:pt x="93" y="164"/>
                    </a:lnTo>
                    <a:lnTo>
                      <a:pt x="93" y="159"/>
                    </a:lnTo>
                    <a:lnTo>
                      <a:pt x="108" y="159"/>
                    </a:lnTo>
                    <a:lnTo>
                      <a:pt x="113" y="164"/>
                    </a:lnTo>
                    <a:lnTo>
                      <a:pt x="113" y="154"/>
                    </a:lnTo>
                    <a:lnTo>
                      <a:pt x="113" y="138"/>
                    </a:lnTo>
                    <a:lnTo>
                      <a:pt x="150" y="95"/>
                    </a:lnTo>
                    <a:lnTo>
                      <a:pt x="170" y="69"/>
                    </a:lnTo>
                    <a:lnTo>
                      <a:pt x="181" y="32"/>
                    </a:lnTo>
                    <a:lnTo>
                      <a:pt x="186" y="26"/>
                    </a:lnTo>
                    <a:lnTo>
                      <a:pt x="196" y="16"/>
                    </a:lnTo>
                    <a:lnTo>
                      <a:pt x="217" y="5"/>
                    </a:lnTo>
                    <a:lnTo>
                      <a:pt x="21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9" name=""/>
              <p:cNvSpPr/>
              <p:nvPr/>
            </p:nvSpPr>
            <p:spPr>
              <a:xfrm>
                <a:off x="4528080" y="3700440"/>
                <a:ext cx="61200" cy="83880"/>
              </a:xfrm>
              <a:custGeom>
                <a:avLst/>
                <a:gdLst/>
                <a:ahLst/>
                <a:rect l="l" t="t" r="r" b="b"/>
                <a:pathLst>
                  <a:path w="41" h="58">
                    <a:moveTo>
                      <a:pt x="0" y="58"/>
                    </a:moveTo>
                    <a:lnTo>
                      <a:pt x="5" y="53"/>
                    </a:lnTo>
                    <a:lnTo>
                      <a:pt x="15" y="37"/>
                    </a:lnTo>
                    <a:lnTo>
                      <a:pt x="20" y="31"/>
                    </a:lnTo>
                    <a:lnTo>
                      <a:pt x="20" y="26"/>
                    </a:lnTo>
                    <a:lnTo>
                      <a:pt x="36" y="5"/>
                    </a:lnTo>
                    <a:lnTo>
                      <a:pt x="41" y="5"/>
                    </a:lnTo>
                    <a:lnTo>
                      <a:pt x="4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080" bIns="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0" name=""/>
              <p:cNvSpPr/>
              <p:nvPr/>
            </p:nvSpPr>
            <p:spPr>
              <a:xfrm>
                <a:off x="4528080" y="3691800"/>
                <a:ext cx="75960" cy="92520"/>
              </a:xfrm>
              <a:custGeom>
                <a:avLst/>
                <a:gdLst/>
                <a:ahLst/>
                <a:rect l="l" t="t" r="r" b="b"/>
                <a:pathLst>
                  <a:path w="51" h="64">
                    <a:moveTo>
                      <a:pt x="51" y="0"/>
                    </a:moveTo>
                    <a:lnTo>
                      <a:pt x="26" y="32"/>
                    </a:lnTo>
                    <a:lnTo>
                      <a:pt x="20" y="43"/>
                    </a:lnTo>
                    <a:lnTo>
                      <a:pt x="5" y="64"/>
                    </a:lnTo>
                    <a:lnTo>
                      <a:pt x="0" y="6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1" name=""/>
              <p:cNvSpPr/>
              <p:nvPr/>
            </p:nvSpPr>
            <p:spPr>
              <a:xfrm>
                <a:off x="4557600" y="3600360"/>
                <a:ext cx="238680" cy="153000"/>
              </a:xfrm>
              <a:custGeom>
                <a:avLst/>
                <a:gdLst/>
                <a:ahLst/>
                <a:rect l="l" t="t" r="r" b="b"/>
                <a:pathLst>
                  <a:path w="160" h="106">
                    <a:moveTo>
                      <a:pt x="160" y="0"/>
                    </a:moveTo>
                    <a:lnTo>
                      <a:pt x="155" y="5"/>
                    </a:lnTo>
                    <a:lnTo>
                      <a:pt x="129" y="10"/>
                    </a:lnTo>
                    <a:lnTo>
                      <a:pt x="124" y="16"/>
                    </a:lnTo>
                    <a:lnTo>
                      <a:pt x="119" y="0"/>
                    </a:lnTo>
                    <a:lnTo>
                      <a:pt x="114" y="21"/>
                    </a:lnTo>
                    <a:lnTo>
                      <a:pt x="93" y="31"/>
                    </a:lnTo>
                    <a:lnTo>
                      <a:pt x="78" y="47"/>
                    </a:lnTo>
                    <a:lnTo>
                      <a:pt x="67" y="58"/>
                    </a:lnTo>
                    <a:lnTo>
                      <a:pt x="36" y="69"/>
                    </a:lnTo>
                    <a:lnTo>
                      <a:pt x="42" y="74"/>
                    </a:lnTo>
                    <a:lnTo>
                      <a:pt x="47" y="79"/>
                    </a:lnTo>
                    <a:lnTo>
                      <a:pt x="42" y="84"/>
                    </a:lnTo>
                    <a:lnTo>
                      <a:pt x="26" y="84"/>
                    </a:lnTo>
                    <a:lnTo>
                      <a:pt x="11" y="90"/>
                    </a:lnTo>
                    <a:lnTo>
                      <a:pt x="6" y="106"/>
                    </a:lnTo>
                    <a:lnTo>
                      <a:pt x="0" y="10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2" name=""/>
              <p:cNvSpPr/>
              <p:nvPr/>
            </p:nvSpPr>
            <p:spPr>
              <a:xfrm>
                <a:off x="4326480" y="3730680"/>
                <a:ext cx="177480" cy="160200"/>
              </a:xfrm>
              <a:custGeom>
                <a:avLst/>
                <a:gdLst/>
                <a:ahLst/>
                <a:rect l="l" t="t" r="r" b="b"/>
                <a:pathLst>
                  <a:path w="119" h="111">
                    <a:moveTo>
                      <a:pt x="0" y="0"/>
                    </a:moveTo>
                    <a:lnTo>
                      <a:pt x="6" y="16"/>
                    </a:lnTo>
                    <a:lnTo>
                      <a:pt x="6" y="16"/>
                    </a:lnTo>
                    <a:lnTo>
                      <a:pt x="11" y="21"/>
                    </a:lnTo>
                    <a:lnTo>
                      <a:pt x="6" y="21"/>
                    </a:lnTo>
                    <a:lnTo>
                      <a:pt x="6" y="16"/>
                    </a:lnTo>
                    <a:lnTo>
                      <a:pt x="0" y="16"/>
                    </a:lnTo>
                    <a:lnTo>
                      <a:pt x="0" y="26"/>
                    </a:lnTo>
                    <a:lnTo>
                      <a:pt x="37" y="106"/>
                    </a:lnTo>
                    <a:lnTo>
                      <a:pt x="11" y="111"/>
                    </a:lnTo>
                    <a:lnTo>
                      <a:pt x="11" y="106"/>
                    </a:lnTo>
                    <a:lnTo>
                      <a:pt x="99" y="85"/>
                    </a:lnTo>
                    <a:lnTo>
                      <a:pt x="114" y="74"/>
                    </a:lnTo>
                    <a:lnTo>
                      <a:pt x="119" y="6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3" name=""/>
              <p:cNvSpPr/>
              <p:nvPr/>
            </p:nvSpPr>
            <p:spPr>
              <a:xfrm>
                <a:off x="4750200" y="3591720"/>
                <a:ext cx="423720" cy="230400"/>
              </a:xfrm>
              <a:custGeom>
                <a:avLst/>
                <a:gdLst/>
                <a:ahLst/>
                <a:rect l="l" t="t" r="r" b="b"/>
                <a:pathLst>
                  <a:path w="284" h="159">
                    <a:moveTo>
                      <a:pt x="0" y="159"/>
                    </a:moveTo>
                    <a:lnTo>
                      <a:pt x="6" y="154"/>
                    </a:lnTo>
                    <a:lnTo>
                      <a:pt x="42" y="159"/>
                    </a:lnTo>
                    <a:lnTo>
                      <a:pt x="68" y="149"/>
                    </a:lnTo>
                    <a:lnTo>
                      <a:pt x="88" y="138"/>
                    </a:lnTo>
                    <a:lnTo>
                      <a:pt x="109" y="122"/>
                    </a:lnTo>
                    <a:lnTo>
                      <a:pt x="124" y="112"/>
                    </a:lnTo>
                    <a:lnTo>
                      <a:pt x="155" y="117"/>
                    </a:lnTo>
                    <a:lnTo>
                      <a:pt x="176" y="112"/>
                    </a:lnTo>
                    <a:lnTo>
                      <a:pt x="191" y="106"/>
                    </a:lnTo>
                    <a:lnTo>
                      <a:pt x="212" y="112"/>
                    </a:lnTo>
                    <a:lnTo>
                      <a:pt x="248" y="101"/>
                    </a:lnTo>
                    <a:lnTo>
                      <a:pt x="274" y="96"/>
                    </a:lnTo>
                    <a:lnTo>
                      <a:pt x="279" y="69"/>
                    </a:lnTo>
                    <a:lnTo>
                      <a:pt x="279" y="48"/>
                    </a:lnTo>
                    <a:lnTo>
                      <a:pt x="284" y="6"/>
                    </a:lnTo>
                    <a:lnTo>
                      <a:pt x="284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4" name=""/>
              <p:cNvSpPr/>
              <p:nvPr/>
            </p:nvSpPr>
            <p:spPr>
              <a:xfrm>
                <a:off x="5174280" y="3538080"/>
                <a:ext cx="30960" cy="53280"/>
              </a:xfrm>
              <a:custGeom>
                <a:avLst/>
                <a:gdLst/>
                <a:ahLst/>
                <a:rect l="l" t="t" r="r" b="b"/>
                <a:pathLst>
                  <a:path w="21" h="37">
                    <a:moveTo>
                      <a:pt x="0" y="37"/>
                    </a:moveTo>
                    <a:lnTo>
                      <a:pt x="6" y="27"/>
                    </a:lnTo>
                    <a:lnTo>
                      <a:pt x="16" y="16"/>
                    </a:lnTo>
                    <a:lnTo>
                      <a:pt x="2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5" name=""/>
              <p:cNvSpPr/>
              <p:nvPr/>
            </p:nvSpPr>
            <p:spPr>
              <a:xfrm>
                <a:off x="5205600" y="3530880"/>
                <a:ext cx="1440" cy="7200"/>
              </a:xfrm>
              <a:prstGeom prst="rect">
                <a:avLst/>
              </a:prstGeom>
              <a:noFill/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6" name=""/>
              <p:cNvSpPr/>
              <p:nvPr/>
            </p:nvSpPr>
            <p:spPr>
              <a:xfrm flipV="1">
                <a:off x="5205600" y="3507480"/>
                <a:ext cx="23760" cy="226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7" name=""/>
              <p:cNvSpPr/>
              <p:nvPr/>
            </p:nvSpPr>
            <p:spPr>
              <a:xfrm>
                <a:off x="5229360" y="3414960"/>
                <a:ext cx="7200" cy="92880"/>
              </a:xfrm>
              <a:custGeom>
                <a:avLst/>
                <a:gdLst/>
                <a:ahLst/>
                <a:rect l="l" t="t" r="r" b="b"/>
                <a:pathLst>
                  <a:path w="5" h="64">
                    <a:moveTo>
                      <a:pt x="0" y="64"/>
                    </a:moveTo>
                    <a:lnTo>
                      <a:pt x="0" y="48"/>
                    </a:lnTo>
                    <a:lnTo>
                      <a:pt x="0" y="27"/>
                    </a:lnTo>
                    <a:lnTo>
                      <a:pt x="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080" bIns="46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8" name=""/>
              <p:cNvSpPr/>
              <p:nvPr/>
            </p:nvSpPr>
            <p:spPr>
              <a:xfrm>
                <a:off x="5236920" y="3400560"/>
                <a:ext cx="92160" cy="14400"/>
              </a:xfrm>
              <a:custGeom>
                <a:avLst/>
                <a:gdLst/>
                <a:ahLst/>
                <a:rect l="l" t="t" r="r" b="b"/>
                <a:pathLst>
                  <a:path w="62" h="10">
                    <a:moveTo>
                      <a:pt x="0" y="10"/>
                    </a:moveTo>
                    <a:lnTo>
                      <a:pt x="15" y="10"/>
                    </a:lnTo>
                    <a:lnTo>
                      <a:pt x="46" y="0"/>
                    </a:lnTo>
                    <a:lnTo>
                      <a:pt x="6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9" name=""/>
              <p:cNvSpPr/>
              <p:nvPr/>
            </p:nvSpPr>
            <p:spPr>
              <a:xfrm>
                <a:off x="4952160" y="3515040"/>
                <a:ext cx="14760" cy="176400"/>
              </a:xfrm>
              <a:custGeom>
                <a:avLst/>
                <a:gdLst/>
                <a:ahLst/>
                <a:rect l="l" t="t" r="r" b="b"/>
                <a:pathLst>
                  <a:path w="10" h="122">
                    <a:moveTo>
                      <a:pt x="5" y="0"/>
                    </a:moveTo>
                    <a:lnTo>
                      <a:pt x="5" y="11"/>
                    </a:lnTo>
                    <a:lnTo>
                      <a:pt x="0" y="16"/>
                    </a:lnTo>
                    <a:lnTo>
                      <a:pt x="0" y="27"/>
                    </a:lnTo>
                    <a:lnTo>
                      <a:pt x="0" y="43"/>
                    </a:lnTo>
                    <a:lnTo>
                      <a:pt x="5" y="48"/>
                    </a:lnTo>
                    <a:lnTo>
                      <a:pt x="0" y="53"/>
                    </a:lnTo>
                    <a:lnTo>
                      <a:pt x="0" y="117"/>
                    </a:lnTo>
                    <a:lnTo>
                      <a:pt x="10" y="117"/>
                    </a:lnTo>
                    <a:lnTo>
                      <a:pt x="10" y="12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0" name=""/>
              <p:cNvSpPr/>
              <p:nvPr/>
            </p:nvSpPr>
            <p:spPr>
              <a:xfrm>
                <a:off x="4759560" y="3600360"/>
                <a:ext cx="338400" cy="214200"/>
              </a:xfrm>
              <a:custGeom>
                <a:avLst/>
                <a:gdLst/>
                <a:ahLst/>
                <a:rect l="l" t="t" r="r" b="b"/>
                <a:pathLst>
                  <a:path w="227" h="148">
                    <a:moveTo>
                      <a:pt x="0" y="148"/>
                    </a:moveTo>
                    <a:lnTo>
                      <a:pt x="0" y="132"/>
                    </a:lnTo>
                    <a:lnTo>
                      <a:pt x="25" y="122"/>
                    </a:lnTo>
                    <a:lnTo>
                      <a:pt x="87" y="95"/>
                    </a:lnTo>
                    <a:lnTo>
                      <a:pt x="93" y="79"/>
                    </a:lnTo>
                    <a:lnTo>
                      <a:pt x="108" y="79"/>
                    </a:lnTo>
                    <a:lnTo>
                      <a:pt x="144" y="63"/>
                    </a:lnTo>
                    <a:lnTo>
                      <a:pt x="144" y="58"/>
                    </a:lnTo>
                    <a:lnTo>
                      <a:pt x="149" y="37"/>
                    </a:lnTo>
                    <a:lnTo>
                      <a:pt x="160" y="37"/>
                    </a:lnTo>
                    <a:lnTo>
                      <a:pt x="185" y="10"/>
                    </a:lnTo>
                    <a:lnTo>
                      <a:pt x="185" y="0"/>
                    </a:lnTo>
                    <a:lnTo>
                      <a:pt x="196" y="10"/>
                    </a:lnTo>
                    <a:lnTo>
                      <a:pt x="227" y="5"/>
                    </a:lnTo>
                    <a:lnTo>
                      <a:pt x="22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1" name=""/>
              <p:cNvSpPr/>
              <p:nvPr/>
            </p:nvSpPr>
            <p:spPr>
              <a:xfrm>
                <a:off x="5136840" y="3577320"/>
                <a:ext cx="29880" cy="23040"/>
              </a:xfrm>
              <a:custGeom>
                <a:avLst/>
                <a:gdLst/>
                <a:ahLst/>
                <a:rect l="l" t="t" r="r" b="b"/>
                <a:pathLst>
                  <a:path w="20" h="16">
                    <a:moveTo>
                      <a:pt x="20" y="16"/>
                    </a:moveTo>
                    <a:lnTo>
                      <a:pt x="15" y="10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2" name=""/>
              <p:cNvSpPr/>
              <p:nvPr/>
            </p:nvSpPr>
            <p:spPr>
              <a:xfrm>
                <a:off x="5090760" y="3530880"/>
                <a:ext cx="45720" cy="53280"/>
              </a:xfrm>
              <a:custGeom>
                <a:avLst/>
                <a:gdLst/>
                <a:ahLst/>
                <a:rect l="l" t="t" r="r" b="b"/>
                <a:pathLst>
                  <a:path w="31" h="37">
                    <a:moveTo>
                      <a:pt x="31" y="32"/>
                    </a:moveTo>
                    <a:lnTo>
                      <a:pt x="15" y="37"/>
                    </a:lnTo>
                    <a:lnTo>
                      <a:pt x="25" y="21"/>
                    </a:lnTo>
                    <a:lnTo>
                      <a:pt x="15" y="11"/>
                    </a:lnTo>
                    <a:lnTo>
                      <a:pt x="10" y="0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3" name=""/>
              <p:cNvSpPr/>
              <p:nvPr/>
            </p:nvSpPr>
            <p:spPr>
              <a:xfrm>
                <a:off x="5336640" y="3668400"/>
                <a:ext cx="38880" cy="23040"/>
              </a:xfrm>
              <a:custGeom>
                <a:avLst/>
                <a:gdLst/>
                <a:ahLst/>
                <a:rect l="l" t="t" r="r" b="b"/>
                <a:pathLst>
                  <a:path w="26" h="16">
                    <a:moveTo>
                      <a:pt x="26" y="16"/>
                    </a:moveTo>
                    <a:lnTo>
                      <a:pt x="20" y="6"/>
                    </a:lnTo>
                    <a:lnTo>
                      <a:pt x="10" y="6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4" name=""/>
              <p:cNvSpPr/>
              <p:nvPr/>
            </p:nvSpPr>
            <p:spPr>
              <a:xfrm>
                <a:off x="5229360" y="3654000"/>
                <a:ext cx="106920" cy="14400"/>
              </a:xfrm>
              <a:custGeom>
                <a:avLst/>
                <a:gdLst/>
                <a:ahLst/>
                <a:rect l="l" t="t" r="r" b="b"/>
                <a:pathLst>
                  <a:path w="72" h="10">
                    <a:moveTo>
                      <a:pt x="72" y="10"/>
                    </a:moveTo>
                    <a:lnTo>
                      <a:pt x="51" y="5"/>
                    </a:lnTo>
                    <a:lnTo>
                      <a:pt x="36" y="5"/>
                    </a:lnTo>
                    <a:lnTo>
                      <a:pt x="2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5" name=""/>
              <p:cNvSpPr/>
              <p:nvPr/>
            </p:nvSpPr>
            <p:spPr>
              <a:xfrm>
                <a:off x="5212800" y="3645360"/>
                <a:ext cx="16560" cy="8280"/>
              </a:xfrm>
              <a:custGeom>
                <a:avLst/>
                <a:gdLst/>
                <a:ahLst/>
                <a:rect l="l" t="t" r="r" b="b"/>
                <a:pathLst>
                  <a:path w="11" h="6">
                    <a:moveTo>
                      <a:pt x="11" y="6"/>
                    </a:moveTo>
                    <a:lnTo>
                      <a:pt x="11" y="6"/>
                    </a:lnTo>
                    <a:lnTo>
                      <a:pt x="5" y="6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6" name=""/>
              <p:cNvSpPr/>
              <p:nvPr/>
            </p:nvSpPr>
            <p:spPr>
              <a:xfrm>
                <a:off x="5205600" y="3630960"/>
                <a:ext cx="7200" cy="14400"/>
              </a:xfrm>
              <a:custGeom>
                <a:avLst/>
                <a:gdLst/>
                <a:ahLst/>
                <a:rect l="l" t="t" r="r" b="b"/>
                <a:pathLst>
                  <a:path w="5" h="10">
                    <a:moveTo>
                      <a:pt x="5" y="10"/>
                    </a:moveTo>
                    <a:lnTo>
                      <a:pt x="5" y="5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7" name=""/>
              <p:cNvSpPr/>
              <p:nvPr/>
            </p:nvSpPr>
            <p:spPr>
              <a:xfrm>
                <a:off x="5190480" y="3623400"/>
                <a:ext cx="14760" cy="7200"/>
              </a:xfrm>
              <a:custGeom>
                <a:avLst/>
                <a:gdLst/>
                <a:ahLst/>
                <a:rect l="l" t="t" r="r" b="b"/>
                <a:pathLst>
                  <a:path w="10" h="5">
                    <a:moveTo>
                      <a:pt x="10" y="5"/>
                    </a:moveTo>
                    <a:lnTo>
                      <a:pt x="10" y="0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8" name=""/>
              <p:cNvSpPr/>
              <p:nvPr/>
            </p:nvSpPr>
            <p:spPr>
              <a:xfrm>
                <a:off x="4952160" y="3691800"/>
                <a:ext cx="22320" cy="46080"/>
              </a:xfrm>
              <a:custGeom>
                <a:avLst/>
                <a:gdLst/>
                <a:ahLst/>
                <a:rect l="l" t="t" r="r" b="b"/>
                <a:pathLst>
                  <a:path w="15" h="32">
                    <a:moveTo>
                      <a:pt x="15" y="0"/>
                    </a:moveTo>
                    <a:lnTo>
                      <a:pt x="10" y="6"/>
                    </a:lnTo>
                    <a:lnTo>
                      <a:pt x="5" y="21"/>
                    </a:lnTo>
                    <a:lnTo>
                      <a:pt x="0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9" name=""/>
              <p:cNvSpPr/>
              <p:nvPr/>
            </p:nvSpPr>
            <p:spPr>
              <a:xfrm>
                <a:off x="4935240" y="3737880"/>
                <a:ext cx="16560" cy="15480"/>
              </a:xfrm>
              <a:custGeom>
                <a:avLst/>
                <a:gdLst/>
                <a:ahLst/>
                <a:rect l="l" t="t" r="r" b="b"/>
                <a:pathLst>
                  <a:path w="11" h="11">
                    <a:moveTo>
                      <a:pt x="11" y="0"/>
                    </a:moveTo>
                    <a:lnTo>
                      <a:pt x="5" y="5"/>
                    </a:lnTo>
                    <a:lnTo>
                      <a:pt x="5" y="5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0" name=""/>
              <p:cNvSpPr/>
              <p:nvPr/>
            </p:nvSpPr>
            <p:spPr>
              <a:xfrm flipH="1" flipV="1">
                <a:off x="4304160" y="3561120"/>
                <a:ext cx="7200" cy="9252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1" name=""/>
              <p:cNvSpPr/>
              <p:nvPr/>
            </p:nvSpPr>
            <p:spPr>
              <a:xfrm>
                <a:off x="5320440" y="3400560"/>
                <a:ext cx="46080" cy="37440"/>
              </a:xfrm>
              <a:custGeom>
                <a:avLst/>
                <a:gdLst/>
                <a:ahLst/>
                <a:rect l="l" t="t" r="r" b="b"/>
                <a:pathLst>
                  <a:path w="31" h="26">
                    <a:moveTo>
                      <a:pt x="31" y="16"/>
                    </a:moveTo>
                    <a:lnTo>
                      <a:pt x="26" y="16"/>
                    </a:lnTo>
                    <a:lnTo>
                      <a:pt x="26" y="26"/>
                    </a:lnTo>
                    <a:lnTo>
                      <a:pt x="16" y="21"/>
                    </a:lnTo>
                    <a:lnTo>
                      <a:pt x="16" y="26"/>
                    </a:lnTo>
                    <a:lnTo>
                      <a:pt x="6" y="16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2" name=""/>
              <p:cNvSpPr/>
              <p:nvPr/>
            </p:nvSpPr>
            <p:spPr>
              <a:xfrm>
                <a:off x="5005440" y="3323880"/>
                <a:ext cx="377280" cy="130320"/>
              </a:xfrm>
              <a:custGeom>
                <a:avLst/>
                <a:gdLst/>
                <a:ahLst/>
                <a:rect l="l" t="t" r="r" b="b"/>
                <a:pathLst>
                  <a:path w="253" h="90">
                    <a:moveTo>
                      <a:pt x="253" y="74"/>
                    </a:moveTo>
                    <a:lnTo>
                      <a:pt x="253" y="79"/>
                    </a:lnTo>
                    <a:lnTo>
                      <a:pt x="242" y="85"/>
                    </a:lnTo>
                    <a:lnTo>
                      <a:pt x="237" y="79"/>
                    </a:lnTo>
                    <a:lnTo>
                      <a:pt x="232" y="85"/>
                    </a:lnTo>
                    <a:lnTo>
                      <a:pt x="217" y="90"/>
                    </a:lnTo>
                    <a:lnTo>
                      <a:pt x="206" y="63"/>
                    </a:lnTo>
                    <a:lnTo>
                      <a:pt x="211" y="48"/>
                    </a:lnTo>
                    <a:lnTo>
                      <a:pt x="201" y="53"/>
                    </a:lnTo>
                    <a:lnTo>
                      <a:pt x="191" y="48"/>
                    </a:lnTo>
                    <a:lnTo>
                      <a:pt x="186" y="37"/>
                    </a:lnTo>
                    <a:lnTo>
                      <a:pt x="186" y="32"/>
                    </a:lnTo>
                    <a:lnTo>
                      <a:pt x="180" y="32"/>
                    </a:lnTo>
                    <a:lnTo>
                      <a:pt x="175" y="21"/>
                    </a:lnTo>
                    <a:lnTo>
                      <a:pt x="160" y="10"/>
                    </a:lnTo>
                    <a:lnTo>
                      <a:pt x="155" y="10"/>
                    </a:lnTo>
                    <a:lnTo>
                      <a:pt x="139" y="5"/>
                    </a:lnTo>
                    <a:lnTo>
                      <a:pt x="72" y="10"/>
                    </a:lnTo>
                    <a:lnTo>
                      <a:pt x="57" y="5"/>
                    </a:lnTo>
                    <a:lnTo>
                      <a:pt x="51" y="0"/>
                    </a:lnTo>
                    <a:lnTo>
                      <a:pt x="51" y="5"/>
                    </a:lnTo>
                    <a:lnTo>
                      <a:pt x="41" y="5"/>
                    </a:lnTo>
                    <a:lnTo>
                      <a:pt x="26" y="26"/>
                    </a:lnTo>
                    <a:lnTo>
                      <a:pt x="26" y="37"/>
                    </a:lnTo>
                    <a:lnTo>
                      <a:pt x="10" y="53"/>
                    </a:lnTo>
                    <a:lnTo>
                      <a:pt x="5" y="58"/>
                    </a:lnTo>
                    <a:lnTo>
                      <a:pt x="0" y="6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3" name=""/>
              <p:cNvSpPr/>
              <p:nvPr/>
            </p:nvSpPr>
            <p:spPr>
              <a:xfrm>
                <a:off x="4997880" y="3293640"/>
                <a:ext cx="68400" cy="67680"/>
              </a:xfrm>
              <a:custGeom>
                <a:avLst/>
                <a:gdLst/>
                <a:ahLst/>
                <a:rect l="l" t="t" r="r" b="b"/>
                <a:pathLst>
                  <a:path w="46" h="47">
                    <a:moveTo>
                      <a:pt x="31" y="47"/>
                    </a:moveTo>
                    <a:lnTo>
                      <a:pt x="0" y="16"/>
                    </a:lnTo>
                    <a:lnTo>
                      <a:pt x="4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4" name=""/>
              <p:cNvSpPr/>
              <p:nvPr/>
            </p:nvSpPr>
            <p:spPr>
              <a:xfrm>
                <a:off x="4820760" y="3184920"/>
                <a:ext cx="270000" cy="138960"/>
              </a:xfrm>
              <a:custGeom>
                <a:avLst/>
                <a:gdLst/>
                <a:ahLst/>
                <a:rect l="l" t="t" r="r" b="b"/>
                <a:pathLst>
                  <a:path w="181" h="96">
                    <a:moveTo>
                      <a:pt x="0" y="27"/>
                    </a:moveTo>
                    <a:lnTo>
                      <a:pt x="52" y="11"/>
                    </a:lnTo>
                    <a:lnTo>
                      <a:pt x="57" y="11"/>
                    </a:lnTo>
                    <a:lnTo>
                      <a:pt x="67" y="6"/>
                    </a:lnTo>
                    <a:lnTo>
                      <a:pt x="77" y="6"/>
                    </a:lnTo>
                    <a:lnTo>
                      <a:pt x="88" y="0"/>
                    </a:lnTo>
                    <a:lnTo>
                      <a:pt x="93" y="6"/>
                    </a:lnTo>
                    <a:lnTo>
                      <a:pt x="113" y="0"/>
                    </a:lnTo>
                    <a:lnTo>
                      <a:pt x="129" y="11"/>
                    </a:lnTo>
                    <a:lnTo>
                      <a:pt x="150" y="38"/>
                    </a:lnTo>
                    <a:lnTo>
                      <a:pt x="170" y="91"/>
                    </a:lnTo>
                    <a:lnTo>
                      <a:pt x="181" y="91"/>
                    </a:lnTo>
                    <a:lnTo>
                      <a:pt x="175" y="9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5" name=""/>
              <p:cNvSpPr/>
              <p:nvPr/>
            </p:nvSpPr>
            <p:spPr>
              <a:xfrm>
                <a:off x="4997880" y="3177720"/>
                <a:ext cx="246240" cy="237240"/>
              </a:xfrm>
              <a:custGeom>
                <a:avLst/>
                <a:gdLst/>
                <a:ahLst/>
                <a:rect l="l" t="t" r="r" b="b"/>
                <a:pathLst>
                  <a:path w="165" h="164">
                    <a:moveTo>
                      <a:pt x="0" y="11"/>
                    </a:moveTo>
                    <a:lnTo>
                      <a:pt x="46" y="5"/>
                    </a:lnTo>
                    <a:lnTo>
                      <a:pt x="51" y="0"/>
                    </a:lnTo>
                    <a:lnTo>
                      <a:pt x="62" y="0"/>
                    </a:lnTo>
                    <a:lnTo>
                      <a:pt x="67" y="5"/>
                    </a:lnTo>
                    <a:lnTo>
                      <a:pt x="77" y="5"/>
                    </a:lnTo>
                    <a:lnTo>
                      <a:pt x="77" y="11"/>
                    </a:lnTo>
                    <a:lnTo>
                      <a:pt x="87" y="11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98" y="43"/>
                    </a:lnTo>
                    <a:lnTo>
                      <a:pt x="118" y="53"/>
                    </a:lnTo>
                    <a:lnTo>
                      <a:pt x="124" y="122"/>
                    </a:lnTo>
                    <a:lnTo>
                      <a:pt x="139" y="159"/>
                    </a:lnTo>
                    <a:lnTo>
                      <a:pt x="165" y="16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6" name=""/>
              <p:cNvSpPr/>
              <p:nvPr/>
            </p:nvSpPr>
            <p:spPr>
              <a:xfrm>
                <a:off x="5182920" y="3200760"/>
                <a:ext cx="29520" cy="130320"/>
              </a:xfrm>
              <a:custGeom>
                <a:avLst/>
                <a:gdLst/>
                <a:ahLst/>
                <a:rect l="l" t="t" r="r" b="b"/>
                <a:pathLst>
                  <a:path w="20" h="90">
                    <a:moveTo>
                      <a:pt x="20" y="90"/>
                    </a:moveTo>
                    <a:lnTo>
                      <a:pt x="15" y="64"/>
                    </a:lnTo>
                    <a:lnTo>
                      <a:pt x="10" y="53"/>
                    </a:lnTo>
                    <a:lnTo>
                      <a:pt x="10" y="48"/>
                    </a:lnTo>
                    <a:lnTo>
                      <a:pt x="5" y="32"/>
                    </a:lnTo>
                    <a:lnTo>
                      <a:pt x="20" y="11"/>
                    </a:lnTo>
                    <a:lnTo>
                      <a:pt x="15" y="11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7" name=""/>
              <p:cNvSpPr/>
              <p:nvPr/>
            </p:nvSpPr>
            <p:spPr>
              <a:xfrm>
                <a:off x="5182920" y="3177720"/>
                <a:ext cx="1440" cy="23040"/>
              </a:xfrm>
              <a:custGeom>
                <a:avLst/>
                <a:gdLst/>
                <a:ahLst/>
                <a:rect l="l" t="t" r="r" b="b"/>
                <a:pathLst>
                  <a:path w="0" h="16">
                    <a:moveTo>
                      <a:pt x="0" y="16"/>
                    </a:moveTo>
                    <a:lnTo>
                      <a:pt x="0" y="11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8" name=""/>
              <p:cNvSpPr/>
              <p:nvPr/>
            </p:nvSpPr>
            <p:spPr>
              <a:xfrm>
                <a:off x="5174280" y="3163320"/>
                <a:ext cx="8640" cy="14400"/>
              </a:xfrm>
              <a:custGeom>
                <a:avLst/>
                <a:gdLst/>
                <a:ahLst/>
                <a:rect l="l" t="t" r="r" b="b"/>
                <a:pathLst>
                  <a:path w="6" h="10">
                    <a:moveTo>
                      <a:pt x="6" y="10"/>
                    </a:moveTo>
                    <a:lnTo>
                      <a:pt x="6" y="10"/>
                    </a:lnTo>
                    <a:lnTo>
                      <a:pt x="6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9" name=""/>
              <p:cNvSpPr/>
              <p:nvPr/>
            </p:nvSpPr>
            <p:spPr>
              <a:xfrm>
                <a:off x="5174280" y="3154680"/>
                <a:ext cx="8640" cy="8280"/>
              </a:xfrm>
              <a:custGeom>
                <a:avLst/>
                <a:gdLst/>
                <a:ahLst/>
                <a:rect l="l" t="t" r="r" b="b"/>
                <a:pathLst>
                  <a:path w="6" h="6">
                    <a:moveTo>
                      <a:pt x="0" y="6"/>
                    </a:moveTo>
                    <a:lnTo>
                      <a:pt x="0" y="6"/>
                    </a:lnTo>
                    <a:lnTo>
                      <a:pt x="6" y="0"/>
                    </a:lnTo>
                    <a:lnTo>
                      <a:pt x="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0" name=""/>
              <p:cNvSpPr/>
              <p:nvPr/>
            </p:nvSpPr>
            <p:spPr>
              <a:xfrm>
                <a:off x="4935240" y="3124080"/>
                <a:ext cx="247680" cy="30240"/>
              </a:xfrm>
              <a:custGeom>
                <a:avLst/>
                <a:gdLst/>
                <a:ahLst/>
                <a:rect l="l" t="t" r="r" b="b"/>
                <a:pathLst>
                  <a:path w="166" h="21">
                    <a:moveTo>
                      <a:pt x="166" y="21"/>
                    </a:moveTo>
                    <a:lnTo>
                      <a:pt x="155" y="16"/>
                    </a:lnTo>
                    <a:lnTo>
                      <a:pt x="145" y="16"/>
                    </a:lnTo>
                    <a:lnTo>
                      <a:pt x="145" y="11"/>
                    </a:lnTo>
                    <a:lnTo>
                      <a:pt x="140" y="5"/>
                    </a:lnTo>
                    <a:lnTo>
                      <a:pt x="135" y="0"/>
                    </a:lnTo>
                    <a:lnTo>
                      <a:pt x="129" y="5"/>
                    </a:lnTo>
                    <a:lnTo>
                      <a:pt x="124" y="0"/>
                    </a:lnTo>
                    <a:lnTo>
                      <a:pt x="109" y="5"/>
                    </a:lnTo>
                    <a:lnTo>
                      <a:pt x="109" y="11"/>
                    </a:lnTo>
                    <a:lnTo>
                      <a:pt x="98" y="11"/>
                    </a:lnTo>
                    <a:lnTo>
                      <a:pt x="93" y="16"/>
                    </a:lnTo>
                    <a:lnTo>
                      <a:pt x="88" y="16"/>
                    </a:lnTo>
                    <a:lnTo>
                      <a:pt x="83" y="16"/>
                    </a:lnTo>
                    <a:lnTo>
                      <a:pt x="78" y="16"/>
                    </a:lnTo>
                    <a:lnTo>
                      <a:pt x="67" y="21"/>
                    </a:lnTo>
                    <a:lnTo>
                      <a:pt x="57" y="16"/>
                    </a:lnTo>
                    <a:lnTo>
                      <a:pt x="42" y="16"/>
                    </a:lnTo>
                    <a:lnTo>
                      <a:pt x="31" y="11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1" name=""/>
              <p:cNvSpPr/>
              <p:nvPr/>
            </p:nvSpPr>
            <p:spPr>
              <a:xfrm>
                <a:off x="5174280" y="3240000"/>
                <a:ext cx="8640" cy="29880"/>
              </a:xfrm>
              <a:custGeom>
                <a:avLst/>
                <a:gdLst/>
                <a:ahLst/>
                <a:rect l="l" t="t" r="r" b="b"/>
                <a:pathLst>
                  <a:path w="6" h="21">
                    <a:moveTo>
                      <a:pt x="0" y="21"/>
                    </a:moveTo>
                    <a:lnTo>
                      <a:pt x="6" y="10"/>
                    </a:lnTo>
                    <a:lnTo>
                      <a:pt x="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2" name=""/>
              <p:cNvSpPr/>
              <p:nvPr/>
            </p:nvSpPr>
            <p:spPr>
              <a:xfrm>
                <a:off x="5182920" y="3200760"/>
                <a:ext cx="1440" cy="38880"/>
              </a:xfrm>
              <a:custGeom>
                <a:avLst/>
                <a:gdLst/>
                <a:ahLst/>
                <a:rect l="l" t="t" r="r" b="b"/>
                <a:pathLst>
                  <a:path w="0" h="27">
                    <a:moveTo>
                      <a:pt x="0" y="27"/>
                    </a:moveTo>
                    <a:lnTo>
                      <a:pt x="0" y="21"/>
                    </a:lnTo>
                    <a:lnTo>
                      <a:pt x="0" y="11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3" name=""/>
              <p:cNvSpPr/>
              <p:nvPr/>
            </p:nvSpPr>
            <p:spPr>
              <a:xfrm>
                <a:off x="5212800" y="3140280"/>
                <a:ext cx="84960" cy="106920"/>
              </a:xfrm>
              <a:custGeom>
                <a:avLst/>
                <a:gdLst/>
                <a:ahLst/>
                <a:rect l="l" t="t" r="r" b="b"/>
                <a:pathLst>
                  <a:path w="57" h="74">
                    <a:moveTo>
                      <a:pt x="0" y="53"/>
                    </a:moveTo>
                    <a:lnTo>
                      <a:pt x="0" y="58"/>
                    </a:lnTo>
                    <a:lnTo>
                      <a:pt x="5" y="58"/>
                    </a:lnTo>
                    <a:lnTo>
                      <a:pt x="0" y="69"/>
                    </a:lnTo>
                    <a:lnTo>
                      <a:pt x="11" y="74"/>
                    </a:lnTo>
                    <a:lnTo>
                      <a:pt x="16" y="58"/>
                    </a:lnTo>
                    <a:lnTo>
                      <a:pt x="16" y="47"/>
                    </a:lnTo>
                    <a:lnTo>
                      <a:pt x="21" y="53"/>
                    </a:lnTo>
                    <a:lnTo>
                      <a:pt x="26" y="53"/>
                    </a:lnTo>
                    <a:lnTo>
                      <a:pt x="31" y="58"/>
                    </a:lnTo>
                    <a:lnTo>
                      <a:pt x="57" y="74"/>
                    </a:lnTo>
                    <a:lnTo>
                      <a:pt x="47" y="63"/>
                    </a:lnTo>
                    <a:lnTo>
                      <a:pt x="36" y="10"/>
                    </a:lnTo>
                    <a:lnTo>
                      <a:pt x="31" y="0"/>
                    </a:lnTo>
                    <a:lnTo>
                      <a:pt x="41" y="58"/>
                    </a:lnTo>
                    <a:lnTo>
                      <a:pt x="57" y="7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4" name=""/>
              <p:cNvSpPr/>
              <p:nvPr/>
            </p:nvSpPr>
            <p:spPr>
              <a:xfrm>
                <a:off x="4989240" y="3086280"/>
                <a:ext cx="262440" cy="98280"/>
              </a:xfrm>
              <a:custGeom>
                <a:avLst/>
                <a:gdLst/>
                <a:ahLst/>
                <a:rect l="l" t="t" r="r" b="b"/>
                <a:pathLst>
                  <a:path w="176" h="68">
                    <a:moveTo>
                      <a:pt x="0" y="68"/>
                    </a:moveTo>
                    <a:lnTo>
                      <a:pt x="52" y="63"/>
                    </a:lnTo>
                    <a:lnTo>
                      <a:pt x="57" y="58"/>
                    </a:lnTo>
                    <a:lnTo>
                      <a:pt x="99" y="58"/>
                    </a:lnTo>
                    <a:lnTo>
                      <a:pt x="109" y="47"/>
                    </a:lnTo>
                    <a:lnTo>
                      <a:pt x="130" y="47"/>
                    </a:lnTo>
                    <a:lnTo>
                      <a:pt x="135" y="47"/>
                    </a:lnTo>
                    <a:lnTo>
                      <a:pt x="135" y="37"/>
                    </a:lnTo>
                    <a:lnTo>
                      <a:pt x="145" y="37"/>
                    </a:lnTo>
                    <a:lnTo>
                      <a:pt x="155" y="42"/>
                    </a:lnTo>
                    <a:lnTo>
                      <a:pt x="161" y="42"/>
                    </a:lnTo>
                    <a:lnTo>
                      <a:pt x="161" y="47"/>
                    </a:lnTo>
                    <a:lnTo>
                      <a:pt x="161" y="37"/>
                    </a:lnTo>
                    <a:lnTo>
                      <a:pt x="155" y="37"/>
                    </a:lnTo>
                    <a:lnTo>
                      <a:pt x="150" y="31"/>
                    </a:lnTo>
                    <a:lnTo>
                      <a:pt x="155" y="26"/>
                    </a:lnTo>
                    <a:lnTo>
                      <a:pt x="161" y="26"/>
                    </a:lnTo>
                    <a:lnTo>
                      <a:pt x="161" y="21"/>
                    </a:lnTo>
                    <a:lnTo>
                      <a:pt x="166" y="21"/>
                    </a:lnTo>
                    <a:lnTo>
                      <a:pt x="17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5" name=""/>
              <p:cNvSpPr/>
              <p:nvPr/>
            </p:nvSpPr>
            <p:spPr>
              <a:xfrm>
                <a:off x="5251680" y="2894040"/>
                <a:ext cx="68400" cy="53280"/>
              </a:xfrm>
              <a:custGeom>
                <a:avLst/>
                <a:gdLst/>
                <a:ahLst/>
                <a:rect l="l" t="t" r="r" b="b"/>
                <a:pathLst>
                  <a:path w="46" h="37">
                    <a:moveTo>
                      <a:pt x="0" y="5"/>
                    </a:moveTo>
                    <a:lnTo>
                      <a:pt x="0" y="5"/>
                    </a:lnTo>
                    <a:lnTo>
                      <a:pt x="10" y="5"/>
                    </a:lnTo>
                    <a:lnTo>
                      <a:pt x="26" y="0"/>
                    </a:lnTo>
                    <a:lnTo>
                      <a:pt x="31" y="5"/>
                    </a:lnTo>
                    <a:lnTo>
                      <a:pt x="36" y="11"/>
                    </a:lnTo>
                    <a:lnTo>
                      <a:pt x="41" y="27"/>
                    </a:lnTo>
                    <a:lnTo>
                      <a:pt x="41" y="27"/>
                    </a:lnTo>
                    <a:lnTo>
                      <a:pt x="46" y="3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6" name=""/>
              <p:cNvSpPr/>
              <p:nvPr/>
            </p:nvSpPr>
            <p:spPr>
              <a:xfrm>
                <a:off x="5429520" y="2833200"/>
                <a:ext cx="7200" cy="14400"/>
              </a:xfrm>
              <a:custGeom>
                <a:avLst/>
                <a:gdLst/>
                <a:ahLst/>
                <a:rect l="l" t="t" r="r" b="b"/>
                <a:pathLst>
                  <a:path w="5" h="10">
                    <a:moveTo>
                      <a:pt x="5" y="0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7" name=""/>
              <p:cNvSpPr/>
              <p:nvPr/>
            </p:nvSpPr>
            <p:spPr>
              <a:xfrm>
                <a:off x="5405400" y="2847600"/>
                <a:ext cx="23760" cy="8280"/>
              </a:xfrm>
              <a:custGeom>
                <a:avLst/>
                <a:gdLst/>
                <a:ahLst/>
                <a:rect l="l" t="t" r="r" b="b"/>
                <a:pathLst>
                  <a:path w="16" h="6">
                    <a:moveTo>
                      <a:pt x="16" y="0"/>
                    </a:moveTo>
                    <a:lnTo>
                      <a:pt x="11" y="0"/>
                    </a:lnTo>
                    <a:lnTo>
                      <a:pt x="5" y="6"/>
                    </a:lnTo>
                    <a:lnTo>
                      <a:pt x="0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8" name=""/>
              <p:cNvSpPr/>
              <p:nvPr/>
            </p:nvSpPr>
            <p:spPr>
              <a:xfrm>
                <a:off x="5375520" y="2856240"/>
                <a:ext cx="29520" cy="76680"/>
              </a:xfrm>
              <a:custGeom>
                <a:avLst/>
                <a:gdLst/>
                <a:ahLst/>
                <a:rect l="l" t="t" r="r" b="b"/>
                <a:pathLst>
                  <a:path w="20" h="53">
                    <a:moveTo>
                      <a:pt x="20" y="0"/>
                    </a:moveTo>
                    <a:lnTo>
                      <a:pt x="20" y="5"/>
                    </a:lnTo>
                    <a:lnTo>
                      <a:pt x="5" y="5"/>
                    </a:lnTo>
                    <a:lnTo>
                      <a:pt x="0" y="15"/>
                    </a:lnTo>
                    <a:lnTo>
                      <a:pt x="0" y="21"/>
                    </a:lnTo>
                    <a:lnTo>
                      <a:pt x="5" y="26"/>
                    </a:lnTo>
                    <a:lnTo>
                      <a:pt x="0" y="47"/>
                    </a:lnTo>
                    <a:lnTo>
                      <a:pt x="5" y="47"/>
                    </a:lnTo>
                    <a:lnTo>
                      <a:pt x="10" y="47"/>
                    </a:lnTo>
                    <a:lnTo>
                      <a:pt x="10" y="53"/>
                    </a:lnTo>
                    <a:lnTo>
                      <a:pt x="10" y="53"/>
                    </a:lnTo>
                    <a:lnTo>
                      <a:pt x="5" y="5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9" name=""/>
              <p:cNvSpPr/>
              <p:nvPr/>
            </p:nvSpPr>
            <p:spPr>
              <a:xfrm>
                <a:off x="5383080" y="2932920"/>
                <a:ext cx="1080" cy="21600"/>
              </a:xfrm>
              <a:custGeom>
                <a:avLst/>
                <a:gdLst/>
                <a:ahLst/>
                <a:rect l="l" t="t" r="r" b="b"/>
                <a:pathLst>
                  <a:path w="0" h="15">
                    <a:moveTo>
                      <a:pt x="0" y="0"/>
                    </a:moveTo>
                    <a:lnTo>
                      <a:pt x="0" y="5"/>
                    </a:lnTo>
                    <a:lnTo>
                      <a:pt x="0" y="10"/>
                    </a:lnTo>
                    <a:lnTo>
                      <a:pt x="0" y="1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0" bIns="-25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0" name=""/>
              <p:cNvSpPr/>
              <p:nvPr/>
            </p:nvSpPr>
            <p:spPr>
              <a:xfrm>
                <a:off x="5351760" y="2954520"/>
                <a:ext cx="31320" cy="15840"/>
              </a:xfrm>
              <a:custGeom>
                <a:avLst/>
                <a:gdLst/>
                <a:ahLst/>
                <a:rect l="l" t="t" r="r" b="b"/>
                <a:pathLst>
                  <a:path w="21" h="11">
                    <a:moveTo>
                      <a:pt x="21" y="0"/>
                    </a:moveTo>
                    <a:lnTo>
                      <a:pt x="16" y="0"/>
                    </a:lnTo>
                    <a:lnTo>
                      <a:pt x="5" y="11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1" name=""/>
              <p:cNvSpPr/>
              <p:nvPr/>
            </p:nvSpPr>
            <p:spPr>
              <a:xfrm>
                <a:off x="5329440" y="2963520"/>
                <a:ext cx="22320" cy="7200"/>
              </a:xfrm>
              <a:custGeom>
                <a:avLst/>
                <a:gdLst/>
                <a:ahLst/>
                <a:rect l="l" t="t" r="r" b="b"/>
                <a:pathLst>
                  <a:path w="15" h="5">
                    <a:moveTo>
                      <a:pt x="15" y="5"/>
                    </a:moveTo>
                    <a:lnTo>
                      <a:pt x="10" y="5"/>
                    </a:lnTo>
                    <a:lnTo>
                      <a:pt x="5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2" name=""/>
              <p:cNvSpPr/>
              <p:nvPr/>
            </p:nvSpPr>
            <p:spPr>
              <a:xfrm>
                <a:off x="5312880" y="2954520"/>
                <a:ext cx="16200" cy="8640"/>
              </a:xfrm>
              <a:custGeom>
                <a:avLst/>
                <a:gdLst/>
                <a:ahLst/>
                <a:rect l="l" t="t" r="r" b="b"/>
                <a:pathLst>
                  <a:path w="11" h="6">
                    <a:moveTo>
                      <a:pt x="11" y="6"/>
                    </a:moveTo>
                    <a:lnTo>
                      <a:pt x="11" y="6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160" bIns="-38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3" name=""/>
              <p:cNvSpPr/>
              <p:nvPr/>
            </p:nvSpPr>
            <p:spPr>
              <a:xfrm>
                <a:off x="5312880" y="2932920"/>
                <a:ext cx="123840" cy="144720"/>
              </a:xfrm>
              <a:custGeom>
                <a:avLst/>
                <a:gdLst/>
                <a:ahLst/>
                <a:rect l="l" t="t" r="r" b="b"/>
                <a:pathLst>
                  <a:path w="83" h="100">
                    <a:moveTo>
                      <a:pt x="0" y="15"/>
                    </a:moveTo>
                    <a:lnTo>
                      <a:pt x="5" y="10"/>
                    </a:lnTo>
                    <a:lnTo>
                      <a:pt x="52" y="0"/>
                    </a:lnTo>
                    <a:lnTo>
                      <a:pt x="67" y="5"/>
                    </a:lnTo>
                    <a:lnTo>
                      <a:pt x="62" y="10"/>
                    </a:lnTo>
                    <a:lnTo>
                      <a:pt x="73" y="10"/>
                    </a:lnTo>
                    <a:lnTo>
                      <a:pt x="73" y="10"/>
                    </a:lnTo>
                    <a:lnTo>
                      <a:pt x="83" y="10"/>
                    </a:lnTo>
                    <a:lnTo>
                      <a:pt x="83" y="15"/>
                    </a:lnTo>
                    <a:lnTo>
                      <a:pt x="83" y="21"/>
                    </a:lnTo>
                    <a:lnTo>
                      <a:pt x="67" y="31"/>
                    </a:lnTo>
                    <a:lnTo>
                      <a:pt x="73" y="37"/>
                    </a:lnTo>
                    <a:lnTo>
                      <a:pt x="67" y="53"/>
                    </a:lnTo>
                    <a:lnTo>
                      <a:pt x="67" y="58"/>
                    </a:lnTo>
                    <a:lnTo>
                      <a:pt x="67" y="63"/>
                    </a:lnTo>
                    <a:lnTo>
                      <a:pt x="57" y="68"/>
                    </a:lnTo>
                    <a:lnTo>
                      <a:pt x="57" y="79"/>
                    </a:lnTo>
                    <a:lnTo>
                      <a:pt x="47" y="84"/>
                    </a:lnTo>
                    <a:lnTo>
                      <a:pt x="36" y="10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4" name=""/>
              <p:cNvSpPr/>
              <p:nvPr/>
            </p:nvSpPr>
            <p:spPr>
              <a:xfrm>
                <a:off x="5358960" y="3077640"/>
                <a:ext cx="7560" cy="1080"/>
              </a:xfrm>
              <a:prstGeom prst="rect">
                <a:avLst/>
              </a:prstGeom>
              <a:noFill/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5" name=""/>
              <p:cNvSpPr/>
              <p:nvPr/>
            </p:nvSpPr>
            <p:spPr>
              <a:xfrm>
                <a:off x="5351760" y="3063240"/>
                <a:ext cx="7200" cy="14400"/>
              </a:xfrm>
              <a:custGeom>
                <a:avLst/>
                <a:gdLst/>
                <a:ahLst/>
                <a:rect l="l" t="t" r="r" b="b"/>
                <a:pathLst>
                  <a:path w="5" h="10">
                    <a:moveTo>
                      <a:pt x="5" y="10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6" name=""/>
              <p:cNvSpPr/>
              <p:nvPr/>
            </p:nvSpPr>
            <p:spPr>
              <a:xfrm>
                <a:off x="5336640" y="3063240"/>
                <a:ext cx="14760" cy="1080"/>
              </a:xfrm>
              <a:custGeom>
                <a:avLst/>
                <a:gdLst/>
                <a:ahLst/>
                <a:rect l="l" t="t" r="r" b="b"/>
                <a:pathLst>
                  <a:path w="10" h="0">
                    <a:moveTo>
                      <a:pt x="10" y="0"/>
                    </a:move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7" name=""/>
              <p:cNvSpPr/>
              <p:nvPr/>
            </p:nvSpPr>
            <p:spPr>
              <a:xfrm>
                <a:off x="5329440" y="3063240"/>
                <a:ext cx="7200" cy="7200"/>
              </a:xfrm>
              <a:custGeom>
                <a:avLst/>
                <a:gdLst/>
                <a:ahLst/>
                <a:rect l="l" t="t" r="r" b="b"/>
                <a:pathLst>
                  <a:path w="5" h="5">
                    <a:moveTo>
                      <a:pt x="5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8" name=""/>
              <p:cNvSpPr/>
              <p:nvPr/>
            </p:nvSpPr>
            <p:spPr>
              <a:xfrm>
                <a:off x="5298120" y="3070440"/>
                <a:ext cx="30960" cy="1080"/>
              </a:xfrm>
              <a:custGeom>
                <a:avLst/>
                <a:gdLst/>
                <a:ahLst/>
                <a:rect l="l" t="t" r="r" b="b"/>
                <a:pathLst>
                  <a:path w="21" h="0">
                    <a:moveTo>
                      <a:pt x="21" y="0"/>
                    </a:moveTo>
                    <a:lnTo>
                      <a:pt x="10" y="0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9" name=""/>
              <p:cNvSpPr/>
              <p:nvPr/>
            </p:nvSpPr>
            <p:spPr>
              <a:xfrm>
                <a:off x="5283360" y="3063240"/>
                <a:ext cx="14760" cy="7200"/>
              </a:xfrm>
              <a:custGeom>
                <a:avLst/>
                <a:gdLst/>
                <a:ahLst/>
                <a:rect l="l" t="t" r="r" b="b"/>
                <a:pathLst>
                  <a:path w="10" h="5">
                    <a:moveTo>
                      <a:pt x="10" y="5"/>
                    </a:move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0" name=""/>
              <p:cNvSpPr/>
              <p:nvPr/>
            </p:nvSpPr>
            <p:spPr>
              <a:xfrm>
                <a:off x="5113080" y="3054600"/>
                <a:ext cx="169920" cy="31680"/>
              </a:xfrm>
              <a:custGeom>
                <a:avLst/>
                <a:gdLst/>
                <a:ahLst/>
                <a:rect l="l" t="t" r="r" b="b"/>
                <a:pathLst>
                  <a:path w="114" h="22">
                    <a:moveTo>
                      <a:pt x="114" y="6"/>
                    </a:moveTo>
                    <a:lnTo>
                      <a:pt x="108" y="6"/>
                    </a:lnTo>
                    <a:lnTo>
                      <a:pt x="108" y="16"/>
                    </a:lnTo>
                    <a:lnTo>
                      <a:pt x="67" y="22"/>
                    </a:lnTo>
                    <a:lnTo>
                      <a:pt x="62" y="16"/>
                    </a:lnTo>
                    <a:lnTo>
                      <a:pt x="57" y="16"/>
                    </a:lnTo>
                    <a:lnTo>
                      <a:pt x="52" y="11"/>
                    </a:lnTo>
                    <a:lnTo>
                      <a:pt x="52" y="11"/>
                    </a:lnTo>
                    <a:lnTo>
                      <a:pt x="47" y="11"/>
                    </a:lnTo>
                    <a:lnTo>
                      <a:pt x="36" y="6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1" name=""/>
              <p:cNvSpPr/>
              <p:nvPr/>
            </p:nvSpPr>
            <p:spPr>
              <a:xfrm>
                <a:off x="5035680" y="3047400"/>
                <a:ext cx="77400" cy="7200"/>
              </a:xfrm>
              <a:custGeom>
                <a:avLst/>
                <a:gdLst/>
                <a:ahLst/>
                <a:rect l="l" t="t" r="r" b="b"/>
                <a:pathLst>
                  <a:path w="52" h="5">
                    <a:moveTo>
                      <a:pt x="52" y="5"/>
                    </a:moveTo>
                    <a:lnTo>
                      <a:pt x="37" y="5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2" name=""/>
              <p:cNvSpPr/>
              <p:nvPr/>
            </p:nvSpPr>
            <p:spPr>
              <a:xfrm>
                <a:off x="5013000" y="3047400"/>
                <a:ext cx="22320" cy="1440"/>
              </a:xfrm>
              <a:custGeom>
                <a:avLst/>
                <a:gdLst/>
                <a:ahLst/>
                <a:rect l="l" t="t" r="r" b="b"/>
                <a:pathLst>
                  <a:path w="15" h="0">
                    <a:moveTo>
                      <a:pt x="15" y="0"/>
                    </a:moveTo>
                    <a:lnTo>
                      <a:pt x="1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3" name=""/>
              <p:cNvSpPr/>
              <p:nvPr/>
            </p:nvSpPr>
            <p:spPr>
              <a:xfrm>
                <a:off x="4997880" y="3000960"/>
                <a:ext cx="185040" cy="46080"/>
              </a:xfrm>
              <a:custGeom>
                <a:avLst/>
                <a:gdLst/>
                <a:ahLst/>
                <a:rect l="l" t="t" r="r" b="b"/>
                <a:pathLst>
                  <a:path w="124" h="32">
                    <a:moveTo>
                      <a:pt x="10" y="32"/>
                    </a:moveTo>
                    <a:lnTo>
                      <a:pt x="5" y="32"/>
                    </a:lnTo>
                    <a:lnTo>
                      <a:pt x="0" y="32"/>
                    </a:lnTo>
                    <a:lnTo>
                      <a:pt x="0" y="16"/>
                    </a:lnTo>
                    <a:lnTo>
                      <a:pt x="25" y="11"/>
                    </a:lnTo>
                    <a:lnTo>
                      <a:pt x="41" y="6"/>
                    </a:lnTo>
                    <a:lnTo>
                      <a:pt x="62" y="6"/>
                    </a:lnTo>
                    <a:lnTo>
                      <a:pt x="67" y="0"/>
                    </a:lnTo>
                    <a:lnTo>
                      <a:pt x="67" y="6"/>
                    </a:lnTo>
                    <a:lnTo>
                      <a:pt x="98" y="11"/>
                    </a:lnTo>
                    <a:lnTo>
                      <a:pt x="103" y="11"/>
                    </a:lnTo>
                    <a:lnTo>
                      <a:pt x="103" y="11"/>
                    </a:lnTo>
                    <a:lnTo>
                      <a:pt x="108" y="11"/>
                    </a:lnTo>
                    <a:lnTo>
                      <a:pt x="113" y="11"/>
                    </a:lnTo>
                    <a:lnTo>
                      <a:pt x="124" y="11"/>
                    </a:lnTo>
                    <a:lnTo>
                      <a:pt x="113" y="6"/>
                    </a:lnTo>
                    <a:lnTo>
                      <a:pt x="108" y="11"/>
                    </a:lnTo>
                    <a:lnTo>
                      <a:pt x="108" y="6"/>
                    </a:lnTo>
                    <a:lnTo>
                      <a:pt x="103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4" name=""/>
              <p:cNvSpPr/>
              <p:nvPr/>
            </p:nvSpPr>
            <p:spPr>
              <a:xfrm>
                <a:off x="5151960" y="3009960"/>
                <a:ext cx="1080" cy="7200"/>
              </a:xfrm>
              <a:custGeom>
                <a:avLst/>
                <a:gdLst/>
                <a:ahLst/>
                <a:rect l="l" t="t" r="r" b="b"/>
                <a:pathLst>
                  <a:path w="0" h="5">
                    <a:moveTo>
                      <a:pt x="0" y="5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5" name=""/>
              <p:cNvSpPr/>
              <p:nvPr/>
            </p:nvSpPr>
            <p:spPr>
              <a:xfrm>
                <a:off x="5105520" y="3000960"/>
                <a:ext cx="46080" cy="8640"/>
              </a:xfrm>
              <a:custGeom>
                <a:avLst/>
                <a:gdLst/>
                <a:ahLst/>
                <a:rect l="l" t="t" r="r" b="b"/>
                <a:pathLst>
                  <a:path w="31" h="6">
                    <a:moveTo>
                      <a:pt x="31" y="6"/>
                    </a:moveTo>
                    <a:lnTo>
                      <a:pt x="15" y="6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160" bIns="-38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6" name=""/>
              <p:cNvSpPr/>
              <p:nvPr/>
            </p:nvSpPr>
            <p:spPr>
              <a:xfrm flipH="1">
                <a:off x="5098320" y="3000960"/>
                <a:ext cx="7200" cy="14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7" name=""/>
              <p:cNvSpPr/>
              <p:nvPr/>
            </p:nvSpPr>
            <p:spPr>
              <a:xfrm>
                <a:off x="5090760" y="3000960"/>
                <a:ext cx="7200" cy="1440"/>
              </a:xfrm>
              <a:prstGeom prst="rect">
                <a:avLst/>
              </a:prstGeom>
              <a:noFill/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8" name=""/>
              <p:cNvSpPr/>
              <p:nvPr/>
            </p:nvSpPr>
            <p:spPr>
              <a:xfrm>
                <a:off x="5066640" y="3000960"/>
                <a:ext cx="23760" cy="1440"/>
              </a:xfrm>
              <a:custGeom>
                <a:avLst/>
                <a:gdLst/>
                <a:ahLst/>
                <a:rect l="l" t="t" r="r" b="b"/>
                <a:pathLst>
                  <a:path w="16" h="0">
                    <a:moveTo>
                      <a:pt x="16" y="0"/>
                    </a:move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9" name=""/>
              <p:cNvSpPr/>
              <p:nvPr/>
            </p:nvSpPr>
            <p:spPr>
              <a:xfrm>
                <a:off x="5005440" y="3000960"/>
                <a:ext cx="61200" cy="15840"/>
              </a:xfrm>
              <a:custGeom>
                <a:avLst/>
                <a:gdLst/>
                <a:ahLst/>
                <a:rect l="l" t="t" r="r" b="b"/>
                <a:pathLst>
                  <a:path w="41" h="11">
                    <a:moveTo>
                      <a:pt x="41" y="0"/>
                    </a:moveTo>
                    <a:lnTo>
                      <a:pt x="26" y="6"/>
                    </a:lnTo>
                    <a:lnTo>
                      <a:pt x="10" y="6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0" name=""/>
              <p:cNvSpPr/>
              <p:nvPr/>
            </p:nvSpPr>
            <p:spPr>
              <a:xfrm>
                <a:off x="4981680" y="3017160"/>
                <a:ext cx="23400" cy="1080"/>
              </a:xfrm>
              <a:custGeom>
                <a:avLst/>
                <a:gdLst/>
                <a:ahLst/>
                <a:rect l="l" t="t" r="r" b="b"/>
                <a:pathLst>
                  <a:path w="16" h="0">
                    <a:moveTo>
                      <a:pt x="16" y="0"/>
                    </a:moveTo>
                    <a:lnTo>
                      <a:pt x="11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1" name=""/>
              <p:cNvSpPr/>
              <p:nvPr/>
            </p:nvSpPr>
            <p:spPr>
              <a:xfrm>
                <a:off x="4859280" y="3000960"/>
                <a:ext cx="122400" cy="199800"/>
              </a:xfrm>
              <a:custGeom>
                <a:avLst/>
                <a:gdLst/>
                <a:ahLst/>
                <a:rect l="l" t="t" r="r" b="b"/>
                <a:pathLst>
                  <a:path w="82" h="138">
                    <a:moveTo>
                      <a:pt x="82" y="11"/>
                    </a:moveTo>
                    <a:lnTo>
                      <a:pt x="77" y="11"/>
                    </a:lnTo>
                    <a:lnTo>
                      <a:pt x="77" y="11"/>
                    </a:lnTo>
                    <a:lnTo>
                      <a:pt x="67" y="6"/>
                    </a:lnTo>
                    <a:lnTo>
                      <a:pt x="56" y="6"/>
                    </a:lnTo>
                    <a:lnTo>
                      <a:pt x="51" y="0"/>
                    </a:lnTo>
                    <a:lnTo>
                      <a:pt x="46" y="0"/>
                    </a:lnTo>
                    <a:lnTo>
                      <a:pt x="46" y="6"/>
                    </a:lnTo>
                    <a:lnTo>
                      <a:pt x="31" y="21"/>
                    </a:lnTo>
                    <a:lnTo>
                      <a:pt x="26" y="16"/>
                    </a:lnTo>
                    <a:lnTo>
                      <a:pt x="15" y="21"/>
                    </a:lnTo>
                    <a:lnTo>
                      <a:pt x="15" y="27"/>
                    </a:lnTo>
                    <a:lnTo>
                      <a:pt x="5" y="32"/>
                    </a:lnTo>
                    <a:lnTo>
                      <a:pt x="5" y="43"/>
                    </a:lnTo>
                    <a:lnTo>
                      <a:pt x="0" y="48"/>
                    </a:lnTo>
                    <a:lnTo>
                      <a:pt x="10" y="53"/>
                    </a:lnTo>
                    <a:lnTo>
                      <a:pt x="15" y="69"/>
                    </a:lnTo>
                    <a:lnTo>
                      <a:pt x="20" y="106"/>
                    </a:lnTo>
                    <a:lnTo>
                      <a:pt x="31" y="122"/>
                    </a:lnTo>
                    <a:lnTo>
                      <a:pt x="26" y="133"/>
                    </a:lnTo>
                    <a:lnTo>
                      <a:pt x="31" y="138"/>
                    </a:lnTo>
                    <a:lnTo>
                      <a:pt x="36" y="117"/>
                    </a:lnTo>
                    <a:lnTo>
                      <a:pt x="41" y="106"/>
                    </a:lnTo>
                    <a:lnTo>
                      <a:pt x="31" y="59"/>
                    </a:lnTo>
                    <a:lnTo>
                      <a:pt x="41" y="64"/>
                    </a:lnTo>
                    <a:lnTo>
                      <a:pt x="56" y="64"/>
                    </a:lnTo>
                    <a:lnTo>
                      <a:pt x="56" y="59"/>
                    </a:lnTo>
                    <a:lnTo>
                      <a:pt x="46" y="59"/>
                    </a:lnTo>
                    <a:lnTo>
                      <a:pt x="46" y="5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2" name=""/>
              <p:cNvSpPr/>
              <p:nvPr/>
            </p:nvSpPr>
            <p:spPr>
              <a:xfrm flipH="1">
                <a:off x="5244480" y="2954520"/>
                <a:ext cx="68400" cy="316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3" name=""/>
              <p:cNvSpPr/>
              <p:nvPr/>
            </p:nvSpPr>
            <p:spPr>
              <a:xfrm>
                <a:off x="5229360" y="2986560"/>
                <a:ext cx="14760" cy="1440"/>
              </a:xfrm>
              <a:custGeom>
                <a:avLst/>
                <a:gdLst/>
                <a:ahLst/>
                <a:rect l="l" t="t" r="r" b="b"/>
                <a:pathLst>
                  <a:path w="10" h="0">
                    <a:moveTo>
                      <a:pt x="10" y="0"/>
                    </a:moveTo>
                    <a:lnTo>
                      <a:pt x="5" y="0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4" name=""/>
              <p:cNvSpPr/>
              <p:nvPr/>
            </p:nvSpPr>
            <p:spPr>
              <a:xfrm>
                <a:off x="5229360" y="2986560"/>
                <a:ext cx="1080" cy="14400"/>
              </a:xfrm>
              <a:custGeom>
                <a:avLst/>
                <a:gdLst/>
                <a:ahLst/>
                <a:rect l="l" t="t" r="r" b="b"/>
                <a:pathLst>
                  <a:path w="0" h="10">
                    <a:moveTo>
                      <a:pt x="0" y="0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5" name=""/>
              <p:cNvSpPr/>
              <p:nvPr/>
            </p:nvSpPr>
            <p:spPr>
              <a:xfrm>
                <a:off x="5182920" y="3000960"/>
                <a:ext cx="46080" cy="15840"/>
              </a:xfrm>
              <a:custGeom>
                <a:avLst/>
                <a:gdLst/>
                <a:ahLst/>
                <a:rect l="l" t="t" r="r" b="b"/>
                <a:pathLst>
                  <a:path w="31" h="11">
                    <a:moveTo>
                      <a:pt x="31" y="0"/>
                    </a:moveTo>
                    <a:lnTo>
                      <a:pt x="20" y="6"/>
                    </a:lnTo>
                    <a:lnTo>
                      <a:pt x="15" y="11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6" name=""/>
              <p:cNvSpPr/>
              <p:nvPr/>
            </p:nvSpPr>
            <p:spPr>
              <a:xfrm>
                <a:off x="5174280" y="2993760"/>
                <a:ext cx="8640" cy="23040"/>
              </a:xfrm>
              <a:custGeom>
                <a:avLst/>
                <a:gdLst/>
                <a:ahLst/>
                <a:rect l="l" t="t" r="r" b="b"/>
                <a:pathLst>
                  <a:path w="6" h="16">
                    <a:moveTo>
                      <a:pt x="6" y="16"/>
                    </a:moveTo>
                    <a:lnTo>
                      <a:pt x="6" y="11"/>
                    </a:lnTo>
                    <a:lnTo>
                      <a:pt x="0" y="5"/>
                    </a:lnTo>
                    <a:lnTo>
                      <a:pt x="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7" name=""/>
              <p:cNvSpPr/>
              <p:nvPr/>
            </p:nvSpPr>
            <p:spPr>
              <a:xfrm>
                <a:off x="5182920" y="2977920"/>
                <a:ext cx="7200" cy="15480"/>
              </a:xfrm>
              <a:custGeom>
                <a:avLst/>
                <a:gdLst/>
                <a:ahLst/>
                <a:rect l="l" t="t" r="r" b="b"/>
                <a:pathLst>
                  <a:path w="5" h="11">
                    <a:moveTo>
                      <a:pt x="0" y="11"/>
                    </a:moveTo>
                    <a:lnTo>
                      <a:pt x="0" y="11"/>
                    </a:lnTo>
                    <a:lnTo>
                      <a:pt x="5" y="6"/>
                    </a:lnTo>
                    <a:lnTo>
                      <a:pt x="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8" name=""/>
              <p:cNvSpPr/>
              <p:nvPr/>
            </p:nvSpPr>
            <p:spPr>
              <a:xfrm>
                <a:off x="5190480" y="2963520"/>
                <a:ext cx="1440" cy="14400"/>
              </a:xfrm>
              <a:custGeom>
                <a:avLst/>
                <a:gdLst/>
                <a:ahLst/>
                <a:rect l="l" t="t" r="r" b="b"/>
                <a:pathLst>
                  <a:path w="0" h="10">
                    <a:moveTo>
                      <a:pt x="0" y="10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9" name=""/>
              <p:cNvSpPr/>
              <p:nvPr/>
            </p:nvSpPr>
            <p:spPr>
              <a:xfrm>
                <a:off x="5190480" y="2954520"/>
                <a:ext cx="1440" cy="8640"/>
              </a:xfrm>
              <a:prstGeom prst="rect">
                <a:avLst/>
              </a:prstGeom>
              <a:noFill/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160" bIns="-38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0" name=""/>
              <p:cNvSpPr/>
              <p:nvPr/>
            </p:nvSpPr>
            <p:spPr>
              <a:xfrm>
                <a:off x="5190480" y="2901240"/>
                <a:ext cx="61200" cy="53280"/>
              </a:xfrm>
              <a:custGeom>
                <a:avLst/>
                <a:gdLst/>
                <a:ahLst/>
                <a:rect l="l" t="t" r="r" b="b"/>
                <a:pathLst>
                  <a:path w="41" h="37">
                    <a:moveTo>
                      <a:pt x="0" y="37"/>
                    </a:moveTo>
                    <a:lnTo>
                      <a:pt x="5" y="32"/>
                    </a:lnTo>
                    <a:lnTo>
                      <a:pt x="10" y="37"/>
                    </a:lnTo>
                    <a:lnTo>
                      <a:pt x="41" y="6"/>
                    </a:lnTo>
                    <a:lnTo>
                      <a:pt x="4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1" name=""/>
              <p:cNvSpPr/>
              <p:nvPr/>
            </p:nvSpPr>
            <p:spPr>
              <a:xfrm>
                <a:off x="5182920" y="3017160"/>
                <a:ext cx="14760" cy="22680"/>
              </a:xfrm>
              <a:custGeom>
                <a:avLst/>
                <a:gdLst/>
                <a:ahLst/>
                <a:rect l="l" t="t" r="r" b="b"/>
                <a:pathLst>
                  <a:path w="10" h="16">
                    <a:moveTo>
                      <a:pt x="0" y="0"/>
                    </a:moveTo>
                    <a:lnTo>
                      <a:pt x="0" y="0"/>
                    </a:lnTo>
                    <a:lnTo>
                      <a:pt x="5" y="10"/>
                    </a:lnTo>
                    <a:lnTo>
                      <a:pt x="10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2" name=""/>
              <p:cNvSpPr/>
              <p:nvPr/>
            </p:nvSpPr>
            <p:spPr>
              <a:xfrm>
                <a:off x="5198040" y="3040200"/>
                <a:ext cx="22320" cy="1440"/>
              </a:xfrm>
              <a:custGeom>
                <a:avLst/>
                <a:gdLst/>
                <a:ahLst/>
                <a:rect l="l" t="t" r="r" b="b"/>
                <a:pathLst>
                  <a:path w="15" h="0">
                    <a:moveTo>
                      <a:pt x="0" y="0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1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3" name=""/>
              <p:cNvSpPr/>
              <p:nvPr/>
            </p:nvSpPr>
            <p:spPr>
              <a:xfrm>
                <a:off x="5220360" y="3017160"/>
                <a:ext cx="38880" cy="22680"/>
              </a:xfrm>
              <a:custGeom>
                <a:avLst/>
                <a:gdLst/>
                <a:ahLst/>
                <a:rect l="l" t="t" r="r" b="b"/>
                <a:pathLst>
                  <a:path w="26" h="16">
                    <a:moveTo>
                      <a:pt x="0" y="16"/>
                    </a:moveTo>
                    <a:lnTo>
                      <a:pt x="6" y="10"/>
                    </a:lnTo>
                    <a:lnTo>
                      <a:pt x="16" y="5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4" name=""/>
              <p:cNvSpPr/>
              <p:nvPr/>
            </p:nvSpPr>
            <p:spPr>
              <a:xfrm>
                <a:off x="5259240" y="3000960"/>
                <a:ext cx="38880" cy="15840"/>
              </a:xfrm>
              <a:custGeom>
                <a:avLst/>
                <a:gdLst/>
                <a:ahLst/>
                <a:rect l="l" t="t" r="r" b="b"/>
                <a:pathLst>
                  <a:path w="26" h="11">
                    <a:moveTo>
                      <a:pt x="0" y="11"/>
                    </a:moveTo>
                    <a:lnTo>
                      <a:pt x="5" y="11"/>
                    </a:lnTo>
                    <a:lnTo>
                      <a:pt x="16" y="6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5" name=""/>
              <p:cNvSpPr/>
              <p:nvPr/>
            </p:nvSpPr>
            <p:spPr>
              <a:xfrm>
                <a:off x="5220360" y="3040200"/>
                <a:ext cx="62640" cy="23040"/>
              </a:xfrm>
              <a:custGeom>
                <a:avLst/>
                <a:gdLst/>
                <a:ahLst/>
                <a:rect l="l" t="t" r="r" b="b"/>
                <a:pathLst>
                  <a:path w="42" h="16">
                    <a:moveTo>
                      <a:pt x="0" y="0"/>
                    </a:moveTo>
                    <a:lnTo>
                      <a:pt x="21" y="10"/>
                    </a:lnTo>
                    <a:lnTo>
                      <a:pt x="31" y="10"/>
                    </a:lnTo>
                    <a:lnTo>
                      <a:pt x="36" y="16"/>
                    </a:lnTo>
                    <a:lnTo>
                      <a:pt x="42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6" name=""/>
              <p:cNvSpPr/>
              <p:nvPr/>
            </p:nvSpPr>
            <p:spPr>
              <a:xfrm>
                <a:off x="5283360" y="3024360"/>
                <a:ext cx="22320" cy="38880"/>
              </a:xfrm>
              <a:custGeom>
                <a:avLst/>
                <a:gdLst/>
                <a:ahLst/>
                <a:rect l="l" t="t" r="r" b="b"/>
                <a:pathLst>
                  <a:path w="15" h="27">
                    <a:moveTo>
                      <a:pt x="0" y="27"/>
                    </a:moveTo>
                    <a:lnTo>
                      <a:pt x="5" y="21"/>
                    </a:lnTo>
                    <a:lnTo>
                      <a:pt x="10" y="5"/>
                    </a:lnTo>
                    <a:lnTo>
                      <a:pt x="1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7" name=""/>
              <p:cNvSpPr/>
              <p:nvPr/>
            </p:nvSpPr>
            <p:spPr>
              <a:xfrm>
                <a:off x="5305680" y="2993760"/>
                <a:ext cx="23400" cy="30240"/>
              </a:xfrm>
              <a:custGeom>
                <a:avLst/>
                <a:gdLst/>
                <a:ahLst/>
                <a:rect l="l" t="t" r="r" b="b"/>
                <a:pathLst>
                  <a:path w="16" h="21">
                    <a:moveTo>
                      <a:pt x="0" y="21"/>
                    </a:moveTo>
                    <a:lnTo>
                      <a:pt x="5" y="16"/>
                    </a:lnTo>
                    <a:lnTo>
                      <a:pt x="10" y="5"/>
                    </a:lnTo>
                    <a:lnTo>
                      <a:pt x="1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8" name=""/>
              <p:cNvSpPr/>
              <p:nvPr/>
            </p:nvSpPr>
            <p:spPr>
              <a:xfrm>
                <a:off x="5329440" y="2986560"/>
                <a:ext cx="29520" cy="7200"/>
              </a:xfrm>
              <a:custGeom>
                <a:avLst/>
                <a:gdLst/>
                <a:ahLst/>
                <a:rect l="l" t="t" r="r" b="b"/>
                <a:pathLst>
                  <a:path w="20" h="5">
                    <a:moveTo>
                      <a:pt x="0" y="5"/>
                    </a:moveTo>
                    <a:lnTo>
                      <a:pt x="0" y="5"/>
                    </a:lnTo>
                    <a:lnTo>
                      <a:pt x="10" y="0"/>
                    </a:lnTo>
                    <a:lnTo>
                      <a:pt x="2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9" name=""/>
              <p:cNvSpPr/>
              <p:nvPr/>
            </p:nvSpPr>
            <p:spPr>
              <a:xfrm>
                <a:off x="5351760" y="2970720"/>
                <a:ext cx="7200" cy="298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0" name=""/>
              <p:cNvSpPr/>
              <p:nvPr/>
            </p:nvSpPr>
            <p:spPr>
              <a:xfrm>
                <a:off x="5320440" y="2993760"/>
                <a:ext cx="38520" cy="15840"/>
              </a:xfrm>
              <a:custGeom>
                <a:avLst/>
                <a:gdLst/>
                <a:ahLst/>
                <a:rect l="l" t="t" r="r" b="b"/>
                <a:pathLst>
                  <a:path w="26" h="11">
                    <a:moveTo>
                      <a:pt x="26" y="5"/>
                    </a:moveTo>
                    <a:lnTo>
                      <a:pt x="21" y="0"/>
                    </a:lnTo>
                    <a:lnTo>
                      <a:pt x="16" y="0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1" name=""/>
              <p:cNvSpPr/>
              <p:nvPr/>
            </p:nvSpPr>
            <p:spPr>
              <a:xfrm>
                <a:off x="5358960" y="3040200"/>
                <a:ext cx="46080" cy="37440"/>
              </a:xfrm>
              <a:custGeom>
                <a:avLst/>
                <a:gdLst/>
                <a:ahLst/>
                <a:rect l="l" t="t" r="r" b="b"/>
                <a:pathLst>
                  <a:path w="31" h="26">
                    <a:moveTo>
                      <a:pt x="0" y="26"/>
                    </a:moveTo>
                    <a:lnTo>
                      <a:pt x="16" y="26"/>
                    </a:lnTo>
                    <a:lnTo>
                      <a:pt x="21" y="10"/>
                    </a:lnTo>
                    <a:lnTo>
                      <a:pt x="31" y="10"/>
                    </a:lnTo>
                    <a:lnTo>
                      <a:pt x="26" y="0"/>
                    </a:lnTo>
                    <a:lnTo>
                      <a:pt x="26" y="5"/>
                    </a:lnTo>
                    <a:lnTo>
                      <a:pt x="16" y="10"/>
                    </a:lnTo>
                    <a:lnTo>
                      <a:pt x="11" y="2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2" name=""/>
              <p:cNvSpPr/>
              <p:nvPr/>
            </p:nvSpPr>
            <p:spPr>
              <a:xfrm>
                <a:off x="5436720" y="2947320"/>
                <a:ext cx="22320" cy="15840"/>
              </a:xfrm>
              <a:custGeom>
                <a:avLst/>
                <a:gdLst/>
                <a:ahLst/>
                <a:rect l="l" t="t" r="r" b="b"/>
                <a:pathLst>
                  <a:path w="15" h="11">
                    <a:moveTo>
                      <a:pt x="0" y="0"/>
                    </a:moveTo>
                    <a:lnTo>
                      <a:pt x="5" y="0"/>
                    </a:lnTo>
                    <a:lnTo>
                      <a:pt x="5" y="5"/>
                    </a:lnTo>
                    <a:lnTo>
                      <a:pt x="15" y="5"/>
                    </a:lnTo>
                    <a:lnTo>
                      <a:pt x="15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3" name=""/>
              <p:cNvSpPr/>
              <p:nvPr/>
            </p:nvSpPr>
            <p:spPr>
              <a:xfrm>
                <a:off x="4935240" y="3024360"/>
                <a:ext cx="62280" cy="160200"/>
              </a:xfrm>
              <a:custGeom>
                <a:avLst/>
                <a:gdLst/>
                <a:ahLst/>
                <a:rect l="l" t="t" r="r" b="b"/>
                <a:pathLst>
                  <a:path w="42" h="111">
                    <a:moveTo>
                      <a:pt x="42" y="16"/>
                    </a:moveTo>
                    <a:lnTo>
                      <a:pt x="31" y="0"/>
                    </a:lnTo>
                    <a:lnTo>
                      <a:pt x="26" y="0"/>
                    </a:lnTo>
                    <a:lnTo>
                      <a:pt x="21" y="16"/>
                    </a:lnTo>
                    <a:lnTo>
                      <a:pt x="16" y="21"/>
                    </a:lnTo>
                    <a:lnTo>
                      <a:pt x="11" y="27"/>
                    </a:lnTo>
                    <a:lnTo>
                      <a:pt x="5" y="32"/>
                    </a:lnTo>
                    <a:lnTo>
                      <a:pt x="5" y="48"/>
                    </a:lnTo>
                    <a:lnTo>
                      <a:pt x="0" y="53"/>
                    </a:lnTo>
                    <a:lnTo>
                      <a:pt x="0" y="64"/>
                    </a:lnTo>
                    <a:lnTo>
                      <a:pt x="5" y="69"/>
                    </a:lnTo>
                    <a:lnTo>
                      <a:pt x="0" y="74"/>
                    </a:lnTo>
                    <a:lnTo>
                      <a:pt x="0" y="90"/>
                    </a:lnTo>
                    <a:lnTo>
                      <a:pt x="0" y="96"/>
                    </a:lnTo>
                    <a:lnTo>
                      <a:pt x="5" y="106"/>
                    </a:lnTo>
                    <a:lnTo>
                      <a:pt x="11" y="1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4" name=""/>
              <p:cNvSpPr/>
              <p:nvPr/>
            </p:nvSpPr>
            <p:spPr>
              <a:xfrm>
                <a:off x="5182920" y="3293640"/>
                <a:ext cx="22320" cy="7200"/>
              </a:xfrm>
              <a:custGeom>
                <a:avLst/>
                <a:gdLst/>
                <a:ahLst/>
                <a:rect l="l" t="t" r="r" b="b"/>
                <a:pathLst>
                  <a:path w="15" h="5">
                    <a:moveTo>
                      <a:pt x="15" y="0"/>
                    </a:moveTo>
                    <a:lnTo>
                      <a:pt x="0" y="5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5" name=""/>
              <p:cNvSpPr/>
              <p:nvPr/>
            </p:nvSpPr>
            <p:spPr>
              <a:xfrm>
                <a:off x="4851720" y="3147480"/>
                <a:ext cx="83520" cy="7200"/>
              </a:xfrm>
              <a:custGeom>
                <a:avLst/>
                <a:gdLst/>
                <a:ahLst/>
                <a:rect l="l" t="t" r="r" b="b"/>
                <a:pathLst>
                  <a:path w="56" h="5">
                    <a:moveTo>
                      <a:pt x="56" y="5"/>
                    </a:moveTo>
                    <a:lnTo>
                      <a:pt x="2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6" name=""/>
              <p:cNvSpPr/>
              <p:nvPr/>
            </p:nvSpPr>
            <p:spPr>
              <a:xfrm>
                <a:off x="838080" y="2740680"/>
                <a:ext cx="261000" cy="567000"/>
              </a:xfrm>
              <a:custGeom>
                <a:avLst/>
                <a:gdLst/>
                <a:ahLst/>
                <a:rect l="l" t="t" r="r" b="b"/>
                <a:pathLst>
                  <a:path w="175" h="392">
                    <a:moveTo>
                      <a:pt x="175" y="0"/>
                    </a:moveTo>
                    <a:lnTo>
                      <a:pt x="175" y="11"/>
                    </a:lnTo>
                    <a:lnTo>
                      <a:pt x="160" y="27"/>
                    </a:lnTo>
                    <a:lnTo>
                      <a:pt x="119" y="42"/>
                    </a:lnTo>
                    <a:lnTo>
                      <a:pt x="119" y="64"/>
                    </a:lnTo>
                    <a:lnTo>
                      <a:pt x="41" y="143"/>
                    </a:lnTo>
                    <a:lnTo>
                      <a:pt x="31" y="175"/>
                    </a:lnTo>
                    <a:lnTo>
                      <a:pt x="20" y="212"/>
                    </a:lnTo>
                    <a:lnTo>
                      <a:pt x="0" y="307"/>
                    </a:lnTo>
                    <a:lnTo>
                      <a:pt x="26" y="39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7" name=""/>
              <p:cNvSpPr/>
              <p:nvPr/>
            </p:nvSpPr>
            <p:spPr>
              <a:xfrm>
                <a:off x="884160" y="2702880"/>
                <a:ext cx="238320" cy="690120"/>
              </a:xfrm>
              <a:custGeom>
                <a:avLst/>
                <a:gdLst/>
                <a:ahLst/>
                <a:rect l="l" t="t" r="r" b="b"/>
                <a:pathLst>
                  <a:path w="160" h="477">
                    <a:moveTo>
                      <a:pt x="160" y="0"/>
                    </a:moveTo>
                    <a:lnTo>
                      <a:pt x="144" y="47"/>
                    </a:lnTo>
                    <a:lnTo>
                      <a:pt x="113" y="84"/>
                    </a:lnTo>
                    <a:lnTo>
                      <a:pt x="98" y="90"/>
                    </a:lnTo>
                    <a:lnTo>
                      <a:pt x="82" y="132"/>
                    </a:lnTo>
                    <a:lnTo>
                      <a:pt x="51" y="180"/>
                    </a:lnTo>
                    <a:lnTo>
                      <a:pt x="41" y="190"/>
                    </a:lnTo>
                    <a:lnTo>
                      <a:pt x="51" y="222"/>
                    </a:lnTo>
                    <a:lnTo>
                      <a:pt x="41" y="318"/>
                    </a:lnTo>
                    <a:lnTo>
                      <a:pt x="36" y="365"/>
                    </a:lnTo>
                    <a:lnTo>
                      <a:pt x="0" y="413"/>
                    </a:lnTo>
                    <a:lnTo>
                      <a:pt x="15" y="47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8" name=""/>
              <p:cNvSpPr/>
              <p:nvPr/>
            </p:nvSpPr>
            <p:spPr>
              <a:xfrm>
                <a:off x="845280" y="2747880"/>
                <a:ext cx="261000" cy="743760"/>
              </a:xfrm>
              <a:custGeom>
                <a:avLst/>
                <a:gdLst/>
                <a:ahLst/>
                <a:rect l="l" t="t" r="r" b="b"/>
                <a:pathLst>
                  <a:path w="175" h="514">
                    <a:moveTo>
                      <a:pt x="175" y="0"/>
                    </a:moveTo>
                    <a:lnTo>
                      <a:pt x="170" y="16"/>
                    </a:lnTo>
                    <a:lnTo>
                      <a:pt x="139" y="53"/>
                    </a:lnTo>
                    <a:lnTo>
                      <a:pt x="124" y="53"/>
                    </a:lnTo>
                    <a:lnTo>
                      <a:pt x="108" y="96"/>
                    </a:lnTo>
                    <a:lnTo>
                      <a:pt x="72" y="149"/>
                    </a:lnTo>
                    <a:lnTo>
                      <a:pt x="62" y="159"/>
                    </a:lnTo>
                    <a:lnTo>
                      <a:pt x="72" y="191"/>
                    </a:lnTo>
                    <a:lnTo>
                      <a:pt x="62" y="287"/>
                    </a:lnTo>
                    <a:lnTo>
                      <a:pt x="52" y="297"/>
                    </a:lnTo>
                    <a:lnTo>
                      <a:pt x="21" y="355"/>
                    </a:lnTo>
                    <a:lnTo>
                      <a:pt x="21" y="424"/>
                    </a:lnTo>
                    <a:lnTo>
                      <a:pt x="26" y="424"/>
                    </a:lnTo>
                    <a:lnTo>
                      <a:pt x="41" y="451"/>
                    </a:lnTo>
                    <a:lnTo>
                      <a:pt x="15" y="488"/>
                    </a:lnTo>
                    <a:lnTo>
                      <a:pt x="15" y="499"/>
                    </a:lnTo>
                    <a:lnTo>
                      <a:pt x="10" y="509"/>
                    </a:lnTo>
                    <a:lnTo>
                      <a:pt x="0" y="514"/>
                    </a:lnTo>
                    <a:lnTo>
                      <a:pt x="15" y="509"/>
                    </a:lnTo>
                    <a:lnTo>
                      <a:pt x="46" y="50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9" name=""/>
              <p:cNvSpPr/>
              <p:nvPr/>
            </p:nvSpPr>
            <p:spPr>
              <a:xfrm>
                <a:off x="906480" y="2770920"/>
                <a:ext cx="154800" cy="62280"/>
              </a:xfrm>
              <a:custGeom>
                <a:avLst/>
                <a:gdLst/>
                <a:ahLst/>
                <a:rect l="l" t="t" r="r" b="b"/>
                <a:pathLst>
                  <a:path w="104" h="43">
                    <a:moveTo>
                      <a:pt x="73" y="43"/>
                    </a:moveTo>
                    <a:lnTo>
                      <a:pt x="104" y="21"/>
                    </a:lnTo>
                    <a:lnTo>
                      <a:pt x="83" y="43"/>
                    </a:lnTo>
                    <a:lnTo>
                      <a:pt x="62" y="32"/>
                    </a:lnTo>
                    <a:lnTo>
                      <a:pt x="57" y="21"/>
                    </a:lnTo>
                    <a:lnTo>
                      <a:pt x="36" y="16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480" bIns="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0" name=""/>
              <p:cNvSpPr/>
              <p:nvPr/>
            </p:nvSpPr>
            <p:spPr>
              <a:xfrm>
                <a:off x="906480" y="3393360"/>
                <a:ext cx="131040" cy="321120"/>
              </a:xfrm>
              <a:custGeom>
                <a:avLst/>
                <a:gdLst/>
                <a:ahLst/>
                <a:rect l="l" t="t" r="r" b="b"/>
                <a:pathLst>
                  <a:path w="88" h="222">
                    <a:moveTo>
                      <a:pt x="0" y="0"/>
                    </a:moveTo>
                    <a:lnTo>
                      <a:pt x="0" y="53"/>
                    </a:lnTo>
                    <a:lnTo>
                      <a:pt x="52" y="127"/>
                    </a:lnTo>
                    <a:lnTo>
                      <a:pt x="52" y="148"/>
                    </a:lnTo>
                    <a:lnTo>
                      <a:pt x="36" y="148"/>
                    </a:lnTo>
                    <a:lnTo>
                      <a:pt x="16" y="169"/>
                    </a:lnTo>
                    <a:lnTo>
                      <a:pt x="11" y="201"/>
                    </a:lnTo>
                    <a:lnTo>
                      <a:pt x="0" y="212"/>
                    </a:lnTo>
                    <a:lnTo>
                      <a:pt x="73" y="222"/>
                    </a:lnTo>
                    <a:lnTo>
                      <a:pt x="88" y="212"/>
                    </a:lnTo>
                    <a:lnTo>
                      <a:pt x="83" y="206"/>
                    </a:lnTo>
                    <a:lnTo>
                      <a:pt x="62" y="148"/>
                    </a:lnTo>
                    <a:lnTo>
                      <a:pt x="52" y="14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1" name=""/>
              <p:cNvSpPr/>
              <p:nvPr/>
            </p:nvSpPr>
            <p:spPr>
              <a:xfrm>
                <a:off x="914040" y="3700440"/>
                <a:ext cx="123840" cy="21600"/>
              </a:xfrm>
              <a:custGeom>
                <a:avLst/>
                <a:gdLst/>
                <a:ahLst/>
                <a:rect l="l" t="t" r="r" b="b"/>
                <a:pathLst>
                  <a:path w="83" h="15">
                    <a:moveTo>
                      <a:pt x="0" y="0"/>
                    </a:moveTo>
                    <a:lnTo>
                      <a:pt x="68" y="15"/>
                    </a:lnTo>
                    <a:lnTo>
                      <a:pt x="83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0" bIns="-25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2" name=""/>
              <p:cNvSpPr/>
              <p:nvPr/>
            </p:nvSpPr>
            <p:spPr>
              <a:xfrm>
                <a:off x="906480" y="3407760"/>
                <a:ext cx="230760" cy="446040"/>
              </a:xfrm>
              <a:custGeom>
                <a:avLst/>
                <a:gdLst/>
                <a:ahLst/>
                <a:rect l="l" t="t" r="r" b="b"/>
                <a:pathLst>
                  <a:path w="155" h="308">
                    <a:moveTo>
                      <a:pt x="0" y="0"/>
                    </a:moveTo>
                    <a:lnTo>
                      <a:pt x="5" y="37"/>
                    </a:lnTo>
                    <a:lnTo>
                      <a:pt x="57" y="117"/>
                    </a:lnTo>
                    <a:lnTo>
                      <a:pt x="83" y="191"/>
                    </a:lnTo>
                    <a:lnTo>
                      <a:pt x="88" y="202"/>
                    </a:lnTo>
                    <a:lnTo>
                      <a:pt x="114" y="265"/>
                    </a:lnTo>
                    <a:lnTo>
                      <a:pt x="140" y="270"/>
                    </a:lnTo>
                    <a:lnTo>
                      <a:pt x="155" y="308"/>
                    </a:lnTo>
                    <a:lnTo>
                      <a:pt x="140" y="276"/>
                    </a:lnTo>
                    <a:lnTo>
                      <a:pt x="109" y="270"/>
                    </a:lnTo>
                    <a:lnTo>
                      <a:pt x="93" y="202"/>
                    </a:lnTo>
                    <a:lnTo>
                      <a:pt x="109" y="233"/>
                    </a:lnTo>
                    <a:lnTo>
                      <a:pt x="155" y="239"/>
                    </a:lnTo>
                    <a:lnTo>
                      <a:pt x="155" y="30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3" name=""/>
              <p:cNvSpPr/>
              <p:nvPr/>
            </p:nvSpPr>
            <p:spPr>
              <a:xfrm flipH="1" flipV="1">
                <a:off x="876600" y="3300840"/>
                <a:ext cx="14760" cy="532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4" name=""/>
              <p:cNvSpPr/>
              <p:nvPr/>
            </p:nvSpPr>
            <p:spPr>
              <a:xfrm>
                <a:off x="1191600" y="3730680"/>
                <a:ext cx="308880" cy="144720"/>
              </a:xfrm>
              <a:custGeom>
                <a:avLst/>
                <a:gdLst/>
                <a:ahLst/>
                <a:rect l="l" t="t" r="r" b="b"/>
                <a:pathLst>
                  <a:path w="207" h="100">
                    <a:moveTo>
                      <a:pt x="207" y="0"/>
                    </a:moveTo>
                    <a:lnTo>
                      <a:pt x="196" y="21"/>
                    </a:lnTo>
                    <a:lnTo>
                      <a:pt x="0" y="95"/>
                    </a:lnTo>
                    <a:lnTo>
                      <a:pt x="0" y="10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5" name=""/>
              <p:cNvSpPr/>
              <p:nvPr/>
            </p:nvSpPr>
            <p:spPr>
              <a:xfrm>
                <a:off x="1191600" y="3745440"/>
                <a:ext cx="323640" cy="138600"/>
              </a:xfrm>
              <a:custGeom>
                <a:avLst/>
                <a:gdLst/>
                <a:ahLst/>
                <a:rect l="l" t="t" r="r" b="b"/>
                <a:pathLst>
                  <a:path w="217" h="96">
                    <a:moveTo>
                      <a:pt x="11" y="96"/>
                    </a:moveTo>
                    <a:lnTo>
                      <a:pt x="196" y="22"/>
                    </a:lnTo>
                    <a:lnTo>
                      <a:pt x="217" y="32"/>
                    </a:lnTo>
                    <a:lnTo>
                      <a:pt x="217" y="0"/>
                    </a:lnTo>
                    <a:lnTo>
                      <a:pt x="207" y="16"/>
                    </a:lnTo>
                    <a:lnTo>
                      <a:pt x="11" y="90"/>
                    </a:lnTo>
                    <a:lnTo>
                      <a:pt x="0" y="96"/>
                    </a:lnTo>
                    <a:lnTo>
                      <a:pt x="11" y="96"/>
                    </a:lnTo>
                    <a:close/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6" name=""/>
              <p:cNvSpPr/>
              <p:nvPr/>
            </p:nvSpPr>
            <p:spPr>
              <a:xfrm>
                <a:off x="1191600" y="3745440"/>
                <a:ext cx="323640" cy="138600"/>
              </a:xfrm>
              <a:custGeom>
                <a:avLst/>
                <a:gdLst/>
                <a:ahLst/>
                <a:rect l="l" t="t" r="r" b="b"/>
                <a:pathLst>
                  <a:path w="217" h="96">
                    <a:moveTo>
                      <a:pt x="11" y="96"/>
                    </a:moveTo>
                    <a:lnTo>
                      <a:pt x="196" y="22"/>
                    </a:lnTo>
                    <a:lnTo>
                      <a:pt x="217" y="32"/>
                    </a:lnTo>
                    <a:lnTo>
                      <a:pt x="217" y="0"/>
                    </a:lnTo>
                    <a:lnTo>
                      <a:pt x="207" y="16"/>
                    </a:lnTo>
                    <a:lnTo>
                      <a:pt x="11" y="90"/>
                    </a:lnTo>
                    <a:lnTo>
                      <a:pt x="0" y="96"/>
                    </a:lnTo>
                    <a:lnTo>
                      <a:pt x="11" y="9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7" name=""/>
              <p:cNvSpPr/>
              <p:nvPr/>
            </p:nvSpPr>
            <p:spPr>
              <a:xfrm>
                <a:off x="1508040" y="3730680"/>
                <a:ext cx="261000" cy="46080"/>
              </a:xfrm>
              <a:custGeom>
                <a:avLst/>
                <a:gdLst/>
                <a:ahLst/>
                <a:rect l="l" t="t" r="r" b="b"/>
                <a:pathLst>
                  <a:path w="175" h="32">
                    <a:moveTo>
                      <a:pt x="0" y="0"/>
                    </a:moveTo>
                    <a:lnTo>
                      <a:pt x="21" y="32"/>
                    </a:lnTo>
                    <a:lnTo>
                      <a:pt x="175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8" name=""/>
              <p:cNvSpPr/>
              <p:nvPr/>
            </p:nvSpPr>
            <p:spPr>
              <a:xfrm>
                <a:off x="1169280" y="3884040"/>
                <a:ext cx="569520" cy="199800"/>
              </a:xfrm>
              <a:custGeom>
                <a:avLst/>
                <a:gdLst/>
                <a:ahLst/>
                <a:rect l="l" t="t" r="r" b="b"/>
                <a:pathLst>
                  <a:path w="382" h="138">
                    <a:moveTo>
                      <a:pt x="382" y="138"/>
                    </a:moveTo>
                    <a:lnTo>
                      <a:pt x="361" y="122"/>
                    </a:lnTo>
                    <a:lnTo>
                      <a:pt x="310" y="106"/>
                    </a:lnTo>
                    <a:lnTo>
                      <a:pt x="279" y="122"/>
                    </a:lnTo>
                    <a:lnTo>
                      <a:pt x="191" y="106"/>
                    </a:lnTo>
                    <a:lnTo>
                      <a:pt x="103" y="42"/>
                    </a:lnTo>
                    <a:lnTo>
                      <a:pt x="57" y="53"/>
                    </a:lnTo>
                    <a:lnTo>
                      <a:pt x="0" y="32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5" y="21"/>
                    </a:lnTo>
                    <a:lnTo>
                      <a:pt x="15" y="5"/>
                    </a:lnTo>
                    <a:lnTo>
                      <a:pt x="15" y="0"/>
                    </a:lnTo>
                    <a:lnTo>
                      <a:pt x="10" y="5"/>
                    </a:lnTo>
                    <a:lnTo>
                      <a:pt x="5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9" name=""/>
              <p:cNvSpPr/>
              <p:nvPr/>
            </p:nvSpPr>
            <p:spPr>
              <a:xfrm>
                <a:off x="1137600" y="3853800"/>
                <a:ext cx="53640" cy="29880"/>
              </a:xfrm>
              <a:custGeom>
                <a:avLst/>
                <a:gdLst/>
                <a:ahLst/>
                <a:rect l="l" t="t" r="r" b="b"/>
                <a:pathLst>
                  <a:path w="36" h="21">
                    <a:moveTo>
                      <a:pt x="36" y="21"/>
                    </a:moveTo>
                    <a:lnTo>
                      <a:pt x="31" y="21"/>
                    </a:lnTo>
                    <a:lnTo>
                      <a:pt x="5" y="10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0" name=""/>
              <p:cNvSpPr/>
              <p:nvPr/>
            </p:nvSpPr>
            <p:spPr>
              <a:xfrm>
                <a:off x="1084320" y="3845160"/>
                <a:ext cx="106920" cy="38880"/>
              </a:xfrm>
              <a:custGeom>
                <a:avLst/>
                <a:gdLst/>
                <a:ahLst/>
                <a:rect l="l" t="t" r="r" b="b"/>
                <a:pathLst>
                  <a:path w="72" h="27">
                    <a:moveTo>
                      <a:pt x="0" y="11"/>
                    </a:moveTo>
                    <a:lnTo>
                      <a:pt x="5" y="11"/>
                    </a:lnTo>
                    <a:lnTo>
                      <a:pt x="5" y="0"/>
                    </a:lnTo>
                    <a:lnTo>
                      <a:pt x="15" y="0"/>
                    </a:lnTo>
                    <a:lnTo>
                      <a:pt x="46" y="11"/>
                    </a:lnTo>
                    <a:lnTo>
                      <a:pt x="52" y="11"/>
                    </a:lnTo>
                    <a:lnTo>
                      <a:pt x="72" y="21"/>
                    </a:lnTo>
                    <a:lnTo>
                      <a:pt x="72" y="27"/>
                    </a:lnTo>
                    <a:lnTo>
                      <a:pt x="41" y="11"/>
                    </a:lnTo>
                    <a:lnTo>
                      <a:pt x="36" y="11"/>
                    </a:lnTo>
                    <a:lnTo>
                      <a:pt x="36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1" name=""/>
              <p:cNvSpPr/>
              <p:nvPr/>
            </p:nvSpPr>
            <p:spPr>
              <a:xfrm>
                <a:off x="1084320" y="3845160"/>
                <a:ext cx="99720" cy="30240"/>
              </a:xfrm>
              <a:custGeom>
                <a:avLst/>
                <a:gdLst/>
                <a:ahLst/>
                <a:rect l="l" t="t" r="r" b="b"/>
                <a:pathLst>
                  <a:path w="67" h="21">
                    <a:moveTo>
                      <a:pt x="0" y="16"/>
                    </a:moveTo>
                    <a:lnTo>
                      <a:pt x="10" y="11"/>
                    </a:lnTo>
                    <a:lnTo>
                      <a:pt x="10" y="6"/>
                    </a:lnTo>
                    <a:lnTo>
                      <a:pt x="15" y="0"/>
                    </a:lnTo>
                    <a:lnTo>
                      <a:pt x="31" y="6"/>
                    </a:lnTo>
                    <a:lnTo>
                      <a:pt x="41" y="11"/>
                    </a:lnTo>
                    <a:lnTo>
                      <a:pt x="67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2" name=""/>
              <p:cNvSpPr/>
              <p:nvPr/>
            </p:nvSpPr>
            <p:spPr>
              <a:xfrm>
                <a:off x="1184040" y="3584520"/>
                <a:ext cx="577440" cy="299520"/>
              </a:xfrm>
              <a:custGeom>
                <a:avLst/>
                <a:gdLst/>
                <a:ahLst/>
                <a:rect l="l" t="t" r="r" b="b"/>
                <a:pathLst>
                  <a:path w="387" h="207">
                    <a:moveTo>
                      <a:pt x="0" y="207"/>
                    </a:moveTo>
                    <a:lnTo>
                      <a:pt x="5" y="201"/>
                    </a:lnTo>
                    <a:lnTo>
                      <a:pt x="207" y="122"/>
                    </a:lnTo>
                    <a:lnTo>
                      <a:pt x="217" y="106"/>
                    </a:lnTo>
                    <a:lnTo>
                      <a:pt x="212" y="95"/>
                    </a:lnTo>
                    <a:lnTo>
                      <a:pt x="227" y="69"/>
                    </a:lnTo>
                    <a:lnTo>
                      <a:pt x="274" y="21"/>
                    </a:lnTo>
                    <a:lnTo>
                      <a:pt x="284" y="27"/>
                    </a:lnTo>
                    <a:lnTo>
                      <a:pt x="305" y="0"/>
                    </a:lnTo>
                    <a:lnTo>
                      <a:pt x="310" y="0"/>
                    </a:lnTo>
                    <a:lnTo>
                      <a:pt x="315" y="11"/>
                    </a:lnTo>
                    <a:lnTo>
                      <a:pt x="387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3" name=""/>
              <p:cNvSpPr/>
              <p:nvPr/>
            </p:nvSpPr>
            <p:spPr>
              <a:xfrm>
                <a:off x="1191600" y="3884040"/>
                <a:ext cx="16560" cy="14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4" name=""/>
              <p:cNvSpPr/>
              <p:nvPr/>
            </p:nvSpPr>
            <p:spPr>
              <a:xfrm>
                <a:off x="1469160" y="2724480"/>
                <a:ext cx="223920" cy="115560"/>
              </a:xfrm>
              <a:custGeom>
                <a:avLst/>
                <a:gdLst/>
                <a:ahLst/>
                <a:rect l="l" t="t" r="r" b="b"/>
                <a:pathLst>
                  <a:path w="150" h="80">
                    <a:moveTo>
                      <a:pt x="150" y="80"/>
                    </a:moveTo>
                    <a:lnTo>
                      <a:pt x="114" y="75"/>
                    </a:lnTo>
                    <a:lnTo>
                      <a:pt x="72" y="32"/>
                    </a:lnTo>
                    <a:lnTo>
                      <a:pt x="26" y="32"/>
                    </a:lnTo>
                    <a:lnTo>
                      <a:pt x="1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5" name=""/>
              <p:cNvSpPr/>
              <p:nvPr/>
            </p:nvSpPr>
            <p:spPr>
              <a:xfrm>
                <a:off x="1546920" y="3700440"/>
                <a:ext cx="608400" cy="76680"/>
              </a:xfrm>
              <a:custGeom>
                <a:avLst/>
                <a:gdLst/>
                <a:ahLst/>
                <a:rect l="l" t="t" r="r" b="b"/>
                <a:pathLst>
                  <a:path w="408" h="53">
                    <a:moveTo>
                      <a:pt x="408" y="0"/>
                    </a:moveTo>
                    <a:lnTo>
                      <a:pt x="315" y="31"/>
                    </a:lnTo>
                    <a:lnTo>
                      <a:pt x="0" y="5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6" name=""/>
              <p:cNvSpPr/>
              <p:nvPr/>
            </p:nvSpPr>
            <p:spPr>
              <a:xfrm>
                <a:off x="1500480" y="3722040"/>
                <a:ext cx="46080" cy="55080"/>
              </a:xfrm>
              <a:custGeom>
                <a:avLst/>
                <a:gdLst/>
                <a:ahLst/>
                <a:rect l="l" t="t" r="r" b="b"/>
                <a:pathLst>
                  <a:path w="31" h="38">
                    <a:moveTo>
                      <a:pt x="31" y="38"/>
                    </a:moveTo>
                    <a:lnTo>
                      <a:pt x="26" y="27"/>
                    </a:lnTo>
                    <a:lnTo>
                      <a:pt x="10" y="11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7" name=""/>
              <p:cNvSpPr/>
              <p:nvPr/>
            </p:nvSpPr>
            <p:spPr>
              <a:xfrm>
                <a:off x="1500480" y="3614760"/>
                <a:ext cx="92160" cy="106920"/>
              </a:xfrm>
              <a:custGeom>
                <a:avLst/>
                <a:gdLst/>
                <a:ahLst/>
                <a:rect l="l" t="t" r="r" b="b"/>
                <a:pathLst>
                  <a:path w="62" h="74">
                    <a:moveTo>
                      <a:pt x="0" y="74"/>
                    </a:moveTo>
                    <a:lnTo>
                      <a:pt x="10" y="59"/>
                    </a:lnTo>
                    <a:lnTo>
                      <a:pt x="26" y="43"/>
                    </a:lnTo>
                    <a:lnTo>
                      <a:pt x="36" y="27"/>
                    </a:lnTo>
                    <a:lnTo>
                      <a:pt x="51" y="11"/>
                    </a:lnTo>
                    <a:lnTo>
                      <a:pt x="57" y="6"/>
                    </a:lnTo>
                    <a:lnTo>
                      <a:pt x="6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8" name=""/>
              <p:cNvSpPr/>
              <p:nvPr/>
            </p:nvSpPr>
            <p:spPr>
              <a:xfrm>
                <a:off x="1593000" y="3614760"/>
                <a:ext cx="22320" cy="82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9" name=""/>
              <p:cNvSpPr/>
              <p:nvPr/>
            </p:nvSpPr>
            <p:spPr>
              <a:xfrm>
                <a:off x="1615320" y="3591720"/>
                <a:ext cx="31320" cy="31680"/>
              </a:xfrm>
              <a:custGeom>
                <a:avLst/>
                <a:gdLst/>
                <a:ahLst/>
                <a:rect l="l" t="t" r="r" b="b"/>
                <a:pathLst>
                  <a:path w="21" h="22">
                    <a:moveTo>
                      <a:pt x="0" y="22"/>
                    </a:moveTo>
                    <a:lnTo>
                      <a:pt x="5" y="16"/>
                    </a:lnTo>
                    <a:lnTo>
                      <a:pt x="16" y="6"/>
                    </a:lnTo>
                    <a:lnTo>
                      <a:pt x="2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0" name=""/>
              <p:cNvSpPr/>
              <p:nvPr/>
            </p:nvSpPr>
            <p:spPr>
              <a:xfrm>
                <a:off x="1646640" y="3584520"/>
                <a:ext cx="22320" cy="23040"/>
              </a:xfrm>
              <a:custGeom>
                <a:avLst/>
                <a:gdLst/>
                <a:ahLst/>
                <a:rect l="l" t="t" r="r" b="b"/>
                <a:pathLst>
                  <a:path w="15" h="16">
                    <a:moveTo>
                      <a:pt x="0" y="5"/>
                    </a:moveTo>
                    <a:lnTo>
                      <a:pt x="5" y="0"/>
                    </a:lnTo>
                    <a:lnTo>
                      <a:pt x="10" y="5"/>
                    </a:lnTo>
                    <a:lnTo>
                      <a:pt x="15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1" name=""/>
              <p:cNvSpPr/>
              <p:nvPr/>
            </p:nvSpPr>
            <p:spPr>
              <a:xfrm>
                <a:off x="1668960" y="3607560"/>
                <a:ext cx="162720" cy="15480"/>
              </a:xfrm>
              <a:custGeom>
                <a:avLst/>
                <a:gdLst/>
                <a:ahLst/>
                <a:rect l="l" t="t" r="r" b="b"/>
                <a:pathLst>
                  <a:path w="109" h="11">
                    <a:moveTo>
                      <a:pt x="0" y="0"/>
                    </a:moveTo>
                    <a:lnTo>
                      <a:pt x="6" y="0"/>
                    </a:lnTo>
                    <a:lnTo>
                      <a:pt x="21" y="0"/>
                    </a:lnTo>
                    <a:lnTo>
                      <a:pt x="42" y="5"/>
                    </a:lnTo>
                    <a:lnTo>
                      <a:pt x="67" y="5"/>
                    </a:lnTo>
                    <a:lnTo>
                      <a:pt x="88" y="11"/>
                    </a:lnTo>
                    <a:lnTo>
                      <a:pt x="98" y="11"/>
                    </a:lnTo>
                    <a:lnTo>
                      <a:pt x="109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2" name=""/>
              <p:cNvSpPr/>
              <p:nvPr/>
            </p:nvSpPr>
            <p:spPr>
              <a:xfrm>
                <a:off x="1831680" y="3614760"/>
                <a:ext cx="14760" cy="8280"/>
              </a:xfrm>
              <a:custGeom>
                <a:avLst/>
                <a:gdLst/>
                <a:ahLst/>
                <a:rect l="l" t="t" r="r" b="b"/>
                <a:pathLst>
                  <a:path w="10" h="6">
                    <a:moveTo>
                      <a:pt x="0" y="6"/>
                    </a:moveTo>
                    <a:lnTo>
                      <a:pt x="0" y="6"/>
                    </a:lnTo>
                    <a:lnTo>
                      <a:pt x="5" y="0"/>
                    </a:lnTo>
                    <a:lnTo>
                      <a:pt x="1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3" name=""/>
              <p:cNvSpPr/>
              <p:nvPr/>
            </p:nvSpPr>
            <p:spPr>
              <a:xfrm>
                <a:off x="1846800" y="3614760"/>
                <a:ext cx="84600" cy="23040"/>
              </a:xfrm>
              <a:custGeom>
                <a:avLst/>
                <a:gdLst/>
                <a:ahLst/>
                <a:rect l="l" t="t" r="r" b="b"/>
                <a:pathLst>
                  <a:path w="57" h="16">
                    <a:moveTo>
                      <a:pt x="0" y="0"/>
                    </a:moveTo>
                    <a:lnTo>
                      <a:pt x="16" y="0"/>
                    </a:lnTo>
                    <a:lnTo>
                      <a:pt x="31" y="6"/>
                    </a:lnTo>
                    <a:lnTo>
                      <a:pt x="57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4" name=""/>
              <p:cNvSpPr/>
              <p:nvPr/>
            </p:nvSpPr>
            <p:spPr>
              <a:xfrm>
                <a:off x="1931400" y="3638160"/>
                <a:ext cx="7200" cy="15480"/>
              </a:xfrm>
              <a:custGeom>
                <a:avLst/>
                <a:gdLst/>
                <a:ahLst/>
                <a:rect l="l" t="t" r="r" b="b"/>
                <a:pathLst>
                  <a:path w="5" h="11">
                    <a:moveTo>
                      <a:pt x="0" y="0"/>
                    </a:moveTo>
                    <a:lnTo>
                      <a:pt x="0" y="5"/>
                    </a:lnTo>
                    <a:lnTo>
                      <a:pt x="5" y="11"/>
                    </a:lnTo>
                    <a:lnTo>
                      <a:pt x="5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5" name=""/>
              <p:cNvSpPr/>
              <p:nvPr/>
            </p:nvSpPr>
            <p:spPr>
              <a:xfrm>
                <a:off x="1454040" y="3654000"/>
                <a:ext cx="484560" cy="460080"/>
              </a:xfrm>
              <a:custGeom>
                <a:avLst/>
                <a:gdLst/>
                <a:ahLst/>
                <a:rect l="l" t="t" r="r" b="b"/>
                <a:pathLst>
                  <a:path w="325" h="318">
                    <a:moveTo>
                      <a:pt x="325" y="0"/>
                    </a:moveTo>
                    <a:lnTo>
                      <a:pt x="304" y="74"/>
                    </a:lnTo>
                    <a:lnTo>
                      <a:pt x="242" y="100"/>
                    </a:lnTo>
                    <a:lnTo>
                      <a:pt x="237" y="180"/>
                    </a:lnTo>
                    <a:lnTo>
                      <a:pt x="119" y="270"/>
                    </a:lnTo>
                    <a:lnTo>
                      <a:pt x="77" y="312"/>
                    </a:lnTo>
                    <a:lnTo>
                      <a:pt x="10" y="318"/>
                    </a:lnTo>
                    <a:lnTo>
                      <a:pt x="0" y="30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6" name=""/>
              <p:cNvSpPr/>
              <p:nvPr/>
            </p:nvSpPr>
            <p:spPr>
              <a:xfrm>
                <a:off x="1415520" y="4091400"/>
                <a:ext cx="38520" cy="7200"/>
              </a:xfrm>
              <a:custGeom>
                <a:avLst/>
                <a:gdLst/>
                <a:ahLst/>
                <a:rect l="l" t="t" r="r" b="b"/>
                <a:pathLst>
                  <a:path w="26" h="5">
                    <a:moveTo>
                      <a:pt x="26" y="0"/>
                    </a:moveTo>
                    <a:lnTo>
                      <a:pt x="21" y="0"/>
                    </a:lnTo>
                    <a:lnTo>
                      <a:pt x="10" y="5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7" name=""/>
              <p:cNvSpPr/>
              <p:nvPr/>
            </p:nvSpPr>
            <p:spPr>
              <a:xfrm>
                <a:off x="1384200" y="4098600"/>
                <a:ext cx="31320" cy="1080"/>
              </a:xfrm>
              <a:custGeom>
                <a:avLst/>
                <a:gdLst/>
                <a:ahLst/>
                <a:rect l="l" t="t" r="r" b="b"/>
                <a:pathLst>
                  <a:path w="21" h="0">
                    <a:moveTo>
                      <a:pt x="21" y="0"/>
                    </a:moveTo>
                    <a:lnTo>
                      <a:pt x="11" y="0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8" name=""/>
              <p:cNvSpPr/>
              <p:nvPr/>
            </p:nvSpPr>
            <p:spPr>
              <a:xfrm>
                <a:off x="1430280" y="4021560"/>
                <a:ext cx="201240" cy="38880"/>
              </a:xfrm>
              <a:custGeom>
                <a:avLst/>
                <a:gdLst/>
                <a:ahLst/>
                <a:rect l="l" t="t" r="r" b="b"/>
                <a:pathLst>
                  <a:path w="135" h="27">
                    <a:moveTo>
                      <a:pt x="0" y="0"/>
                    </a:moveTo>
                    <a:lnTo>
                      <a:pt x="16" y="11"/>
                    </a:lnTo>
                    <a:lnTo>
                      <a:pt x="104" y="27"/>
                    </a:lnTo>
                    <a:lnTo>
                      <a:pt x="135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9" name=""/>
              <p:cNvSpPr/>
              <p:nvPr/>
            </p:nvSpPr>
            <p:spPr>
              <a:xfrm>
                <a:off x="1631880" y="4044960"/>
                <a:ext cx="114840" cy="38880"/>
              </a:xfrm>
              <a:custGeom>
                <a:avLst/>
                <a:gdLst/>
                <a:ahLst/>
                <a:rect l="l" t="t" r="r" b="b"/>
                <a:pathLst>
                  <a:path w="77" h="27">
                    <a:moveTo>
                      <a:pt x="0" y="0"/>
                    </a:moveTo>
                    <a:lnTo>
                      <a:pt x="5" y="0"/>
                    </a:lnTo>
                    <a:lnTo>
                      <a:pt x="20" y="5"/>
                    </a:lnTo>
                    <a:lnTo>
                      <a:pt x="36" y="11"/>
                    </a:lnTo>
                    <a:lnTo>
                      <a:pt x="56" y="16"/>
                    </a:lnTo>
                    <a:lnTo>
                      <a:pt x="77" y="2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0" name=""/>
              <p:cNvSpPr/>
              <p:nvPr/>
            </p:nvSpPr>
            <p:spPr>
              <a:xfrm>
                <a:off x="1746720" y="4084200"/>
                <a:ext cx="68040" cy="14400"/>
              </a:xfrm>
              <a:custGeom>
                <a:avLst/>
                <a:gdLst/>
                <a:ahLst/>
                <a:rect l="l" t="t" r="r" b="b"/>
                <a:pathLst>
                  <a:path w="46" h="10">
                    <a:moveTo>
                      <a:pt x="0" y="0"/>
                    </a:moveTo>
                    <a:lnTo>
                      <a:pt x="10" y="5"/>
                    </a:lnTo>
                    <a:lnTo>
                      <a:pt x="31" y="5"/>
                    </a:lnTo>
                    <a:lnTo>
                      <a:pt x="46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1" name=""/>
              <p:cNvSpPr/>
              <p:nvPr/>
            </p:nvSpPr>
            <p:spPr>
              <a:xfrm>
                <a:off x="1815120" y="4091400"/>
                <a:ext cx="9000" cy="7200"/>
              </a:xfrm>
              <a:custGeom>
                <a:avLst/>
                <a:gdLst/>
                <a:ahLst/>
                <a:rect l="l" t="t" r="r" b="b"/>
                <a:pathLst>
                  <a:path w="6" h="5">
                    <a:moveTo>
                      <a:pt x="0" y="5"/>
                    </a:moveTo>
                    <a:lnTo>
                      <a:pt x="0" y="5"/>
                    </a:lnTo>
                    <a:lnTo>
                      <a:pt x="6" y="0"/>
                    </a:lnTo>
                    <a:lnTo>
                      <a:pt x="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2" name=""/>
              <p:cNvSpPr/>
              <p:nvPr/>
            </p:nvSpPr>
            <p:spPr>
              <a:xfrm>
                <a:off x="1824120" y="3861000"/>
                <a:ext cx="238320" cy="283320"/>
              </a:xfrm>
              <a:custGeom>
                <a:avLst/>
                <a:gdLst/>
                <a:ahLst/>
                <a:rect l="l" t="t" r="r" b="b"/>
                <a:pathLst>
                  <a:path w="160" h="196">
                    <a:moveTo>
                      <a:pt x="0" y="159"/>
                    </a:moveTo>
                    <a:lnTo>
                      <a:pt x="31" y="159"/>
                    </a:lnTo>
                    <a:lnTo>
                      <a:pt x="82" y="196"/>
                    </a:lnTo>
                    <a:lnTo>
                      <a:pt x="113" y="32"/>
                    </a:lnTo>
                    <a:lnTo>
                      <a:pt x="160" y="21"/>
                    </a:lnTo>
                    <a:lnTo>
                      <a:pt x="108" y="0"/>
                    </a:lnTo>
                    <a:lnTo>
                      <a:pt x="72" y="18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3" name=""/>
              <p:cNvSpPr/>
              <p:nvPr/>
            </p:nvSpPr>
            <p:spPr>
              <a:xfrm>
                <a:off x="1878120" y="4128840"/>
                <a:ext cx="53280" cy="31680"/>
              </a:xfrm>
              <a:custGeom>
                <a:avLst/>
                <a:gdLst/>
                <a:ahLst/>
                <a:rect l="l" t="t" r="r" b="b"/>
                <a:pathLst>
                  <a:path w="36" h="22">
                    <a:moveTo>
                      <a:pt x="36" y="0"/>
                    </a:moveTo>
                    <a:lnTo>
                      <a:pt x="26" y="6"/>
                    </a:lnTo>
                    <a:lnTo>
                      <a:pt x="10" y="11"/>
                    </a:lnTo>
                    <a:lnTo>
                      <a:pt x="0" y="2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4" name=""/>
              <p:cNvSpPr/>
              <p:nvPr/>
            </p:nvSpPr>
            <p:spPr>
              <a:xfrm>
                <a:off x="1854000" y="4160520"/>
                <a:ext cx="23760" cy="7200"/>
              </a:xfrm>
              <a:custGeom>
                <a:avLst/>
                <a:gdLst/>
                <a:ahLst/>
                <a:rect l="l" t="t" r="r" b="b"/>
                <a:pathLst>
                  <a:path w="16" h="5">
                    <a:moveTo>
                      <a:pt x="16" y="0"/>
                    </a:moveTo>
                    <a:lnTo>
                      <a:pt x="11" y="0"/>
                    </a:lnTo>
                    <a:lnTo>
                      <a:pt x="0" y="0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5" name=""/>
              <p:cNvSpPr/>
              <p:nvPr/>
            </p:nvSpPr>
            <p:spPr>
              <a:xfrm>
                <a:off x="1815120" y="4168080"/>
                <a:ext cx="38880" cy="1080"/>
              </a:xfrm>
              <a:custGeom>
                <a:avLst/>
                <a:gdLst/>
                <a:ahLst/>
                <a:rect l="l" t="t" r="r" b="b"/>
                <a:pathLst>
                  <a:path w="26" h="0">
                    <a:moveTo>
                      <a:pt x="26" y="0"/>
                    </a:moveTo>
                    <a:lnTo>
                      <a:pt x="16" y="0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6" name=""/>
              <p:cNvSpPr/>
              <p:nvPr/>
            </p:nvSpPr>
            <p:spPr>
              <a:xfrm>
                <a:off x="1815120" y="4168080"/>
                <a:ext cx="16560" cy="144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7" name=""/>
              <p:cNvSpPr/>
              <p:nvPr/>
            </p:nvSpPr>
            <p:spPr>
              <a:xfrm>
                <a:off x="1931400" y="3638160"/>
                <a:ext cx="1440" cy="15480"/>
              </a:xfrm>
              <a:custGeom>
                <a:avLst/>
                <a:gdLst/>
                <a:ahLst/>
                <a:rect l="l" t="t" r="r" b="b"/>
                <a:pathLst>
                  <a:path w="0" h="11">
                    <a:moveTo>
                      <a:pt x="0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8" name=""/>
              <p:cNvSpPr/>
              <p:nvPr/>
            </p:nvSpPr>
            <p:spPr>
              <a:xfrm>
                <a:off x="1900440" y="3654000"/>
                <a:ext cx="30960" cy="99720"/>
              </a:xfrm>
              <a:custGeom>
                <a:avLst/>
                <a:gdLst/>
                <a:ahLst/>
                <a:rect l="l" t="t" r="r" b="b"/>
                <a:pathLst>
                  <a:path w="21" h="69">
                    <a:moveTo>
                      <a:pt x="21" y="0"/>
                    </a:moveTo>
                    <a:lnTo>
                      <a:pt x="16" y="10"/>
                    </a:lnTo>
                    <a:lnTo>
                      <a:pt x="11" y="37"/>
                    </a:lnTo>
                    <a:lnTo>
                      <a:pt x="0" y="58"/>
                    </a:lnTo>
                    <a:lnTo>
                      <a:pt x="0" y="6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9" name=""/>
              <p:cNvSpPr/>
              <p:nvPr/>
            </p:nvSpPr>
            <p:spPr>
              <a:xfrm>
                <a:off x="1631880" y="3753720"/>
                <a:ext cx="268560" cy="290880"/>
              </a:xfrm>
              <a:custGeom>
                <a:avLst/>
                <a:gdLst/>
                <a:ahLst/>
                <a:rect l="l" t="t" r="r" b="b"/>
                <a:pathLst>
                  <a:path w="180" h="201">
                    <a:moveTo>
                      <a:pt x="180" y="0"/>
                    </a:moveTo>
                    <a:lnTo>
                      <a:pt x="123" y="26"/>
                    </a:lnTo>
                    <a:lnTo>
                      <a:pt x="113" y="106"/>
                    </a:lnTo>
                    <a:lnTo>
                      <a:pt x="0" y="190"/>
                    </a:lnTo>
                    <a:lnTo>
                      <a:pt x="0" y="20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0" name=""/>
              <p:cNvSpPr/>
              <p:nvPr/>
            </p:nvSpPr>
            <p:spPr>
              <a:xfrm>
                <a:off x="1176480" y="1973160"/>
                <a:ext cx="231120" cy="192600"/>
              </a:xfrm>
              <a:custGeom>
                <a:avLst/>
                <a:gdLst/>
                <a:ahLst/>
                <a:rect l="l" t="t" r="r" b="b"/>
                <a:pathLst>
                  <a:path w="155" h="133">
                    <a:moveTo>
                      <a:pt x="5" y="0"/>
                    </a:moveTo>
                    <a:lnTo>
                      <a:pt x="5" y="11"/>
                    </a:lnTo>
                    <a:lnTo>
                      <a:pt x="5" y="16"/>
                    </a:lnTo>
                    <a:lnTo>
                      <a:pt x="10" y="27"/>
                    </a:lnTo>
                    <a:lnTo>
                      <a:pt x="5" y="64"/>
                    </a:lnTo>
                    <a:lnTo>
                      <a:pt x="0" y="85"/>
                    </a:lnTo>
                    <a:lnTo>
                      <a:pt x="15" y="85"/>
                    </a:lnTo>
                    <a:lnTo>
                      <a:pt x="98" y="122"/>
                    </a:lnTo>
                    <a:lnTo>
                      <a:pt x="108" y="117"/>
                    </a:lnTo>
                    <a:lnTo>
                      <a:pt x="139" y="133"/>
                    </a:lnTo>
                    <a:lnTo>
                      <a:pt x="155" y="13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1" name=""/>
              <p:cNvSpPr/>
              <p:nvPr/>
            </p:nvSpPr>
            <p:spPr>
              <a:xfrm>
                <a:off x="1407960" y="2165760"/>
                <a:ext cx="1080" cy="14400"/>
              </a:xfrm>
              <a:custGeom>
                <a:avLst/>
                <a:gdLst/>
                <a:ahLst/>
                <a:rect l="l" t="t" r="r" b="b"/>
                <a:pathLst>
                  <a:path w="0" h="10">
                    <a:moveTo>
                      <a:pt x="0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2" name=""/>
              <p:cNvSpPr/>
              <p:nvPr/>
            </p:nvSpPr>
            <p:spPr>
              <a:xfrm>
                <a:off x="1322640" y="2180160"/>
                <a:ext cx="84960" cy="99720"/>
              </a:xfrm>
              <a:custGeom>
                <a:avLst/>
                <a:gdLst/>
                <a:ahLst/>
                <a:rect l="l" t="t" r="r" b="b"/>
                <a:pathLst>
                  <a:path w="57" h="69">
                    <a:moveTo>
                      <a:pt x="57" y="0"/>
                    </a:moveTo>
                    <a:lnTo>
                      <a:pt x="41" y="11"/>
                    </a:lnTo>
                    <a:lnTo>
                      <a:pt x="26" y="32"/>
                    </a:lnTo>
                    <a:lnTo>
                      <a:pt x="10" y="48"/>
                    </a:lnTo>
                    <a:lnTo>
                      <a:pt x="0" y="64"/>
                    </a:lnTo>
                    <a:lnTo>
                      <a:pt x="0" y="6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3" name=""/>
              <p:cNvSpPr/>
              <p:nvPr/>
            </p:nvSpPr>
            <p:spPr>
              <a:xfrm>
                <a:off x="1322640" y="2279880"/>
                <a:ext cx="23760" cy="69480"/>
              </a:xfrm>
              <a:custGeom>
                <a:avLst/>
                <a:gdLst/>
                <a:ahLst/>
                <a:rect l="l" t="t" r="r" b="b"/>
                <a:pathLst>
                  <a:path w="16" h="48">
                    <a:moveTo>
                      <a:pt x="0" y="0"/>
                    </a:moveTo>
                    <a:lnTo>
                      <a:pt x="5" y="11"/>
                    </a:lnTo>
                    <a:lnTo>
                      <a:pt x="10" y="32"/>
                    </a:lnTo>
                    <a:lnTo>
                      <a:pt x="16" y="4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4" name=""/>
              <p:cNvSpPr/>
              <p:nvPr/>
            </p:nvSpPr>
            <p:spPr>
              <a:xfrm>
                <a:off x="906480" y="2349720"/>
                <a:ext cx="439920" cy="290880"/>
              </a:xfrm>
              <a:custGeom>
                <a:avLst/>
                <a:gdLst/>
                <a:ahLst/>
                <a:rect l="l" t="t" r="r" b="b"/>
                <a:pathLst>
                  <a:path w="295" h="201">
                    <a:moveTo>
                      <a:pt x="295" y="0"/>
                    </a:moveTo>
                    <a:lnTo>
                      <a:pt x="238" y="58"/>
                    </a:lnTo>
                    <a:lnTo>
                      <a:pt x="93" y="90"/>
                    </a:lnTo>
                    <a:lnTo>
                      <a:pt x="62" y="79"/>
                    </a:lnTo>
                    <a:lnTo>
                      <a:pt x="26" y="159"/>
                    </a:lnTo>
                    <a:lnTo>
                      <a:pt x="11" y="159"/>
                    </a:lnTo>
                    <a:lnTo>
                      <a:pt x="0" y="191"/>
                    </a:lnTo>
                    <a:lnTo>
                      <a:pt x="0" y="20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5" name=""/>
              <p:cNvSpPr/>
              <p:nvPr/>
            </p:nvSpPr>
            <p:spPr>
              <a:xfrm>
                <a:off x="1254240" y="2433600"/>
                <a:ext cx="37440" cy="298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6" name=""/>
              <p:cNvSpPr/>
              <p:nvPr/>
            </p:nvSpPr>
            <p:spPr>
              <a:xfrm>
                <a:off x="1254240" y="2219400"/>
                <a:ext cx="453600" cy="214200"/>
              </a:xfrm>
              <a:custGeom>
                <a:avLst/>
                <a:gdLst/>
                <a:ahLst/>
                <a:rect l="l" t="t" r="r" b="b"/>
                <a:pathLst>
                  <a:path w="304" h="148">
                    <a:moveTo>
                      <a:pt x="185" y="0"/>
                    </a:moveTo>
                    <a:lnTo>
                      <a:pt x="242" y="0"/>
                    </a:lnTo>
                    <a:lnTo>
                      <a:pt x="304" y="53"/>
                    </a:lnTo>
                    <a:lnTo>
                      <a:pt x="278" y="53"/>
                    </a:lnTo>
                    <a:lnTo>
                      <a:pt x="237" y="90"/>
                    </a:lnTo>
                    <a:lnTo>
                      <a:pt x="165" y="106"/>
                    </a:lnTo>
                    <a:lnTo>
                      <a:pt x="56" y="84"/>
                    </a:lnTo>
                    <a:lnTo>
                      <a:pt x="0" y="14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7" name=""/>
              <p:cNvSpPr/>
              <p:nvPr/>
            </p:nvSpPr>
            <p:spPr>
              <a:xfrm>
                <a:off x="1322640" y="2395800"/>
                <a:ext cx="38880" cy="21600"/>
              </a:xfrm>
              <a:custGeom>
                <a:avLst/>
                <a:gdLst/>
                <a:ahLst/>
                <a:rect l="l" t="t" r="r" b="b"/>
                <a:pathLst>
                  <a:path w="26" h="15">
                    <a:moveTo>
                      <a:pt x="0" y="0"/>
                    </a:moveTo>
                    <a:lnTo>
                      <a:pt x="10" y="5"/>
                    </a:lnTo>
                    <a:lnTo>
                      <a:pt x="21" y="15"/>
                    </a:lnTo>
                    <a:lnTo>
                      <a:pt x="26" y="1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0" bIns="-25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8" name=""/>
              <p:cNvSpPr/>
              <p:nvPr/>
            </p:nvSpPr>
            <p:spPr>
              <a:xfrm>
                <a:off x="1361880" y="2417400"/>
                <a:ext cx="30960" cy="1440"/>
              </a:xfrm>
              <a:custGeom>
                <a:avLst/>
                <a:gdLst/>
                <a:ahLst/>
                <a:rect l="l" t="t" r="r" b="b"/>
                <a:pathLst>
                  <a:path w="21" h="0">
                    <a:moveTo>
                      <a:pt x="0" y="0"/>
                    </a:moveTo>
                    <a:lnTo>
                      <a:pt x="5" y="0"/>
                    </a:lnTo>
                    <a:lnTo>
                      <a:pt x="15" y="0"/>
                    </a:lnTo>
                    <a:lnTo>
                      <a:pt x="2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9" name=""/>
              <p:cNvSpPr/>
              <p:nvPr/>
            </p:nvSpPr>
            <p:spPr>
              <a:xfrm>
                <a:off x="1392840" y="2364120"/>
                <a:ext cx="53640" cy="53280"/>
              </a:xfrm>
              <a:custGeom>
                <a:avLst/>
                <a:gdLst/>
                <a:ahLst/>
                <a:rect l="l" t="t" r="r" b="b"/>
                <a:pathLst>
                  <a:path w="36" h="37">
                    <a:moveTo>
                      <a:pt x="0" y="37"/>
                    </a:moveTo>
                    <a:lnTo>
                      <a:pt x="10" y="27"/>
                    </a:lnTo>
                    <a:lnTo>
                      <a:pt x="25" y="11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0" name=""/>
              <p:cNvSpPr/>
              <p:nvPr/>
            </p:nvSpPr>
            <p:spPr>
              <a:xfrm>
                <a:off x="1337760" y="2326320"/>
                <a:ext cx="108720" cy="37440"/>
              </a:xfrm>
              <a:custGeom>
                <a:avLst/>
                <a:gdLst/>
                <a:ahLst/>
                <a:rect l="l" t="t" r="r" b="b"/>
                <a:pathLst>
                  <a:path w="73" h="26">
                    <a:moveTo>
                      <a:pt x="73" y="26"/>
                    </a:moveTo>
                    <a:lnTo>
                      <a:pt x="57" y="21"/>
                    </a:lnTo>
                    <a:lnTo>
                      <a:pt x="37" y="10"/>
                    </a:lnTo>
                    <a:lnTo>
                      <a:pt x="11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1" name=""/>
              <p:cNvSpPr/>
              <p:nvPr/>
            </p:nvSpPr>
            <p:spPr>
              <a:xfrm>
                <a:off x="1307880" y="2326320"/>
                <a:ext cx="29520" cy="7200"/>
              </a:xfrm>
              <a:custGeom>
                <a:avLst/>
                <a:gdLst/>
                <a:ahLst/>
                <a:rect l="l" t="t" r="r" b="b"/>
                <a:pathLst>
                  <a:path w="20" h="5">
                    <a:moveTo>
                      <a:pt x="20" y="0"/>
                    </a:moveTo>
                    <a:lnTo>
                      <a:pt x="15" y="0"/>
                    </a:lnTo>
                    <a:lnTo>
                      <a:pt x="5" y="5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2" name=""/>
              <p:cNvSpPr/>
              <p:nvPr/>
            </p:nvSpPr>
            <p:spPr>
              <a:xfrm>
                <a:off x="1208160" y="2333520"/>
                <a:ext cx="99720" cy="69480"/>
              </a:xfrm>
              <a:custGeom>
                <a:avLst/>
                <a:gdLst/>
                <a:ahLst/>
                <a:rect l="l" t="t" r="r" b="b"/>
                <a:pathLst>
                  <a:path w="67" h="48">
                    <a:moveTo>
                      <a:pt x="67" y="0"/>
                    </a:moveTo>
                    <a:lnTo>
                      <a:pt x="56" y="11"/>
                    </a:lnTo>
                    <a:lnTo>
                      <a:pt x="36" y="21"/>
                    </a:lnTo>
                    <a:lnTo>
                      <a:pt x="20" y="37"/>
                    </a:lnTo>
                    <a:lnTo>
                      <a:pt x="5" y="48"/>
                    </a:lnTo>
                    <a:lnTo>
                      <a:pt x="0" y="4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3" name=""/>
              <p:cNvSpPr/>
              <p:nvPr/>
            </p:nvSpPr>
            <p:spPr>
              <a:xfrm>
                <a:off x="1099080" y="2403000"/>
                <a:ext cx="108720" cy="337320"/>
              </a:xfrm>
              <a:custGeom>
                <a:avLst/>
                <a:gdLst/>
                <a:ahLst/>
                <a:rect l="l" t="t" r="r" b="b"/>
                <a:pathLst>
                  <a:path w="73" h="233">
                    <a:moveTo>
                      <a:pt x="73" y="0"/>
                    </a:moveTo>
                    <a:lnTo>
                      <a:pt x="67" y="58"/>
                    </a:lnTo>
                    <a:lnTo>
                      <a:pt x="31" y="95"/>
                    </a:lnTo>
                    <a:lnTo>
                      <a:pt x="0" y="23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4" name=""/>
              <p:cNvSpPr/>
              <p:nvPr/>
            </p:nvSpPr>
            <p:spPr>
              <a:xfrm>
                <a:off x="1130400" y="2187360"/>
                <a:ext cx="38880" cy="15840"/>
              </a:xfrm>
              <a:custGeom>
                <a:avLst/>
                <a:gdLst/>
                <a:ahLst/>
                <a:rect l="l" t="t" r="r" b="b"/>
                <a:pathLst>
                  <a:path w="26" h="11">
                    <a:moveTo>
                      <a:pt x="0" y="11"/>
                    </a:moveTo>
                    <a:lnTo>
                      <a:pt x="5" y="6"/>
                    </a:lnTo>
                    <a:lnTo>
                      <a:pt x="15" y="0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5" name=""/>
              <p:cNvSpPr/>
              <p:nvPr/>
            </p:nvSpPr>
            <p:spPr>
              <a:xfrm>
                <a:off x="1169280" y="2187360"/>
                <a:ext cx="114840" cy="69480"/>
              </a:xfrm>
              <a:custGeom>
                <a:avLst/>
                <a:gdLst/>
                <a:ahLst/>
                <a:rect l="l" t="t" r="r" b="b"/>
                <a:pathLst>
                  <a:path w="77" h="48">
                    <a:moveTo>
                      <a:pt x="0" y="0"/>
                    </a:moveTo>
                    <a:lnTo>
                      <a:pt x="5" y="0"/>
                    </a:lnTo>
                    <a:lnTo>
                      <a:pt x="15" y="6"/>
                    </a:lnTo>
                    <a:lnTo>
                      <a:pt x="31" y="16"/>
                    </a:lnTo>
                    <a:lnTo>
                      <a:pt x="51" y="27"/>
                    </a:lnTo>
                    <a:lnTo>
                      <a:pt x="67" y="38"/>
                    </a:lnTo>
                    <a:lnTo>
                      <a:pt x="77" y="4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6" name=""/>
              <p:cNvSpPr/>
              <p:nvPr/>
            </p:nvSpPr>
            <p:spPr>
              <a:xfrm>
                <a:off x="1284120" y="2256840"/>
                <a:ext cx="53280" cy="61920"/>
              </a:xfrm>
              <a:custGeom>
                <a:avLst/>
                <a:gdLst/>
                <a:ahLst/>
                <a:rect l="l" t="t" r="r" b="b"/>
                <a:pathLst>
                  <a:path w="36" h="43">
                    <a:moveTo>
                      <a:pt x="0" y="0"/>
                    </a:moveTo>
                    <a:lnTo>
                      <a:pt x="11" y="11"/>
                    </a:lnTo>
                    <a:lnTo>
                      <a:pt x="26" y="32"/>
                    </a:lnTo>
                    <a:lnTo>
                      <a:pt x="36" y="4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120" bIns="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7" name=""/>
              <p:cNvSpPr/>
              <p:nvPr/>
            </p:nvSpPr>
            <p:spPr>
              <a:xfrm flipH="1">
                <a:off x="1037520" y="2379960"/>
                <a:ext cx="23400" cy="370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720" bIns="-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8" name=""/>
              <p:cNvSpPr/>
              <p:nvPr/>
            </p:nvSpPr>
            <p:spPr>
              <a:xfrm>
                <a:off x="1037880" y="2387160"/>
                <a:ext cx="99720" cy="29880"/>
              </a:xfrm>
              <a:custGeom>
                <a:avLst/>
                <a:gdLst/>
                <a:ahLst/>
                <a:rect l="l" t="t" r="r" b="b"/>
                <a:pathLst>
                  <a:path w="67" h="21">
                    <a:moveTo>
                      <a:pt x="0" y="21"/>
                    </a:moveTo>
                    <a:lnTo>
                      <a:pt x="10" y="21"/>
                    </a:lnTo>
                    <a:lnTo>
                      <a:pt x="36" y="11"/>
                    </a:lnTo>
                    <a:lnTo>
                      <a:pt x="57" y="6"/>
                    </a:lnTo>
                    <a:lnTo>
                      <a:pt x="6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9" name=""/>
              <p:cNvSpPr/>
              <p:nvPr/>
            </p:nvSpPr>
            <p:spPr>
              <a:xfrm>
                <a:off x="1137600" y="2326320"/>
                <a:ext cx="146520" cy="60840"/>
              </a:xfrm>
              <a:custGeom>
                <a:avLst/>
                <a:gdLst/>
                <a:ahLst/>
                <a:rect l="l" t="t" r="r" b="b"/>
                <a:pathLst>
                  <a:path w="98" h="42">
                    <a:moveTo>
                      <a:pt x="0" y="42"/>
                    </a:moveTo>
                    <a:lnTo>
                      <a:pt x="5" y="37"/>
                    </a:lnTo>
                    <a:lnTo>
                      <a:pt x="26" y="32"/>
                    </a:lnTo>
                    <a:lnTo>
                      <a:pt x="47" y="21"/>
                    </a:lnTo>
                    <a:lnTo>
                      <a:pt x="72" y="10"/>
                    </a:lnTo>
                    <a:lnTo>
                      <a:pt x="93" y="5"/>
                    </a:lnTo>
                    <a:lnTo>
                      <a:pt x="98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0" name=""/>
              <p:cNvSpPr/>
              <p:nvPr/>
            </p:nvSpPr>
            <p:spPr>
              <a:xfrm>
                <a:off x="1284120" y="2326320"/>
                <a:ext cx="53280" cy="7200"/>
              </a:xfrm>
              <a:custGeom>
                <a:avLst/>
                <a:gdLst/>
                <a:ahLst/>
                <a:rect l="l" t="t" r="r" b="b"/>
                <a:pathLst>
                  <a:path w="36" h="5">
                    <a:moveTo>
                      <a:pt x="0" y="0"/>
                    </a:moveTo>
                    <a:lnTo>
                      <a:pt x="16" y="5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1" name=""/>
              <p:cNvSpPr/>
              <p:nvPr/>
            </p:nvSpPr>
            <p:spPr>
              <a:xfrm>
                <a:off x="1122840" y="2449440"/>
                <a:ext cx="100080" cy="260640"/>
              </a:xfrm>
              <a:custGeom>
                <a:avLst/>
                <a:gdLst/>
                <a:ahLst/>
                <a:rect l="l" t="t" r="r" b="b"/>
                <a:pathLst>
                  <a:path w="67" h="180">
                    <a:moveTo>
                      <a:pt x="67" y="0"/>
                    </a:moveTo>
                    <a:lnTo>
                      <a:pt x="67" y="31"/>
                    </a:lnTo>
                    <a:lnTo>
                      <a:pt x="26" y="74"/>
                    </a:lnTo>
                    <a:lnTo>
                      <a:pt x="0" y="18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2" name=""/>
              <p:cNvSpPr/>
              <p:nvPr/>
            </p:nvSpPr>
            <p:spPr>
              <a:xfrm>
                <a:off x="1006560" y="2242440"/>
                <a:ext cx="92520" cy="216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0" bIns="-25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3" name=""/>
              <p:cNvSpPr/>
              <p:nvPr/>
            </p:nvSpPr>
            <p:spPr>
              <a:xfrm>
                <a:off x="1222920" y="2403000"/>
                <a:ext cx="106920" cy="14400"/>
              </a:xfrm>
              <a:custGeom>
                <a:avLst/>
                <a:gdLst/>
                <a:ahLst/>
                <a:rect l="l" t="t" r="r" b="b"/>
                <a:pathLst>
                  <a:path w="72" h="10">
                    <a:moveTo>
                      <a:pt x="72" y="0"/>
                    </a:moveTo>
                    <a:lnTo>
                      <a:pt x="62" y="10"/>
                    </a:lnTo>
                    <a:lnTo>
                      <a:pt x="41" y="10"/>
                    </a:lnTo>
                    <a:lnTo>
                      <a:pt x="10" y="10"/>
                    </a:lnTo>
                    <a:lnTo>
                      <a:pt x="5" y="5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4" name=""/>
              <p:cNvSpPr/>
              <p:nvPr/>
            </p:nvSpPr>
            <p:spPr>
              <a:xfrm>
                <a:off x="1176480" y="2410200"/>
                <a:ext cx="46080" cy="1440"/>
              </a:xfrm>
              <a:custGeom>
                <a:avLst/>
                <a:gdLst/>
                <a:ahLst/>
                <a:rect l="l" t="t" r="r" b="b"/>
                <a:pathLst>
                  <a:path w="31" h="0">
                    <a:moveTo>
                      <a:pt x="31" y="0"/>
                    </a:moveTo>
                    <a:lnTo>
                      <a:pt x="21" y="0"/>
                    </a:lnTo>
                    <a:lnTo>
                      <a:pt x="1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5" name=""/>
              <p:cNvSpPr/>
              <p:nvPr/>
            </p:nvSpPr>
            <p:spPr>
              <a:xfrm>
                <a:off x="1169280" y="2410200"/>
                <a:ext cx="7200" cy="30240"/>
              </a:xfrm>
              <a:custGeom>
                <a:avLst/>
                <a:gdLst/>
                <a:ahLst/>
                <a:rect l="l" t="t" r="r" b="b"/>
                <a:pathLst>
                  <a:path w="5" h="21">
                    <a:moveTo>
                      <a:pt x="5" y="0"/>
                    </a:moveTo>
                    <a:lnTo>
                      <a:pt x="5" y="5"/>
                    </a:lnTo>
                    <a:lnTo>
                      <a:pt x="0" y="16"/>
                    </a:lnTo>
                    <a:lnTo>
                      <a:pt x="0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6" name=""/>
              <p:cNvSpPr/>
              <p:nvPr/>
            </p:nvSpPr>
            <p:spPr>
              <a:xfrm>
                <a:off x="1084320" y="2440800"/>
                <a:ext cx="84600" cy="15480"/>
              </a:xfrm>
              <a:custGeom>
                <a:avLst/>
                <a:gdLst/>
                <a:ahLst/>
                <a:rect l="l" t="t" r="r" b="b"/>
                <a:pathLst>
                  <a:path w="57" h="11">
                    <a:moveTo>
                      <a:pt x="57" y="0"/>
                    </a:moveTo>
                    <a:lnTo>
                      <a:pt x="41" y="0"/>
                    </a:lnTo>
                    <a:lnTo>
                      <a:pt x="15" y="6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7" name=""/>
              <p:cNvSpPr/>
              <p:nvPr/>
            </p:nvSpPr>
            <p:spPr>
              <a:xfrm>
                <a:off x="991440" y="2417400"/>
                <a:ext cx="92520" cy="38880"/>
              </a:xfrm>
              <a:custGeom>
                <a:avLst/>
                <a:gdLst/>
                <a:ahLst/>
                <a:rect l="l" t="t" r="r" b="b"/>
                <a:pathLst>
                  <a:path w="62" h="27">
                    <a:moveTo>
                      <a:pt x="62" y="27"/>
                    </a:moveTo>
                    <a:lnTo>
                      <a:pt x="52" y="22"/>
                    </a:lnTo>
                    <a:lnTo>
                      <a:pt x="31" y="11"/>
                    </a:lnTo>
                    <a:lnTo>
                      <a:pt x="1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8" name=""/>
              <p:cNvSpPr/>
              <p:nvPr/>
            </p:nvSpPr>
            <p:spPr>
              <a:xfrm>
                <a:off x="991440" y="2172960"/>
                <a:ext cx="185040" cy="244440"/>
              </a:xfrm>
              <a:custGeom>
                <a:avLst/>
                <a:gdLst/>
                <a:ahLst/>
                <a:rect l="l" t="t" r="r" b="b"/>
                <a:pathLst>
                  <a:path w="124" h="169">
                    <a:moveTo>
                      <a:pt x="0" y="169"/>
                    </a:moveTo>
                    <a:lnTo>
                      <a:pt x="5" y="122"/>
                    </a:lnTo>
                    <a:lnTo>
                      <a:pt x="5" y="111"/>
                    </a:lnTo>
                    <a:lnTo>
                      <a:pt x="21" y="58"/>
                    </a:lnTo>
                    <a:lnTo>
                      <a:pt x="72" y="63"/>
                    </a:lnTo>
                    <a:lnTo>
                      <a:pt x="103" y="42"/>
                    </a:lnTo>
                    <a:lnTo>
                      <a:pt x="124" y="16"/>
                    </a:lnTo>
                    <a:lnTo>
                      <a:pt x="119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9" name=""/>
              <p:cNvSpPr/>
              <p:nvPr/>
            </p:nvSpPr>
            <p:spPr>
              <a:xfrm>
                <a:off x="1176480" y="2165760"/>
                <a:ext cx="7200" cy="29880"/>
              </a:xfrm>
              <a:custGeom>
                <a:avLst/>
                <a:gdLst/>
                <a:ahLst/>
                <a:rect l="l" t="t" r="r" b="b"/>
                <a:pathLst>
                  <a:path w="5" h="21">
                    <a:moveTo>
                      <a:pt x="0" y="21"/>
                    </a:moveTo>
                    <a:lnTo>
                      <a:pt x="5" y="15"/>
                    </a:lnTo>
                    <a:lnTo>
                      <a:pt x="5" y="5"/>
                    </a:lnTo>
                    <a:lnTo>
                      <a:pt x="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0" name=""/>
              <p:cNvSpPr/>
              <p:nvPr/>
            </p:nvSpPr>
            <p:spPr>
              <a:xfrm>
                <a:off x="1169280" y="2149560"/>
                <a:ext cx="14760" cy="15840"/>
              </a:xfrm>
              <a:custGeom>
                <a:avLst/>
                <a:gdLst/>
                <a:ahLst/>
                <a:rect l="l" t="t" r="r" b="b"/>
                <a:pathLst>
                  <a:path w="10" h="11">
                    <a:moveTo>
                      <a:pt x="10" y="11"/>
                    </a:moveTo>
                    <a:lnTo>
                      <a:pt x="10" y="5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1" name=""/>
              <p:cNvSpPr/>
              <p:nvPr/>
            </p:nvSpPr>
            <p:spPr>
              <a:xfrm>
                <a:off x="1169280" y="2133720"/>
                <a:ext cx="14760" cy="15480"/>
              </a:xfrm>
              <a:custGeom>
                <a:avLst/>
                <a:gdLst/>
                <a:ahLst/>
                <a:rect l="l" t="t" r="r" b="b"/>
                <a:pathLst>
                  <a:path w="10" h="11">
                    <a:moveTo>
                      <a:pt x="0" y="11"/>
                    </a:moveTo>
                    <a:lnTo>
                      <a:pt x="5" y="6"/>
                    </a:lnTo>
                    <a:lnTo>
                      <a:pt x="10" y="6"/>
                    </a:lnTo>
                    <a:lnTo>
                      <a:pt x="1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2" name=""/>
              <p:cNvSpPr/>
              <p:nvPr/>
            </p:nvSpPr>
            <p:spPr>
              <a:xfrm>
                <a:off x="1184040" y="2110680"/>
                <a:ext cx="7200" cy="23040"/>
              </a:xfrm>
              <a:custGeom>
                <a:avLst/>
                <a:gdLst/>
                <a:ahLst/>
                <a:rect l="l" t="t" r="r" b="b"/>
                <a:pathLst>
                  <a:path w="5" h="16">
                    <a:moveTo>
                      <a:pt x="0" y="16"/>
                    </a:moveTo>
                    <a:lnTo>
                      <a:pt x="0" y="11"/>
                    </a:lnTo>
                    <a:lnTo>
                      <a:pt x="5" y="0"/>
                    </a:lnTo>
                    <a:lnTo>
                      <a:pt x="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3" name=""/>
              <p:cNvSpPr/>
              <p:nvPr/>
            </p:nvSpPr>
            <p:spPr>
              <a:xfrm flipH="1" flipV="1">
                <a:off x="1184040" y="2096280"/>
                <a:ext cx="7200" cy="144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4" name=""/>
              <p:cNvSpPr/>
              <p:nvPr/>
            </p:nvSpPr>
            <p:spPr>
              <a:xfrm>
                <a:off x="1191600" y="2196000"/>
                <a:ext cx="69840" cy="23040"/>
              </a:xfrm>
              <a:custGeom>
                <a:avLst/>
                <a:gdLst/>
                <a:ahLst/>
                <a:rect l="l" t="t" r="r" b="b"/>
                <a:pathLst>
                  <a:path w="47" h="16">
                    <a:moveTo>
                      <a:pt x="0" y="0"/>
                    </a:moveTo>
                    <a:lnTo>
                      <a:pt x="16" y="0"/>
                    </a:lnTo>
                    <a:lnTo>
                      <a:pt x="47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5" name=""/>
              <p:cNvSpPr/>
              <p:nvPr/>
            </p:nvSpPr>
            <p:spPr>
              <a:xfrm>
                <a:off x="1261440" y="2210760"/>
                <a:ext cx="29880" cy="8280"/>
              </a:xfrm>
              <a:custGeom>
                <a:avLst/>
                <a:gdLst/>
                <a:ahLst/>
                <a:rect l="l" t="t" r="r" b="b"/>
                <a:pathLst>
                  <a:path w="20" h="6">
                    <a:moveTo>
                      <a:pt x="0" y="6"/>
                    </a:moveTo>
                    <a:lnTo>
                      <a:pt x="5" y="6"/>
                    </a:lnTo>
                    <a:lnTo>
                      <a:pt x="10" y="0"/>
                    </a:lnTo>
                    <a:lnTo>
                      <a:pt x="2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6" name=""/>
              <p:cNvSpPr/>
              <p:nvPr/>
            </p:nvSpPr>
            <p:spPr>
              <a:xfrm>
                <a:off x="1291680" y="2203560"/>
                <a:ext cx="38520" cy="7200"/>
              </a:xfrm>
              <a:custGeom>
                <a:avLst/>
                <a:gdLst/>
                <a:ahLst/>
                <a:rect l="l" t="t" r="r" b="b"/>
                <a:pathLst>
                  <a:path w="26" h="5">
                    <a:moveTo>
                      <a:pt x="0" y="5"/>
                    </a:moveTo>
                    <a:lnTo>
                      <a:pt x="6" y="5"/>
                    </a:lnTo>
                    <a:lnTo>
                      <a:pt x="11" y="5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7" name=""/>
              <p:cNvSpPr/>
              <p:nvPr/>
            </p:nvSpPr>
            <p:spPr>
              <a:xfrm>
                <a:off x="1330200" y="2165760"/>
                <a:ext cx="77760" cy="37440"/>
              </a:xfrm>
              <a:custGeom>
                <a:avLst/>
                <a:gdLst/>
                <a:ahLst/>
                <a:rect l="l" t="t" r="r" b="b"/>
                <a:pathLst>
                  <a:path w="52" h="26">
                    <a:moveTo>
                      <a:pt x="0" y="26"/>
                    </a:moveTo>
                    <a:lnTo>
                      <a:pt x="21" y="15"/>
                    </a:lnTo>
                    <a:lnTo>
                      <a:pt x="42" y="10"/>
                    </a:lnTo>
                    <a:lnTo>
                      <a:pt x="5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8" name=""/>
              <p:cNvSpPr/>
              <p:nvPr/>
            </p:nvSpPr>
            <p:spPr>
              <a:xfrm>
                <a:off x="1184040" y="2187360"/>
                <a:ext cx="84600" cy="31680"/>
              </a:xfrm>
              <a:custGeom>
                <a:avLst/>
                <a:gdLst/>
                <a:ahLst/>
                <a:rect l="l" t="t" r="r" b="b"/>
                <a:pathLst>
                  <a:path w="57" h="22">
                    <a:moveTo>
                      <a:pt x="0" y="6"/>
                    </a:moveTo>
                    <a:lnTo>
                      <a:pt x="21" y="0"/>
                    </a:lnTo>
                    <a:lnTo>
                      <a:pt x="57" y="2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9" name=""/>
              <p:cNvSpPr/>
              <p:nvPr/>
            </p:nvSpPr>
            <p:spPr>
              <a:xfrm>
                <a:off x="1122840" y="2670840"/>
                <a:ext cx="345960" cy="53280"/>
              </a:xfrm>
              <a:custGeom>
                <a:avLst/>
                <a:gdLst/>
                <a:ahLst/>
                <a:rect l="l" t="t" r="r" b="b"/>
                <a:pathLst>
                  <a:path w="232" h="37">
                    <a:moveTo>
                      <a:pt x="0" y="27"/>
                    </a:moveTo>
                    <a:lnTo>
                      <a:pt x="93" y="22"/>
                    </a:lnTo>
                    <a:lnTo>
                      <a:pt x="150" y="0"/>
                    </a:lnTo>
                    <a:lnTo>
                      <a:pt x="227" y="32"/>
                    </a:lnTo>
                    <a:lnTo>
                      <a:pt x="232" y="3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0" name=""/>
              <p:cNvSpPr/>
              <p:nvPr/>
            </p:nvSpPr>
            <p:spPr>
              <a:xfrm>
                <a:off x="1106640" y="2403000"/>
                <a:ext cx="108720" cy="344520"/>
              </a:xfrm>
              <a:custGeom>
                <a:avLst/>
                <a:gdLst/>
                <a:ahLst/>
                <a:rect l="l" t="t" r="r" b="b"/>
                <a:pathLst>
                  <a:path w="73" h="238">
                    <a:moveTo>
                      <a:pt x="0" y="238"/>
                    </a:moveTo>
                    <a:lnTo>
                      <a:pt x="26" y="95"/>
                    </a:lnTo>
                    <a:lnTo>
                      <a:pt x="68" y="58"/>
                    </a:lnTo>
                    <a:lnTo>
                      <a:pt x="73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1" name=""/>
              <p:cNvSpPr/>
              <p:nvPr/>
            </p:nvSpPr>
            <p:spPr>
              <a:xfrm>
                <a:off x="1030320" y="2403000"/>
                <a:ext cx="7200" cy="230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2" name=""/>
              <p:cNvSpPr/>
              <p:nvPr/>
            </p:nvSpPr>
            <p:spPr>
              <a:xfrm>
                <a:off x="999000" y="2417400"/>
                <a:ext cx="7200" cy="86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160" bIns="-38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3" name=""/>
              <p:cNvSpPr/>
              <p:nvPr/>
            </p:nvSpPr>
            <p:spPr>
              <a:xfrm>
                <a:off x="984240" y="2426400"/>
                <a:ext cx="22320" cy="46080"/>
              </a:xfrm>
              <a:custGeom>
                <a:avLst/>
                <a:gdLst/>
                <a:ahLst/>
                <a:rect l="l" t="t" r="r" b="b"/>
                <a:pathLst>
                  <a:path w="15" h="32">
                    <a:moveTo>
                      <a:pt x="15" y="0"/>
                    </a:moveTo>
                    <a:lnTo>
                      <a:pt x="10" y="5"/>
                    </a:lnTo>
                    <a:lnTo>
                      <a:pt x="5" y="21"/>
                    </a:lnTo>
                    <a:lnTo>
                      <a:pt x="0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4" name=""/>
              <p:cNvSpPr/>
              <p:nvPr/>
            </p:nvSpPr>
            <p:spPr>
              <a:xfrm>
                <a:off x="952920" y="2472840"/>
                <a:ext cx="30960" cy="76320"/>
              </a:xfrm>
              <a:custGeom>
                <a:avLst/>
                <a:gdLst/>
                <a:ahLst/>
                <a:rect l="l" t="t" r="r" b="b"/>
                <a:pathLst>
                  <a:path w="21" h="53">
                    <a:moveTo>
                      <a:pt x="21" y="0"/>
                    </a:moveTo>
                    <a:lnTo>
                      <a:pt x="16" y="15"/>
                    </a:lnTo>
                    <a:lnTo>
                      <a:pt x="5" y="37"/>
                    </a:lnTo>
                    <a:lnTo>
                      <a:pt x="0" y="5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5" name=""/>
              <p:cNvSpPr/>
              <p:nvPr/>
            </p:nvSpPr>
            <p:spPr>
              <a:xfrm>
                <a:off x="930240" y="2549160"/>
                <a:ext cx="22320" cy="14760"/>
              </a:xfrm>
              <a:custGeom>
                <a:avLst/>
                <a:gdLst/>
                <a:ahLst/>
                <a:rect l="l" t="t" r="r" b="b"/>
                <a:pathLst>
                  <a:path w="15" h="10">
                    <a:moveTo>
                      <a:pt x="15" y="0"/>
                    </a:moveTo>
                    <a:lnTo>
                      <a:pt x="10" y="5"/>
                    </a:lnTo>
                    <a:lnTo>
                      <a:pt x="5" y="10"/>
                    </a:lnTo>
                    <a:lnTo>
                      <a:pt x="0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040" bIns="-32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6" name=""/>
              <p:cNvSpPr/>
              <p:nvPr/>
            </p:nvSpPr>
            <p:spPr>
              <a:xfrm flipV="1">
                <a:off x="1176480" y="2410200"/>
                <a:ext cx="38880" cy="72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7" name=""/>
              <p:cNvSpPr/>
              <p:nvPr/>
            </p:nvSpPr>
            <p:spPr>
              <a:xfrm>
                <a:off x="1291680" y="2142360"/>
                <a:ext cx="45720" cy="68040"/>
              </a:xfrm>
              <a:custGeom>
                <a:avLst/>
                <a:gdLst/>
                <a:ahLst/>
                <a:rect l="l" t="t" r="r" b="b"/>
                <a:pathLst>
                  <a:path w="31" h="47">
                    <a:moveTo>
                      <a:pt x="31" y="0"/>
                    </a:moveTo>
                    <a:lnTo>
                      <a:pt x="21" y="5"/>
                    </a:lnTo>
                    <a:lnTo>
                      <a:pt x="16" y="16"/>
                    </a:lnTo>
                    <a:lnTo>
                      <a:pt x="0" y="37"/>
                    </a:lnTo>
                    <a:lnTo>
                      <a:pt x="0" y="4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58" name=""/>
            <p:cNvSpPr/>
            <p:nvPr/>
          </p:nvSpPr>
          <p:spPr>
            <a:xfrm>
              <a:off x="1193760" y="1979640"/>
              <a:ext cx="1800" cy="158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1001880" y="2432160"/>
              <a:ext cx="261720" cy="54000"/>
            </a:xfrm>
            <a:custGeom>
              <a:avLst/>
              <a:gdLst/>
              <a:ahLst/>
              <a:rect l="l" t="t" r="r" b="b"/>
              <a:pathLst>
                <a:path w="176" h="37">
                  <a:moveTo>
                    <a:pt x="176" y="0"/>
                  </a:moveTo>
                  <a:lnTo>
                    <a:pt x="176" y="5"/>
                  </a:lnTo>
                  <a:lnTo>
                    <a:pt x="31" y="37"/>
                  </a:lnTo>
                  <a:lnTo>
                    <a:pt x="0" y="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0" name=""/>
            <p:cNvSpPr/>
            <p:nvPr/>
          </p:nvSpPr>
          <p:spPr>
            <a:xfrm>
              <a:off x="1531800" y="2217600"/>
              <a:ext cx="909720" cy="352440"/>
            </a:xfrm>
            <a:custGeom>
              <a:avLst/>
              <a:gdLst/>
              <a:ahLst/>
              <a:rect l="l" t="t" r="r" b="b"/>
              <a:pathLst>
                <a:path w="610" h="243">
                  <a:moveTo>
                    <a:pt x="160" y="31"/>
                  </a:moveTo>
                  <a:lnTo>
                    <a:pt x="155" y="53"/>
                  </a:lnTo>
                  <a:lnTo>
                    <a:pt x="124" y="53"/>
                  </a:lnTo>
                  <a:lnTo>
                    <a:pt x="160" y="111"/>
                  </a:lnTo>
                  <a:lnTo>
                    <a:pt x="202" y="127"/>
                  </a:lnTo>
                  <a:lnTo>
                    <a:pt x="228" y="132"/>
                  </a:lnTo>
                  <a:lnTo>
                    <a:pt x="336" y="153"/>
                  </a:lnTo>
                  <a:lnTo>
                    <a:pt x="491" y="217"/>
                  </a:lnTo>
                  <a:lnTo>
                    <a:pt x="604" y="233"/>
                  </a:lnTo>
                  <a:lnTo>
                    <a:pt x="610" y="243"/>
                  </a:lnTo>
                  <a:lnTo>
                    <a:pt x="610" y="228"/>
                  </a:lnTo>
                  <a:lnTo>
                    <a:pt x="486" y="212"/>
                  </a:lnTo>
                  <a:lnTo>
                    <a:pt x="465" y="212"/>
                  </a:lnTo>
                  <a:lnTo>
                    <a:pt x="336" y="159"/>
                  </a:lnTo>
                  <a:lnTo>
                    <a:pt x="207" y="132"/>
                  </a:lnTo>
                  <a:lnTo>
                    <a:pt x="202" y="132"/>
                  </a:lnTo>
                  <a:lnTo>
                    <a:pt x="155" y="116"/>
                  </a:lnTo>
                  <a:lnTo>
                    <a:pt x="124" y="53"/>
                  </a:lnTo>
                  <a:lnTo>
                    <a:pt x="57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5051520" y="4178160"/>
              <a:ext cx="21960" cy="460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15" y="16"/>
                  </a:lnTo>
                  <a:lnTo>
                    <a:pt x="15" y="3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5091120" y="4248000"/>
              <a:ext cx="136440" cy="176400"/>
            </a:xfrm>
            <a:custGeom>
              <a:avLst/>
              <a:gdLst/>
              <a:ahLst/>
              <a:rect l="l" t="t" r="r" b="b"/>
              <a:pathLst>
                <a:path w="93" h="122">
                  <a:moveTo>
                    <a:pt x="0" y="0"/>
                  </a:moveTo>
                  <a:lnTo>
                    <a:pt x="15" y="10"/>
                  </a:lnTo>
                  <a:lnTo>
                    <a:pt x="15" y="10"/>
                  </a:lnTo>
                  <a:lnTo>
                    <a:pt x="15" y="26"/>
                  </a:lnTo>
                  <a:lnTo>
                    <a:pt x="20" y="32"/>
                  </a:lnTo>
                  <a:lnTo>
                    <a:pt x="25" y="32"/>
                  </a:lnTo>
                  <a:lnTo>
                    <a:pt x="31" y="42"/>
                  </a:lnTo>
                  <a:lnTo>
                    <a:pt x="31" y="47"/>
                  </a:lnTo>
                  <a:lnTo>
                    <a:pt x="36" y="58"/>
                  </a:lnTo>
                  <a:lnTo>
                    <a:pt x="41" y="58"/>
                  </a:lnTo>
                  <a:lnTo>
                    <a:pt x="41" y="69"/>
                  </a:lnTo>
                  <a:lnTo>
                    <a:pt x="41" y="74"/>
                  </a:lnTo>
                  <a:lnTo>
                    <a:pt x="46" y="74"/>
                  </a:lnTo>
                  <a:lnTo>
                    <a:pt x="51" y="79"/>
                  </a:lnTo>
                  <a:lnTo>
                    <a:pt x="67" y="106"/>
                  </a:lnTo>
                  <a:lnTo>
                    <a:pt x="72" y="116"/>
                  </a:lnTo>
                  <a:lnTo>
                    <a:pt x="82" y="116"/>
                  </a:lnTo>
                  <a:lnTo>
                    <a:pt x="82" y="122"/>
                  </a:lnTo>
                  <a:lnTo>
                    <a:pt x="93" y="12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5127480" y="4316400"/>
              <a:ext cx="61920" cy="92160"/>
            </a:xfrm>
            <a:custGeom>
              <a:avLst/>
              <a:gdLst/>
              <a:ahLst/>
              <a:rect l="l" t="t" r="r" b="b"/>
              <a:pathLst>
                <a:path w="42" h="64">
                  <a:moveTo>
                    <a:pt x="0" y="0"/>
                  </a:moveTo>
                  <a:lnTo>
                    <a:pt x="11" y="11"/>
                  </a:lnTo>
                  <a:lnTo>
                    <a:pt x="11" y="11"/>
                  </a:lnTo>
                  <a:lnTo>
                    <a:pt x="16" y="22"/>
                  </a:lnTo>
                  <a:lnTo>
                    <a:pt x="16" y="27"/>
                  </a:lnTo>
                  <a:lnTo>
                    <a:pt x="11" y="27"/>
                  </a:lnTo>
                  <a:lnTo>
                    <a:pt x="16" y="32"/>
                  </a:lnTo>
                  <a:lnTo>
                    <a:pt x="21" y="32"/>
                  </a:lnTo>
                  <a:lnTo>
                    <a:pt x="42" y="6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5197320" y="4665600"/>
              <a:ext cx="14400" cy="223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5189400" y="4697280"/>
              <a:ext cx="1800" cy="1440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 flipH="1">
              <a:off x="5189400" y="4665600"/>
              <a:ext cx="7920" cy="223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5197320" y="4673520"/>
              <a:ext cx="61920" cy="122400"/>
            </a:xfrm>
            <a:custGeom>
              <a:avLst/>
              <a:gdLst/>
              <a:ahLst/>
              <a:rect l="l" t="t" r="r" b="b"/>
              <a:pathLst>
                <a:path w="41" h="84">
                  <a:moveTo>
                    <a:pt x="0" y="0"/>
                  </a:moveTo>
                  <a:lnTo>
                    <a:pt x="5" y="5"/>
                  </a:lnTo>
                  <a:lnTo>
                    <a:pt x="5" y="26"/>
                  </a:lnTo>
                  <a:lnTo>
                    <a:pt x="0" y="26"/>
                  </a:lnTo>
                  <a:lnTo>
                    <a:pt x="5" y="37"/>
                  </a:lnTo>
                  <a:lnTo>
                    <a:pt x="10" y="31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84"/>
                  </a:lnTo>
                  <a:lnTo>
                    <a:pt x="41" y="8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5197320" y="4665600"/>
              <a:ext cx="14400" cy="4608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  <a:lnTo>
                    <a:pt x="10" y="3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9" name=""/>
            <p:cNvSpPr/>
            <p:nvPr/>
          </p:nvSpPr>
          <p:spPr>
            <a:xfrm>
              <a:off x="5189400" y="4718160"/>
              <a:ext cx="7920" cy="1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5211720" y="4681440"/>
              <a:ext cx="47520" cy="9216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0" y="0"/>
                  </a:moveTo>
                  <a:lnTo>
                    <a:pt x="0" y="16"/>
                  </a:lnTo>
                  <a:lnTo>
                    <a:pt x="0" y="32"/>
                  </a:lnTo>
                  <a:lnTo>
                    <a:pt x="11" y="37"/>
                  </a:lnTo>
                  <a:lnTo>
                    <a:pt x="21" y="48"/>
                  </a:lnTo>
                  <a:lnTo>
                    <a:pt x="21" y="64"/>
                  </a:lnTo>
                  <a:lnTo>
                    <a:pt x="31" y="6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5211720" y="4703760"/>
              <a:ext cx="23760" cy="14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5197320" y="4718160"/>
              <a:ext cx="38160" cy="3960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21" y="27"/>
                  </a:lnTo>
                  <a:lnTo>
                    <a:pt x="26" y="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5243400" y="477360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1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0" y="2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5211720" y="4803840"/>
              <a:ext cx="38160" cy="6012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11" y="5"/>
                  </a:lnTo>
                  <a:lnTo>
                    <a:pt x="11" y="21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21" y="4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5211720" y="4803840"/>
              <a:ext cx="7920" cy="3024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0"/>
                  </a:moveTo>
                  <a:lnTo>
                    <a:pt x="5" y="10"/>
                  </a:lnTo>
                  <a:lnTo>
                    <a:pt x="5" y="2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5227560" y="484200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4998960" y="47340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4989600" y="4727520"/>
              <a:ext cx="9360" cy="64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4981680" y="4727520"/>
              <a:ext cx="7920" cy="180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0" name=""/>
            <p:cNvSpPr/>
            <p:nvPr/>
          </p:nvSpPr>
          <p:spPr>
            <a:xfrm>
              <a:off x="4981680" y="4727520"/>
              <a:ext cx="1440" cy="64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4981680" y="47340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4989600" y="4749840"/>
              <a:ext cx="1440" cy="144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3" name=""/>
            <p:cNvSpPr/>
            <p:nvPr/>
          </p:nvSpPr>
          <p:spPr>
            <a:xfrm>
              <a:off x="4989600" y="4749840"/>
              <a:ext cx="3168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4" name=""/>
            <p:cNvSpPr/>
            <p:nvPr/>
          </p:nvSpPr>
          <p:spPr>
            <a:xfrm>
              <a:off x="5021280" y="4749840"/>
              <a:ext cx="1440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5" name=""/>
            <p:cNvSpPr/>
            <p:nvPr/>
          </p:nvSpPr>
          <p:spPr>
            <a:xfrm>
              <a:off x="5081760" y="4795920"/>
              <a:ext cx="9360" cy="38160"/>
            </a:xfrm>
            <a:custGeom>
              <a:avLst/>
              <a:gdLst/>
              <a:ahLst/>
              <a:rect l="l" t="t" r="r" b="b"/>
              <a:pathLst>
                <a:path w="6" h="27">
                  <a:moveTo>
                    <a:pt x="0" y="0"/>
                  </a:moveTo>
                  <a:lnTo>
                    <a:pt x="6" y="11"/>
                  </a:lnTo>
                  <a:lnTo>
                    <a:pt x="6" y="22"/>
                  </a:lnTo>
                  <a:lnTo>
                    <a:pt x="6" y="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5091120" y="4834080"/>
              <a:ext cx="360" cy="792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5091120" y="4795920"/>
              <a:ext cx="360" cy="46080"/>
            </a:xfrm>
            <a:custGeom>
              <a:avLst/>
              <a:gdLst/>
              <a:ahLst/>
              <a:rect l="l" t="t" r="r" b="b"/>
              <a:pathLst>
                <a:path w="0" h="32">
                  <a:moveTo>
                    <a:pt x="0" y="32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4919760" y="4262400"/>
              <a:ext cx="93600" cy="9216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0" y="6"/>
                  </a:moveTo>
                  <a:lnTo>
                    <a:pt x="36" y="0"/>
                  </a:lnTo>
                  <a:lnTo>
                    <a:pt x="57" y="16"/>
                  </a:lnTo>
                  <a:lnTo>
                    <a:pt x="57" y="48"/>
                  </a:lnTo>
                  <a:lnTo>
                    <a:pt x="57" y="48"/>
                  </a:lnTo>
                  <a:lnTo>
                    <a:pt x="62" y="6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9" name=""/>
            <p:cNvSpPr/>
            <p:nvPr/>
          </p:nvSpPr>
          <p:spPr>
            <a:xfrm>
              <a:off x="4919760" y="4286160"/>
              <a:ext cx="31680" cy="106560"/>
            </a:xfrm>
            <a:custGeom>
              <a:avLst/>
              <a:gdLst/>
              <a:ahLst/>
              <a:rect l="l" t="t" r="r" b="b"/>
              <a:pathLst>
                <a:path w="21" h="74">
                  <a:moveTo>
                    <a:pt x="0" y="0"/>
                  </a:moveTo>
                  <a:lnTo>
                    <a:pt x="15" y="0"/>
                  </a:lnTo>
                  <a:lnTo>
                    <a:pt x="21" y="27"/>
                  </a:lnTo>
                  <a:lnTo>
                    <a:pt x="15" y="74"/>
                  </a:lnTo>
                  <a:lnTo>
                    <a:pt x="15" y="7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5059440" y="4788000"/>
              <a:ext cx="14040" cy="237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5" y="5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1" name=""/>
            <p:cNvSpPr/>
            <p:nvPr/>
          </p:nvSpPr>
          <p:spPr>
            <a:xfrm>
              <a:off x="4989600" y="4427640"/>
              <a:ext cx="191880" cy="260280"/>
            </a:xfrm>
            <a:custGeom>
              <a:avLst/>
              <a:gdLst/>
              <a:ahLst/>
              <a:rect l="l" t="t" r="r" b="b"/>
              <a:pathLst>
                <a:path w="130" h="180">
                  <a:moveTo>
                    <a:pt x="130" y="180"/>
                  </a:moveTo>
                  <a:lnTo>
                    <a:pt x="130" y="164"/>
                  </a:lnTo>
                  <a:lnTo>
                    <a:pt x="119" y="159"/>
                  </a:lnTo>
                  <a:lnTo>
                    <a:pt x="114" y="159"/>
                  </a:lnTo>
                  <a:lnTo>
                    <a:pt x="109" y="159"/>
                  </a:lnTo>
                  <a:lnTo>
                    <a:pt x="109" y="154"/>
                  </a:lnTo>
                  <a:lnTo>
                    <a:pt x="99" y="154"/>
                  </a:lnTo>
                  <a:lnTo>
                    <a:pt x="93" y="106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11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2" name=""/>
            <p:cNvSpPr/>
            <p:nvPr/>
          </p:nvSpPr>
          <p:spPr>
            <a:xfrm>
              <a:off x="4975200" y="4124160"/>
              <a:ext cx="14400" cy="5400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10" y="37"/>
                  </a:moveTo>
                  <a:lnTo>
                    <a:pt x="10" y="26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4957920" y="4118040"/>
              <a:ext cx="17280" cy="61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4957920" y="4108320"/>
              <a:ext cx="1440" cy="972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4957920" y="4102200"/>
              <a:ext cx="1440" cy="61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4951440" y="4102200"/>
              <a:ext cx="6480" cy="144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4941720" y="4024440"/>
              <a:ext cx="9720" cy="77760"/>
            </a:xfrm>
            <a:custGeom>
              <a:avLst/>
              <a:gdLst/>
              <a:ahLst/>
              <a:rect l="l" t="t" r="r" b="b"/>
              <a:pathLst>
                <a:path w="6" h="53">
                  <a:moveTo>
                    <a:pt x="6" y="53"/>
                  </a:moveTo>
                  <a:lnTo>
                    <a:pt x="6" y="37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4933800" y="4017960"/>
              <a:ext cx="7920" cy="64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4927680" y="3987720"/>
              <a:ext cx="6120" cy="3024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4911840" y="39718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4911840" y="396396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4888080" y="4181400"/>
              <a:ext cx="23760" cy="3168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16" y="22"/>
                  </a:moveTo>
                  <a:lnTo>
                    <a:pt x="11" y="11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3" name=""/>
            <p:cNvSpPr/>
            <p:nvPr/>
          </p:nvSpPr>
          <p:spPr>
            <a:xfrm>
              <a:off x="4888080" y="4159080"/>
              <a:ext cx="1440" cy="2232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15"/>
                  </a:moveTo>
                  <a:lnTo>
                    <a:pt x="0" y="1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4" name=""/>
            <p:cNvSpPr/>
            <p:nvPr/>
          </p:nvSpPr>
          <p:spPr>
            <a:xfrm>
              <a:off x="4873680" y="4159080"/>
              <a:ext cx="1440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5" name=""/>
            <p:cNvSpPr/>
            <p:nvPr/>
          </p:nvSpPr>
          <p:spPr>
            <a:xfrm>
              <a:off x="4873680" y="4159080"/>
              <a:ext cx="23760" cy="82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4897440" y="4167360"/>
              <a:ext cx="1440" cy="612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4897440" y="4173480"/>
              <a:ext cx="14400" cy="1584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4911840" y="4189320"/>
              <a:ext cx="792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4919760" y="4189320"/>
              <a:ext cx="7920" cy="180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4927680" y="4189320"/>
              <a:ext cx="23760" cy="1584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6" y="1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4951440" y="39560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10" y="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4967280" y="3963960"/>
              <a:ext cx="1440" cy="144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4957920" y="3978360"/>
              <a:ext cx="9360" cy="237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4957920" y="4002120"/>
              <a:ext cx="1440" cy="144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4951440" y="4002120"/>
              <a:ext cx="6480" cy="223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4951440" y="4024440"/>
              <a:ext cx="6480" cy="6984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0" y="0"/>
                  </a:moveTo>
                  <a:lnTo>
                    <a:pt x="0" y="16"/>
                  </a:lnTo>
                  <a:lnTo>
                    <a:pt x="5" y="32"/>
                  </a:lnTo>
                  <a:lnTo>
                    <a:pt x="5" y="4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4957920" y="4094280"/>
              <a:ext cx="1440" cy="144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4957920" y="4094280"/>
              <a:ext cx="936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4967280" y="4102200"/>
              <a:ext cx="1440" cy="612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4967280" y="4108320"/>
              <a:ext cx="7920" cy="97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4975200" y="4118040"/>
              <a:ext cx="23760" cy="6012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5" y="10"/>
                  </a:lnTo>
                  <a:lnTo>
                    <a:pt x="10" y="31"/>
                  </a:lnTo>
                  <a:lnTo>
                    <a:pt x="16" y="4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4989600" y="4427640"/>
              <a:ext cx="237960" cy="384120"/>
            </a:xfrm>
            <a:custGeom>
              <a:avLst/>
              <a:gdLst/>
              <a:ahLst/>
              <a:rect l="l" t="t" r="r" b="b"/>
              <a:pathLst>
                <a:path w="161" h="265">
                  <a:moveTo>
                    <a:pt x="6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42" y="5"/>
                  </a:lnTo>
                  <a:lnTo>
                    <a:pt x="93" y="101"/>
                  </a:lnTo>
                  <a:lnTo>
                    <a:pt x="104" y="148"/>
                  </a:lnTo>
                  <a:lnTo>
                    <a:pt x="114" y="154"/>
                  </a:lnTo>
                  <a:lnTo>
                    <a:pt x="114" y="159"/>
                  </a:lnTo>
                  <a:lnTo>
                    <a:pt x="119" y="154"/>
                  </a:lnTo>
                  <a:lnTo>
                    <a:pt x="124" y="154"/>
                  </a:lnTo>
                  <a:lnTo>
                    <a:pt x="130" y="164"/>
                  </a:lnTo>
                  <a:lnTo>
                    <a:pt x="135" y="180"/>
                  </a:lnTo>
                  <a:lnTo>
                    <a:pt x="135" y="186"/>
                  </a:lnTo>
                  <a:lnTo>
                    <a:pt x="124" y="186"/>
                  </a:lnTo>
                  <a:lnTo>
                    <a:pt x="124" y="191"/>
                  </a:lnTo>
                  <a:lnTo>
                    <a:pt x="130" y="191"/>
                  </a:lnTo>
                  <a:lnTo>
                    <a:pt x="135" y="196"/>
                  </a:lnTo>
                  <a:lnTo>
                    <a:pt x="135" y="207"/>
                  </a:lnTo>
                  <a:lnTo>
                    <a:pt x="135" y="207"/>
                  </a:lnTo>
                  <a:lnTo>
                    <a:pt x="140" y="212"/>
                  </a:lnTo>
                  <a:lnTo>
                    <a:pt x="145" y="207"/>
                  </a:lnTo>
                  <a:lnTo>
                    <a:pt x="161" y="228"/>
                  </a:lnTo>
                  <a:lnTo>
                    <a:pt x="161" y="244"/>
                  </a:lnTo>
                  <a:lnTo>
                    <a:pt x="150" y="260"/>
                  </a:lnTo>
                  <a:lnTo>
                    <a:pt x="124" y="265"/>
                  </a:lnTo>
                  <a:lnTo>
                    <a:pt x="62" y="254"/>
                  </a:lnTo>
                  <a:lnTo>
                    <a:pt x="57" y="249"/>
                  </a:lnTo>
                  <a:lnTo>
                    <a:pt x="37" y="233"/>
                  </a:lnTo>
                  <a:lnTo>
                    <a:pt x="31" y="223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4371840" y="4021200"/>
              <a:ext cx="501840" cy="276120"/>
            </a:xfrm>
            <a:custGeom>
              <a:avLst/>
              <a:gdLst/>
              <a:ahLst/>
              <a:rect l="l" t="t" r="r" b="b"/>
              <a:pathLst>
                <a:path w="336" h="191">
                  <a:moveTo>
                    <a:pt x="336" y="90"/>
                  </a:moveTo>
                  <a:lnTo>
                    <a:pt x="310" y="122"/>
                  </a:lnTo>
                  <a:lnTo>
                    <a:pt x="300" y="122"/>
                  </a:lnTo>
                  <a:lnTo>
                    <a:pt x="300" y="122"/>
                  </a:lnTo>
                  <a:lnTo>
                    <a:pt x="279" y="133"/>
                  </a:lnTo>
                  <a:lnTo>
                    <a:pt x="259" y="143"/>
                  </a:lnTo>
                  <a:lnTo>
                    <a:pt x="259" y="149"/>
                  </a:lnTo>
                  <a:lnTo>
                    <a:pt x="259" y="154"/>
                  </a:lnTo>
                  <a:lnTo>
                    <a:pt x="253" y="154"/>
                  </a:lnTo>
                  <a:lnTo>
                    <a:pt x="253" y="159"/>
                  </a:lnTo>
                  <a:lnTo>
                    <a:pt x="243" y="159"/>
                  </a:lnTo>
                  <a:lnTo>
                    <a:pt x="238" y="159"/>
                  </a:lnTo>
                  <a:lnTo>
                    <a:pt x="212" y="170"/>
                  </a:lnTo>
                  <a:lnTo>
                    <a:pt x="207" y="170"/>
                  </a:lnTo>
                  <a:lnTo>
                    <a:pt x="197" y="175"/>
                  </a:lnTo>
                  <a:lnTo>
                    <a:pt x="181" y="175"/>
                  </a:lnTo>
                  <a:lnTo>
                    <a:pt x="171" y="186"/>
                  </a:lnTo>
                  <a:lnTo>
                    <a:pt x="150" y="191"/>
                  </a:lnTo>
                  <a:lnTo>
                    <a:pt x="145" y="180"/>
                  </a:lnTo>
                  <a:lnTo>
                    <a:pt x="62" y="122"/>
                  </a:lnTo>
                  <a:lnTo>
                    <a:pt x="62" y="122"/>
                  </a:lnTo>
                  <a:lnTo>
                    <a:pt x="62" y="117"/>
                  </a:lnTo>
                  <a:lnTo>
                    <a:pt x="62" y="117"/>
                  </a:lnTo>
                  <a:lnTo>
                    <a:pt x="57" y="122"/>
                  </a:lnTo>
                  <a:lnTo>
                    <a:pt x="47" y="122"/>
                  </a:lnTo>
                  <a:lnTo>
                    <a:pt x="37" y="111"/>
                  </a:lnTo>
                  <a:lnTo>
                    <a:pt x="0" y="37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4567320" y="3983040"/>
              <a:ext cx="191880" cy="25416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129" y="175"/>
                  </a:moveTo>
                  <a:lnTo>
                    <a:pt x="103" y="153"/>
                  </a:lnTo>
                  <a:lnTo>
                    <a:pt x="103" y="153"/>
                  </a:lnTo>
                  <a:lnTo>
                    <a:pt x="82" y="137"/>
                  </a:lnTo>
                  <a:lnTo>
                    <a:pt x="82" y="127"/>
                  </a:lnTo>
                  <a:lnTo>
                    <a:pt x="77" y="127"/>
                  </a:lnTo>
                  <a:lnTo>
                    <a:pt x="51" y="106"/>
                  </a:lnTo>
                  <a:lnTo>
                    <a:pt x="46" y="95"/>
                  </a:lnTo>
                  <a:lnTo>
                    <a:pt x="41" y="95"/>
                  </a:lnTo>
                  <a:lnTo>
                    <a:pt x="36" y="90"/>
                  </a:lnTo>
                  <a:lnTo>
                    <a:pt x="30" y="90"/>
                  </a:lnTo>
                  <a:lnTo>
                    <a:pt x="20" y="90"/>
                  </a:lnTo>
                  <a:lnTo>
                    <a:pt x="20" y="95"/>
                  </a:lnTo>
                  <a:lnTo>
                    <a:pt x="15" y="90"/>
                  </a:lnTo>
                  <a:lnTo>
                    <a:pt x="10" y="74"/>
                  </a:lnTo>
                  <a:lnTo>
                    <a:pt x="10" y="69"/>
                  </a:lnTo>
                  <a:lnTo>
                    <a:pt x="10" y="63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0" y="26"/>
                  </a:lnTo>
                  <a:lnTo>
                    <a:pt x="5" y="0"/>
                  </a:lnTo>
                  <a:lnTo>
                    <a:pt x="25" y="0"/>
                  </a:lnTo>
                  <a:lnTo>
                    <a:pt x="36" y="10"/>
                  </a:lnTo>
                  <a:lnTo>
                    <a:pt x="46" y="10"/>
                  </a:lnTo>
                  <a:lnTo>
                    <a:pt x="82" y="4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4689360" y="4051440"/>
              <a:ext cx="15840" cy="3960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0"/>
                  </a:move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4705200" y="4091040"/>
              <a:ext cx="7920" cy="61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4713120" y="4097160"/>
              <a:ext cx="8280" cy="180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4721400" y="4097160"/>
              <a:ext cx="612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4727520" y="4097160"/>
              <a:ext cx="792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4735440" y="4097160"/>
              <a:ext cx="1584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4751280" y="4105440"/>
              <a:ext cx="360" cy="79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2" name=""/>
            <p:cNvSpPr/>
            <p:nvPr/>
          </p:nvSpPr>
          <p:spPr>
            <a:xfrm>
              <a:off x="4751280" y="4113360"/>
              <a:ext cx="15840" cy="2376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6" y="5"/>
                  </a:lnTo>
                  <a:lnTo>
                    <a:pt x="6" y="10"/>
                  </a:lnTo>
                  <a:lnTo>
                    <a:pt x="11" y="1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3" name=""/>
            <p:cNvSpPr/>
            <p:nvPr/>
          </p:nvSpPr>
          <p:spPr>
            <a:xfrm>
              <a:off x="4767120" y="4137120"/>
              <a:ext cx="2880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4795920" y="4137120"/>
              <a:ext cx="237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4819680" y="413712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1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6" name=""/>
            <p:cNvSpPr/>
            <p:nvPr/>
          </p:nvSpPr>
          <p:spPr>
            <a:xfrm>
              <a:off x="4835520" y="4151160"/>
              <a:ext cx="1440" cy="180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4835520" y="4151160"/>
              <a:ext cx="30240" cy="180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4751280" y="3997440"/>
              <a:ext cx="247680" cy="215640"/>
            </a:xfrm>
            <a:custGeom>
              <a:avLst/>
              <a:gdLst/>
              <a:ahLst/>
              <a:rect l="l" t="t" r="r" b="b"/>
              <a:pathLst>
                <a:path w="166" h="149">
                  <a:moveTo>
                    <a:pt x="145" y="149"/>
                  </a:moveTo>
                  <a:lnTo>
                    <a:pt x="150" y="138"/>
                  </a:lnTo>
                  <a:lnTo>
                    <a:pt x="166" y="90"/>
                  </a:lnTo>
                  <a:lnTo>
                    <a:pt x="155" y="80"/>
                  </a:lnTo>
                  <a:lnTo>
                    <a:pt x="155" y="74"/>
                  </a:lnTo>
                  <a:lnTo>
                    <a:pt x="155" y="69"/>
                  </a:lnTo>
                  <a:lnTo>
                    <a:pt x="160" y="64"/>
                  </a:lnTo>
                  <a:lnTo>
                    <a:pt x="160" y="53"/>
                  </a:lnTo>
                  <a:lnTo>
                    <a:pt x="140" y="37"/>
                  </a:lnTo>
                  <a:lnTo>
                    <a:pt x="129" y="37"/>
                  </a:lnTo>
                  <a:lnTo>
                    <a:pt x="119" y="11"/>
                  </a:lnTo>
                  <a:lnTo>
                    <a:pt x="104" y="6"/>
                  </a:lnTo>
                  <a:lnTo>
                    <a:pt x="104" y="0"/>
                  </a:lnTo>
                  <a:lnTo>
                    <a:pt x="93" y="11"/>
                  </a:lnTo>
                  <a:lnTo>
                    <a:pt x="88" y="16"/>
                  </a:lnTo>
                  <a:lnTo>
                    <a:pt x="88" y="16"/>
                  </a:lnTo>
                  <a:lnTo>
                    <a:pt x="83" y="21"/>
                  </a:lnTo>
                  <a:lnTo>
                    <a:pt x="78" y="16"/>
                  </a:lnTo>
                  <a:lnTo>
                    <a:pt x="73" y="16"/>
                  </a:lnTo>
                  <a:lnTo>
                    <a:pt x="68" y="21"/>
                  </a:lnTo>
                  <a:lnTo>
                    <a:pt x="68" y="27"/>
                  </a:lnTo>
                  <a:lnTo>
                    <a:pt x="62" y="27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4713120" y="4006800"/>
              <a:ext cx="38160" cy="36720"/>
            </a:xfrm>
            <a:custGeom>
              <a:avLst/>
              <a:gdLst/>
              <a:ahLst/>
              <a:rect l="l" t="t" r="r" b="b"/>
              <a:pathLst>
                <a:path w="25" h="26">
                  <a:moveTo>
                    <a:pt x="25" y="0"/>
                  </a:moveTo>
                  <a:lnTo>
                    <a:pt x="15" y="5"/>
                  </a:lnTo>
                  <a:lnTo>
                    <a:pt x="5" y="21"/>
                  </a:lnTo>
                  <a:lnTo>
                    <a:pt x="0" y="2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4713120" y="4043520"/>
              <a:ext cx="1800" cy="144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1" name=""/>
            <p:cNvSpPr/>
            <p:nvPr/>
          </p:nvSpPr>
          <p:spPr>
            <a:xfrm>
              <a:off x="4705200" y="4043520"/>
              <a:ext cx="792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4697280" y="4043520"/>
              <a:ext cx="7920" cy="144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4697280" y="4043520"/>
              <a:ext cx="1800" cy="792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4697280" y="4051440"/>
              <a:ext cx="1800" cy="144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4683240" y="4013280"/>
              <a:ext cx="14040" cy="3816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10" y="26"/>
                  </a:moveTo>
                  <a:lnTo>
                    <a:pt x="5" y="2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4335480" y="3760920"/>
              <a:ext cx="347760" cy="252360"/>
            </a:xfrm>
            <a:custGeom>
              <a:avLst/>
              <a:gdLst/>
              <a:ahLst/>
              <a:rect l="l" t="t" r="r" b="b"/>
              <a:pathLst>
                <a:path w="232" h="175">
                  <a:moveTo>
                    <a:pt x="232" y="175"/>
                  </a:moveTo>
                  <a:lnTo>
                    <a:pt x="211" y="154"/>
                  </a:lnTo>
                  <a:lnTo>
                    <a:pt x="211" y="138"/>
                  </a:lnTo>
                  <a:lnTo>
                    <a:pt x="206" y="127"/>
                  </a:lnTo>
                  <a:lnTo>
                    <a:pt x="196" y="122"/>
                  </a:lnTo>
                  <a:lnTo>
                    <a:pt x="175" y="122"/>
                  </a:lnTo>
                  <a:lnTo>
                    <a:pt x="175" y="127"/>
                  </a:lnTo>
                  <a:lnTo>
                    <a:pt x="165" y="127"/>
                  </a:lnTo>
                  <a:lnTo>
                    <a:pt x="160" y="117"/>
                  </a:lnTo>
                  <a:lnTo>
                    <a:pt x="149" y="122"/>
                  </a:lnTo>
                  <a:lnTo>
                    <a:pt x="149" y="111"/>
                  </a:lnTo>
                  <a:lnTo>
                    <a:pt x="149" y="106"/>
                  </a:lnTo>
                  <a:lnTo>
                    <a:pt x="149" y="90"/>
                  </a:lnTo>
                  <a:lnTo>
                    <a:pt x="139" y="58"/>
                  </a:lnTo>
                  <a:lnTo>
                    <a:pt x="144" y="53"/>
                  </a:lnTo>
                  <a:lnTo>
                    <a:pt x="129" y="21"/>
                  </a:lnTo>
                  <a:lnTo>
                    <a:pt x="93" y="16"/>
                  </a:lnTo>
                  <a:lnTo>
                    <a:pt x="87" y="16"/>
                  </a:lnTo>
                  <a:lnTo>
                    <a:pt x="77" y="16"/>
                  </a:lnTo>
                  <a:lnTo>
                    <a:pt x="51" y="26"/>
                  </a:lnTo>
                  <a:lnTo>
                    <a:pt x="31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4581360" y="3936960"/>
              <a:ext cx="14400" cy="180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4641840" y="3936960"/>
              <a:ext cx="1440" cy="648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4641840" y="39290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4657680" y="3929040"/>
              <a:ext cx="792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4665600" y="3921120"/>
              <a:ext cx="1800" cy="79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4665600" y="3906720"/>
              <a:ext cx="17640" cy="144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4683240" y="3897360"/>
              <a:ext cx="140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4697280" y="3882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4705200" y="3875040"/>
              <a:ext cx="16200" cy="792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1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4721400" y="3860640"/>
              <a:ext cx="6120" cy="144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4727520" y="3828960"/>
              <a:ext cx="23760" cy="3168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4751280" y="3821040"/>
              <a:ext cx="360" cy="79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4573440" y="3936960"/>
              <a:ext cx="1800" cy="460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4567320" y="3936960"/>
              <a:ext cx="82440" cy="60480"/>
            </a:xfrm>
            <a:custGeom>
              <a:avLst/>
              <a:gdLst/>
              <a:ahLst/>
              <a:rect l="l" t="t" r="r" b="b"/>
              <a:pathLst>
                <a:path w="56" h="42">
                  <a:moveTo>
                    <a:pt x="0" y="0"/>
                  </a:moveTo>
                  <a:lnTo>
                    <a:pt x="0" y="21"/>
                  </a:lnTo>
                  <a:lnTo>
                    <a:pt x="10" y="26"/>
                  </a:lnTo>
                  <a:lnTo>
                    <a:pt x="25" y="26"/>
                  </a:lnTo>
                  <a:lnTo>
                    <a:pt x="36" y="42"/>
                  </a:lnTo>
                  <a:lnTo>
                    <a:pt x="46" y="42"/>
                  </a:lnTo>
                  <a:lnTo>
                    <a:pt x="56" y="42"/>
                  </a:lnTo>
                  <a:lnTo>
                    <a:pt x="56" y="3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4527720" y="3736800"/>
              <a:ext cx="29880" cy="46080"/>
            </a:xfrm>
            <a:custGeom>
              <a:avLst/>
              <a:gdLst/>
              <a:ahLst/>
              <a:rect l="l" t="t" r="r" b="b"/>
              <a:pathLst>
                <a:path w="20" h="32">
                  <a:moveTo>
                    <a:pt x="0" y="32"/>
                  </a:moveTo>
                  <a:lnTo>
                    <a:pt x="5" y="32"/>
                  </a:lnTo>
                  <a:lnTo>
                    <a:pt x="10" y="11"/>
                  </a:lnTo>
                  <a:lnTo>
                    <a:pt x="2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4335480" y="3875040"/>
              <a:ext cx="61920" cy="22320"/>
            </a:xfrm>
            <a:custGeom>
              <a:avLst/>
              <a:gdLst/>
              <a:ahLst/>
              <a:rect l="l" t="t" r="r" b="b"/>
              <a:pathLst>
                <a:path w="41" h="16">
                  <a:moveTo>
                    <a:pt x="0" y="16"/>
                  </a:moveTo>
                  <a:lnTo>
                    <a:pt x="36" y="6"/>
                  </a:lnTo>
                  <a:lnTo>
                    <a:pt x="31" y="6"/>
                  </a:lnTo>
                  <a:lnTo>
                    <a:pt x="41" y="0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3379680" y="2171880"/>
              <a:ext cx="239760" cy="207720"/>
            </a:xfrm>
            <a:custGeom>
              <a:avLst/>
              <a:gdLst/>
              <a:ahLst/>
              <a:rect l="l" t="t" r="r" b="b"/>
              <a:pathLst>
                <a:path w="161" h="143">
                  <a:moveTo>
                    <a:pt x="0" y="0"/>
                  </a:moveTo>
                  <a:lnTo>
                    <a:pt x="11" y="10"/>
                  </a:lnTo>
                  <a:lnTo>
                    <a:pt x="11" y="21"/>
                  </a:lnTo>
                  <a:lnTo>
                    <a:pt x="11" y="26"/>
                  </a:lnTo>
                  <a:lnTo>
                    <a:pt x="42" y="21"/>
                  </a:lnTo>
                  <a:lnTo>
                    <a:pt x="73" y="63"/>
                  </a:lnTo>
                  <a:lnTo>
                    <a:pt x="78" y="69"/>
                  </a:lnTo>
                  <a:lnTo>
                    <a:pt x="93" y="69"/>
                  </a:lnTo>
                  <a:lnTo>
                    <a:pt x="114" y="79"/>
                  </a:lnTo>
                  <a:lnTo>
                    <a:pt x="124" y="95"/>
                  </a:lnTo>
                  <a:lnTo>
                    <a:pt x="145" y="95"/>
                  </a:lnTo>
                  <a:lnTo>
                    <a:pt x="155" y="106"/>
                  </a:lnTo>
                  <a:lnTo>
                    <a:pt x="155" y="116"/>
                  </a:lnTo>
                  <a:lnTo>
                    <a:pt x="150" y="116"/>
                  </a:lnTo>
                  <a:lnTo>
                    <a:pt x="150" y="138"/>
                  </a:lnTo>
                  <a:lnTo>
                    <a:pt x="161" y="143"/>
                  </a:lnTo>
                  <a:lnTo>
                    <a:pt x="161" y="143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3619440" y="23716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3635280" y="2371680"/>
              <a:ext cx="6480" cy="237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1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3641760" y="2395440"/>
              <a:ext cx="7920" cy="180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3641760" y="2395440"/>
              <a:ext cx="7920" cy="36720"/>
            </a:xfrm>
            <a:custGeom>
              <a:avLst/>
              <a:gdLst/>
              <a:ahLst/>
              <a:rect l="l" t="t" r="r" b="b"/>
              <a:pathLst>
                <a:path w="5" h="26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3641760" y="2432160"/>
              <a:ext cx="1440" cy="100080"/>
            </a:xfrm>
            <a:custGeom>
              <a:avLst/>
              <a:gdLst/>
              <a:ahLst/>
              <a:rect l="l" t="t" r="r" b="b"/>
              <a:pathLst>
                <a:path w="0" h="69">
                  <a:moveTo>
                    <a:pt x="0" y="0"/>
                  </a:moveTo>
                  <a:lnTo>
                    <a:pt x="0" y="5"/>
                  </a:lnTo>
                  <a:lnTo>
                    <a:pt x="0" y="27"/>
                  </a:lnTo>
                  <a:lnTo>
                    <a:pt x="0" y="4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3641760" y="253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3649680" y="2548080"/>
              <a:ext cx="1440" cy="54000"/>
            </a:xfrm>
            <a:custGeom>
              <a:avLst/>
              <a:gdLst/>
              <a:ahLst/>
              <a:rect l="l" t="t" r="r" b="b"/>
              <a:pathLst>
                <a:path w="0" h="37">
                  <a:moveTo>
                    <a:pt x="0" y="0"/>
                  </a:moveTo>
                  <a:lnTo>
                    <a:pt x="0" y="21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1" name=""/>
            <p:cNvSpPr/>
            <p:nvPr/>
          </p:nvSpPr>
          <p:spPr>
            <a:xfrm>
              <a:off x="4079880" y="2986200"/>
              <a:ext cx="217440" cy="100080"/>
            </a:xfrm>
            <a:custGeom>
              <a:avLst/>
              <a:gdLst/>
              <a:ahLst/>
              <a:rect l="l" t="t" r="r" b="b"/>
              <a:pathLst>
                <a:path w="145" h="69">
                  <a:moveTo>
                    <a:pt x="0" y="69"/>
                  </a:moveTo>
                  <a:lnTo>
                    <a:pt x="31" y="69"/>
                  </a:lnTo>
                  <a:lnTo>
                    <a:pt x="31" y="58"/>
                  </a:lnTo>
                  <a:lnTo>
                    <a:pt x="47" y="58"/>
                  </a:lnTo>
                  <a:lnTo>
                    <a:pt x="47" y="63"/>
                  </a:lnTo>
                  <a:lnTo>
                    <a:pt x="134" y="53"/>
                  </a:lnTo>
                  <a:lnTo>
                    <a:pt x="145" y="31"/>
                  </a:lnTo>
                  <a:lnTo>
                    <a:pt x="134" y="37"/>
                  </a:lnTo>
                  <a:lnTo>
                    <a:pt x="124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2" name=""/>
            <p:cNvSpPr/>
            <p:nvPr/>
          </p:nvSpPr>
          <p:spPr>
            <a:xfrm>
              <a:off x="4297320" y="3030480"/>
              <a:ext cx="544680" cy="362160"/>
            </a:xfrm>
            <a:custGeom>
              <a:avLst/>
              <a:gdLst/>
              <a:ahLst/>
              <a:rect l="l" t="t" r="r" b="b"/>
              <a:pathLst>
                <a:path w="366" h="250">
                  <a:moveTo>
                    <a:pt x="335" y="212"/>
                  </a:moveTo>
                  <a:lnTo>
                    <a:pt x="325" y="212"/>
                  </a:lnTo>
                  <a:lnTo>
                    <a:pt x="310" y="207"/>
                  </a:lnTo>
                  <a:lnTo>
                    <a:pt x="299" y="218"/>
                  </a:lnTo>
                  <a:lnTo>
                    <a:pt x="279" y="212"/>
                  </a:lnTo>
                  <a:lnTo>
                    <a:pt x="268" y="218"/>
                  </a:lnTo>
                  <a:lnTo>
                    <a:pt x="263" y="212"/>
                  </a:lnTo>
                  <a:lnTo>
                    <a:pt x="237" y="218"/>
                  </a:lnTo>
                  <a:lnTo>
                    <a:pt x="232" y="223"/>
                  </a:lnTo>
                  <a:lnTo>
                    <a:pt x="103" y="250"/>
                  </a:lnTo>
                  <a:lnTo>
                    <a:pt x="88" y="244"/>
                  </a:lnTo>
                  <a:lnTo>
                    <a:pt x="88" y="228"/>
                  </a:lnTo>
                  <a:lnTo>
                    <a:pt x="82" y="202"/>
                  </a:lnTo>
                  <a:lnTo>
                    <a:pt x="72" y="149"/>
                  </a:lnTo>
                  <a:lnTo>
                    <a:pt x="41" y="128"/>
                  </a:lnTo>
                  <a:lnTo>
                    <a:pt x="31" y="91"/>
                  </a:lnTo>
                  <a:lnTo>
                    <a:pt x="31" y="85"/>
                  </a:lnTo>
                  <a:lnTo>
                    <a:pt x="26" y="59"/>
                  </a:lnTo>
                  <a:lnTo>
                    <a:pt x="0" y="11"/>
                  </a:lnTo>
                  <a:lnTo>
                    <a:pt x="0" y="0"/>
                  </a:lnTo>
                  <a:lnTo>
                    <a:pt x="31" y="27"/>
                  </a:lnTo>
                  <a:lnTo>
                    <a:pt x="108" y="59"/>
                  </a:lnTo>
                  <a:lnTo>
                    <a:pt x="196" y="75"/>
                  </a:lnTo>
                  <a:lnTo>
                    <a:pt x="217" y="80"/>
                  </a:lnTo>
                  <a:lnTo>
                    <a:pt x="366" y="8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4689360" y="3054240"/>
              <a:ext cx="169920" cy="338400"/>
            </a:xfrm>
            <a:custGeom>
              <a:avLst/>
              <a:gdLst/>
              <a:ahLst/>
              <a:rect l="l" t="t" r="r" b="b"/>
              <a:pathLst>
                <a:path w="114" h="234">
                  <a:moveTo>
                    <a:pt x="0" y="196"/>
                  </a:moveTo>
                  <a:lnTo>
                    <a:pt x="0" y="207"/>
                  </a:lnTo>
                  <a:lnTo>
                    <a:pt x="0" y="218"/>
                  </a:lnTo>
                  <a:lnTo>
                    <a:pt x="10" y="228"/>
                  </a:lnTo>
                  <a:lnTo>
                    <a:pt x="21" y="234"/>
                  </a:lnTo>
                  <a:lnTo>
                    <a:pt x="52" y="223"/>
                  </a:lnTo>
                  <a:lnTo>
                    <a:pt x="52" y="218"/>
                  </a:lnTo>
                  <a:lnTo>
                    <a:pt x="67" y="218"/>
                  </a:lnTo>
                  <a:lnTo>
                    <a:pt x="72" y="196"/>
                  </a:lnTo>
                  <a:lnTo>
                    <a:pt x="72" y="133"/>
                  </a:lnTo>
                  <a:lnTo>
                    <a:pt x="93" y="112"/>
                  </a:lnTo>
                  <a:lnTo>
                    <a:pt x="114" y="80"/>
                  </a:lnTo>
                  <a:lnTo>
                    <a:pt x="114" y="64"/>
                  </a:lnTo>
                  <a:lnTo>
                    <a:pt x="98" y="48"/>
                  </a:lnTo>
                  <a:lnTo>
                    <a:pt x="88" y="27"/>
                  </a:lnTo>
                  <a:lnTo>
                    <a:pt x="52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4589640" y="3138480"/>
              <a:ext cx="223560" cy="262080"/>
            </a:xfrm>
            <a:custGeom>
              <a:avLst/>
              <a:gdLst/>
              <a:ahLst/>
              <a:rect l="l" t="t" r="r" b="b"/>
              <a:pathLst>
                <a:path w="150" h="180">
                  <a:moveTo>
                    <a:pt x="0" y="0"/>
                  </a:moveTo>
                  <a:lnTo>
                    <a:pt x="5" y="21"/>
                  </a:lnTo>
                  <a:lnTo>
                    <a:pt x="21" y="47"/>
                  </a:lnTo>
                  <a:lnTo>
                    <a:pt x="93" y="90"/>
                  </a:lnTo>
                  <a:lnTo>
                    <a:pt x="114" y="106"/>
                  </a:lnTo>
                  <a:lnTo>
                    <a:pt x="119" y="132"/>
                  </a:lnTo>
                  <a:lnTo>
                    <a:pt x="134" y="159"/>
                  </a:lnTo>
                  <a:lnTo>
                    <a:pt x="150" y="18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5" name=""/>
            <p:cNvSpPr/>
            <p:nvPr/>
          </p:nvSpPr>
          <p:spPr>
            <a:xfrm>
              <a:off x="4713120" y="3392640"/>
              <a:ext cx="378000" cy="144360"/>
            </a:xfrm>
            <a:custGeom>
              <a:avLst/>
              <a:gdLst/>
              <a:ahLst/>
              <a:rect l="l" t="t" r="r" b="b"/>
              <a:pathLst>
                <a:path w="253" h="100">
                  <a:moveTo>
                    <a:pt x="5" y="0"/>
                  </a:moveTo>
                  <a:lnTo>
                    <a:pt x="0" y="5"/>
                  </a:lnTo>
                  <a:lnTo>
                    <a:pt x="0" y="42"/>
                  </a:lnTo>
                  <a:lnTo>
                    <a:pt x="46" y="90"/>
                  </a:lnTo>
                  <a:lnTo>
                    <a:pt x="87" y="100"/>
                  </a:lnTo>
                  <a:lnTo>
                    <a:pt x="108" y="100"/>
                  </a:lnTo>
                  <a:lnTo>
                    <a:pt x="113" y="95"/>
                  </a:lnTo>
                  <a:lnTo>
                    <a:pt x="124" y="100"/>
                  </a:lnTo>
                  <a:lnTo>
                    <a:pt x="170" y="84"/>
                  </a:lnTo>
                  <a:lnTo>
                    <a:pt x="185" y="58"/>
                  </a:lnTo>
                  <a:lnTo>
                    <a:pt x="185" y="47"/>
                  </a:lnTo>
                  <a:lnTo>
                    <a:pt x="191" y="37"/>
                  </a:lnTo>
                  <a:lnTo>
                    <a:pt x="191" y="31"/>
                  </a:lnTo>
                  <a:lnTo>
                    <a:pt x="196" y="21"/>
                  </a:lnTo>
                  <a:lnTo>
                    <a:pt x="216" y="21"/>
                  </a:lnTo>
                  <a:lnTo>
                    <a:pt x="227" y="31"/>
                  </a:lnTo>
                  <a:lnTo>
                    <a:pt x="242" y="31"/>
                  </a:lnTo>
                  <a:lnTo>
                    <a:pt x="253" y="15"/>
                  </a:lnTo>
                  <a:lnTo>
                    <a:pt x="247" y="1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6" name=""/>
            <p:cNvSpPr/>
            <p:nvPr/>
          </p:nvSpPr>
          <p:spPr>
            <a:xfrm>
              <a:off x="4219560" y="3336840"/>
              <a:ext cx="209520" cy="154080"/>
            </a:xfrm>
            <a:custGeom>
              <a:avLst/>
              <a:gdLst/>
              <a:ahLst/>
              <a:rect l="l" t="t" r="r" b="b"/>
              <a:pathLst>
                <a:path w="140" h="106">
                  <a:moveTo>
                    <a:pt x="0" y="0"/>
                  </a:moveTo>
                  <a:lnTo>
                    <a:pt x="11" y="22"/>
                  </a:lnTo>
                  <a:lnTo>
                    <a:pt x="26" y="53"/>
                  </a:lnTo>
                  <a:lnTo>
                    <a:pt x="41" y="106"/>
                  </a:lnTo>
                  <a:lnTo>
                    <a:pt x="57" y="91"/>
                  </a:lnTo>
                  <a:lnTo>
                    <a:pt x="83" y="75"/>
                  </a:lnTo>
                  <a:lnTo>
                    <a:pt x="114" y="64"/>
                  </a:lnTo>
                  <a:lnTo>
                    <a:pt x="129" y="22"/>
                  </a:lnTo>
                  <a:lnTo>
                    <a:pt x="140" y="1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5211720" y="2379600"/>
              <a:ext cx="47520" cy="136440"/>
            </a:xfrm>
            <a:custGeom>
              <a:avLst/>
              <a:gdLst/>
              <a:ahLst/>
              <a:rect l="l" t="t" r="r" b="b"/>
              <a:pathLst>
                <a:path w="31" h="95">
                  <a:moveTo>
                    <a:pt x="31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5" y="16"/>
                  </a:lnTo>
                  <a:lnTo>
                    <a:pt x="0" y="37"/>
                  </a:lnTo>
                  <a:lnTo>
                    <a:pt x="5" y="69"/>
                  </a:lnTo>
                  <a:lnTo>
                    <a:pt x="11" y="74"/>
                  </a:lnTo>
                  <a:lnTo>
                    <a:pt x="11" y="79"/>
                  </a:lnTo>
                  <a:lnTo>
                    <a:pt x="11" y="85"/>
                  </a:lnTo>
                  <a:lnTo>
                    <a:pt x="16" y="9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5227560" y="2516040"/>
              <a:ext cx="7920" cy="97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5235480" y="2525760"/>
              <a:ext cx="1800" cy="144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5235480" y="2540160"/>
              <a:ext cx="7920" cy="237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1" name=""/>
            <p:cNvSpPr/>
            <p:nvPr/>
          </p:nvSpPr>
          <p:spPr>
            <a:xfrm>
              <a:off x="5243400" y="2563920"/>
              <a:ext cx="15840" cy="4608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0" y="5"/>
                  </a:lnTo>
                  <a:lnTo>
                    <a:pt x="5" y="16"/>
                  </a:lnTo>
                  <a:lnTo>
                    <a:pt x="10" y="3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5249880" y="2610000"/>
              <a:ext cx="9360" cy="61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3" name=""/>
            <p:cNvSpPr/>
            <p:nvPr/>
          </p:nvSpPr>
          <p:spPr>
            <a:xfrm>
              <a:off x="5151600" y="2602080"/>
              <a:ext cx="98280" cy="14040"/>
            </a:xfrm>
            <a:custGeom>
              <a:avLst/>
              <a:gdLst/>
              <a:ahLst/>
              <a:rect l="l" t="t" r="r" b="b"/>
              <a:pathLst>
                <a:path w="67" h="10">
                  <a:moveTo>
                    <a:pt x="67" y="10"/>
                  </a:moveTo>
                  <a:lnTo>
                    <a:pt x="67" y="10"/>
                  </a:lnTo>
                  <a:lnTo>
                    <a:pt x="57" y="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26" y="5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4" name=""/>
            <p:cNvSpPr/>
            <p:nvPr/>
          </p:nvSpPr>
          <p:spPr>
            <a:xfrm>
              <a:off x="5259240" y="2610000"/>
              <a:ext cx="14400" cy="61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5273640" y="2610000"/>
              <a:ext cx="23760" cy="61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5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16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5297400" y="2610000"/>
              <a:ext cx="22320" cy="61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5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7" name=""/>
            <p:cNvSpPr/>
            <p:nvPr/>
          </p:nvSpPr>
          <p:spPr>
            <a:xfrm>
              <a:off x="5319720" y="261612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8" name=""/>
            <p:cNvSpPr/>
            <p:nvPr/>
          </p:nvSpPr>
          <p:spPr>
            <a:xfrm>
              <a:off x="5329080" y="2625840"/>
              <a:ext cx="76320" cy="3636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0" y="0"/>
                  </a:moveTo>
                  <a:lnTo>
                    <a:pt x="5" y="5"/>
                  </a:lnTo>
                  <a:lnTo>
                    <a:pt x="25" y="5"/>
                  </a:lnTo>
                  <a:lnTo>
                    <a:pt x="41" y="10"/>
                  </a:lnTo>
                  <a:lnTo>
                    <a:pt x="41" y="21"/>
                  </a:lnTo>
                  <a:lnTo>
                    <a:pt x="51" y="2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9" name=""/>
            <p:cNvSpPr/>
            <p:nvPr/>
          </p:nvSpPr>
          <p:spPr>
            <a:xfrm>
              <a:off x="4967280" y="3506760"/>
              <a:ext cx="77760" cy="15840"/>
            </a:xfrm>
            <a:custGeom>
              <a:avLst/>
              <a:gdLst/>
              <a:ahLst/>
              <a:rect l="l" t="t" r="r" b="b"/>
              <a:pathLst>
                <a:path w="52" h="11">
                  <a:moveTo>
                    <a:pt x="0" y="5"/>
                  </a:moveTo>
                  <a:lnTo>
                    <a:pt x="36" y="0"/>
                  </a:lnTo>
                  <a:lnTo>
                    <a:pt x="52" y="5"/>
                  </a:lnTo>
                  <a:lnTo>
                    <a:pt x="52" y="1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2787480" y="2179800"/>
              <a:ext cx="478080" cy="276120"/>
            </a:xfrm>
            <a:custGeom>
              <a:avLst/>
              <a:gdLst/>
              <a:ahLst/>
              <a:rect l="l" t="t" r="r" b="b"/>
              <a:pathLst>
                <a:path w="320" h="191">
                  <a:moveTo>
                    <a:pt x="0" y="0"/>
                  </a:moveTo>
                  <a:lnTo>
                    <a:pt x="5" y="27"/>
                  </a:lnTo>
                  <a:lnTo>
                    <a:pt x="15" y="32"/>
                  </a:lnTo>
                  <a:lnTo>
                    <a:pt x="15" y="53"/>
                  </a:lnTo>
                  <a:lnTo>
                    <a:pt x="10" y="64"/>
                  </a:lnTo>
                  <a:lnTo>
                    <a:pt x="21" y="58"/>
                  </a:lnTo>
                  <a:lnTo>
                    <a:pt x="52" y="74"/>
                  </a:lnTo>
                  <a:lnTo>
                    <a:pt x="62" y="90"/>
                  </a:lnTo>
                  <a:lnTo>
                    <a:pt x="93" y="90"/>
                  </a:lnTo>
                  <a:lnTo>
                    <a:pt x="83" y="111"/>
                  </a:lnTo>
                  <a:lnTo>
                    <a:pt x="83" y="175"/>
                  </a:lnTo>
                  <a:lnTo>
                    <a:pt x="98" y="138"/>
                  </a:lnTo>
                  <a:lnTo>
                    <a:pt x="103" y="117"/>
                  </a:lnTo>
                  <a:lnTo>
                    <a:pt x="114" y="111"/>
                  </a:lnTo>
                  <a:lnTo>
                    <a:pt x="114" y="96"/>
                  </a:lnTo>
                  <a:lnTo>
                    <a:pt x="124" y="96"/>
                  </a:lnTo>
                  <a:lnTo>
                    <a:pt x="124" y="90"/>
                  </a:lnTo>
                  <a:lnTo>
                    <a:pt x="139" y="90"/>
                  </a:lnTo>
                  <a:lnTo>
                    <a:pt x="155" y="80"/>
                  </a:lnTo>
                  <a:lnTo>
                    <a:pt x="232" y="80"/>
                  </a:lnTo>
                  <a:lnTo>
                    <a:pt x="243" y="90"/>
                  </a:lnTo>
                  <a:lnTo>
                    <a:pt x="320" y="90"/>
                  </a:lnTo>
                  <a:lnTo>
                    <a:pt x="315" y="101"/>
                  </a:lnTo>
                  <a:lnTo>
                    <a:pt x="310" y="111"/>
                  </a:lnTo>
                  <a:lnTo>
                    <a:pt x="258" y="175"/>
                  </a:lnTo>
                  <a:lnTo>
                    <a:pt x="222" y="170"/>
                  </a:lnTo>
                  <a:lnTo>
                    <a:pt x="191" y="170"/>
                  </a:lnTo>
                  <a:lnTo>
                    <a:pt x="67" y="127"/>
                  </a:lnTo>
                  <a:lnTo>
                    <a:pt x="114" y="159"/>
                  </a:lnTo>
                  <a:lnTo>
                    <a:pt x="124" y="191"/>
                  </a:lnTo>
                  <a:lnTo>
                    <a:pt x="93" y="15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2587680" y="2363760"/>
              <a:ext cx="325440" cy="76320"/>
            </a:xfrm>
            <a:custGeom>
              <a:avLst/>
              <a:gdLst/>
              <a:ahLst/>
              <a:rect l="l" t="t" r="r" b="b"/>
              <a:pathLst>
                <a:path w="217" h="53">
                  <a:moveTo>
                    <a:pt x="217" y="0"/>
                  </a:moveTo>
                  <a:lnTo>
                    <a:pt x="113" y="0"/>
                  </a:lnTo>
                  <a:lnTo>
                    <a:pt x="113" y="53"/>
                  </a:lnTo>
                  <a:lnTo>
                    <a:pt x="98" y="53"/>
                  </a:lnTo>
                  <a:lnTo>
                    <a:pt x="46" y="6"/>
                  </a:lnTo>
                  <a:lnTo>
                    <a:pt x="15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2" name=""/>
            <p:cNvSpPr/>
            <p:nvPr/>
          </p:nvSpPr>
          <p:spPr>
            <a:xfrm>
              <a:off x="2871720" y="2363760"/>
              <a:ext cx="314280" cy="392040"/>
            </a:xfrm>
            <a:custGeom>
              <a:avLst/>
              <a:gdLst/>
              <a:ahLst/>
              <a:rect l="l" t="t" r="r" b="b"/>
              <a:pathLst>
                <a:path w="211" h="271">
                  <a:moveTo>
                    <a:pt x="0" y="0"/>
                  </a:moveTo>
                  <a:lnTo>
                    <a:pt x="0" y="27"/>
                  </a:lnTo>
                  <a:lnTo>
                    <a:pt x="5" y="37"/>
                  </a:lnTo>
                  <a:lnTo>
                    <a:pt x="20" y="48"/>
                  </a:lnTo>
                  <a:lnTo>
                    <a:pt x="57" y="90"/>
                  </a:lnTo>
                  <a:lnTo>
                    <a:pt x="77" y="90"/>
                  </a:lnTo>
                  <a:lnTo>
                    <a:pt x="82" y="106"/>
                  </a:lnTo>
                  <a:lnTo>
                    <a:pt x="82" y="117"/>
                  </a:lnTo>
                  <a:lnTo>
                    <a:pt x="82" y="133"/>
                  </a:lnTo>
                  <a:lnTo>
                    <a:pt x="113" y="159"/>
                  </a:lnTo>
                  <a:lnTo>
                    <a:pt x="129" y="196"/>
                  </a:lnTo>
                  <a:lnTo>
                    <a:pt x="175" y="228"/>
                  </a:lnTo>
                  <a:lnTo>
                    <a:pt x="175" y="249"/>
                  </a:lnTo>
                  <a:lnTo>
                    <a:pt x="211" y="27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3" name=""/>
            <p:cNvSpPr/>
            <p:nvPr/>
          </p:nvSpPr>
          <p:spPr>
            <a:xfrm>
              <a:off x="2763720" y="2409840"/>
              <a:ext cx="247680" cy="390600"/>
            </a:xfrm>
            <a:custGeom>
              <a:avLst/>
              <a:gdLst/>
              <a:ahLst/>
              <a:rect l="l" t="t" r="r" b="b"/>
              <a:pathLst>
                <a:path w="166" h="270">
                  <a:moveTo>
                    <a:pt x="0" y="270"/>
                  </a:moveTo>
                  <a:lnTo>
                    <a:pt x="16" y="265"/>
                  </a:lnTo>
                  <a:lnTo>
                    <a:pt x="114" y="244"/>
                  </a:lnTo>
                  <a:lnTo>
                    <a:pt x="155" y="239"/>
                  </a:lnTo>
                  <a:lnTo>
                    <a:pt x="166" y="164"/>
                  </a:lnTo>
                  <a:lnTo>
                    <a:pt x="166" y="154"/>
                  </a:lnTo>
                  <a:lnTo>
                    <a:pt x="160" y="154"/>
                  </a:lnTo>
                  <a:lnTo>
                    <a:pt x="160" y="101"/>
                  </a:lnTo>
                  <a:lnTo>
                    <a:pt x="124" y="21"/>
                  </a:lnTo>
                  <a:lnTo>
                    <a:pt x="109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2871720" y="2778120"/>
              <a:ext cx="1800" cy="223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5" name=""/>
            <p:cNvSpPr/>
            <p:nvPr/>
          </p:nvSpPr>
          <p:spPr>
            <a:xfrm>
              <a:off x="2995560" y="2693880"/>
              <a:ext cx="623880" cy="106560"/>
            </a:xfrm>
            <a:custGeom>
              <a:avLst/>
              <a:gdLst/>
              <a:ahLst/>
              <a:rect l="l" t="t" r="r" b="b"/>
              <a:pathLst>
                <a:path w="419" h="74">
                  <a:moveTo>
                    <a:pt x="0" y="43"/>
                  </a:moveTo>
                  <a:lnTo>
                    <a:pt x="57" y="74"/>
                  </a:lnTo>
                  <a:lnTo>
                    <a:pt x="62" y="69"/>
                  </a:lnTo>
                  <a:lnTo>
                    <a:pt x="135" y="43"/>
                  </a:lnTo>
                  <a:lnTo>
                    <a:pt x="160" y="16"/>
                  </a:lnTo>
                  <a:lnTo>
                    <a:pt x="171" y="16"/>
                  </a:lnTo>
                  <a:lnTo>
                    <a:pt x="191" y="0"/>
                  </a:lnTo>
                  <a:lnTo>
                    <a:pt x="197" y="6"/>
                  </a:lnTo>
                  <a:lnTo>
                    <a:pt x="274" y="0"/>
                  </a:lnTo>
                  <a:lnTo>
                    <a:pt x="419" y="1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6" name=""/>
            <p:cNvSpPr/>
            <p:nvPr/>
          </p:nvSpPr>
          <p:spPr>
            <a:xfrm>
              <a:off x="3257640" y="2309760"/>
              <a:ext cx="199800" cy="46080"/>
            </a:xfrm>
            <a:custGeom>
              <a:avLst/>
              <a:gdLst/>
              <a:ahLst/>
              <a:rect l="l" t="t" r="r" b="b"/>
              <a:pathLst>
                <a:path w="134" h="32">
                  <a:moveTo>
                    <a:pt x="134" y="32"/>
                  </a:moveTo>
                  <a:lnTo>
                    <a:pt x="72" y="27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7" name=""/>
            <p:cNvSpPr/>
            <p:nvPr/>
          </p:nvSpPr>
          <p:spPr>
            <a:xfrm>
              <a:off x="3297240" y="2179800"/>
              <a:ext cx="384120" cy="336240"/>
            </a:xfrm>
            <a:custGeom>
              <a:avLst/>
              <a:gdLst/>
              <a:ahLst/>
              <a:rect l="l" t="t" r="r" b="b"/>
              <a:pathLst>
                <a:path w="258" h="233">
                  <a:moveTo>
                    <a:pt x="46" y="117"/>
                  </a:moveTo>
                  <a:lnTo>
                    <a:pt x="0" y="180"/>
                  </a:lnTo>
                  <a:lnTo>
                    <a:pt x="46" y="180"/>
                  </a:lnTo>
                  <a:lnTo>
                    <a:pt x="51" y="186"/>
                  </a:lnTo>
                  <a:lnTo>
                    <a:pt x="103" y="180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8" y="175"/>
                  </a:lnTo>
                  <a:lnTo>
                    <a:pt x="155" y="212"/>
                  </a:lnTo>
                  <a:lnTo>
                    <a:pt x="165" y="217"/>
                  </a:lnTo>
                  <a:lnTo>
                    <a:pt x="170" y="223"/>
                  </a:lnTo>
                  <a:lnTo>
                    <a:pt x="170" y="228"/>
                  </a:lnTo>
                  <a:lnTo>
                    <a:pt x="175" y="233"/>
                  </a:lnTo>
                  <a:lnTo>
                    <a:pt x="196" y="159"/>
                  </a:lnTo>
                  <a:lnTo>
                    <a:pt x="237" y="164"/>
                  </a:lnTo>
                  <a:lnTo>
                    <a:pt x="242" y="175"/>
                  </a:lnTo>
                  <a:lnTo>
                    <a:pt x="247" y="175"/>
                  </a:lnTo>
                  <a:lnTo>
                    <a:pt x="258" y="170"/>
                  </a:lnTo>
                  <a:lnTo>
                    <a:pt x="237" y="149"/>
                  </a:lnTo>
                  <a:lnTo>
                    <a:pt x="237" y="143"/>
                  </a:lnTo>
                  <a:lnTo>
                    <a:pt x="232" y="133"/>
                  </a:lnTo>
                  <a:lnTo>
                    <a:pt x="227" y="127"/>
                  </a:lnTo>
                  <a:lnTo>
                    <a:pt x="217" y="127"/>
                  </a:lnTo>
                  <a:lnTo>
                    <a:pt x="217" y="133"/>
                  </a:lnTo>
                  <a:lnTo>
                    <a:pt x="211" y="127"/>
                  </a:lnTo>
                  <a:lnTo>
                    <a:pt x="211" y="117"/>
                  </a:lnTo>
                  <a:lnTo>
                    <a:pt x="217" y="111"/>
                  </a:lnTo>
                  <a:lnTo>
                    <a:pt x="217" y="101"/>
                  </a:lnTo>
                  <a:lnTo>
                    <a:pt x="206" y="90"/>
                  </a:lnTo>
                  <a:lnTo>
                    <a:pt x="186" y="85"/>
                  </a:lnTo>
                  <a:lnTo>
                    <a:pt x="191" y="37"/>
                  </a:lnTo>
                  <a:lnTo>
                    <a:pt x="170" y="37"/>
                  </a:lnTo>
                  <a:lnTo>
                    <a:pt x="160" y="37"/>
                  </a:lnTo>
                  <a:lnTo>
                    <a:pt x="160" y="27"/>
                  </a:lnTo>
                  <a:lnTo>
                    <a:pt x="149" y="21"/>
                  </a:lnTo>
                  <a:lnTo>
                    <a:pt x="118" y="21"/>
                  </a:lnTo>
                  <a:lnTo>
                    <a:pt x="87" y="11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1994040" y="2185920"/>
              <a:ext cx="447480" cy="760320"/>
            </a:xfrm>
            <a:custGeom>
              <a:avLst/>
              <a:gdLst/>
              <a:ahLst/>
              <a:rect l="l" t="t" r="r" b="b"/>
              <a:pathLst>
                <a:path w="300" h="525">
                  <a:moveTo>
                    <a:pt x="5" y="0"/>
                  </a:moveTo>
                  <a:lnTo>
                    <a:pt x="0" y="53"/>
                  </a:lnTo>
                  <a:lnTo>
                    <a:pt x="26" y="75"/>
                  </a:lnTo>
                  <a:lnTo>
                    <a:pt x="41" y="91"/>
                  </a:lnTo>
                  <a:lnTo>
                    <a:pt x="72" y="96"/>
                  </a:lnTo>
                  <a:lnTo>
                    <a:pt x="160" y="197"/>
                  </a:lnTo>
                  <a:lnTo>
                    <a:pt x="176" y="260"/>
                  </a:lnTo>
                  <a:lnTo>
                    <a:pt x="243" y="340"/>
                  </a:lnTo>
                  <a:lnTo>
                    <a:pt x="274" y="345"/>
                  </a:lnTo>
                  <a:lnTo>
                    <a:pt x="289" y="393"/>
                  </a:lnTo>
                  <a:lnTo>
                    <a:pt x="300" y="509"/>
                  </a:lnTo>
                  <a:lnTo>
                    <a:pt x="300" y="52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9" name=""/>
            <p:cNvSpPr/>
            <p:nvPr/>
          </p:nvSpPr>
          <p:spPr>
            <a:xfrm>
              <a:off x="1670040" y="2195640"/>
              <a:ext cx="747720" cy="374400"/>
            </a:xfrm>
            <a:custGeom>
              <a:avLst/>
              <a:gdLst/>
              <a:ahLst/>
              <a:rect l="l" t="t" r="r" b="b"/>
              <a:pathLst>
                <a:path w="501" h="259">
                  <a:moveTo>
                    <a:pt x="501" y="259"/>
                  </a:moveTo>
                  <a:lnTo>
                    <a:pt x="419" y="249"/>
                  </a:lnTo>
                  <a:lnTo>
                    <a:pt x="393" y="254"/>
                  </a:lnTo>
                  <a:lnTo>
                    <a:pt x="341" y="233"/>
                  </a:lnTo>
                  <a:lnTo>
                    <a:pt x="222" y="222"/>
                  </a:lnTo>
                  <a:lnTo>
                    <a:pt x="207" y="233"/>
                  </a:lnTo>
                  <a:lnTo>
                    <a:pt x="191" y="233"/>
                  </a:lnTo>
                  <a:lnTo>
                    <a:pt x="150" y="201"/>
                  </a:lnTo>
                  <a:lnTo>
                    <a:pt x="109" y="143"/>
                  </a:lnTo>
                  <a:lnTo>
                    <a:pt x="88" y="111"/>
                  </a:lnTo>
                  <a:lnTo>
                    <a:pt x="67" y="37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0" name=""/>
            <p:cNvSpPr/>
            <p:nvPr/>
          </p:nvSpPr>
          <p:spPr>
            <a:xfrm>
              <a:off x="1779480" y="2255760"/>
              <a:ext cx="316080" cy="123840"/>
            </a:xfrm>
            <a:custGeom>
              <a:avLst/>
              <a:gdLst/>
              <a:ahLst/>
              <a:rect l="l" t="t" r="r" b="b"/>
              <a:pathLst>
                <a:path w="211" h="85">
                  <a:moveTo>
                    <a:pt x="0" y="0"/>
                  </a:moveTo>
                  <a:lnTo>
                    <a:pt x="46" y="48"/>
                  </a:lnTo>
                  <a:lnTo>
                    <a:pt x="93" y="64"/>
                  </a:lnTo>
                  <a:lnTo>
                    <a:pt x="98" y="80"/>
                  </a:lnTo>
                  <a:lnTo>
                    <a:pt x="113" y="85"/>
                  </a:lnTo>
                  <a:lnTo>
                    <a:pt x="170" y="43"/>
                  </a:lnTo>
                  <a:lnTo>
                    <a:pt x="211" y="4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1" name=""/>
            <p:cNvSpPr/>
            <p:nvPr/>
          </p:nvSpPr>
          <p:spPr>
            <a:xfrm>
              <a:off x="2411280" y="2295360"/>
              <a:ext cx="384480" cy="536760"/>
            </a:xfrm>
            <a:custGeom>
              <a:avLst/>
              <a:gdLst/>
              <a:ahLst/>
              <a:rect l="l" t="t" r="r" b="b"/>
              <a:pathLst>
                <a:path w="258" h="371">
                  <a:moveTo>
                    <a:pt x="0" y="0"/>
                  </a:moveTo>
                  <a:lnTo>
                    <a:pt x="62" y="26"/>
                  </a:lnTo>
                  <a:lnTo>
                    <a:pt x="119" y="69"/>
                  </a:lnTo>
                  <a:lnTo>
                    <a:pt x="52" y="148"/>
                  </a:lnTo>
                  <a:lnTo>
                    <a:pt x="93" y="148"/>
                  </a:lnTo>
                  <a:lnTo>
                    <a:pt x="145" y="148"/>
                  </a:lnTo>
                  <a:lnTo>
                    <a:pt x="165" y="164"/>
                  </a:lnTo>
                  <a:lnTo>
                    <a:pt x="222" y="175"/>
                  </a:lnTo>
                  <a:lnTo>
                    <a:pt x="253" y="169"/>
                  </a:lnTo>
                  <a:lnTo>
                    <a:pt x="258" y="217"/>
                  </a:lnTo>
                  <a:lnTo>
                    <a:pt x="253" y="254"/>
                  </a:lnTo>
                  <a:lnTo>
                    <a:pt x="258" y="265"/>
                  </a:lnTo>
                  <a:lnTo>
                    <a:pt x="248" y="270"/>
                  </a:lnTo>
                  <a:lnTo>
                    <a:pt x="237" y="371"/>
                  </a:lnTo>
                  <a:lnTo>
                    <a:pt x="227" y="37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2" name=""/>
            <p:cNvSpPr/>
            <p:nvPr/>
          </p:nvSpPr>
          <p:spPr>
            <a:xfrm>
              <a:off x="1187280" y="2185920"/>
              <a:ext cx="362160" cy="546120"/>
            </a:xfrm>
            <a:custGeom>
              <a:avLst/>
              <a:gdLst/>
              <a:ahLst/>
              <a:rect l="l" t="t" r="r" b="b"/>
              <a:pathLst>
                <a:path w="243" h="377">
                  <a:moveTo>
                    <a:pt x="222" y="265"/>
                  </a:moveTo>
                  <a:lnTo>
                    <a:pt x="217" y="303"/>
                  </a:lnTo>
                  <a:lnTo>
                    <a:pt x="243" y="377"/>
                  </a:lnTo>
                  <a:lnTo>
                    <a:pt x="222" y="260"/>
                  </a:lnTo>
                  <a:lnTo>
                    <a:pt x="238" y="255"/>
                  </a:lnTo>
                  <a:lnTo>
                    <a:pt x="243" y="223"/>
                  </a:lnTo>
                  <a:lnTo>
                    <a:pt x="201" y="212"/>
                  </a:lnTo>
                  <a:lnTo>
                    <a:pt x="155" y="149"/>
                  </a:lnTo>
                  <a:lnTo>
                    <a:pt x="150" y="122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3" name=""/>
            <p:cNvSpPr/>
            <p:nvPr/>
          </p:nvSpPr>
          <p:spPr>
            <a:xfrm>
              <a:off x="1187280" y="2716200"/>
              <a:ext cx="1062360" cy="522360"/>
            </a:xfrm>
            <a:custGeom>
              <a:avLst/>
              <a:gdLst/>
              <a:ahLst/>
              <a:rect l="l" t="t" r="r" b="b"/>
              <a:pathLst>
                <a:path w="713" h="361">
                  <a:moveTo>
                    <a:pt x="222" y="0"/>
                  </a:moveTo>
                  <a:lnTo>
                    <a:pt x="248" y="11"/>
                  </a:lnTo>
                  <a:lnTo>
                    <a:pt x="320" y="85"/>
                  </a:lnTo>
                  <a:lnTo>
                    <a:pt x="439" y="111"/>
                  </a:lnTo>
                  <a:lnTo>
                    <a:pt x="485" y="80"/>
                  </a:lnTo>
                  <a:lnTo>
                    <a:pt x="511" y="111"/>
                  </a:lnTo>
                  <a:lnTo>
                    <a:pt x="516" y="175"/>
                  </a:lnTo>
                  <a:lnTo>
                    <a:pt x="542" y="180"/>
                  </a:lnTo>
                  <a:lnTo>
                    <a:pt x="563" y="217"/>
                  </a:lnTo>
                  <a:lnTo>
                    <a:pt x="713" y="217"/>
                  </a:lnTo>
                  <a:lnTo>
                    <a:pt x="707" y="228"/>
                  </a:lnTo>
                  <a:lnTo>
                    <a:pt x="563" y="223"/>
                  </a:lnTo>
                  <a:lnTo>
                    <a:pt x="537" y="191"/>
                  </a:lnTo>
                  <a:lnTo>
                    <a:pt x="516" y="186"/>
                  </a:lnTo>
                  <a:lnTo>
                    <a:pt x="454" y="101"/>
                  </a:lnTo>
                  <a:lnTo>
                    <a:pt x="439" y="85"/>
                  </a:lnTo>
                  <a:lnTo>
                    <a:pt x="377" y="74"/>
                  </a:lnTo>
                  <a:lnTo>
                    <a:pt x="351" y="96"/>
                  </a:lnTo>
                  <a:lnTo>
                    <a:pt x="346" y="143"/>
                  </a:lnTo>
                  <a:lnTo>
                    <a:pt x="325" y="138"/>
                  </a:lnTo>
                  <a:lnTo>
                    <a:pt x="300" y="149"/>
                  </a:lnTo>
                  <a:lnTo>
                    <a:pt x="289" y="202"/>
                  </a:lnTo>
                  <a:lnTo>
                    <a:pt x="201" y="191"/>
                  </a:lnTo>
                  <a:lnTo>
                    <a:pt x="165" y="212"/>
                  </a:lnTo>
                  <a:lnTo>
                    <a:pt x="150" y="207"/>
                  </a:lnTo>
                  <a:lnTo>
                    <a:pt x="93" y="292"/>
                  </a:lnTo>
                  <a:lnTo>
                    <a:pt x="36" y="313"/>
                  </a:lnTo>
                  <a:lnTo>
                    <a:pt x="26" y="350"/>
                  </a:lnTo>
                  <a:lnTo>
                    <a:pt x="0" y="36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4" name=""/>
            <p:cNvSpPr/>
            <p:nvPr/>
          </p:nvSpPr>
          <p:spPr>
            <a:xfrm>
              <a:off x="1155600" y="3216240"/>
              <a:ext cx="1224000" cy="544680"/>
            </a:xfrm>
            <a:custGeom>
              <a:avLst/>
              <a:gdLst/>
              <a:ahLst/>
              <a:rect l="l" t="t" r="r" b="b"/>
              <a:pathLst>
                <a:path w="821" h="376">
                  <a:moveTo>
                    <a:pt x="0" y="37"/>
                  </a:moveTo>
                  <a:lnTo>
                    <a:pt x="11" y="31"/>
                  </a:lnTo>
                  <a:lnTo>
                    <a:pt x="93" y="42"/>
                  </a:lnTo>
                  <a:lnTo>
                    <a:pt x="109" y="31"/>
                  </a:lnTo>
                  <a:lnTo>
                    <a:pt x="155" y="21"/>
                  </a:lnTo>
                  <a:lnTo>
                    <a:pt x="186" y="26"/>
                  </a:lnTo>
                  <a:lnTo>
                    <a:pt x="207" y="21"/>
                  </a:lnTo>
                  <a:lnTo>
                    <a:pt x="233" y="31"/>
                  </a:lnTo>
                  <a:lnTo>
                    <a:pt x="238" y="47"/>
                  </a:lnTo>
                  <a:lnTo>
                    <a:pt x="264" y="47"/>
                  </a:lnTo>
                  <a:lnTo>
                    <a:pt x="300" y="58"/>
                  </a:lnTo>
                  <a:lnTo>
                    <a:pt x="377" y="53"/>
                  </a:lnTo>
                  <a:lnTo>
                    <a:pt x="465" y="26"/>
                  </a:lnTo>
                  <a:lnTo>
                    <a:pt x="517" y="31"/>
                  </a:lnTo>
                  <a:lnTo>
                    <a:pt x="579" y="0"/>
                  </a:lnTo>
                  <a:lnTo>
                    <a:pt x="651" y="31"/>
                  </a:lnTo>
                  <a:lnTo>
                    <a:pt x="703" y="16"/>
                  </a:lnTo>
                  <a:lnTo>
                    <a:pt x="785" y="10"/>
                  </a:lnTo>
                  <a:lnTo>
                    <a:pt x="770" y="31"/>
                  </a:lnTo>
                  <a:lnTo>
                    <a:pt x="754" y="90"/>
                  </a:lnTo>
                  <a:lnTo>
                    <a:pt x="718" y="122"/>
                  </a:lnTo>
                  <a:lnTo>
                    <a:pt x="713" y="143"/>
                  </a:lnTo>
                  <a:lnTo>
                    <a:pt x="692" y="148"/>
                  </a:lnTo>
                  <a:lnTo>
                    <a:pt x="713" y="212"/>
                  </a:lnTo>
                  <a:lnTo>
                    <a:pt x="713" y="259"/>
                  </a:lnTo>
                  <a:lnTo>
                    <a:pt x="697" y="275"/>
                  </a:lnTo>
                  <a:lnTo>
                    <a:pt x="697" y="328"/>
                  </a:lnTo>
                  <a:lnTo>
                    <a:pt x="801" y="349"/>
                  </a:lnTo>
                  <a:lnTo>
                    <a:pt x="821" y="37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5" name=""/>
            <p:cNvSpPr/>
            <p:nvPr/>
          </p:nvSpPr>
          <p:spPr>
            <a:xfrm>
              <a:off x="2157480" y="3276720"/>
              <a:ext cx="469800" cy="169920"/>
            </a:xfrm>
            <a:custGeom>
              <a:avLst/>
              <a:gdLst/>
              <a:ahLst/>
              <a:rect l="l" t="t" r="r" b="b"/>
              <a:pathLst>
                <a:path w="315" h="117">
                  <a:moveTo>
                    <a:pt x="0" y="95"/>
                  </a:moveTo>
                  <a:lnTo>
                    <a:pt x="25" y="80"/>
                  </a:lnTo>
                  <a:lnTo>
                    <a:pt x="77" y="69"/>
                  </a:lnTo>
                  <a:lnTo>
                    <a:pt x="139" y="58"/>
                  </a:lnTo>
                  <a:lnTo>
                    <a:pt x="160" y="106"/>
                  </a:lnTo>
                  <a:lnTo>
                    <a:pt x="180" y="117"/>
                  </a:lnTo>
                  <a:lnTo>
                    <a:pt x="242" y="64"/>
                  </a:lnTo>
                  <a:lnTo>
                    <a:pt x="304" y="58"/>
                  </a:lnTo>
                  <a:lnTo>
                    <a:pt x="31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1855800" y="3252960"/>
              <a:ext cx="316080" cy="753840"/>
            </a:xfrm>
            <a:custGeom>
              <a:avLst/>
              <a:gdLst/>
              <a:ahLst/>
              <a:rect l="l" t="t" r="r" b="b"/>
              <a:pathLst>
                <a:path w="212" h="520">
                  <a:moveTo>
                    <a:pt x="0" y="0"/>
                  </a:moveTo>
                  <a:lnTo>
                    <a:pt x="129" y="101"/>
                  </a:lnTo>
                  <a:lnTo>
                    <a:pt x="171" y="164"/>
                  </a:lnTo>
                  <a:lnTo>
                    <a:pt x="160" y="228"/>
                  </a:lnTo>
                  <a:lnTo>
                    <a:pt x="212" y="292"/>
                  </a:lnTo>
                  <a:lnTo>
                    <a:pt x="196" y="313"/>
                  </a:lnTo>
                  <a:lnTo>
                    <a:pt x="5" y="520"/>
                  </a:lnTo>
                  <a:lnTo>
                    <a:pt x="16" y="408"/>
                  </a:lnTo>
                  <a:lnTo>
                    <a:pt x="26" y="276"/>
                  </a:lnTo>
                  <a:lnTo>
                    <a:pt x="42" y="26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7" name=""/>
            <p:cNvSpPr/>
            <p:nvPr/>
          </p:nvSpPr>
          <p:spPr>
            <a:xfrm>
              <a:off x="1809720" y="2746440"/>
              <a:ext cx="924120" cy="638280"/>
            </a:xfrm>
            <a:custGeom>
              <a:avLst/>
              <a:gdLst/>
              <a:ahLst/>
              <a:rect l="l" t="t" r="r" b="b"/>
              <a:pathLst>
                <a:path w="620" h="440">
                  <a:moveTo>
                    <a:pt x="486" y="6"/>
                  </a:moveTo>
                  <a:lnTo>
                    <a:pt x="620" y="0"/>
                  </a:lnTo>
                  <a:lnTo>
                    <a:pt x="615" y="75"/>
                  </a:lnTo>
                  <a:lnTo>
                    <a:pt x="604" y="96"/>
                  </a:lnTo>
                  <a:lnTo>
                    <a:pt x="553" y="80"/>
                  </a:lnTo>
                  <a:lnTo>
                    <a:pt x="542" y="43"/>
                  </a:lnTo>
                  <a:lnTo>
                    <a:pt x="491" y="32"/>
                  </a:lnTo>
                  <a:lnTo>
                    <a:pt x="486" y="6"/>
                  </a:lnTo>
                  <a:lnTo>
                    <a:pt x="460" y="122"/>
                  </a:lnTo>
                  <a:lnTo>
                    <a:pt x="372" y="212"/>
                  </a:lnTo>
                  <a:lnTo>
                    <a:pt x="295" y="223"/>
                  </a:lnTo>
                  <a:lnTo>
                    <a:pt x="295" y="202"/>
                  </a:lnTo>
                  <a:lnTo>
                    <a:pt x="279" y="223"/>
                  </a:lnTo>
                  <a:lnTo>
                    <a:pt x="207" y="228"/>
                  </a:lnTo>
                  <a:lnTo>
                    <a:pt x="145" y="207"/>
                  </a:lnTo>
                  <a:lnTo>
                    <a:pt x="5" y="223"/>
                  </a:lnTo>
                  <a:lnTo>
                    <a:pt x="26" y="297"/>
                  </a:lnTo>
                  <a:lnTo>
                    <a:pt x="0" y="440"/>
                  </a:lnTo>
                  <a:lnTo>
                    <a:pt x="16" y="430"/>
                  </a:lnTo>
                  <a:lnTo>
                    <a:pt x="36" y="43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8" name=""/>
            <p:cNvSpPr/>
            <p:nvPr/>
          </p:nvSpPr>
          <p:spPr>
            <a:xfrm>
              <a:off x="1863720" y="3376440"/>
              <a:ext cx="61920" cy="8280"/>
            </a:xfrm>
            <a:custGeom>
              <a:avLst/>
              <a:gdLst/>
              <a:ahLst/>
              <a:rect l="l" t="t" r="r" b="b"/>
              <a:pathLst>
                <a:path w="42" h="5">
                  <a:moveTo>
                    <a:pt x="0" y="0"/>
                  </a:moveTo>
                  <a:lnTo>
                    <a:pt x="11" y="0"/>
                  </a:lnTo>
                  <a:lnTo>
                    <a:pt x="31" y="5"/>
                  </a:lnTo>
                  <a:lnTo>
                    <a:pt x="42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9" name=""/>
            <p:cNvSpPr/>
            <p:nvPr/>
          </p:nvSpPr>
          <p:spPr>
            <a:xfrm>
              <a:off x="1925640" y="3368520"/>
              <a:ext cx="46080" cy="16200"/>
            </a:xfrm>
            <a:custGeom>
              <a:avLst/>
              <a:gdLst/>
              <a:ahLst/>
              <a:rect l="l" t="t" r="r" b="b"/>
              <a:pathLst>
                <a:path w="31" h="10">
                  <a:moveTo>
                    <a:pt x="0" y="10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1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0" name=""/>
            <p:cNvSpPr/>
            <p:nvPr/>
          </p:nvSpPr>
          <p:spPr>
            <a:xfrm>
              <a:off x="1779480" y="2870280"/>
              <a:ext cx="206640" cy="498240"/>
            </a:xfrm>
            <a:custGeom>
              <a:avLst/>
              <a:gdLst/>
              <a:ahLst/>
              <a:rect l="l" t="t" r="r" b="b"/>
              <a:pathLst>
                <a:path w="139" h="345">
                  <a:moveTo>
                    <a:pt x="129" y="345"/>
                  </a:moveTo>
                  <a:lnTo>
                    <a:pt x="139" y="292"/>
                  </a:lnTo>
                  <a:lnTo>
                    <a:pt x="41" y="207"/>
                  </a:lnTo>
                  <a:lnTo>
                    <a:pt x="56" y="196"/>
                  </a:lnTo>
                  <a:lnTo>
                    <a:pt x="62" y="138"/>
                  </a:lnTo>
                  <a:lnTo>
                    <a:pt x="51" y="133"/>
                  </a:lnTo>
                  <a:lnTo>
                    <a:pt x="62" y="127"/>
                  </a:lnTo>
                  <a:lnTo>
                    <a:pt x="77" y="74"/>
                  </a:lnTo>
                  <a:lnTo>
                    <a:pt x="46" y="3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1" name=""/>
            <p:cNvSpPr/>
            <p:nvPr/>
          </p:nvSpPr>
          <p:spPr>
            <a:xfrm>
              <a:off x="2641680" y="2886120"/>
              <a:ext cx="61920" cy="183960"/>
            </a:xfrm>
            <a:custGeom>
              <a:avLst/>
              <a:gdLst/>
              <a:ahLst/>
              <a:rect l="l" t="t" r="r" b="b"/>
              <a:pathLst>
                <a:path w="41" h="127">
                  <a:moveTo>
                    <a:pt x="41" y="0"/>
                  </a:moveTo>
                  <a:lnTo>
                    <a:pt x="31" y="32"/>
                  </a:lnTo>
                  <a:lnTo>
                    <a:pt x="31" y="69"/>
                  </a:lnTo>
                  <a:lnTo>
                    <a:pt x="15" y="85"/>
                  </a:lnTo>
                  <a:lnTo>
                    <a:pt x="0" y="1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2" name=""/>
            <p:cNvSpPr/>
            <p:nvPr/>
          </p:nvSpPr>
          <p:spPr>
            <a:xfrm>
              <a:off x="2495520" y="2932200"/>
              <a:ext cx="222120" cy="206280"/>
            </a:xfrm>
            <a:custGeom>
              <a:avLst/>
              <a:gdLst/>
              <a:ahLst/>
              <a:rect l="l" t="t" r="r" b="b"/>
              <a:pathLst>
                <a:path w="149" h="143">
                  <a:moveTo>
                    <a:pt x="0" y="0"/>
                  </a:moveTo>
                  <a:lnTo>
                    <a:pt x="0" y="47"/>
                  </a:lnTo>
                  <a:lnTo>
                    <a:pt x="51" y="84"/>
                  </a:lnTo>
                  <a:lnTo>
                    <a:pt x="149" y="143"/>
                  </a:lnTo>
                  <a:lnTo>
                    <a:pt x="113" y="111"/>
                  </a:lnTo>
                  <a:lnTo>
                    <a:pt x="113" y="9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3" name=""/>
            <p:cNvSpPr/>
            <p:nvPr/>
          </p:nvSpPr>
          <p:spPr>
            <a:xfrm>
              <a:off x="2549520" y="3046320"/>
              <a:ext cx="252360" cy="270000"/>
            </a:xfrm>
            <a:custGeom>
              <a:avLst/>
              <a:gdLst/>
              <a:ahLst/>
              <a:rect l="l" t="t" r="r" b="b"/>
              <a:pathLst>
                <a:path w="170" h="186">
                  <a:moveTo>
                    <a:pt x="0" y="0"/>
                  </a:moveTo>
                  <a:lnTo>
                    <a:pt x="67" y="164"/>
                  </a:lnTo>
                  <a:lnTo>
                    <a:pt x="150" y="186"/>
                  </a:lnTo>
                  <a:lnTo>
                    <a:pt x="170" y="17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2533680" y="3222720"/>
              <a:ext cx="115920" cy="61920"/>
            </a:xfrm>
            <a:custGeom>
              <a:avLst/>
              <a:gdLst/>
              <a:ahLst/>
              <a:rect l="l" t="t" r="r" b="b"/>
              <a:pathLst>
                <a:path w="77" h="42">
                  <a:moveTo>
                    <a:pt x="77" y="42"/>
                  </a:moveTo>
                  <a:lnTo>
                    <a:pt x="56" y="42"/>
                  </a:lnTo>
                  <a:lnTo>
                    <a:pt x="31" y="37"/>
                  </a:lnTo>
                  <a:lnTo>
                    <a:pt x="5" y="26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2541600" y="3146400"/>
              <a:ext cx="54000" cy="184320"/>
            </a:xfrm>
            <a:custGeom>
              <a:avLst/>
              <a:gdLst/>
              <a:ahLst/>
              <a:rect l="l" t="t" r="r" b="b"/>
              <a:pathLst>
                <a:path w="36" h="127">
                  <a:moveTo>
                    <a:pt x="36" y="0"/>
                  </a:moveTo>
                  <a:lnTo>
                    <a:pt x="20" y="32"/>
                  </a:lnTo>
                  <a:lnTo>
                    <a:pt x="5" y="53"/>
                  </a:lnTo>
                  <a:lnTo>
                    <a:pt x="0" y="1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6" name=""/>
            <p:cNvSpPr/>
            <p:nvPr/>
          </p:nvSpPr>
          <p:spPr>
            <a:xfrm>
              <a:off x="2487600" y="3260880"/>
              <a:ext cx="100080" cy="285480"/>
            </a:xfrm>
            <a:custGeom>
              <a:avLst/>
              <a:gdLst/>
              <a:ahLst/>
              <a:rect l="l" t="t" r="r" b="b"/>
              <a:pathLst>
                <a:path w="67" h="197">
                  <a:moveTo>
                    <a:pt x="41" y="0"/>
                  </a:moveTo>
                  <a:lnTo>
                    <a:pt x="5" y="22"/>
                  </a:lnTo>
                  <a:lnTo>
                    <a:pt x="0" y="38"/>
                  </a:lnTo>
                  <a:lnTo>
                    <a:pt x="0" y="53"/>
                  </a:lnTo>
                  <a:lnTo>
                    <a:pt x="10" y="69"/>
                  </a:lnTo>
                  <a:lnTo>
                    <a:pt x="20" y="75"/>
                  </a:lnTo>
                  <a:lnTo>
                    <a:pt x="36" y="91"/>
                  </a:lnTo>
                  <a:lnTo>
                    <a:pt x="67" y="133"/>
                  </a:lnTo>
                  <a:lnTo>
                    <a:pt x="56" y="165"/>
                  </a:lnTo>
                  <a:lnTo>
                    <a:pt x="67" y="19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2478240" y="3400560"/>
              <a:ext cx="231480" cy="9972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0" y="69"/>
                  </a:moveTo>
                  <a:lnTo>
                    <a:pt x="88" y="0"/>
                  </a:lnTo>
                  <a:lnTo>
                    <a:pt x="15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2278080" y="3154320"/>
              <a:ext cx="509400" cy="412920"/>
            </a:xfrm>
            <a:custGeom>
              <a:avLst/>
              <a:gdLst/>
              <a:ahLst/>
              <a:rect l="l" t="t" r="r" b="b"/>
              <a:pathLst>
                <a:path w="341" h="286">
                  <a:moveTo>
                    <a:pt x="341" y="286"/>
                  </a:moveTo>
                  <a:lnTo>
                    <a:pt x="331" y="276"/>
                  </a:lnTo>
                  <a:lnTo>
                    <a:pt x="243" y="276"/>
                  </a:lnTo>
                  <a:lnTo>
                    <a:pt x="207" y="260"/>
                  </a:lnTo>
                  <a:lnTo>
                    <a:pt x="212" y="239"/>
                  </a:lnTo>
                  <a:lnTo>
                    <a:pt x="0" y="228"/>
                  </a:lnTo>
                  <a:lnTo>
                    <a:pt x="0" y="80"/>
                  </a:lnTo>
                  <a:lnTo>
                    <a:pt x="31" y="53"/>
                  </a:lnTo>
                  <a:lnTo>
                    <a:pt x="47" y="69"/>
                  </a:lnTo>
                  <a:lnTo>
                    <a:pt x="145" y="27"/>
                  </a:lnTo>
                  <a:lnTo>
                    <a:pt x="212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2333520" y="3184560"/>
              <a:ext cx="230400" cy="10008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155" y="0"/>
                  </a:moveTo>
                  <a:lnTo>
                    <a:pt x="119" y="11"/>
                  </a:lnTo>
                  <a:lnTo>
                    <a:pt x="6" y="69"/>
                  </a:lnTo>
                  <a:lnTo>
                    <a:pt x="0" y="3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1933560" y="3476520"/>
              <a:ext cx="352440" cy="200160"/>
            </a:xfrm>
            <a:custGeom>
              <a:avLst/>
              <a:gdLst/>
              <a:ahLst/>
              <a:rect l="l" t="t" r="r" b="b"/>
              <a:pathLst>
                <a:path w="237" h="138">
                  <a:moveTo>
                    <a:pt x="0" y="127"/>
                  </a:moveTo>
                  <a:lnTo>
                    <a:pt x="150" y="138"/>
                  </a:lnTo>
                  <a:lnTo>
                    <a:pt x="191" y="53"/>
                  </a:lnTo>
                  <a:lnTo>
                    <a:pt x="227" y="26"/>
                  </a:lnTo>
                  <a:lnTo>
                    <a:pt x="237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2141640" y="3676680"/>
              <a:ext cx="493560" cy="628560"/>
            </a:xfrm>
            <a:custGeom>
              <a:avLst/>
              <a:gdLst/>
              <a:ahLst/>
              <a:rect l="l" t="t" r="r" b="b"/>
              <a:pathLst>
                <a:path w="331" h="434">
                  <a:moveTo>
                    <a:pt x="269" y="376"/>
                  </a:moveTo>
                  <a:lnTo>
                    <a:pt x="258" y="376"/>
                  </a:lnTo>
                  <a:lnTo>
                    <a:pt x="248" y="392"/>
                  </a:lnTo>
                  <a:lnTo>
                    <a:pt x="160" y="387"/>
                  </a:lnTo>
                  <a:lnTo>
                    <a:pt x="171" y="397"/>
                  </a:lnTo>
                  <a:lnTo>
                    <a:pt x="160" y="413"/>
                  </a:lnTo>
                  <a:lnTo>
                    <a:pt x="181" y="434"/>
                  </a:lnTo>
                  <a:lnTo>
                    <a:pt x="145" y="429"/>
                  </a:lnTo>
                  <a:lnTo>
                    <a:pt x="129" y="397"/>
                  </a:lnTo>
                  <a:lnTo>
                    <a:pt x="129" y="185"/>
                  </a:lnTo>
                  <a:lnTo>
                    <a:pt x="52" y="148"/>
                  </a:lnTo>
                  <a:lnTo>
                    <a:pt x="5" y="10"/>
                  </a:lnTo>
                  <a:lnTo>
                    <a:pt x="0" y="0"/>
                  </a:lnTo>
                  <a:lnTo>
                    <a:pt x="21" y="0"/>
                  </a:lnTo>
                  <a:lnTo>
                    <a:pt x="145" y="143"/>
                  </a:lnTo>
                  <a:lnTo>
                    <a:pt x="165" y="137"/>
                  </a:lnTo>
                  <a:lnTo>
                    <a:pt x="207" y="137"/>
                  </a:lnTo>
                  <a:lnTo>
                    <a:pt x="253" y="164"/>
                  </a:lnTo>
                  <a:lnTo>
                    <a:pt x="295" y="169"/>
                  </a:lnTo>
                  <a:lnTo>
                    <a:pt x="305" y="222"/>
                  </a:lnTo>
                  <a:lnTo>
                    <a:pt x="331" y="222"/>
                  </a:lnTo>
                  <a:lnTo>
                    <a:pt x="331" y="243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2571840" y="4037040"/>
              <a:ext cx="223920" cy="176040"/>
            </a:xfrm>
            <a:custGeom>
              <a:avLst/>
              <a:gdLst/>
              <a:ahLst/>
              <a:rect l="l" t="t" r="r" b="b"/>
              <a:pathLst>
                <a:path w="150" h="122">
                  <a:moveTo>
                    <a:pt x="0" y="122"/>
                  </a:moveTo>
                  <a:lnTo>
                    <a:pt x="21" y="106"/>
                  </a:lnTo>
                  <a:lnTo>
                    <a:pt x="47" y="100"/>
                  </a:lnTo>
                  <a:lnTo>
                    <a:pt x="52" y="63"/>
                  </a:lnTo>
                  <a:lnTo>
                    <a:pt x="47" y="47"/>
                  </a:lnTo>
                  <a:lnTo>
                    <a:pt x="62" y="37"/>
                  </a:lnTo>
                  <a:lnTo>
                    <a:pt x="68" y="26"/>
                  </a:lnTo>
                  <a:lnTo>
                    <a:pt x="104" y="10"/>
                  </a:lnTo>
                  <a:lnTo>
                    <a:pt x="114" y="21"/>
                  </a:lnTo>
                  <a:lnTo>
                    <a:pt x="140" y="0"/>
                  </a:lnTo>
                  <a:lnTo>
                    <a:pt x="150" y="10"/>
                  </a:lnTo>
                  <a:lnTo>
                    <a:pt x="150" y="9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2541600" y="4037040"/>
              <a:ext cx="93600" cy="183960"/>
            </a:xfrm>
            <a:custGeom>
              <a:avLst/>
              <a:gdLst/>
              <a:ahLst/>
              <a:rect l="l" t="t" r="r" b="b"/>
              <a:pathLst>
                <a:path w="62" h="127">
                  <a:moveTo>
                    <a:pt x="62" y="0"/>
                  </a:moveTo>
                  <a:lnTo>
                    <a:pt x="62" y="16"/>
                  </a:lnTo>
                  <a:lnTo>
                    <a:pt x="15" y="47"/>
                  </a:lnTo>
                  <a:lnTo>
                    <a:pt x="0" y="69"/>
                  </a:lnTo>
                  <a:lnTo>
                    <a:pt x="10" y="74"/>
                  </a:lnTo>
                  <a:lnTo>
                    <a:pt x="15" y="106"/>
                  </a:lnTo>
                  <a:lnTo>
                    <a:pt x="10" y="1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2041560" y="3975120"/>
              <a:ext cx="253800" cy="268200"/>
            </a:xfrm>
            <a:custGeom>
              <a:avLst/>
              <a:gdLst/>
              <a:ahLst/>
              <a:rect l="l" t="t" r="r" b="b"/>
              <a:pathLst>
                <a:path w="171" h="186">
                  <a:moveTo>
                    <a:pt x="114" y="186"/>
                  </a:moveTo>
                  <a:lnTo>
                    <a:pt x="165" y="122"/>
                  </a:lnTo>
                  <a:lnTo>
                    <a:pt x="171" y="85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1887480" y="4237200"/>
              <a:ext cx="52560" cy="140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2741760" y="2371680"/>
              <a:ext cx="463320" cy="820800"/>
            </a:xfrm>
            <a:custGeom>
              <a:avLst/>
              <a:gdLst/>
              <a:ahLst/>
              <a:rect l="l" t="t" r="r" b="b"/>
              <a:pathLst>
                <a:path w="310" h="567">
                  <a:moveTo>
                    <a:pt x="0" y="551"/>
                  </a:moveTo>
                  <a:lnTo>
                    <a:pt x="36" y="556"/>
                  </a:lnTo>
                  <a:lnTo>
                    <a:pt x="88" y="556"/>
                  </a:lnTo>
                  <a:lnTo>
                    <a:pt x="93" y="567"/>
                  </a:lnTo>
                  <a:lnTo>
                    <a:pt x="114" y="567"/>
                  </a:lnTo>
                  <a:lnTo>
                    <a:pt x="119" y="556"/>
                  </a:lnTo>
                  <a:lnTo>
                    <a:pt x="150" y="561"/>
                  </a:lnTo>
                  <a:lnTo>
                    <a:pt x="191" y="561"/>
                  </a:lnTo>
                  <a:lnTo>
                    <a:pt x="222" y="561"/>
                  </a:lnTo>
                  <a:lnTo>
                    <a:pt x="248" y="561"/>
                  </a:lnTo>
                  <a:lnTo>
                    <a:pt x="305" y="561"/>
                  </a:lnTo>
                  <a:lnTo>
                    <a:pt x="305" y="567"/>
                  </a:lnTo>
                  <a:lnTo>
                    <a:pt x="310" y="556"/>
                  </a:lnTo>
                  <a:lnTo>
                    <a:pt x="289" y="381"/>
                  </a:lnTo>
                  <a:lnTo>
                    <a:pt x="237" y="302"/>
                  </a:lnTo>
                  <a:lnTo>
                    <a:pt x="227" y="296"/>
                  </a:lnTo>
                  <a:lnTo>
                    <a:pt x="191" y="206"/>
                  </a:lnTo>
                  <a:lnTo>
                    <a:pt x="175" y="180"/>
                  </a:lnTo>
                  <a:lnTo>
                    <a:pt x="170" y="137"/>
                  </a:lnTo>
                  <a:lnTo>
                    <a:pt x="155" y="90"/>
                  </a:lnTo>
                  <a:lnTo>
                    <a:pt x="150" y="90"/>
                  </a:lnTo>
                  <a:lnTo>
                    <a:pt x="103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2733840" y="3146400"/>
              <a:ext cx="461880" cy="130320"/>
            </a:xfrm>
            <a:custGeom>
              <a:avLst/>
              <a:gdLst/>
              <a:ahLst/>
              <a:rect l="l" t="t" r="r" b="b"/>
              <a:pathLst>
                <a:path w="310" h="90">
                  <a:moveTo>
                    <a:pt x="0" y="0"/>
                  </a:moveTo>
                  <a:lnTo>
                    <a:pt x="88" y="5"/>
                  </a:lnTo>
                  <a:lnTo>
                    <a:pt x="93" y="11"/>
                  </a:lnTo>
                  <a:lnTo>
                    <a:pt x="217" y="11"/>
                  </a:lnTo>
                  <a:lnTo>
                    <a:pt x="237" y="21"/>
                  </a:lnTo>
                  <a:lnTo>
                    <a:pt x="242" y="64"/>
                  </a:lnTo>
                  <a:lnTo>
                    <a:pt x="289" y="69"/>
                  </a:lnTo>
                  <a:lnTo>
                    <a:pt x="294" y="79"/>
                  </a:lnTo>
                  <a:lnTo>
                    <a:pt x="304" y="85"/>
                  </a:lnTo>
                  <a:lnTo>
                    <a:pt x="310" y="9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2879640" y="3176640"/>
              <a:ext cx="1077840" cy="446040"/>
            </a:xfrm>
            <a:custGeom>
              <a:avLst/>
              <a:gdLst/>
              <a:ahLst/>
              <a:rect l="l" t="t" r="r" b="b"/>
              <a:pathLst>
                <a:path w="723" h="308">
                  <a:moveTo>
                    <a:pt x="418" y="164"/>
                  </a:moveTo>
                  <a:lnTo>
                    <a:pt x="408" y="175"/>
                  </a:lnTo>
                  <a:lnTo>
                    <a:pt x="377" y="175"/>
                  </a:lnTo>
                  <a:lnTo>
                    <a:pt x="330" y="196"/>
                  </a:lnTo>
                  <a:lnTo>
                    <a:pt x="253" y="196"/>
                  </a:lnTo>
                  <a:lnTo>
                    <a:pt x="253" y="233"/>
                  </a:lnTo>
                  <a:lnTo>
                    <a:pt x="222" y="249"/>
                  </a:lnTo>
                  <a:lnTo>
                    <a:pt x="165" y="223"/>
                  </a:lnTo>
                  <a:lnTo>
                    <a:pt x="98" y="270"/>
                  </a:lnTo>
                  <a:lnTo>
                    <a:pt x="15" y="270"/>
                  </a:lnTo>
                  <a:lnTo>
                    <a:pt x="10" y="217"/>
                  </a:lnTo>
                  <a:lnTo>
                    <a:pt x="15" y="159"/>
                  </a:lnTo>
                  <a:lnTo>
                    <a:pt x="21" y="69"/>
                  </a:lnTo>
                  <a:lnTo>
                    <a:pt x="21" y="16"/>
                  </a:lnTo>
                  <a:lnTo>
                    <a:pt x="0" y="16"/>
                  </a:lnTo>
                  <a:lnTo>
                    <a:pt x="0" y="5"/>
                  </a:lnTo>
                  <a:lnTo>
                    <a:pt x="21" y="0"/>
                  </a:lnTo>
                  <a:lnTo>
                    <a:pt x="46" y="0"/>
                  </a:lnTo>
                  <a:lnTo>
                    <a:pt x="82" y="27"/>
                  </a:lnTo>
                  <a:lnTo>
                    <a:pt x="206" y="27"/>
                  </a:lnTo>
                  <a:lnTo>
                    <a:pt x="212" y="16"/>
                  </a:lnTo>
                  <a:lnTo>
                    <a:pt x="227" y="32"/>
                  </a:lnTo>
                  <a:lnTo>
                    <a:pt x="325" y="48"/>
                  </a:lnTo>
                  <a:lnTo>
                    <a:pt x="335" y="53"/>
                  </a:lnTo>
                  <a:lnTo>
                    <a:pt x="356" y="58"/>
                  </a:lnTo>
                  <a:lnTo>
                    <a:pt x="366" y="74"/>
                  </a:lnTo>
                  <a:lnTo>
                    <a:pt x="382" y="64"/>
                  </a:lnTo>
                  <a:lnTo>
                    <a:pt x="485" y="74"/>
                  </a:lnTo>
                  <a:lnTo>
                    <a:pt x="439" y="106"/>
                  </a:lnTo>
                  <a:lnTo>
                    <a:pt x="459" y="106"/>
                  </a:lnTo>
                  <a:lnTo>
                    <a:pt x="470" y="149"/>
                  </a:lnTo>
                  <a:lnTo>
                    <a:pt x="501" y="122"/>
                  </a:lnTo>
                  <a:lnTo>
                    <a:pt x="578" y="180"/>
                  </a:lnTo>
                  <a:lnTo>
                    <a:pt x="609" y="164"/>
                  </a:lnTo>
                  <a:lnTo>
                    <a:pt x="650" y="164"/>
                  </a:lnTo>
                  <a:lnTo>
                    <a:pt x="723" y="159"/>
                  </a:lnTo>
                  <a:lnTo>
                    <a:pt x="723" y="180"/>
                  </a:lnTo>
                  <a:lnTo>
                    <a:pt x="707" y="180"/>
                  </a:lnTo>
                  <a:lnTo>
                    <a:pt x="692" y="186"/>
                  </a:lnTo>
                  <a:lnTo>
                    <a:pt x="687" y="191"/>
                  </a:lnTo>
                  <a:lnTo>
                    <a:pt x="645" y="207"/>
                  </a:lnTo>
                  <a:lnTo>
                    <a:pt x="635" y="249"/>
                  </a:lnTo>
                  <a:lnTo>
                    <a:pt x="588" y="286"/>
                  </a:lnTo>
                  <a:lnTo>
                    <a:pt x="532" y="297"/>
                  </a:lnTo>
                  <a:lnTo>
                    <a:pt x="532" y="308"/>
                  </a:lnTo>
                  <a:lnTo>
                    <a:pt x="521" y="297"/>
                  </a:lnTo>
                  <a:lnTo>
                    <a:pt x="449" y="30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3319560" y="3360600"/>
              <a:ext cx="176040" cy="39960"/>
            </a:xfrm>
            <a:custGeom>
              <a:avLst/>
              <a:gdLst/>
              <a:ahLst/>
              <a:rect l="l" t="t" r="r" b="b"/>
              <a:pathLst>
                <a:path w="119" h="27">
                  <a:moveTo>
                    <a:pt x="119" y="27"/>
                  </a:moveTo>
                  <a:lnTo>
                    <a:pt x="109" y="16"/>
                  </a:lnTo>
                  <a:lnTo>
                    <a:pt x="62" y="0"/>
                  </a:lnTo>
                  <a:lnTo>
                    <a:pt x="31" y="11"/>
                  </a:lnTo>
                  <a:lnTo>
                    <a:pt x="26" y="27"/>
                  </a:lnTo>
                  <a:lnTo>
                    <a:pt x="21" y="16"/>
                  </a:lnTo>
                  <a:lnTo>
                    <a:pt x="0" y="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3257640" y="3376440"/>
              <a:ext cx="160200" cy="114480"/>
            </a:xfrm>
            <a:custGeom>
              <a:avLst/>
              <a:gdLst/>
              <a:ahLst/>
              <a:rect l="l" t="t" r="r" b="b"/>
              <a:pathLst>
                <a:path w="108" h="79">
                  <a:moveTo>
                    <a:pt x="0" y="58"/>
                  </a:moveTo>
                  <a:lnTo>
                    <a:pt x="72" y="42"/>
                  </a:lnTo>
                  <a:lnTo>
                    <a:pt x="72" y="0"/>
                  </a:lnTo>
                  <a:lnTo>
                    <a:pt x="82" y="53"/>
                  </a:lnTo>
                  <a:lnTo>
                    <a:pt x="72" y="48"/>
                  </a:lnTo>
                  <a:lnTo>
                    <a:pt x="77" y="64"/>
                  </a:lnTo>
                  <a:lnTo>
                    <a:pt x="108" y="7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3311640" y="3514680"/>
              <a:ext cx="137880" cy="12240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  <a:close/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3311640" y="3514680"/>
              <a:ext cx="137880" cy="12240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3311640" y="3514680"/>
              <a:ext cx="223560" cy="138240"/>
            </a:xfrm>
            <a:custGeom>
              <a:avLst/>
              <a:gdLst/>
              <a:ahLst/>
              <a:rect l="l" t="t" r="r" b="b"/>
              <a:pathLst>
                <a:path w="150" h="96">
                  <a:moveTo>
                    <a:pt x="93" y="0"/>
                  </a:moveTo>
                  <a:lnTo>
                    <a:pt x="150" y="0"/>
                  </a:lnTo>
                  <a:lnTo>
                    <a:pt x="124" y="85"/>
                  </a:lnTo>
                  <a:lnTo>
                    <a:pt x="129" y="90"/>
                  </a:lnTo>
                  <a:lnTo>
                    <a:pt x="114" y="90"/>
                  </a:lnTo>
                  <a:lnTo>
                    <a:pt x="88" y="96"/>
                  </a:lnTo>
                  <a:lnTo>
                    <a:pt x="0" y="8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3251160" y="3606840"/>
              <a:ext cx="74520" cy="237960"/>
            </a:xfrm>
            <a:custGeom>
              <a:avLst/>
              <a:gdLst/>
              <a:ahLst/>
              <a:rect l="l" t="t" r="r" b="b"/>
              <a:pathLst>
                <a:path w="51" h="164">
                  <a:moveTo>
                    <a:pt x="41" y="5"/>
                  </a:moveTo>
                  <a:lnTo>
                    <a:pt x="26" y="0"/>
                  </a:lnTo>
                  <a:lnTo>
                    <a:pt x="0" y="0"/>
                  </a:lnTo>
                  <a:lnTo>
                    <a:pt x="0" y="58"/>
                  </a:lnTo>
                  <a:lnTo>
                    <a:pt x="0" y="127"/>
                  </a:lnTo>
                  <a:lnTo>
                    <a:pt x="5" y="127"/>
                  </a:lnTo>
                  <a:lnTo>
                    <a:pt x="41" y="117"/>
                  </a:lnTo>
                  <a:lnTo>
                    <a:pt x="51" y="127"/>
                  </a:lnTo>
                  <a:lnTo>
                    <a:pt x="26" y="154"/>
                  </a:lnTo>
                  <a:lnTo>
                    <a:pt x="26" y="16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3251160" y="3790800"/>
              <a:ext cx="384120" cy="368280"/>
            </a:xfrm>
            <a:custGeom>
              <a:avLst/>
              <a:gdLst/>
              <a:ahLst/>
              <a:rect l="l" t="t" r="r" b="b"/>
              <a:pathLst>
                <a:path w="258" h="255">
                  <a:moveTo>
                    <a:pt x="0" y="0"/>
                  </a:moveTo>
                  <a:lnTo>
                    <a:pt x="5" y="53"/>
                  </a:lnTo>
                  <a:lnTo>
                    <a:pt x="82" y="96"/>
                  </a:lnTo>
                  <a:lnTo>
                    <a:pt x="103" y="101"/>
                  </a:lnTo>
                  <a:lnTo>
                    <a:pt x="196" y="164"/>
                  </a:lnTo>
                  <a:lnTo>
                    <a:pt x="211" y="228"/>
                  </a:lnTo>
                  <a:lnTo>
                    <a:pt x="258" y="228"/>
                  </a:lnTo>
                  <a:lnTo>
                    <a:pt x="232" y="25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2787480" y="3828960"/>
              <a:ext cx="60480" cy="208080"/>
            </a:xfrm>
            <a:custGeom>
              <a:avLst/>
              <a:gdLst/>
              <a:ahLst/>
              <a:rect l="l" t="t" r="r" b="b"/>
              <a:pathLst>
                <a:path w="41" h="143">
                  <a:moveTo>
                    <a:pt x="36" y="0"/>
                  </a:moveTo>
                  <a:lnTo>
                    <a:pt x="41" y="10"/>
                  </a:lnTo>
                  <a:lnTo>
                    <a:pt x="41" y="37"/>
                  </a:lnTo>
                  <a:lnTo>
                    <a:pt x="31" y="47"/>
                  </a:lnTo>
                  <a:lnTo>
                    <a:pt x="31" y="63"/>
                  </a:lnTo>
                  <a:lnTo>
                    <a:pt x="21" y="63"/>
                  </a:lnTo>
                  <a:lnTo>
                    <a:pt x="21" y="116"/>
                  </a:lnTo>
                  <a:lnTo>
                    <a:pt x="15" y="116"/>
                  </a:lnTo>
                  <a:lnTo>
                    <a:pt x="15" y="127"/>
                  </a:lnTo>
                  <a:lnTo>
                    <a:pt x="5" y="127"/>
                  </a:lnTo>
                  <a:lnTo>
                    <a:pt x="5" y="143"/>
                  </a:lnTo>
                  <a:lnTo>
                    <a:pt x="0" y="13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>
              <a:off x="2841480" y="3844800"/>
              <a:ext cx="52560" cy="328680"/>
            </a:xfrm>
            <a:custGeom>
              <a:avLst/>
              <a:gdLst/>
              <a:ahLst/>
              <a:rect l="l" t="t" r="r" b="b"/>
              <a:pathLst>
                <a:path w="36" h="228">
                  <a:moveTo>
                    <a:pt x="36" y="0"/>
                  </a:moveTo>
                  <a:lnTo>
                    <a:pt x="31" y="0"/>
                  </a:lnTo>
                  <a:lnTo>
                    <a:pt x="31" y="21"/>
                  </a:lnTo>
                  <a:lnTo>
                    <a:pt x="21" y="27"/>
                  </a:lnTo>
                  <a:lnTo>
                    <a:pt x="16" y="53"/>
                  </a:lnTo>
                  <a:lnTo>
                    <a:pt x="21" y="59"/>
                  </a:lnTo>
                  <a:lnTo>
                    <a:pt x="21" y="85"/>
                  </a:lnTo>
                  <a:lnTo>
                    <a:pt x="16" y="85"/>
                  </a:lnTo>
                  <a:lnTo>
                    <a:pt x="10" y="196"/>
                  </a:lnTo>
                  <a:lnTo>
                    <a:pt x="0" y="196"/>
                  </a:lnTo>
                  <a:lnTo>
                    <a:pt x="0" y="202"/>
                  </a:lnTo>
                  <a:lnTo>
                    <a:pt x="16" y="212"/>
                  </a:lnTo>
                  <a:lnTo>
                    <a:pt x="16" y="228"/>
                  </a:lnTo>
                  <a:lnTo>
                    <a:pt x="5" y="22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2825640" y="41371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2563920" y="4173480"/>
              <a:ext cx="301680" cy="69840"/>
            </a:xfrm>
            <a:custGeom>
              <a:avLst/>
              <a:gdLst/>
              <a:ahLst/>
              <a:rect l="l" t="t" r="r" b="b"/>
              <a:pathLst>
                <a:path w="202" h="48">
                  <a:moveTo>
                    <a:pt x="202" y="0"/>
                  </a:moveTo>
                  <a:lnTo>
                    <a:pt x="196" y="11"/>
                  </a:lnTo>
                  <a:lnTo>
                    <a:pt x="155" y="0"/>
                  </a:lnTo>
                  <a:lnTo>
                    <a:pt x="150" y="5"/>
                  </a:lnTo>
                  <a:lnTo>
                    <a:pt x="88" y="32"/>
                  </a:lnTo>
                  <a:lnTo>
                    <a:pt x="78" y="48"/>
                  </a:lnTo>
                  <a:lnTo>
                    <a:pt x="73" y="37"/>
                  </a:lnTo>
                  <a:lnTo>
                    <a:pt x="0" y="37"/>
                  </a:lnTo>
                  <a:lnTo>
                    <a:pt x="5" y="27"/>
                  </a:lnTo>
                  <a:lnTo>
                    <a:pt x="0" y="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2695680" y="4027320"/>
              <a:ext cx="83880" cy="185760"/>
            </a:xfrm>
            <a:custGeom>
              <a:avLst/>
              <a:gdLst/>
              <a:ahLst/>
              <a:rect l="l" t="t" r="r" b="b"/>
              <a:pathLst>
                <a:path w="57" h="128">
                  <a:moveTo>
                    <a:pt x="0" y="11"/>
                  </a:moveTo>
                  <a:lnTo>
                    <a:pt x="57" y="0"/>
                  </a:lnTo>
                  <a:lnTo>
                    <a:pt x="57" y="27"/>
                  </a:lnTo>
                  <a:lnTo>
                    <a:pt x="46" y="27"/>
                  </a:lnTo>
                  <a:lnTo>
                    <a:pt x="46" y="48"/>
                  </a:lnTo>
                  <a:lnTo>
                    <a:pt x="41" y="48"/>
                  </a:lnTo>
                  <a:lnTo>
                    <a:pt x="41" y="69"/>
                  </a:lnTo>
                  <a:lnTo>
                    <a:pt x="36" y="69"/>
                  </a:lnTo>
                  <a:lnTo>
                    <a:pt x="36" y="106"/>
                  </a:lnTo>
                  <a:lnTo>
                    <a:pt x="31" y="106"/>
                  </a:lnTo>
                  <a:lnTo>
                    <a:pt x="31" y="117"/>
                  </a:lnTo>
                  <a:lnTo>
                    <a:pt x="36" y="117"/>
                  </a:lnTo>
                  <a:lnTo>
                    <a:pt x="36" y="12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2795760" y="4037040"/>
              <a:ext cx="52200" cy="9036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36" y="63"/>
                  </a:moveTo>
                  <a:lnTo>
                    <a:pt x="26" y="58"/>
                  </a:lnTo>
                  <a:lnTo>
                    <a:pt x="26" y="53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2847960" y="3867120"/>
              <a:ext cx="409680" cy="270000"/>
            </a:xfrm>
            <a:custGeom>
              <a:avLst/>
              <a:gdLst/>
              <a:ahLst/>
              <a:rect l="l" t="t" r="r" b="b"/>
              <a:pathLst>
                <a:path w="274" h="186">
                  <a:moveTo>
                    <a:pt x="0" y="186"/>
                  </a:moveTo>
                  <a:lnTo>
                    <a:pt x="5" y="180"/>
                  </a:lnTo>
                  <a:lnTo>
                    <a:pt x="140" y="164"/>
                  </a:lnTo>
                  <a:lnTo>
                    <a:pt x="227" y="96"/>
                  </a:lnTo>
                  <a:lnTo>
                    <a:pt x="222" y="64"/>
                  </a:lnTo>
                  <a:lnTo>
                    <a:pt x="227" y="11"/>
                  </a:lnTo>
                  <a:lnTo>
                    <a:pt x="274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3179880" y="3828960"/>
              <a:ext cx="409320" cy="222480"/>
            </a:xfrm>
            <a:custGeom>
              <a:avLst/>
              <a:gdLst/>
              <a:ahLst/>
              <a:rect l="l" t="t" r="r" b="b"/>
              <a:pathLst>
                <a:path w="274" h="153">
                  <a:moveTo>
                    <a:pt x="0" y="100"/>
                  </a:moveTo>
                  <a:lnTo>
                    <a:pt x="98" y="143"/>
                  </a:lnTo>
                  <a:lnTo>
                    <a:pt x="98" y="153"/>
                  </a:lnTo>
                  <a:lnTo>
                    <a:pt x="103" y="143"/>
                  </a:lnTo>
                  <a:lnTo>
                    <a:pt x="202" y="100"/>
                  </a:lnTo>
                  <a:lnTo>
                    <a:pt x="196" y="10"/>
                  </a:lnTo>
                  <a:lnTo>
                    <a:pt x="207" y="0"/>
                  </a:lnTo>
                  <a:lnTo>
                    <a:pt x="248" y="37"/>
                  </a:lnTo>
                  <a:lnTo>
                    <a:pt x="274" y="3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3265560" y="3797280"/>
              <a:ext cx="237960" cy="69840"/>
            </a:xfrm>
            <a:custGeom>
              <a:avLst/>
              <a:gdLst/>
              <a:ahLst/>
              <a:rect l="l" t="t" r="r" b="b"/>
              <a:pathLst>
                <a:path w="160" h="48">
                  <a:moveTo>
                    <a:pt x="0" y="48"/>
                  </a:moveTo>
                  <a:lnTo>
                    <a:pt x="5" y="38"/>
                  </a:lnTo>
                  <a:lnTo>
                    <a:pt x="46" y="27"/>
                  </a:lnTo>
                  <a:lnTo>
                    <a:pt x="67" y="16"/>
                  </a:lnTo>
                  <a:lnTo>
                    <a:pt x="114" y="6"/>
                  </a:lnTo>
                  <a:lnTo>
                    <a:pt x="124" y="0"/>
                  </a:lnTo>
                  <a:lnTo>
                    <a:pt x="139" y="11"/>
                  </a:lnTo>
                  <a:lnTo>
                    <a:pt x="150" y="11"/>
                  </a:lnTo>
                  <a:lnTo>
                    <a:pt x="160" y="11"/>
                  </a:lnTo>
                  <a:lnTo>
                    <a:pt x="155" y="16"/>
                  </a:lnTo>
                  <a:lnTo>
                    <a:pt x="134" y="22"/>
                  </a:lnTo>
                  <a:lnTo>
                    <a:pt x="129" y="1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3425760" y="3652920"/>
              <a:ext cx="85680" cy="144360"/>
            </a:xfrm>
            <a:custGeom>
              <a:avLst/>
              <a:gdLst/>
              <a:ahLst/>
              <a:rect l="l" t="t" r="r" b="b"/>
              <a:pathLst>
                <a:path w="57" h="100">
                  <a:moveTo>
                    <a:pt x="57" y="0"/>
                  </a:moveTo>
                  <a:lnTo>
                    <a:pt x="42" y="5"/>
                  </a:lnTo>
                  <a:lnTo>
                    <a:pt x="31" y="10"/>
                  </a:lnTo>
                  <a:lnTo>
                    <a:pt x="0" y="63"/>
                  </a:lnTo>
                  <a:lnTo>
                    <a:pt x="21" y="74"/>
                  </a:lnTo>
                  <a:lnTo>
                    <a:pt x="21" y="10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3365640" y="3745080"/>
              <a:ext cx="60120" cy="1584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0" y="11"/>
                  </a:moveTo>
                  <a:lnTo>
                    <a:pt x="26" y="11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3379680" y="3706920"/>
              <a:ext cx="223920" cy="75960"/>
            </a:xfrm>
            <a:custGeom>
              <a:avLst/>
              <a:gdLst/>
              <a:ahLst/>
              <a:rect l="l" t="t" r="r" b="b"/>
              <a:pathLst>
                <a:path w="150" h="53">
                  <a:moveTo>
                    <a:pt x="0" y="53"/>
                  </a:moveTo>
                  <a:lnTo>
                    <a:pt x="0" y="42"/>
                  </a:lnTo>
                  <a:lnTo>
                    <a:pt x="16" y="42"/>
                  </a:lnTo>
                  <a:lnTo>
                    <a:pt x="62" y="53"/>
                  </a:lnTo>
                  <a:lnTo>
                    <a:pt x="78" y="42"/>
                  </a:lnTo>
                  <a:lnTo>
                    <a:pt x="83" y="37"/>
                  </a:lnTo>
                  <a:lnTo>
                    <a:pt x="130" y="37"/>
                  </a:lnTo>
                  <a:lnTo>
                    <a:pt x="15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 flipH="1">
              <a:off x="3057480" y="3890880"/>
              <a:ext cx="7920" cy="64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2959200" y="3897360"/>
              <a:ext cx="98280" cy="936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1" y="0"/>
                  </a:lnTo>
                  <a:lnTo>
                    <a:pt x="25" y="6"/>
                  </a:lnTo>
                  <a:lnTo>
                    <a:pt x="0" y="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2879640" y="3906720"/>
              <a:ext cx="79560" cy="648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0"/>
                  </a:moveTo>
                  <a:lnTo>
                    <a:pt x="41" y="5"/>
                  </a:lnTo>
                  <a:lnTo>
                    <a:pt x="1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 flipH="1">
              <a:off x="2871720" y="3913200"/>
              <a:ext cx="7920" cy="79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3103560" y="4067280"/>
              <a:ext cx="76320" cy="29880"/>
            </a:xfrm>
            <a:custGeom>
              <a:avLst/>
              <a:gdLst/>
              <a:ahLst/>
              <a:rect l="l" t="t" r="r" b="b"/>
              <a:pathLst>
                <a:path w="51" h="21">
                  <a:moveTo>
                    <a:pt x="0" y="0"/>
                  </a:moveTo>
                  <a:lnTo>
                    <a:pt x="46" y="5"/>
                  </a:lnTo>
                  <a:lnTo>
                    <a:pt x="51" y="2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3157560" y="4097160"/>
              <a:ext cx="22320" cy="82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54" name=""/>
            <p:cNvGrpSpPr/>
            <p:nvPr/>
          </p:nvGrpSpPr>
          <p:grpSpPr>
            <a:xfrm>
              <a:off x="2763720" y="2587680"/>
              <a:ext cx="2712960" cy="2469600"/>
              <a:chOff x="2763720" y="2587680"/>
              <a:chExt cx="2712960" cy="2469600"/>
            </a:xfrm>
          </p:grpSpPr>
          <p:sp>
            <p:nvSpPr>
              <p:cNvPr id="1655" name=""/>
              <p:cNvSpPr/>
              <p:nvPr/>
            </p:nvSpPr>
            <p:spPr>
              <a:xfrm>
                <a:off x="3150000" y="4105440"/>
                <a:ext cx="7200" cy="84960"/>
              </a:xfrm>
              <a:custGeom>
                <a:avLst/>
                <a:gdLst/>
                <a:ahLst/>
                <a:rect l="l" t="t" r="r" b="b"/>
                <a:pathLst>
                  <a:path w="5" h="59">
                    <a:moveTo>
                      <a:pt x="5" y="0"/>
                    </a:moveTo>
                    <a:lnTo>
                      <a:pt x="5" y="16"/>
                    </a:lnTo>
                    <a:lnTo>
                      <a:pt x="0" y="43"/>
                    </a:lnTo>
                    <a:lnTo>
                      <a:pt x="0" y="5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160" bIns="38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6" name=""/>
              <p:cNvSpPr/>
              <p:nvPr/>
            </p:nvSpPr>
            <p:spPr>
              <a:xfrm>
                <a:off x="3150000" y="4190760"/>
                <a:ext cx="107280" cy="37440"/>
              </a:xfrm>
              <a:custGeom>
                <a:avLst/>
                <a:gdLst/>
                <a:ahLst/>
                <a:rect l="l" t="t" r="r" b="b"/>
                <a:pathLst>
                  <a:path w="72" h="26">
                    <a:moveTo>
                      <a:pt x="0" y="0"/>
                    </a:moveTo>
                    <a:lnTo>
                      <a:pt x="5" y="5"/>
                    </a:lnTo>
                    <a:lnTo>
                      <a:pt x="25" y="10"/>
                    </a:lnTo>
                    <a:lnTo>
                      <a:pt x="51" y="21"/>
                    </a:lnTo>
                    <a:lnTo>
                      <a:pt x="72" y="2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7" name=""/>
              <p:cNvSpPr/>
              <p:nvPr/>
            </p:nvSpPr>
            <p:spPr>
              <a:xfrm>
                <a:off x="3157560" y="4105440"/>
                <a:ext cx="99720" cy="122760"/>
              </a:xfrm>
              <a:custGeom>
                <a:avLst/>
                <a:gdLst/>
                <a:ahLst/>
                <a:rect l="l" t="t" r="r" b="b"/>
                <a:pathLst>
                  <a:path w="67" h="85">
                    <a:moveTo>
                      <a:pt x="67" y="85"/>
                    </a:moveTo>
                    <a:lnTo>
                      <a:pt x="62" y="75"/>
                    </a:lnTo>
                    <a:lnTo>
                      <a:pt x="51" y="64"/>
                    </a:lnTo>
                    <a:lnTo>
                      <a:pt x="36" y="43"/>
                    </a:lnTo>
                    <a:lnTo>
                      <a:pt x="20" y="22"/>
                    </a:lnTo>
                    <a:lnTo>
                      <a:pt x="5" y="6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8" name=""/>
              <p:cNvSpPr/>
              <p:nvPr/>
            </p:nvSpPr>
            <p:spPr>
              <a:xfrm>
                <a:off x="3064680" y="4067640"/>
                <a:ext cx="46080" cy="107280"/>
              </a:xfrm>
              <a:custGeom>
                <a:avLst/>
                <a:gdLst/>
                <a:ahLst/>
                <a:rect l="l" t="t" r="r" b="b"/>
                <a:pathLst>
                  <a:path w="31" h="74">
                    <a:moveTo>
                      <a:pt x="31" y="0"/>
                    </a:moveTo>
                    <a:lnTo>
                      <a:pt x="26" y="5"/>
                    </a:lnTo>
                    <a:lnTo>
                      <a:pt x="20" y="11"/>
                    </a:lnTo>
                    <a:lnTo>
                      <a:pt x="10" y="26"/>
                    </a:lnTo>
                    <a:lnTo>
                      <a:pt x="5" y="48"/>
                    </a:lnTo>
                    <a:lnTo>
                      <a:pt x="0" y="7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9" name=""/>
              <p:cNvSpPr/>
              <p:nvPr/>
            </p:nvSpPr>
            <p:spPr>
              <a:xfrm>
                <a:off x="3064680" y="4174920"/>
                <a:ext cx="1440" cy="15480"/>
              </a:xfrm>
              <a:custGeom>
                <a:avLst/>
                <a:gdLst/>
                <a:ahLst/>
                <a:rect l="l" t="t" r="r" b="b"/>
                <a:pathLst>
                  <a:path w="0" h="11">
                    <a:moveTo>
                      <a:pt x="0" y="0"/>
                    </a:moveTo>
                    <a:lnTo>
                      <a:pt x="0" y="5"/>
                    </a:lnTo>
                    <a:lnTo>
                      <a:pt x="0" y="11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0" name=""/>
              <p:cNvSpPr/>
              <p:nvPr/>
            </p:nvSpPr>
            <p:spPr>
              <a:xfrm>
                <a:off x="2787120" y="4190760"/>
                <a:ext cx="277560" cy="137160"/>
              </a:xfrm>
              <a:custGeom>
                <a:avLst/>
                <a:gdLst/>
                <a:ahLst/>
                <a:rect l="l" t="t" r="r" b="b"/>
                <a:pathLst>
                  <a:path w="186" h="95">
                    <a:moveTo>
                      <a:pt x="186" y="0"/>
                    </a:moveTo>
                    <a:lnTo>
                      <a:pt x="175" y="10"/>
                    </a:lnTo>
                    <a:lnTo>
                      <a:pt x="170" y="16"/>
                    </a:lnTo>
                    <a:lnTo>
                      <a:pt x="160" y="26"/>
                    </a:lnTo>
                    <a:lnTo>
                      <a:pt x="114" y="53"/>
                    </a:lnTo>
                    <a:lnTo>
                      <a:pt x="98" y="53"/>
                    </a:lnTo>
                    <a:lnTo>
                      <a:pt x="88" y="69"/>
                    </a:lnTo>
                    <a:lnTo>
                      <a:pt x="46" y="85"/>
                    </a:lnTo>
                    <a:lnTo>
                      <a:pt x="41" y="90"/>
                    </a:lnTo>
                    <a:lnTo>
                      <a:pt x="31" y="90"/>
                    </a:lnTo>
                    <a:lnTo>
                      <a:pt x="10" y="95"/>
                    </a:lnTo>
                    <a:lnTo>
                      <a:pt x="5" y="95"/>
                    </a:lnTo>
                    <a:lnTo>
                      <a:pt x="5" y="90"/>
                    </a:lnTo>
                    <a:lnTo>
                      <a:pt x="0" y="95"/>
                    </a:lnTo>
                    <a:lnTo>
                      <a:pt x="0" y="9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1" name=""/>
              <p:cNvSpPr/>
              <p:nvPr/>
            </p:nvSpPr>
            <p:spPr>
              <a:xfrm>
                <a:off x="2763720" y="4328280"/>
                <a:ext cx="23400" cy="15480"/>
              </a:xfrm>
              <a:custGeom>
                <a:avLst/>
                <a:gdLst/>
                <a:ahLst/>
                <a:rect l="l" t="t" r="r" b="b"/>
                <a:pathLst>
                  <a:path w="16" h="11">
                    <a:moveTo>
                      <a:pt x="16" y="0"/>
                    </a:moveTo>
                    <a:lnTo>
                      <a:pt x="11" y="0"/>
                    </a:lnTo>
                    <a:lnTo>
                      <a:pt x="6" y="5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2" name=""/>
              <p:cNvSpPr/>
              <p:nvPr/>
            </p:nvSpPr>
            <p:spPr>
              <a:xfrm>
                <a:off x="2763720" y="4344120"/>
                <a:ext cx="1080" cy="7200"/>
              </a:xfrm>
              <a:custGeom>
                <a:avLst/>
                <a:gdLst/>
                <a:ahLst/>
                <a:rect l="l" t="t" r="r" b="b"/>
                <a:pathLst>
                  <a:path w="0" h="5">
                    <a:moveTo>
                      <a:pt x="0" y="0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3" name=""/>
              <p:cNvSpPr/>
              <p:nvPr/>
            </p:nvSpPr>
            <p:spPr>
              <a:xfrm>
                <a:off x="2763720" y="4351680"/>
                <a:ext cx="23400" cy="7200"/>
              </a:xfrm>
              <a:custGeom>
                <a:avLst/>
                <a:gdLst/>
                <a:ahLst/>
                <a:rect l="l" t="t" r="r" b="b"/>
                <a:pathLst>
                  <a:path w="16" h="5">
                    <a:moveTo>
                      <a:pt x="0" y="0"/>
                    </a:moveTo>
                    <a:lnTo>
                      <a:pt x="6" y="5"/>
                    </a:lnTo>
                    <a:lnTo>
                      <a:pt x="11" y="5"/>
                    </a:lnTo>
                    <a:lnTo>
                      <a:pt x="16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4" name=""/>
              <p:cNvSpPr/>
              <p:nvPr/>
            </p:nvSpPr>
            <p:spPr>
              <a:xfrm>
                <a:off x="2787120" y="4351680"/>
                <a:ext cx="1440" cy="7200"/>
              </a:xfrm>
              <a:prstGeom prst="rect">
                <a:avLst/>
              </a:prstGeom>
              <a:noFill/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5" name=""/>
              <p:cNvSpPr/>
              <p:nvPr/>
            </p:nvSpPr>
            <p:spPr>
              <a:xfrm>
                <a:off x="2787120" y="4197960"/>
                <a:ext cx="353520" cy="153360"/>
              </a:xfrm>
              <a:custGeom>
                <a:avLst/>
                <a:gdLst/>
                <a:ahLst/>
                <a:rect l="l" t="t" r="r" b="b"/>
                <a:pathLst>
                  <a:path w="237" h="106">
                    <a:moveTo>
                      <a:pt x="0" y="106"/>
                    </a:moveTo>
                    <a:lnTo>
                      <a:pt x="93" y="69"/>
                    </a:lnTo>
                    <a:lnTo>
                      <a:pt x="160" y="53"/>
                    </a:lnTo>
                    <a:lnTo>
                      <a:pt x="237" y="0"/>
                    </a:lnTo>
                    <a:lnTo>
                      <a:pt x="186" y="0"/>
                    </a:lnTo>
                    <a:lnTo>
                      <a:pt x="170" y="11"/>
                    </a:lnTo>
                    <a:lnTo>
                      <a:pt x="150" y="4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6" name=""/>
              <p:cNvSpPr/>
              <p:nvPr/>
            </p:nvSpPr>
            <p:spPr>
              <a:xfrm>
                <a:off x="3011400" y="4267800"/>
                <a:ext cx="1080" cy="14400"/>
              </a:xfrm>
              <a:custGeom>
                <a:avLst/>
                <a:gdLst/>
                <a:ahLst/>
                <a:rect l="l" t="t" r="r" b="b"/>
                <a:pathLst>
                  <a:path w="0" h="10">
                    <a:moveTo>
                      <a:pt x="0" y="0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7" name=""/>
              <p:cNvSpPr/>
              <p:nvPr/>
            </p:nvSpPr>
            <p:spPr>
              <a:xfrm>
                <a:off x="2994840" y="4282200"/>
                <a:ext cx="16560" cy="31680"/>
              </a:xfrm>
              <a:custGeom>
                <a:avLst/>
                <a:gdLst/>
                <a:ahLst/>
                <a:rect l="l" t="t" r="r" b="b"/>
                <a:pathLst>
                  <a:path w="11" h="22">
                    <a:moveTo>
                      <a:pt x="11" y="0"/>
                    </a:moveTo>
                    <a:lnTo>
                      <a:pt x="5" y="6"/>
                    </a:lnTo>
                    <a:lnTo>
                      <a:pt x="5" y="16"/>
                    </a:lnTo>
                    <a:lnTo>
                      <a:pt x="0" y="2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8" name=""/>
              <p:cNvSpPr/>
              <p:nvPr/>
            </p:nvSpPr>
            <p:spPr>
              <a:xfrm>
                <a:off x="2957400" y="4313880"/>
                <a:ext cx="37080" cy="76680"/>
              </a:xfrm>
              <a:custGeom>
                <a:avLst/>
                <a:gdLst/>
                <a:ahLst/>
                <a:rect l="l" t="t" r="r" b="b"/>
                <a:pathLst>
                  <a:path w="25" h="53">
                    <a:moveTo>
                      <a:pt x="25" y="0"/>
                    </a:moveTo>
                    <a:lnTo>
                      <a:pt x="15" y="5"/>
                    </a:lnTo>
                    <a:lnTo>
                      <a:pt x="0" y="5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9" name=""/>
              <p:cNvSpPr/>
              <p:nvPr/>
            </p:nvSpPr>
            <p:spPr>
              <a:xfrm>
                <a:off x="3141000" y="4297680"/>
                <a:ext cx="77760" cy="53640"/>
              </a:xfrm>
              <a:custGeom>
                <a:avLst/>
                <a:gdLst/>
                <a:ahLst/>
                <a:rect l="l" t="t" r="r" b="b"/>
                <a:pathLst>
                  <a:path w="52" h="37">
                    <a:moveTo>
                      <a:pt x="0" y="37"/>
                    </a:moveTo>
                    <a:lnTo>
                      <a:pt x="11" y="32"/>
                    </a:lnTo>
                    <a:lnTo>
                      <a:pt x="21" y="21"/>
                    </a:lnTo>
                    <a:lnTo>
                      <a:pt x="31" y="5"/>
                    </a:lnTo>
                    <a:lnTo>
                      <a:pt x="5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0" name=""/>
              <p:cNvSpPr/>
              <p:nvPr/>
            </p:nvSpPr>
            <p:spPr>
              <a:xfrm>
                <a:off x="3218760" y="4258800"/>
                <a:ext cx="1080" cy="38880"/>
              </a:xfrm>
              <a:custGeom>
                <a:avLst/>
                <a:gdLst/>
                <a:ahLst/>
                <a:rect l="l" t="t" r="r" b="b"/>
                <a:pathLst>
                  <a:path w="0" h="27">
                    <a:moveTo>
                      <a:pt x="0" y="27"/>
                    </a:moveTo>
                    <a:lnTo>
                      <a:pt x="0" y="22"/>
                    </a:lnTo>
                    <a:lnTo>
                      <a:pt x="0" y="11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1" name=""/>
              <p:cNvSpPr/>
              <p:nvPr/>
            </p:nvSpPr>
            <p:spPr>
              <a:xfrm>
                <a:off x="3218760" y="4258800"/>
                <a:ext cx="7200" cy="1440"/>
              </a:xfrm>
              <a:prstGeom prst="rect">
                <a:avLst/>
              </a:prstGeom>
              <a:noFill/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2" name=""/>
              <p:cNvSpPr/>
              <p:nvPr/>
            </p:nvSpPr>
            <p:spPr>
              <a:xfrm>
                <a:off x="3226320" y="4221360"/>
                <a:ext cx="23400" cy="37080"/>
              </a:xfrm>
              <a:custGeom>
                <a:avLst/>
                <a:gdLst/>
                <a:ahLst/>
                <a:rect l="l" t="t" r="r" b="b"/>
                <a:pathLst>
                  <a:path w="16" h="26">
                    <a:moveTo>
                      <a:pt x="0" y="26"/>
                    </a:moveTo>
                    <a:lnTo>
                      <a:pt x="5" y="21"/>
                    </a:lnTo>
                    <a:lnTo>
                      <a:pt x="11" y="5"/>
                    </a:lnTo>
                    <a:lnTo>
                      <a:pt x="1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720" bIns="-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3" name=""/>
              <p:cNvSpPr/>
              <p:nvPr/>
            </p:nvSpPr>
            <p:spPr>
              <a:xfrm>
                <a:off x="3250080" y="4167720"/>
                <a:ext cx="68400" cy="53280"/>
              </a:xfrm>
              <a:custGeom>
                <a:avLst/>
                <a:gdLst/>
                <a:ahLst/>
                <a:rect l="l" t="t" r="r" b="b"/>
                <a:pathLst>
                  <a:path w="46" h="37">
                    <a:moveTo>
                      <a:pt x="0" y="37"/>
                    </a:moveTo>
                    <a:lnTo>
                      <a:pt x="15" y="32"/>
                    </a:lnTo>
                    <a:lnTo>
                      <a:pt x="15" y="32"/>
                    </a:lnTo>
                    <a:lnTo>
                      <a:pt x="10" y="32"/>
                    </a:lnTo>
                    <a:lnTo>
                      <a:pt x="10" y="26"/>
                    </a:lnTo>
                    <a:lnTo>
                      <a:pt x="20" y="26"/>
                    </a:lnTo>
                    <a:lnTo>
                      <a:pt x="36" y="0"/>
                    </a:lnTo>
                    <a:lnTo>
                      <a:pt x="4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4" name=""/>
              <p:cNvSpPr/>
              <p:nvPr/>
            </p:nvSpPr>
            <p:spPr>
              <a:xfrm>
                <a:off x="3318840" y="4167720"/>
                <a:ext cx="14760" cy="14400"/>
              </a:xfrm>
              <a:custGeom>
                <a:avLst/>
                <a:gdLst/>
                <a:ahLst/>
                <a:rect l="l" t="t" r="r" b="b"/>
                <a:pathLst>
                  <a:path w="10" h="10">
                    <a:moveTo>
                      <a:pt x="0" y="0"/>
                    </a:moveTo>
                    <a:lnTo>
                      <a:pt x="5" y="0"/>
                    </a:lnTo>
                    <a:lnTo>
                      <a:pt x="10" y="5"/>
                    </a:lnTo>
                    <a:lnTo>
                      <a:pt x="10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5" name=""/>
              <p:cNvSpPr/>
              <p:nvPr/>
            </p:nvSpPr>
            <p:spPr>
              <a:xfrm>
                <a:off x="3333600" y="4160160"/>
                <a:ext cx="16560" cy="21960"/>
              </a:xfrm>
              <a:custGeom>
                <a:avLst/>
                <a:gdLst/>
                <a:ahLst/>
                <a:rect l="l" t="t" r="r" b="b"/>
                <a:pathLst>
                  <a:path w="11" h="15">
                    <a:moveTo>
                      <a:pt x="0" y="15"/>
                    </a:moveTo>
                    <a:lnTo>
                      <a:pt x="6" y="10"/>
                    </a:lnTo>
                    <a:lnTo>
                      <a:pt x="11" y="5"/>
                    </a:lnTo>
                    <a:lnTo>
                      <a:pt x="1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6" name=""/>
              <p:cNvSpPr/>
              <p:nvPr/>
            </p:nvSpPr>
            <p:spPr>
              <a:xfrm>
                <a:off x="3350160" y="4105440"/>
                <a:ext cx="45720" cy="54720"/>
              </a:xfrm>
              <a:custGeom>
                <a:avLst/>
                <a:gdLst/>
                <a:ahLst/>
                <a:rect l="l" t="t" r="r" b="b"/>
                <a:pathLst>
                  <a:path w="31" h="38">
                    <a:moveTo>
                      <a:pt x="0" y="38"/>
                    </a:moveTo>
                    <a:lnTo>
                      <a:pt x="10" y="38"/>
                    </a:lnTo>
                    <a:lnTo>
                      <a:pt x="3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920" bIns="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7" name=""/>
              <p:cNvSpPr/>
              <p:nvPr/>
            </p:nvSpPr>
            <p:spPr>
              <a:xfrm>
                <a:off x="3396240" y="4105440"/>
                <a:ext cx="92520" cy="1080"/>
              </a:xfrm>
              <a:custGeom>
                <a:avLst/>
                <a:gdLst/>
                <a:ahLst/>
                <a:rect l="l" t="t" r="r" b="b"/>
                <a:pathLst>
                  <a:path w="62" h="0">
                    <a:moveTo>
                      <a:pt x="0" y="0"/>
                    </a:moveTo>
                    <a:lnTo>
                      <a:pt x="15" y="0"/>
                    </a:lnTo>
                    <a:lnTo>
                      <a:pt x="41" y="0"/>
                    </a:lnTo>
                    <a:lnTo>
                      <a:pt x="6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8" name=""/>
              <p:cNvSpPr/>
              <p:nvPr/>
            </p:nvSpPr>
            <p:spPr>
              <a:xfrm>
                <a:off x="3488760" y="4105440"/>
                <a:ext cx="29520" cy="22680"/>
              </a:xfrm>
              <a:custGeom>
                <a:avLst/>
                <a:gdLst/>
                <a:ahLst/>
                <a:rect l="l" t="t" r="r" b="b"/>
                <a:pathLst>
                  <a:path w="20" h="16">
                    <a:moveTo>
                      <a:pt x="0" y="0"/>
                    </a:moveTo>
                    <a:lnTo>
                      <a:pt x="0" y="6"/>
                    </a:lnTo>
                    <a:lnTo>
                      <a:pt x="5" y="11"/>
                    </a:lnTo>
                    <a:lnTo>
                      <a:pt x="20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9" name=""/>
              <p:cNvSpPr/>
              <p:nvPr/>
            </p:nvSpPr>
            <p:spPr>
              <a:xfrm>
                <a:off x="3518640" y="4128480"/>
                <a:ext cx="16200" cy="46440"/>
              </a:xfrm>
              <a:custGeom>
                <a:avLst/>
                <a:gdLst/>
                <a:ahLst/>
                <a:rect l="l" t="t" r="r" b="b"/>
                <a:pathLst>
                  <a:path w="11" h="32">
                    <a:moveTo>
                      <a:pt x="0" y="0"/>
                    </a:moveTo>
                    <a:lnTo>
                      <a:pt x="6" y="11"/>
                    </a:lnTo>
                    <a:lnTo>
                      <a:pt x="11" y="27"/>
                    </a:lnTo>
                    <a:lnTo>
                      <a:pt x="11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0" name=""/>
              <p:cNvSpPr/>
              <p:nvPr/>
            </p:nvSpPr>
            <p:spPr>
              <a:xfrm>
                <a:off x="3257280" y="4160160"/>
                <a:ext cx="277560" cy="76680"/>
              </a:xfrm>
              <a:custGeom>
                <a:avLst/>
                <a:gdLst/>
                <a:ahLst/>
                <a:rect l="l" t="t" r="r" b="b"/>
                <a:pathLst>
                  <a:path w="186" h="53">
                    <a:moveTo>
                      <a:pt x="186" y="10"/>
                    </a:moveTo>
                    <a:lnTo>
                      <a:pt x="113" y="5"/>
                    </a:lnTo>
                    <a:lnTo>
                      <a:pt x="103" y="5"/>
                    </a:lnTo>
                    <a:lnTo>
                      <a:pt x="98" y="5"/>
                    </a:lnTo>
                    <a:lnTo>
                      <a:pt x="98" y="15"/>
                    </a:lnTo>
                    <a:lnTo>
                      <a:pt x="88" y="10"/>
                    </a:lnTo>
                    <a:lnTo>
                      <a:pt x="82" y="10"/>
                    </a:lnTo>
                    <a:lnTo>
                      <a:pt x="77" y="0"/>
                    </a:lnTo>
                    <a:lnTo>
                      <a:pt x="62" y="5"/>
                    </a:lnTo>
                    <a:lnTo>
                      <a:pt x="57" y="15"/>
                    </a:lnTo>
                    <a:lnTo>
                      <a:pt x="51" y="21"/>
                    </a:lnTo>
                    <a:lnTo>
                      <a:pt x="51" y="47"/>
                    </a:lnTo>
                    <a:lnTo>
                      <a:pt x="36" y="47"/>
                    </a:lnTo>
                    <a:lnTo>
                      <a:pt x="31" y="53"/>
                    </a:lnTo>
                    <a:lnTo>
                      <a:pt x="21" y="53"/>
                    </a:lnTo>
                    <a:lnTo>
                      <a:pt x="0" y="4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1" name=""/>
              <p:cNvSpPr/>
              <p:nvPr/>
            </p:nvSpPr>
            <p:spPr>
              <a:xfrm>
                <a:off x="3318840" y="4228560"/>
                <a:ext cx="7200" cy="29880"/>
              </a:xfrm>
              <a:custGeom>
                <a:avLst/>
                <a:gdLst/>
                <a:ahLst/>
                <a:rect l="l" t="t" r="r" b="b"/>
                <a:pathLst>
                  <a:path w="5" h="21">
                    <a:moveTo>
                      <a:pt x="5" y="0"/>
                    </a:moveTo>
                    <a:lnTo>
                      <a:pt x="0" y="0"/>
                    </a:lnTo>
                    <a:lnTo>
                      <a:pt x="0" y="11"/>
                    </a:lnTo>
                    <a:lnTo>
                      <a:pt x="0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2" name=""/>
              <p:cNvSpPr/>
              <p:nvPr/>
            </p:nvSpPr>
            <p:spPr>
              <a:xfrm>
                <a:off x="3318840" y="4258800"/>
                <a:ext cx="1080" cy="8640"/>
              </a:xfrm>
              <a:custGeom>
                <a:avLst/>
                <a:gdLst/>
                <a:ahLst/>
                <a:rect l="l" t="t" r="r" b="b"/>
                <a:pathLst>
                  <a:path w="0" h="6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160" bIns="-38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3" name=""/>
              <p:cNvSpPr/>
              <p:nvPr/>
            </p:nvSpPr>
            <p:spPr>
              <a:xfrm>
                <a:off x="3288960" y="4267800"/>
                <a:ext cx="29520" cy="183600"/>
              </a:xfrm>
              <a:custGeom>
                <a:avLst/>
                <a:gdLst/>
                <a:ahLst/>
                <a:rect l="l" t="t" r="r" b="b"/>
                <a:pathLst>
                  <a:path w="20" h="127">
                    <a:moveTo>
                      <a:pt x="20" y="0"/>
                    </a:moveTo>
                    <a:lnTo>
                      <a:pt x="15" y="42"/>
                    </a:lnTo>
                    <a:lnTo>
                      <a:pt x="20" y="85"/>
                    </a:lnTo>
                    <a:lnTo>
                      <a:pt x="0" y="12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4" name=""/>
              <p:cNvSpPr/>
              <p:nvPr/>
            </p:nvSpPr>
            <p:spPr>
              <a:xfrm>
                <a:off x="3226320" y="4451400"/>
                <a:ext cx="62280" cy="15480"/>
              </a:xfrm>
              <a:custGeom>
                <a:avLst/>
                <a:gdLst/>
                <a:ahLst/>
                <a:rect l="l" t="t" r="r" b="b"/>
                <a:pathLst>
                  <a:path w="42" h="11">
                    <a:moveTo>
                      <a:pt x="42" y="0"/>
                    </a:moveTo>
                    <a:lnTo>
                      <a:pt x="31" y="5"/>
                    </a:lnTo>
                    <a:lnTo>
                      <a:pt x="16" y="11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5" name=""/>
              <p:cNvSpPr/>
              <p:nvPr/>
            </p:nvSpPr>
            <p:spPr>
              <a:xfrm>
                <a:off x="3118680" y="4458600"/>
                <a:ext cx="169920" cy="169200"/>
              </a:xfrm>
              <a:custGeom>
                <a:avLst/>
                <a:gdLst/>
                <a:ahLst/>
                <a:rect l="l" t="t" r="r" b="b"/>
                <a:pathLst>
                  <a:path w="114" h="117">
                    <a:moveTo>
                      <a:pt x="108" y="0"/>
                    </a:moveTo>
                    <a:lnTo>
                      <a:pt x="114" y="37"/>
                    </a:lnTo>
                    <a:lnTo>
                      <a:pt x="114" y="69"/>
                    </a:lnTo>
                    <a:lnTo>
                      <a:pt x="88" y="74"/>
                    </a:lnTo>
                    <a:lnTo>
                      <a:pt x="88" y="80"/>
                    </a:lnTo>
                    <a:lnTo>
                      <a:pt x="52" y="117"/>
                    </a:lnTo>
                    <a:lnTo>
                      <a:pt x="41" y="117"/>
                    </a:lnTo>
                    <a:lnTo>
                      <a:pt x="5" y="106"/>
                    </a:lnTo>
                    <a:lnTo>
                      <a:pt x="0" y="10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6" name=""/>
              <p:cNvSpPr/>
              <p:nvPr/>
            </p:nvSpPr>
            <p:spPr>
              <a:xfrm>
                <a:off x="3157560" y="4581720"/>
                <a:ext cx="253440" cy="129960"/>
              </a:xfrm>
              <a:custGeom>
                <a:avLst/>
                <a:gdLst/>
                <a:ahLst/>
                <a:rect l="l" t="t" r="r" b="b"/>
                <a:pathLst>
                  <a:path w="170" h="90">
                    <a:moveTo>
                      <a:pt x="57" y="0"/>
                    </a:moveTo>
                    <a:lnTo>
                      <a:pt x="72" y="0"/>
                    </a:lnTo>
                    <a:lnTo>
                      <a:pt x="139" y="0"/>
                    </a:lnTo>
                    <a:lnTo>
                      <a:pt x="165" y="27"/>
                    </a:lnTo>
                    <a:lnTo>
                      <a:pt x="160" y="42"/>
                    </a:lnTo>
                    <a:lnTo>
                      <a:pt x="170" y="42"/>
                    </a:lnTo>
                    <a:lnTo>
                      <a:pt x="160" y="90"/>
                    </a:lnTo>
                    <a:lnTo>
                      <a:pt x="103" y="90"/>
                    </a:lnTo>
                    <a:lnTo>
                      <a:pt x="41" y="58"/>
                    </a:lnTo>
                    <a:lnTo>
                      <a:pt x="20" y="48"/>
                    </a:lnTo>
                    <a:lnTo>
                      <a:pt x="0" y="5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7" name=""/>
              <p:cNvSpPr/>
              <p:nvPr/>
            </p:nvSpPr>
            <p:spPr>
              <a:xfrm>
                <a:off x="3403800" y="4114080"/>
                <a:ext cx="7200" cy="46080"/>
              </a:xfrm>
              <a:custGeom>
                <a:avLst/>
                <a:gdLst/>
                <a:ahLst/>
                <a:rect l="l" t="t" r="r" b="b"/>
                <a:pathLst>
                  <a:path w="5" h="32">
                    <a:moveTo>
                      <a:pt x="0" y="0"/>
                    </a:moveTo>
                    <a:lnTo>
                      <a:pt x="0" y="10"/>
                    </a:lnTo>
                    <a:lnTo>
                      <a:pt x="0" y="26"/>
                    </a:lnTo>
                    <a:lnTo>
                      <a:pt x="5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8" name=""/>
              <p:cNvSpPr/>
              <p:nvPr/>
            </p:nvSpPr>
            <p:spPr>
              <a:xfrm>
                <a:off x="3403800" y="4160160"/>
                <a:ext cx="14760" cy="44640"/>
              </a:xfrm>
              <a:custGeom>
                <a:avLst/>
                <a:gdLst/>
                <a:ahLst/>
                <a:rect l="l" t="t" r="r" b="b"/>
                <a:pathLst>
                  <a:path w="10" h="31">
                    <a:moveTo>
                      <a:pt x="5" y="0"/>
                    </a:moveTo>
                    <a:lnTo>
                      <a:pt x="0" y="21"/>
                    </a:lnTo>
                    <a:lnTo>
                      <a:pt x="10" y="3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" bIns="-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9" name=""/>
              <p:cNvSpPr/>
              <p:nvPr/>
            </p:nvSpPr>
            <p:spPr>
              <a:xfrm>
                <a:off x="3418560" y="4205160"/>
                <a:ext cx="62640" cy="23040"/>
              </a:xfrm>
              <a:custGeom>
                <a:avLst/>
                <a:gdLst/>
                <a:ahLst/>
                <a:rect l="l" t="t" r="r" b="b"/>
                <a:pathLst>
                  <a:path w="42" h="16">
                    <a:moveTo>
                      <a:pt x="0" y="0"/>
                    </a:moveTo>
                    <a:lnTo>
                      <a:pt x="11" y="6"/>
                    </a:lnTo>
                    <a:lnTo>
                      <a:pt x="31" y="11"/>
                    </a:lnTo>
                    <a:lnTo>
                      <a:pt x="42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0" name=""/>
              <p:cNvSpPr/>
              <p:nvPr/>
            </p:nvSpPr>
            <p:spPr>
              <a:xfrm>
                <a:off x="3481560" y="4228560"/>
                <a:ext cx="37080" cy="15480"/>
              </a:xfrm>
              <a:custGeom>
                <a:avLst/>
                <a:gdLst/>
                <a:ahLst/>
                <a:rect l="l" t="t" r="r" b="b"/>
                <a:pathLst>
                  <a:path w="25" h="11">
                    <a:moveTo>
                      <a:pt x="0" y="0"/>
                    </a:moveTo>
                    <a:lnTo>
                      <a:pt x="10" y="0"/>
                    </a:lnTo>
                    <a:lnTo>
                      <a:pt x="20" y="11"/>
                    </a:lnTo>
                    <a:lnTo>
                      <a:pt x="25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1" name=""/>
              <p:cNvSpPr/>
              <p:nvPr/>
            </p:nvSpPr>
            <p:spPr>
              <a:xfrm>
                <a:off x="3518640" y="4244400"/>
                <a:ext cx="62280" cy="230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2" name=""/>
              <p:cNvSpPr/>
              <p:nvPr/>
            </p:nvSpPr>
            <p:spPr>
              <a:xfrm>
                <a:off x="3465000" y="4160160"/>
                <a:ext cx="155160" cy="360000"/>
              </a:xfrm>
              <a:custGeom>
                <a:avLst/>
                <a:gdLst/>
                <a:ahLst/>
                <a:rect l="l" t="t" r="r" b="b"/>
                <a:pathLst>
                  <a:path w="104" h="249">
                    <a:moveTo>
                      <a:pt x="5" y="249"/>
                    </a:moveTo>
                    <a:lnTo>
                      <a:pt x="0" y="238"/>
                    </a:lnTo>
                    <a:lnTo>
                      <a:pt x="21" y="217"/>
                    </a:lnTo>
                    <a:lnTo>
                      <a:pt x="104" y="63"/>
                    </a:lnTo>
                    <a:lnTo>
                      <a:pt x="78" y="42"/>
                    </a:lnTo>
                    <a:lnTo>
                      <a:pt x="78" y="5"/>
                    </a:lnTo>
                    <a:lnTo>
                      <a:pt x="88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3" name=""/>
              <p:cNvSpPr/>
              <p:nvPr/>
            </p:nvSpPr>
            <p:spPr>
              <a:xfrm>
                <a:off x="3581280" y="4128480"/>
                <a:ext cx="214920" cy="100080"/>
              </a:xfrm>
              <a:custGeom>
                <a:avLst/>
                <a:gdLst/>
                <a:ahLst/>
                <a:rect l="l" t="t" r="r" b="b"/>
                <a:pathLst>
                  <a:path w="144" h="69">
                    <a:moveTo>
                      <a:pt x="0" y="32"/>
                    </a:moveTo>
                    <a:lnTo>
                      <a:pt x="20" y="22"/>
                    </a:lnTo>
                    <a:lnTo>
                      <a:pt x="20" y="43"/>
                    </a:lnTo>
                    <a:lnTo>
                      <a:pt x="36" y="43"/>
                    </a:lnTo>
                    <a:lnTo>
                      <a:pt x="51" y="69"/>
                    </a:lnTo>
                    <a:lnTo>
                      <a:pt x="108" y="6"/>
                    </a:lnTo>
                    <a:lnTo>
                      <a:pt x="144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4" name=""/>
              <p:cNvSpPr/>
              <p:nvPr/>
            </p:nvSpPr>
            <p:spPr>
              <a:xfrm>
                <a:off x="3657600" y="4228560"/>
                <a:ext cx="62280" cy="115200"/>
              </a:xfrm>
              <a:custGeom>
                <a:avLst/>
                <a:gdLst/>
                <a:ahLst/>
                <a:rect l="l" t="t" r="r" b="b"/>
                <a:pathLst>
                  <a:path w="42" h="80">
                    <a:moveTo>
                      <a:pt x="0" y="0"/>
                    </a:moveTo>
                    <a:lnTo>
                      <a:pt x="0" y="16"/>
                    </a:lnTo>
                    <a:lnTo>
                      <a:pt x="5" y="21"/>
                    </a:lnTo>
                    <a:lnTo>
                      <a:pt x="5" y="37"/>
                    </a:lnTo>
                    <a:lnTo>
                      <a:pt x="42" y="43"/>
                    </a:lnTo>
                    <a:lnTo>
                      <a:pt x="36" y="8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5" name=""/>
              <p:cNvSpPr/>
              <p:nvPr/>
            </p:nvSpPr>
            <p:spPr>
              <a:xfrm>
                <a:off x="3581280" y="4214160"/>
                <a:ext cx="75960" cy="37080"/>
              </a:xfrm>
              <a:custGeom>
                <a:avLst/>
                <a:gdLst/>
                <a:ahLst/>
                <a:rect l="l" t="t" r="r" b="b"/>
                <a:pathLst>
                  <a:path w="51" h="26">
                    <a:moveTo>
                      <a:pt x="51" y="26"/>
                    </a:moveTo>
                    <a:lnTo>
                      <a:pt x="36" y="21"/>
                    </a:lnTo>
                    <a:lnTo>
                      <a:pt x="31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720" bIns="-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6" name=""/>
              <p:cNvSpPr/>
              <p:nvPr/>
            </p:nvSpPr>
            <p:spPr>
              <a:xfrm>
                <a:off x="3380040" y="4190760"/>
                <a:ext cx="147240" cy="420840"/>
              </a:xfrm>
              <a:custGeom>
                <a:avLst/>
                <a:gdLst/>
                <a:ahLst/>
                <a:rect l="l" t="t" r="r" b="b"/>
                <a:pathLst>
                  <a:path w="99" h="291">
                    <a:moveTo>
                      <a:pt x="16" y="0"/>
                    </a:moveTo>
                    <a:lnTo>
                      <a:pt x="0" y="47"/>
                    </a:lnTo>
                    <a:lnTo>
                      <a:pt x="26" y="90"/>
                    </a:lnTo>
                    <a:lnTo>
                      <a:pt x="21" y="111"/>
                    </a:lnTo>
                    <a:lnTo>
                      <a:pt x="21" y="132"/>
                    </a:lnTo>
                    <a:lnTo>
                      <a:pt x="21" y="143"/>
                    </a:lnTo>
                    <a:lnTo>
                      <a:pt x="88" y="291"/>
                    </a:lnTo>
                    <a:lnTo>
                      <a:pt x="88" y="270"/>
                    </a:lnTo>
                    <a:lnTo>
                      <a:pt x="99" y="27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7" name=""/>
              <p:cNvSpPr/>
              <p:nvPr/>
            </p:nvSpPr>
            <p:spPr>
              <a:xfrm flipV="1">
                <a:off x="3418560" y="4313880"/>
                <a:ext cx="84960" cy="72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8" name=""/>
              <p:cNvSpPr/>
              <p:nvPr/>
            </p:nvSpPr>
            <p:spPr>
              <a:xfrm>
                <a:off x="3503880" y="4313880"/>
                <a:ext cx="45720" cy="7200"/>
              </a:xfrm>
              <a:custGeom>
                <a:avLst/>
                <a:gdLst/>
                <a:ahLst/>
                <a:rect l="l" t="t" r="r" b="b"/>
                <a:pathLst>
                  <a:path w="31" h="5">
                    <a:moveTo>
                      <a:pt x="0" y="0"/>
                    </a:moveTo>
                    <a:lnTo>
                      <a:pt x="5" y="5"/>
                    </a:lnTo>
                    <a:lnTo>
                      <a:pt x="16" y="5"/>
                    </a:lnTo>
                    <a:lnTo>
                      <a:pt x="31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9" name=""/>
              <p:cNvSpPr/>
              <p:nvPr/>
            </p:nvSpPr>
            <p:spPr>
              <a:xfrm>
                <a:off x="3549960" y="4275000"/>
                <a:ext cx="31320" cy="46080"/>
              </a:xfrm>
              <a:custGeom>
                <a:avLst/>
                <a:gdLst/>
                <a:ahLst/>
                <a:rect l="l" t="t" r="r" b="b"/>
                <a:pathLst>
                  <a:path w="21" h="32">
                    <a:moveTo>
                      <a:pt x="0" y="32"/>
                    </a:moveTo>
                    <a:lnTo>
                      <a:pt x="10" y="27"/>
                    </a:lnTo>
                    <a:lnTo>
                      <a:pt x="16" y="16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2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0" name=""/>
              <p:cNvSpPr/>
              <p:nvPr/>
            </p:nvSpPr>
            <p:spPr>
              <a:xfrm>
                <a:off x="3503880" y="4251600"/>
                <a:ext cx="77400" cy="23040"/>
              </a:xfrm>
              <a:custGeom>
                <a:avLst/>
                <a:gdLst/>
                <a:ahLst/>
                <a:rect l="l" t="t" r="r" b="b"/>
                <a:pathLst>
                  <a:path w="52" h="16">
                    <a:moveTo>
                      <a:pt x="52" y="16"/>
                    </a:moveTo>
                    <a:lnTo>
                      <a:pt x="41" y="16"/>
                    </a:lnTo>
                    <a:lnTo>
                      <a:pt x="16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1" name=""/>
              <p:cNvSpPr/>
              <p:nvPr/>
            </p:nvSpPr>
            <p:spPr>
              <a:xfrm>
                <a:off x="3380040" y="4244400"/>
                <a:ext cx="123840" cy="14400"/>
              </a:xfrm>
              <a:custGeom>
                <a:avLst/>
                <a:gdLst/>
                <a:ahLst/>
                <a:rect l="l" t="t" r="r" b="b"/>
                <a:pathLst>
                  <a:path w="83" h="10">
                    <a:moveTo>
                      <a:pt x="83" y="5"/>
                    </a:moveTo>
                    <a:lnTo>
                      <a:pt x="57" y="10"/>
                    </a:lnTo>
                    <a:lnTo>
                      <a:pt x="52" y="0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2" name=""/>
              <p:cNvSpPr/>
              <p:nvPr/>
            </p:nvSpPr>
            <p:spPr>
              <a:xfrm>
                <a:off x="3318840" y="4282200"/>
                <a:ext cx="84960" cy="61920"/>
              </a:xfrm>
              <a:custGeom>
                <a:avLst/>
                <a:gdLst/>
                <a:ahLst/>
                <a:rect l="l" t="t" r="r" b="b"/>
                <a:pathLst>
                  <a:path w="57" h="43">
                    <a:moveTo>
                      <a:pt x="57" y="43"/>
                    </a:moveTo>
                    <a:lnTo>
                      <a:pt x="47" y="43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120" bIns="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3" name=""/>
              <p:cNvSpPr/>
              <p:nvPr/>
            </p:nvSpPr>
            <p:spPr>
              <a:xfrm>
                <a:off x="3218760" y="4282200"/>
                <a:ext cx="99720" cy="8280"/>
              </a:xfrm>
              <a:custGeom>
                <a:avLst/>
                <a:gdLst/>
                <a:ahLst/>
                <a:rect l="l" t="t" r="r" b="b"/>
                <a:pathLst>
                  <a:path w="67" h="6">
                    <a:moveTo>
                      <a:pt x="67" y="0"/>
                    </a:moveTo>
                    <a:lnTo>
                      <a:pt x="52" y="0"/>
                    </a:lnTo>
                    <a:lnTo>
                      <a:pt x="26" y="0"/>
                    </a:lnTo>
                    <a:lnTo>
                      <a:pt x="0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4" name=""/>
              <p:cNvSpPr/>
              <p:nvPr/>
            </p:nvSpPr>
            <p:spPr>
              <a:xfrm>
                <a:off x="3318840" y="4397760"/>
                <a:ext cx="92160" cy="60480"/>
              </a:xfrm>
              <a:custGeom>
                <a:avLst/>
                <a:gdLst/>
                <a:ahLst/>
                <a:rect l="l" t="t" r="r" b="b"/>
                <a:pathLst>
                  <a:path w="62" h="42">
                    <a:moveTo>
                      <a:pt x="0" y="0"/>
                    </a:moveTo>
                    <a:lnTo>
                      <a:pt x="62" y="0"/>
                    </a:lnTo>
                    <a:lnTo>
                      <a:pt x="47" y="26"/>
                    </a:lnTo>
                    <a:lnTo>
                      <a:pt x="41" y="16"/>
                    </a:lnTo>
                    <a:lnTo>
                      <a:pt x="26" y="4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5" name=""/>
              <p:cNvSpPr/>
              <p:nvPr/>
            </p:nvSpPr>
            <p:spPr>
              <a:xfrm>
                <a:off x="3388680" y="4435200"/>
                <a:ext cx="168840" cy="129960"/>
              </a:xfrm>
              <a:custGeom>
                <a:avLst/>
                <a:gdLst/>
                <a:ahLst/>
                <a:rect l="l" t="t" r="r" b="b"/>
                <a:pathLst>
                  <a:path w="113" h="90">
                    <a:moveTo>
                      <a:pt x="0" y="0"/>
                    </a:moveTo>
                    <a:lnTo>
                      <a:pt x="25" y="37"/>
                    </a:lnTo>
                    <a:lnTo>
                      <a:pt x="46" y="27"/>
                    </a:lnTo>
                    <a:lnTo>
                      <a:pt x="98" y="69"/>
                    </a:lnTo>
                    <a:lnTo>
                      <a:pt x="113" y="75"/>
                    </a:lnTo>
                    <a:lnTo>
                      <a:pt x="113" y="9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6" name=""/>
              <p:cNvSpPr/>
              <p:nvPr/>
            </p:nvSpPr>
            <p:spPr>
              <a:xfrm>
                <a:off x="3481560" y="4558320"/>
                <a:ext cx="114480" cy="23040"/>
              </a:xfrm>
              <a:custGeom>
                <a:avLst/>
                <a:gdLst/>
                <a:ahLst/>
                <a:rect l="l" t="t" r="r" b="b"/>
                <a:pathLst>
                  <a:path w="77" h="16">
                    <a:moveTo>
                      <a:pt x="77" y="16"/>
                    </a:moveTo>
                    <a:lnTo>
                      <a:pt x="62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7" name=""/>
              <p:cNvSpPr/>
              <p:nvPr/>
            </p:nvSpPr>
            <p:spPr>
              <a:xfrm>
                <a:off x="3534840" y="4588920"/>
                <a:ext cx="1440" cy="82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8" name=""/>
              <p:cNvSpPr/>
              <p:nvPr/>
            </p:nvSpPr>
            <p:spPr>
              <a:xfrm>
                <a:off x="3518640" y="4597560"/>
                <a:ext cx="16200" cy="14400"/>
              </a:xfrm>
              <a:custGeom>
                <a:avLst/>
                <a:gdLst/>
                <a:ahLst/>
                <a:rect l="l" t="t" r="r" b="b"/>
                <a:pathLst>
                  <a:path w="11" h="10">
                    <a:moveTo>
                      <a:pt x="11" y="0"/>
                    </a:moveTo>
                    <a:lnTo>
                      <a:pt x="11" y="0"/>
                    </a:lnTo>
                    <a:lnTo>
                      <a:pt x="6" y="0"/>
                    </a:lnTo>
                    <a:lnTo>
                      <a:pt x="0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9" name=""/>
              <p:cNvSpPr/>
              <p:nvPr/>
            </p:nvSpPr>
            <p:spPr>
              <a:xfrm>
                <a:off x="3581280" y="4481640"/>
                <a:ext cx="83520" cy="46440"/>
              </a:xfrm>
              <a:custGeom>
                <a:avLst/>
                <a:gdLst/>
                <a:ahLst/>
                <a:rect l="l" t="t" r="r" b="b"/>
                <a:pathLst>
                  <a:path w="56" h="32">
                    <a:moveTo>
                      <a:pt x="0" y="0"/>
                    </a:moveTo>
                    <a:lnTo>
                      <a:pt x="20" y="11"/>
                    </a:lnTo>
                    <a:lnTo>
                      <a:pt x="56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0" name=""/>
              <p:cNvSpPr/>
              <p:nvPr/>
            </p:nvSpPr>
            <p:spPr>
              <a:xfrm>
                <a:off x="3664800" y="4528080"/>
                <a:ext cx="16560" cy="46080"/>
              </a:xfrm>
              <a:custGeom>
                <a:avLst/>
                <a:gdLst/>
                <a:ahLst/>
                <a:rect l="l" t="t" r="r" b="b"/>
                <a:pathLst>
                  <a:path w="11" h="32">
                    <a:moveTo>
                      <a:pt x="0" y="0"/>
                    </a:moveTo>
                    <a:lnTo>
                      <a:pt x="0" y="11"/>
                    </a:lnTo>
                    <a:lnTo>
                      <a:pt x="0" y="21"/>
                    </a:lnTo>
                    <a:lnTo>
                      <a:pt x="11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1" name=""/>
              <p:cNvSpPr/>
              <p:nvPr/>
            </p:nvSpPr>
            <p:spPr>
              <a:xfrm>
                <a:off x="3681360" y="4551120"/>
                <a:ext cx="22320" cy="23040"/>
              </a:xfrm>
              <a:custGeom>
                <a:avLst/>
                <a:gdLst/>
                <a:ahLst/>
                <a:rect l="l" t="t" r="r" b="b"/>
                <a:pathLst>
                  <a:path w="15" h="16">
                    <a:moveTo>
                      <a:pt x="0" y="16"/>
                    </a:moveTo>
                    <a:lnTo>
                      <a:pt x="0" y="10"/>
                    </a:lnTo>
                    <a:lnTo>
                      <a:pt x="10" y="0"/>
                    </a:lnTo>
                    <a:lnTo>
                      <a:pt x="1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2" name=""/>
              <p:cNvSpPr/>
              <p:nvPr/>
            </p:nvSpPr>
            <p:spPr>
              <a:xfrm>
                <a:off x="3704040" y="4512240"/>
                <a:ext cx="62280" cy="46080"/>
              </a:xfrm>
              <a:custGeom>
                <a:avLst/>
                <a:gdLst/>
                <a:ahLst/>
                <a:rect l="l" t="t" r="r" b="b"/>
                <a:pathLst>
                  <a:path w="42" h="32">
                    <a:moveTo>
                      <a:pt x="0" y="27"/>
                    </a:moveTo>
                    <a:lnTo>
                      <a:pt x="16" y="32"/>
                    </a:lnTo>
                    <a:lnTo>
                      <a:pt x="42" y="32"/>
                    </a:lnTo>
                    <a:lnTo>
                      <a:pt x="42" y="0"/>
                    </a:lnTo>
                    <a:lnTo>
                      <a:pt x="2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3" name=""/>
              <p:cNvSpPr/>
              <p:nvPr/>
            </p:nvSpPr>
            <p:spPr>
              <a:xfrm>
                <a:off x="3103560" y="4650840"/>
                <a:ext cx="83520" cy="68040"/>
              </a:xfrm>
              <a:custGeom>
                <a:avLst/>
                <a:gdLst/>
                <a:ahLst/>
                <a:rect l="l" t="t" r="r" b="b"/>
                <a:pathLst>
                  <a:path w="56" h="47">
                    <a:moveTo>
                      <a:pt x="51" y="0"/>
                    </a:moveTo>
                    <a:lnTo>
                      <a:pt x="56" y="10"/>
                    </a:lnTo>
                    <a:lnTo>
                      <a:pt x="0" y="4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4" name=""/>
              <p:cNvSpPr/>
              <p:nvPr/>
            </p:nvSpPr>
            <p:spPr>
              <a:xfrm>
                <a:off x="3157560" y="4688640"/>
                <a:ext cx="146160" cy="368640"/>
              </a:xfrm>
              <a:custGeom>
                <a:avLst/>
                <a:gdLst/>
                <a:ahLst/>
                <a:rect l="l" t="t" r="r" b="b"/>
                <a:pathLst>
                  <a:path w="98" h="255">
                    <a:moveTo>
                      <a:pt x="0" y="0"/>
                    </a:moveTo>
                    <a:lnTo>
                      <a:pt x="46" y="64"/>
                    </a:lnTo>
                    <a:lnTo>
                      <a:pt x="51" y="85"/>
                    </a:lnTo>
                    <a:lnTo>
                      <a:pt x="72" y="117"/>
                    </a:lnTo>
                    <a:lnTo>
                      <a:pt x="72" y="127"/>
                    </a:lnTo>
                    <a:lnTo>
                      <a:pt x="67" y="143"/>
                    </a:lnTo>
                    <a:lnTo>
                      <a:pt x="82" y="218"/>
                    </a:lnTo>
                    <a:lnTo>
                      <a:pt x="93" y="218"/>
                    </a:lnTo>
                    <a:lnTo>
                      <a:pt x="98" y="25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5" name=""/>
              <p:cNvSpPr/>
              <p:nvPr/>
            </p:nvSpPr>
            <p:spPr>
              <a:xfrm>
                <a:off x="3218760" y="4758120"/>
                <a:ext cx="107280" cy="259920"/>
              </a:xfrm>
              <a:custGeom>
                <a:avLst/>
                <a:gdLst/>
                <a:ahLst/>
                <a:rect l="l" t="t" r="r" b="b"/>
                <a:pathLst>
                  <a:path w="72" h="180">
                    <a:moveTo>
                      <a:pt x="5" y="180"/>
                    </a:moveTo>
                    <a:lnTo>
                      <a:pt x="0" y="117"/>
                    </a:lnTo>
                    <a:lnTo>
                      <a:pt x="0" y="101"/>
                    </a:lnTo>
                    <a:lnTo>
                      <a:pt x="10" y="85"/>
                    </a:lnTo>
                    <a:lnTo>
                      <a:pt x="10" y="64"/>
                    </a:lnTo>
                    <a:lnTo>
                      <a:pt x="31" y="69"/>
                    </a:lnTo>
                    <a:lnTo>
                      <a:pt x="41" y="32"/>
                    </a:lnTo>
                    <a:lnTo>
                      <a:pt x="47" y="26"/>
                    </a:lnTo>
                    <a:lnTo>
                      <a:pt x="7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6" name=""/>
              <p:cNvSpPr/>
              <p:nvPr/>
            </p:nvSpPr>
            <p:spPr>
              <a:xfrm>
                <a:off x="3326040" y="4727880"/>
                <a:ext cx="38880" cy="30240"/>
              </a:xfrm>
              <a:custGeom>
                <a:avLst/>
                <a:gdLst/>
                <a:ahLst/>
                <a:rect l="l" t="t" r="r" b="b"/>
                <a:pathLst>
                  <a:path w="26" h="21">
                    <a:moveTo>
                      <a:pt x="0" y="21"/>
                    </a:moveTo>
                    <a:lnTo>
                      <a:pt x="0" y="16"/>
                    </a:lnTo>
                    <a:lnTo>
                      <a:pt x="5" y="10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7" name=""/>
              <p:cNvSpPr/>
              <p:nvPr/>
            </p:nvSpPr>
            <p:spPr>
              <a:xfrm>
                <a:off x="3364920" y="4712040"/>
                <a:ext cx="38520" cy="15480"/>
              </a:xfrm>
              <a:custGeom>
                <a:avLst/>
                <a:gdLst/>
                <a:ahLst/>
                <a:rect l="l" t="t" r="r" b="b"/>
                <a:pathLst>
                  <a:path w="26" h="11">
                    <a:moveTo>
                      <a:pt x="0" y="11"/>
                    </a:moveTo>
                    <a:lnTo>
                      <a:pt x="5" y="11"/>
                    </a:lnTo>
                    <a:lnTo>
                      <a:pt x="16" y="0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8" name=""/>
              <p:cNvSpPr/>
              <p:nvPr/>
            </p:nvSpPr>
            <p:spPr>
              <a:xfrm>
                <a:off x="3403800" y="4611960"/>
                <a:ext cx="138600" cy="115560"/>
              </a:xfrm>
              <a:custGeom>
                <a:avLst/>
                <a:gdLst/>
                <a:ahLst/>
                <a:rect l="l" t="t" r="r" b="b"/>
                <a:pathLst>
                  <a:path w="93" h="80">
                    <a:moveTo>
                      <a:pt x="0" y="69"/>
                    </a:moveTo>
                    <a:lnTo>
                      <a:pt x="10" y="69"/>
                    </a:lnTo>
                    <a:lnTo>
                      <a:pt x="21" y="80"/>
                    </a:lnTo>
                    <a:lnTo>
                      <a:pt x="31" y="80"/>
                    </a:lnTo>
                    <a:lnTo>
                      <a:pt x="67" y="37"/>
                    </a:lnTo>
                    <a:lnTo>
                      <a:pt x="83" y="32"/>
                    </a:lnTo>
                    <a:lnTo>
                      <a:pt x="83" y="37"/>
                    </a:lnTo>
                    <a:lnTo>
                      <a:pt x="93" y="37"/>
                    </a:lnTo>
                    <a:lnTo>
                      <a:pt x="93" y="27"/>
                    </a:lnTo>
                    <a:lnTo>
                      <a:pt x="88" y="6"/>
                    </a:lnTo>
                    <a:lnTo>
                      <a:pt x="7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9" name=""/>
              <p:cNvSpPr/>
              <p:nvPr/>
            </p:nvSpPr>
            <p:spPr>
              <a:xfrm flipV="1">
                <a:off x="3257280" y="4773600"/>
                <a:ext cx="7200" cy="766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0" name=""/>
              <p:cNvSpPr/>
              <p:nvPr/>
            </p:nvSpPr>
            <p:spPr>
              <a:xfrm>
                <a:off x="3264840" y="4750920"/>
                <a:ext cx="14760" cy="22680"/>
              </a:xfrm>
              <a:custGeom>
                <a:avLst/>
                <a:gdLst/>
                <a:ahLst/>
                <a:rect l="l" t="t" r="r" b="b"/>
                <a:pathLst>
                  <a:path w="10" h="16">
                    <a:moveTo>
                      <a:pt x="0" y="16"/>
                    </a:moveTo>
                    <a:lnTo>
                      <a:pt x="0" y="10"/>
                    </a:lnTo>
                    <a:lnTo>
                      <a:pt x="0" y="10"/>
                    </a:lnTo>
                    <a:lnTo>
                      <a:pt x="1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1" name=""/>
              <p:cNvSpPr/>
              <p:nvPr/>
            </p:nvSpPr>
            <p:spPr>
              <a:xfrm>
                <a:off x="3179880" y="2954880"/>
                <a:ext cx="284760" cy="192600"/>
              </a:xfrm>
              <a:custGeom>
                <a:avLst/>
                <a:gdLst/>
                <a:ahLst/>
                <a:rect l="l" t="t" r="r" b="b"/>
                <a:pathLst>
                  <a:path w="191" h="133">
                    <a:moveTo>
                      <a:pt x="0" y="0"/>
                    </a:moveTo>
                    <a:lnTo>
                      <a:pt x="73" y="128"/>
                    </a:lnTo>
                    <a:lnTo>
                      <a:pt x="83" y="133"/>
                    </a:lnTo>
                    <a:lnTo>
                      <a:pt x="83" y="64"/>
                    </a:lnTo>
                    <a:lnTo>
                      <a:pt x="114" y="27"/>
                    </a:lnTo>
                    <a:lnTo>
                      <a:pt x="134" y="11"/>
                    </a:lnTo>
                    <a:lnTo>
                      <a:pt x="191" y="5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2" name=""/>
              <p:cNvSpPr/>
              <p:nvPr/>
            </p:nvSpPr>
            <p:spPr>
              <a:xfrm>
                <a:off x="3303720" y="3001320"/>
                <a:ext cx="870120" cy="76680"/>
              </a:xfrm>
              <a:custGeom>
                <a:avLst/>
                <a:gdLst/>
                <a:ahLst/>
                <a:rect l="l" t="t" r="r" b="b"/>
                <a:pathLst>
                  <a:path w="583" h="53">
                    <a:moveTo>
                      <a:pt x="0" y="32"/>
                    </a:moveTo>
                    <a:lnTo>
                      <a:pt x="26" y="27"/>
                    </a:lnTo>
                    <a:lnTo>
                      <a:pt x="46" y="0"/>
                    </a:lnTo>
                    <a:lnTo>
                      <a:pt x="175" y="11"/>
                    </a:lnTo>
                    <a:lnTo>
                      <a:pt x="175" y="32"/>
                    </a:lnTo>
                    <a:lnTo>
                      <a:pt x="191" y="37"/>
                    </a:lnTo>
                    <a:lnTo>
                      <a:pt x="191" y="53"/>
                    </a:lnTo>
                    <a:lnTo>
                      <a:pt x="330" y="43"/>
                    </a:lnTo>
                    <a:lnTo>
                      <a:pt x="423" y="43"/>
                    </a:lnTo>
                    <a:lnTo>
                      <a:pt x="480" y="32"/>
                    </a:lnTo>
                    <a:lnTo>
                      <a:pt x="485" y="21"/>
                    </a:lnTo>
                    <a:lnTo>
                      <a:pt x="537" y="16"/>
                    </a:lnTo>
                    <a:lnTo>
                      <a:pt x="583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3" name=""/>
              <p:cNvSpPr/>
              <p:nvPr/>
            </p:nvSpPr>
            <p:spPr>
              <a:xfrm>
                <a:off x="4744080" y="3254760"/>
                <a:ext cx="38880" cy="15480"/>
              </a:xfrm>
              <a:custGeom>
                <a:avLst/>
                <a:gdLst/>
                <a:ahLst/>
                <a:rect l="l" t="t" r="r" b="b"/>
                <a:pathLst>
                  <a:path w="26" h="11">
                    <a:moveTo>
                      <a:pt x="26" y="0"/>
                    </a:moveTo>
                    <a:lnTo>
                      <a:pt x="21" y="11"/>
                    </a:lnTo>
                    <a:lnTo>
                      <a:pt x="11" y="11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4" name=""/>
              <p:cNvSpPr/>
              <p:nvPr/>
            </p:nvSpPr>
            <p:spPr>
              <a:xfrm>
                <a:off x="4251600" y="3254760"/>
                <a:ext cx="38880" cy="115560"/>
              </a:xfrm>
              <a:custGeom>
                <a:avLst/>
                <a:gdLst/>
                <a:ahLst/>
                <a:rect l="l" t="t" r="r" b="b"/>
                <a:pathLst>
                  <a:path w="26" h="80">
                    <a:moveTo>
                      <a:pt x="0" y="43"/>
                    </a:moveTo>
                    <a:lnTo>
                      <a:pt x="5" y="48"/>
                    </a:lnTo>
                    <a:lnTo>
                      <a:pt x="20" y="80"/>
                    </a:lnTo>
                    <a:lnTo>
                      <a:pt x="15" y="43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5" name=""/>
              <p:cNvSpPr/>
              <p:nvPr/>
            </p:nvSpPr>
            <p:spPr>
              <a:xfrm>
                <a:off x="4405320" y="3247560"/>
                <a:ext cx="70200" cy="91080"/>
              </a:xfrm>
              <a:custGeom>
                <a:avLst/>
                <a:gdLst/>
                <a:ahLst/>
                <a:rect l="l" t="t" r="r" b="b"/>
                <a:pathLst>
                  <a:path w="47" h="63">
                    <a:moveTo>
                      <a:pt x="47" y="26"/>
                    </a:moveTo>
                    <a:lnTo>
                      <a:pt x="47" y="37"/>
                    </a:lnTo>
                    <a:lnTo>
                      <a:pt x="21" y="53"/>
                    </a:lnTo>
                    <a:lnTo>
                      <a:pt x="10" y="63"/>
                    </a:lnTo>
                    <a:lnTo>
                      <a:pt x="5" y="48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6" name=""/>
              <p:cNvSpPr/>
              <p:nvPr/>
            </p:nvSpPr>
            <p:spPr>
              <a:xfrm>
                <a:off x="4436640" y="3261960"/>
                <a:ext cx="185040" cy="92520"/>
              </a:xfrm>
              <a:custGeom>
                <a:avLst/>
                <a:gdLst/>
                <a:ahLst/>
                <a:rect l="l" t="t" r="r" b="b"/>
                <a:pathLst>
                  <a:path w="124" h="64">
                    <a:moveTo>
                      <a:pt x="15" y="11"/>
                    </a:moveTo>
                    <a:lnTo>
                      <a:pt x="26" y="22"/>
                    </a:lnTo>
                    <a:lnTo>
                      <a:pt x="31" y="16"/>
                    </a:lnTo>
                    <a:lnTo>
                      <a:pt x="36" y="6"/>
                    </a:lnTo>
                    <a:lnTo>
                      <a:pt x="62" y="0"/>
                    </a:lnTo>
                    <a:lnTo>
                      <a:pt x="67" y="32"/>
                    </a:lnTo>
                    <a:lnTo>
                      <a:pt x="57" y="43"/>
                    </a:lnTo>
                    <a:lnTo>
                      <a:pt x="20" y="64"/>
                    </a:lnTo>
                    <a:lnTo>
                      <a:pt x="5" y="64"/>
                    </a:lnTo>
                    <a:lnTo>
                      <a:pt x="0" y="59"/>
                    </a:lnTo>
                    <a:lnTo>
                      <a:pt x="0" y="48"/>
                    </a:lnTo>
                    <a:lnTo>
                      <a:pt x="20" y="38"/>
                    </a:lnTo>
                    <a:lnTo>
                      <a:pt x="31" y="32"/>
                    </a:lnTo>
                    <a:lnTo>
                      <a:pt x="57" y="27"/>
                    </a:lnTo>
                    <a:lnTo>
                      <a:pt x="82" y="22"/>
                    </a:lnTo>
                    <a:lnTo>
                      <a:pt x="98" y="16"/>
                    </a:lnTo>
                    <a:lnTo>
                      <a:pt x="108" y="16"/>
                    </a:lnTo>
                    <a:lnTo>
                      <a:pt x="118" y="11"/>
                    </a:lnTo>
                    <a:lnTo>
                      <a:pt x="124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7" name=""/>
              <p:cNvSpPr/>
              <p:nvPr/>
            </p:nvSpPr>
            <p:spPr>
              <a:xfrm>
                <a:off x="4475520" y="3078000"/>
                <a:ext cx="53280" cy="215280"/>
              </a:xfrm>
              <a:custGeom>
                <a:avLst/>
                <a:gdLst/>
                <a:ahLst/>
                <a:rect l="l" t="t" r="r" b="b"/>
                <a:pathLst>
                  <a:path w="36" h="149">
                    <a:moveTo>
                      <a:pt x="0" y="149"/>
                    </a:moveTo>
                    <a:lnTo>
                      <a:pt x="10" y="133"/>
                    </a:lnTo>
                    <a:lnTo>
                      <a:pt x="5" y="122"/>
                    </a:lnTo>
                    <a:lnTo>
                      <a:pt x="20" y="112"/>
                    </a:lnTo>
                    <a:lnTo>
                      <a:pt x="15" y="101"/>
                    </a:lnTo>
                    <a:lnTo>
                      <a:pt x="15" y="74"/>
                    </a:lnTo>
                    <a:lnTo>
                      <a:pt x="31" y="69"/>
                    </a:lnTo>
                    <a:lnTo>
                      <a:pt x="36" y="59"/>
                    </a:lnTo>
                    <a:lnTo>
                      <a:pt x="31" y="32"/>
                    </a:lnTo>
                    <a:lnTo>
                      <a:pt x="20" y="16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8" name=""/>
              <p:cNvSpPr/>
              <p:nvPr/>
            </p:nvSpPr>
            <p:spPr>
              <a:xfrm>
                <a:off x="4760640" y="3193920"/>
                <a:ext cx="314640" cy="213840"/>
              </a:xfrm>
              <a:custGeom>
                <a:avLst/>
                <a:gdLst/>
                <a:ahLst/>
                <a:rect l="l" t="t" r="r" b="b"/>
                <a:pathLst>
                  <a:path w="211" h="148">
                    <a:moveTo>
                      <a:pt x="5" y="0"/>
                    </a:moveTo>
                    <a:lnTo>
                      <a:pt x="0" y="26"/>
                    </a:lnTo>
                    <a:lnTo>
                      <a:pt x="0" y="47"/>
                    </a:lnTo>
                    <a:lnTo>
                      <a:pt x="5" y="47"/>
                    </a:lnTo>
                    <a:lnTo>
                      <a:pt x="31" y="69"/>
                    </a:lnTo>
                    <a:lnTo>
                      <a:pt x="46" y="85"/>
                    </a:lnTo>
                    <a:lnTo>
                      <a:pt x="51" y="100"/>
                    </a:lnTo>
                    <a:lnTo>
                      <a:pt x="51" y="111"/>
                    </a:lnTo>
                    <a:lnTo>
                      <a:pt x="82" y="132"/>
                    </a:lnTo>
                    <a:lnTo>
                      <a:pt x="98" y="148"/>
                    </a:lnTo>
                    <a:lnTo>
                      <a:pt x="134" y="143"/>
                    </a:lnTo>
                    <a:lnTo>
                      <a:pt x="144" y="143"/>
                    </a:lnTo>
                    <a:lnTo>
                      <a:pt x="160" y="138"/>
                    </a:lnTo>
                    <a:lnTo>
                      <a:pt x="175" y="138"/>
                    </a:lnTo>
                    <a:lnTo>
                      <a:pt x="196" y="138"/>
                    </a:lnTo>
                    <a:lnTo>
                      <a:pt x="206" y="138"/>
                    </a:lnTo>
                    <a:lnTo>
                      <a:pt x="211" y="127"/>
                    </a:lnTo>
                    <a:lnTo>
                      <a:pt x="211" y="12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9" name=""/>
              <p:cNvSpPr/>
              <p:nvPr/>
            </p:nvSpPr>
            <p:spPr>
              <a:xfrm>
                <a:off x="4543920" y="3201120"/>
                <a:ext cx="77760" cy="122760"/>
              </a:xfrm>
              <a:custGeom>
                <a:avLst/>
                <a:gdLst/>
                <a:ahLst/>
                <a:rect l="l" t="t" r="r" b="b"/>
                <a:pathLst>
                  <a:path w="52" h="85">
                    <a:moveTo>
                      <a:pt x="52" y="0"/>
                    </a:moveTo>
                    <a:lnTo>
                      <a:pt x="36" y="48"/>
                    </a:lnTo>
                    <a:lnTo>
                      <a:pt x="31" y="85"/>
                    </a:lnTo>
                    <a:lnTo>
                      <a:pt x="26" y="58"/>
                    </a:lnTo>
                    <a:lnTo>
                      <a:pt x="5" y="16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0" name=""/>
              <p:cNvSpPr/>
              <p:nvPr/>
            </p:nvSpPr>
            <p:spPr>
              <a:xfrm>
                <a:off x="4490640" y="3270240"/>
                <a:ext cx="223560" cy="68040"/>
              </a:xfrm>
              <a:custGeom>
                <a:avLst/>
                <a:gdLst/>
                <a:ahLst/>
                <a:rect l="l" t="t" r="r" b="b"/>
                <a:pathLst>
                  <a:path w="150" h="47">
                    <a:moveTo>
                      <a:pt x="0" y="10"/>
                    </a:moveTo>
                    <a:lnTo>
                      <a:pt x="5" y="10"/>
                    </a:lnTo>
                    <a:lnTo>
                      <a:pt x="10" y="5"/>
                    </a:lnTo>
                    <a:lnTo>
                      <a:pt x="10" y="21"/>
                    </a:lnTo>
                    <a:lnTo>
                      <a:pt x="21" y="47"/>
                    </a:lnTo>
                    <a:lnTo>
                      <a:pt x="36" y="47"/>
                    </a:lnTo>
                    <a:lnTo>
                      <a:pt x="31" y="26"/>
                    </a:lnTo>
                    <a:lnTo>
                      <a:pt x="93" y="10"/>
                    </a:lnTo>
                    <a:lnTo>
                      <a:pt x="119" y="0"/>
                    </a:lnTo>
                    <a:lnTo>
                      <a:pt x="139" y="0"/>
                    </a:lnTo>
                    <a:lnTo>
                      <a:pt x="15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1" name=""/>
              <p:cNvSpPr/>
              <p:nvPr/>
            </p:nvSpPr>
            <p:spPr>
              <a:xfrm>
                <a:off x="4636800" y="3270240"/>
                <a:ext cx="30960" cy="46440"/>
              </a:xfrm>
              <a:custGeom>
                <a:avLst/>
                <a:gdLst/>
                <a:ahLst/>
                <a:rect l="l" t="t" r="r" b="b"/>
                <a:pathLst>
                  <a:path w="21" h="32">
                    <a:moveTo>
                      <a:pt x="0" y="0"/>
                    </a:moveTo>
                    <a:lnTo>
                      <a:pt x="5" y="0"/>
                    </a:lnTo>
                    <a:lnTo>
                      <a:pt x="5" y="5"/>
                    </a:lnTo>
                    <a:lnTo>
                      <a:pt x="21" y="21"/>
                    </a:lnTo>
                    <a:lnTo>
                      <a:pt x="21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2" name=""/>
              <p:cNvSpPr/>
              <p:nvPr/>
            </p:nvSpPr>
            <p:spPr>
              <a:xfrm>
                <a:off x="4405320" y="3317040"/>
                <a:ext cx="270000" cy="53280"/>
              </a:xfrm>
              <a:custGeom>
                <a:avLst/>
                <a:gdLst/>
                <a:ahLst/>
                <a:rect l="l" t="t" r="r" b="b"/>
                <a:pathLst>
                  <a:path w="181" h="37">
                    <a:moveTo>
                      <a:pt x="176" y="0"/>
                    </a:moveTo>
                    <a:lnTo>
                      <a:pt x="181" y="5"/>
                    </a:lnTo>
                    <a:lnTo>
                      <a:pt x="155" y="10"/>
                    </a:lnTo>
                    <a:lnTo>
                      <a:pt x="124" y="15"/>
                    </a:lnTo>
                    <a:lnTo>
                      <a:pt x="98" y="26"/>
                    </a:lnTo>
                    <a:lnTo>
                      <a:pt x="67" y="31"/>
                    </a:lnTo>
                    <a:lnTo>
                      <a:pt x="41" y="37"/>
                    </a:lnTo>
                    <a:lnTo>
                      <a:pt x="21" y="31"/>
                    </a:lnTo>
                    <a:lnTo>
                      <a:pt x="5" y="31"/>
                    </a:lnTo>
                    <a:lnTo>
                      <a:pt x="0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3" name=""/>
              <p:cNvSpPr/>
              <p:nvPr/>
            </p:nvSpPr>
            <p:spPr>
              <a:xfrm>
                <a:off x="4005000" y="3231360"/>
                <a:ext cx="231480" cy="122760"/>
              </a:xfrm>
              <a:custGeom>
                <a:avLst/>
                <a:gdLst/>
                <a:ahLst/>
                <a:rect l="l" t="t" r="r" b="b"/>
                <a:pathLst>
                  <a:path w="155" h="85">
                    <a:moveTo>
                      <a:pt x="0" y="85"/>
                    </a:moveTo>
                    <a:lnTo>
                      <a:pt x="31" y="74"/>
                    </a:lnTo>
                    <a:lnTo>
                      <a:pt x="87" y="59"/>
                    </a:lnTo>
                    <a:lnTo>
                      <a:pt x="155" y="59"/>
                    </a:lnTo>
                    <a:lnTo>
                      <a:pt x="155" y="43"/>
                    </a:lnTo>
                    <a:lnTo>
                      <a:pt x="144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4" name=""/>
              <p:cNvSpPr/>
              <p:nvPr/>
            </p:nvSpPr>
            <p:spPr>
              <a:xfrm>
                <a:off x="4821840" y="3177720"/>
                <a:ext cx="53280" cy="15840"/>
              </a:xfrm>
              <a:custGeom>
                <a:avLst/>
                <a:gdLst/>
                <a:ahLst/>
                <a:rect l="l" t="t" r="r" b="b"/>
                <a:pathLst>
                  <a:path w="36" h="11">
                    <a:moveTo>
                      <a:pt x="36" y="0"/>
                    </a:moveTo>
                    <a:lnTo>
                      <a:pt x="21" y="5"/>
                    </a:lnTo>
                    <a:lnTo>
                      <a:pt x="10" y="11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5" name=""/>
              <p:cNvSpPr/>
              <p:nvPr/>
            </p:nvSpPr>
            <p:spPr>
              <a:xfrm>
                <a:off x="4914360" y="3147480"/>
                <a:ext cx="153360" cy="22680"/>
              </a:xfrm>
              <a:custGeom>
                <a:avLst/>
                <a:gdLst/>
                <a:ahLst/>
                <a:rect l="l" t="t" r="r" b="b"/>
                <a:pathLst>
                  <a:path w="103" h="16">
                    <a:moveTo>
                      <a:pt x="103" y="0"/>
                    </a:moveTo>
                    <a:lnTo>
                      <a:pt x="98" y="11"/>
                    </a:lnTo>
                    <a:lnTo>
                      <a:pt x="93" y="16"/>
                    </a:lnTo>
                    <a:lnTo>
                      <a:pt x="51" y="16"/>
                    </a:lnTo>
                    <a:lnTo>
                      <a:pt x="31" y="16"/>
                    </a:lnTo>
                    <a:lnTo>
                      <a:pt x="15" y="16"/>
                    </a:lnTo>
                    <a:lnTo>
                      <a:pt x="0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6" name=""/>
              <p:cNvSpPr/>
              <p:nvPr/>
            </p:nvSpPr>
            <p:spPr>
              <a:xfrm flipV="1">
                <a:off x="4782960" y="3293640"/>
                <a:ext cx="23400" cy="144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7" name=""/>
              <p:cNvSpPr/>
              <p:nvPr/>
            </p:nvSpPr>
            <p:spPr>
              <a:xfrm>
                <a:off x="4651560" y="3270240"/>
                <a:ext cx="108720" cy="30240"/>
              </a:xfrm>
              <a:custGeom>
                <a:avLst/>
                <a:gdLst/>
                <a:ahLst/>
                <a:rect l="l" t="t" r="r" b="b"/>
                <a:pathLst>
                  <a:path w="73" h="21">
                    <a:moveTo>
                      <a:pt x="0" y="0"/>
                    </a:moveTo>
                    <a:lnTo>
                      <a:pt x="5" y="5"/>
                    </a:lnTo>
                    <a:lnTo>
                      <a:pt x="11" y="10"/>
                    </a:lnTo>
                    <a:lnTo>
                      <a:pt x="36" y="10"/>
                    </a:lnTo>
                    <a:lnTo>
                      <a:pt x="52" y="5"/>
                    </a:lnTo>
                    <a:lnTo>
                      <a:pt x="62" y="5"/>
                    </a:lnTo>
                    <a:lnTo>
                      <a:pt x="67" y="10"/>
                    </a:lnTo>
                    <a:lnTo>
                      <a:pt x="73" y="5"/>
                    </a:lnTo>
                    <a:lnTo>
                      <a:pt x="73" y="10"/>
                    </a:lnTo>
                    <a:lnTo>
                      <a:pt x="73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8" name=""/>
              <p:cNvSpPr/>
              <p:nvPr/>
            </p:nvSpPr>
            <p:spPr>
              <a:xfrm>
                <a:off x="4751640" y="3270240"/>
                <a:ext cx="70200" cy="129960"/>
              </a:xfrm>
              <a:custGeom>
                <a:avLst/>
                <a:gdLst/>
                <a:ahLst/>
                <a:rect l="l" t="t" r="r" b="b"/>
                <a:pathLst>
                  <a:path w="47" h="90">
                    <a:moveTo>
                      <a:pt x="0" y="0"/>
                    </a:moveTo>
                    <a:lnTo>
                      <a:pt x="6" y="42"/>
                    </a:lnTo>
                    <a:lnTo>
                      <a:pt x="26" y="58"/>
                    </a:lnTo>
                    <a:lnTo>
                      <a:pt x="42" y="79"/>
                    </a:lnTo>
                    <a:lnTo>
                      <a:pt x="47" y="9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9" name=""/>
              <p:cNvSpPr/>
              <p:nvPr/>
            </p:nvSpPr>
            <p:spPr>
              <a:xfrm>
                <a:off x="4675320" y="3308040"/>
                <a:ext cx="100080" cy="15840"/>
              </a:xfrm>
              <a:custGeom>
                <a:avLst/>
                <a:gdLst/>
                <a:ahLst/>
                <a:rect l="l" t="t" r="r" b="b"/>
                <a:pathLst>
                  <a:path w="67" h="11">
                    <a:moveTo>
                      <a:pt x="0" y="11"/>
                    </a:moveTo>
                    <a:lnTo>
                      <a:pt x="36" y="11"/>
                    </a:lnTo>
                    <a:lnTo>
                      <a:pt x="67" y="0"/>
                    </a:lnTo>
                    <a:lnTo>
                      <a:pt x="62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0" name=""/>
              <p:cNvSpPr/>
              <p:nvPr/>
            </p:nvSpPr>
            <p:spPr>
              <a:xfrm>
                <a:off x="4698000" y="3317040"/>
                <a:ext cx="69840" cy="53280"/>
              </a:xfrm>
              <a:custGeom>
                <a:avLst/>
                <a:gdLst/>
                <a:ahLst/>
                <a:rect l="l" t="t" r="r" b="b"/>
                <a:pathLst>
                  <a:path w="47" h="37">
                    <a:moveTo>
                      <a:pt x="47" y="0"/>
                    </a:moveTo>
                    <a:lnTo>
                      <a:pt x="42" y="10"/>
                    </a:lnTo>
                    <a:lnTo>
                      <a:pt x="16" y="31"/>
                    </a:lnTo>
                    <a:lnTo>
                      <a:pt x="0" y="3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1" name=""/>
              <p:cNvSpPr/>
              <p:nvPr/>
            </p:nvSpPr>
            <p:spPr>
              <a:xfrm>
                <a:off x="3827880" y="3515040"/>
                <a:ext cx="238320" cy="176400"/>
              </a:xfrm>
              <a:custGeom>
                <a:avLst/>
                <a:gdLst/>
                <a:ahLst/>
                <a:rect l="l" t="t" r="r" b="b"/>
                <a:pathLst>
                  <a:path w="160" h="122">
                    <a:moveTo>
                      <a:pt x="0" y="16"/>
                    </a:moveTo>
                    <a:lnTo>
                      <a:pt x="52" y="37"/>
                    </a:lnTo>
                    <a:lnTo>
                      <a:pt x="57" y="48"/>
                    </a:lnTo>
                    <a:lnTo>
                      <a:pt x="124" y="122"/>
                    </a:lnTo>
                    <a:lnTo>
                      <a:pt x="160" y="122"/>
                    </a:lnTo>
                    <a:lnTo>
                      <a:pt x="134" y="43"/>
                    </a:lnTo>
                    <a:lnTo>
                      <a:pt x="124" y="22"/>
                    </a:lnTo>
                    <a:lnTo>
                      <a:pt x="113" y="6"/>
                    </a:lnTo>
                    <a:lnTo>
                      <a:pt x="108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2" name=""/>
              <p:cNvSpPr/>
              <p:nvPr/>
            </p:nvSpPr>
            <p:spPr>
              <a:xfrm>
                <a:off x="4112640" y="3438360"/>
                <a:ext cx="31320" cy="122760"/>
              </a:xfrm>
              <a:custGeom>
                <a:avLst/>
                <a:gdLst/>
                <a:ahLst/>
                <a:rect l="l" t="t" r="r" b="b"/>
                <a:pathLst>
                  <a:path w="21" h="85">
                    <a:moveTo>
                      <a:pt x="0" y="0"/>
                    </a:moveTo>
                    <a:lnTo>
                      <a:pt x="5" y="27"/>
                    </a:lnTo>
                    <a:lnTo>
                      <a:pt x="15" y="53"/>
                    </a:lnTo>
                    <a:lnTo>
                      <a:pt x="21" y="75"/>
                    </a:lnTo>
                    <a:lnTo>
                      <a:pt x="21" y="8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3" name=""/>
              <p:cNvSpPr/>
              <p:nvPr/>
            </p:nvSpPr>
            <p:spPr>
              <a:xfrm>
                <a:off x="3996360" y="3354480"/>
                <a:ext cx="169920" cy="115560"/>
              </a:xfrm>
              <a:custGeom>
                <a:avLst/>
                <a:gdLst/>
                <a:ahLst/>
                <a:rect l="l" t="t" r="r" b="b"/>
                <a:pathLst>
                  <a:path w="114" h="80">
                    <a:moveTo>
                      <a:pt x="0" y="37"/>
                    </a:moveTo>
                    <a:lnTo>
                      <a:pt x="11" y="37"/>
                    </a:lnTo>
                    <a:lnTo>
                      <a:pt x="21" y="53"/>
                    </a:lnTo>
                    <a:lnTo>
                      <a:pt x="21" y="80"/>
                    </a:lnTo>
                    <a:lnTo>
                      <a:pt x="16" y="53"/>
                    </a:lnTo>
                    <a:lnTo>
                      <a:pt x="6" y="48"/>
                    </a:lnTo>
                    <a:lnTo>
                      <a:pt x="0" y="48"/>
                    </a:lnTo>
                    <a:lnTo>
                      <a:pt x="0" y="58"/>
                    </a:lnTo>
                    <a:lnTo>
                      <a:pt x="0" y="74"/>
                    </a:lnTo>
                    <a:lnTo>
                      <a:pt x="11" y="80"/>
                    </a:lnTo>
                    <a:lnTo>
                      <a:pt x="21" y="80"/>
                    </a:lnTo>
                    <a:lnTo>
                      <a:pt x="57" y="69"/>
                    </a:lnTo>
                    <a:lnTo>
                      <a:pt x="73" y="64"/>
                    </a:lnTo>
                    <a:lnTo>
                      <a:pt x="78" y="48"/>
                    </a:lnTo>
                    <a:lnTo>
                      <a:pt x="99" y="27"/>
                    </a:lnTo>
                    <a:lnTo>
                      <a:pt x="109" y="21"/>
                    </a:lnTo>
                    <a:lnTo>
                      <a:pt x="114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4" name=""/>
              <p:cNvSpPr/>
              <p:nvPr/>
            </p:nvSpPr>
            <p:spPr>
              <a:xfrm>
                <a:off x="4290480" y="3447000"/>
                <a:ext cx="331200" cy="129960"/>
              </a:xfrm>
              <a:custGeom>
                <a:avLst/>
                <a:gdLst/>
                <a:ahLst/>
                <a:rect l="l" t="t" r="r" b="b"/>
                <a:pathLst>
                  <a:path w="222" h="90">
                    <a:moveTo>
                      <a:pt x="0" y="26"/>
                    </a:moveTo>
                    <a:lnTo>
                      <a:pt x="36" y="26"/>
                    </a:lnTo>
                    <a:lnTo>
                      <a:pt x="62" y="26"/>
                    </a:lnTo>
                    <a:lnTo>
                      <a:pt x="82" y="21"/>
                    </a:lnTo>
                    <a:lnTo>
                      <a:pt x="87" y="21"/>
                    </a:lnTo>
                    <a:lnTo>
                      <a:pt x="108" y="21"/>
                    </a:lnTo>
                    <a:lnTo>
                      <a:pt x="124" y="21"/>
                    </a:lnTo>
                    <a:lnTo>
                      <a:pt x="139" y="10"/>
                    </a:lnTo>
                    <a:lnTo>
                      <a:pt x="149" y="0"/>
                    </a:lnTo>
                    <a:lnTo>
                      <a:pt x="170" y="79"/>
                    </a:lnTo>
                    <a:lnTo>
                      <a:pt x="186" y="79"/>
                    </a:lnTo>
                    <a:lnTo>
                      <a:pt x="201" y="90"/>
                    </a:lnTo>
                    <a:lnTo>
                      <a:pt x="222" y="9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5" name=""/>
              <p:cNvSpPr/>
              <p:nvPr/>
            </p:nvSpPr>
            <p:spPr>
              <a:xfrm>
                <a:off x="4259160" y="3454560"/>
                <a:ext cx="53640" cy="69120"/>
              </a:xfrm>
              <a:custGeom>
                <a:avLst/>
                <a:gdLst/>
                <a:ahLst/>
                <a:rect l="l" t="t" r="r" b="b"/>
                <a:pathLst>
                  <a:path w="36" h="48">
                    <a:moveTo>
                      <a:pt x="0" y="32"/>
                    </a:moveTo>
                    <a:lnTo>
                      <a:pt x="21" y="48"/>
                    </a:lnTo>
                    <a:lnTo>
                      <a:pt x="26" y="37"/>
                    </a:lnTo>
                    <a:lnTo>
                      <a:pt x="31" y="26"/>
                    </a:lnTo>
                    <a:lnTo>
                      <a:pt x="36" y="11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320" bIns="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6" name=""/>
              <p:cNvSpPr/>
              <p:nvPr/>
            </p:nvSpPr>
            <p:spPr>
              <a:xfrm>
                <a:off x="4219920" y="3347280"/>
                <a:ext cx="123840" cy="76680"/>
              </a:xfrm>
              <a:custGeom>
                <a:avLst/>
                <a:gdLst/>
                <a:ahLst/>
                <a:rect l="l" t="t" r="r" b="b"/>
                <a:pathLst>
                  <a:path w="83" h="53">
                    <a:moveTo>
                      <a:pt x="0" y="53"/>
                    </a:moveTo>
                    <a:lnTo>
                      <a:pt x="31" y="47"/>
                    </a:lnTo>
                    <a:lnTo>
                      <a:pt x="52" y="42"/>
                    </a:lnTo>
                    <a:lnTo>
                      <a:pt x="83" y="21"/>
                    </a:lnTo>
                    <a:lnTo>
                      <a:pt x="72" y="5"/>
                    </a:lnTo>
                    <a:lnTo>
                      <a:pt x="72" y="0"/>
                    </a:lnTo>
                    <a:lnTo>
                      <a:pt x="62" y="10"/>
                    </a:lnTo>
                    <a:lnTo>
                      <a:pt x="36" y="32"/>
                    </a:lnTo>
                    <a:lnTo>
                      <a:pt x="0" y="53"/>
                    </a:lnTo>
                    <a:lnTo>
                      <a:pt x="21" y="26"/>
                    </a:lnTo>
                    <a:lnTo>
                      <a:pt x="21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7" name=""/>
              <p:cNvSpPr/>
              <p:nvPr/>
            </p:nvSpPr>
            <p:spPr>
              <a:xfrm>
                <a:off x="4636800" y="3300840"/>
                <a:ext cx="22320" cy="23040"/>
              </a:xfrm>
              <a:custGeom>
                <a:avLst/>
                <a:gdLst/>
                <a:ahLst/>
                <a:rect l="l" t="t" r="r" b="b"/>
                <a:pathLst>
                  <a:path w="15" h="16">
                    <a:moveTo>
                      <a:pt x="0" y="16"/>
                    </a:moveTo>
                    <a:lnTo>
                      <a:pt x="10" y="0"/>
                    </a:lnTo>
                    <a:lnTo>
                      <a:pt x="1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8" name=""/>
              <p:cNvSpPr/>
              <p:nvPr/>
            </p:nvSpPr>
            <p:spPr>
              <a:xfrm>
                <a:off x="4590360" y="3277800"/>
                <a:ext cx="53640" cy="46080"/>
              </a:xfrm>
              <a:custGeom>
                <a:avLst/>
                <a:gdLst/>
                <a:ahLst/>
                <a:rect l="l" t="t" r="r" b="b"/>
                <a:pathLst>
                  <a:path w="36" h="32">
                    <a:moveTo>
                      <a:pt x="0" y="32"/>
                    </a:moveTo>
                    <a:lnTo>
                      <a:pt x="15" y="21"/>
                    </a:lnTo>
                    <a:lnTo>
                      <a:pt x="21" y="27"/>
                    </a:lnTo>
                    <a:lnTo>
                      <a:pt x="21" y="16"/>
                    </a:lnTo>
                    <a:lnTo>
                      <a:pt x="31" y="11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9" name=""/>
              <p:cNvSpPr/>
              <p:nvPr/>
            </p:nvSpPr>
            <p:spPr>
              <a:xfrm>
                <a:off x="4975560" y="3261960"/>
                <a:ext cx="92160" cy="76680"/>
              </a:xfrm>
              <a:custGeom>
                <a:avLst/>
                <a:gdLst/>
                <a:ahLst/>
                <a:rect l="l" t="t" r="r" b="b"/>
                <a:pathLst>
                  <a:path w="62" h="53">
                    <a:moveTo>
                      <a:pt x="0" y="22"/>
                    </a:moveTo>
                    <a:lnTo>
                      <a:pt x="31" y="53"/>
                    </a:lnTo>
                    <a:lnTo>
                      <a:pt x="10" y="38"/>
                    </a:lnTo>
                    <a:lnTo>
                      <a:pt x="0" y="22"/>
                    </a:lnTo>
                    <a:lnTo>
                      <a:pt x="47" y="0"/>
                    </a:lnTo>
                    <a:lnTo>
                      <a:pt x="62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0" name=""/>
              <p:cNvSpPr/>
              <p:nvPr/>
            </p:nvSpPr>
            <p:spPr>
              <a:xfrm flipH="1">
                <a:off x="4960800" y="3407760"/>
                <a:ext cx="7200" cy="72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1" name=""/>
              <p:cNvSpPr/>
              <p:nvPr/>
            </p:nvSpPr>
            <p:spPr>
              <a:xfrm>
                <a:off x="4667760" y="3324240"/>
                <a:ext cx="83520" cy="129960"/>
              </a:xfrm>
              <a:custGeom>
                <a:avLst/>
                <a:gdLst/>
                <a:ahLst/>
                <a:rect l="l" t="t" r="r" b="b"/>
                <a:pathLst>
                  <a:path w="56" h="90">
                    <a:moveTo>
                      <a:pt x="0" y="0"/>
                    </a:moveTo>
                    <a:lnTo>
                      <a:pt x="10" y="10"/>
                    </a:lnTo>
                    <a:lnTo>
                      <a:pt x="25" y="32"/>
                    </a:lnTo>
                    <a:lnTo>
                      <a:pt x="25" y="69"/>
                    </a:lnTo>
                    <a:lnTo>
                      <a:pt x="56" y="9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2" name=""/>
              <p:cNvSpPr/>
              <p:nvPr/>
            </p:nvSpPr>
            <p:spPr>
              <a:xfrm>
                <a:off x="4782960" y="3017520"/>
                <a:ext cx="38880" cy="29880"/>
              </a:xfrm>
              <a:custGeom>
                <a:avLst/>
                <a:gdLst/>
                <a:ahLst/>
                <a:rect l="l" t="t" r="r" b="b"/>
                <a:pathLst>
                  <a:path w="26" h="21">
                    <a:moveTo>
                      <a:pt x="0" y="0"/>
                    </a:moveTo>
                    <a:lnTo>
                      <a:pt x="5" y="5"/>
                    </a:lnTo>
                    <a:lnTo>
                      <a:pt x="0" y="16"/>
                    </a:lnTo>
                    <a:lnTo>
                      <a:pt x="0" y="21"/>
                    </a:lnTo>
                    <a:lnTo>
                      <a:pt x="10" y="21"/>
                    </a:lnTo>
                    <a:lnTo>
                      <a:pt x="26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3" name=""/>
              <p:cNvSpPr/>
              <p:nvPr/>
            </p:nvSpPr>
            <p:spPr>
              <a:xfrm>
                <a:off x="4721760" y="2940480"/>
                <a:ext cx="138600" cy="106920"/>
              </a:xfrm>
              <a:custGeom>
                <a:avLst/>
                <a:gdLst/>
                <a:ahLst/>
                <a:rect l="l" t="t" r="r" b="b"/>
                <a:pathLst>
                  <a:path w="93" h="74">
                    <a:moveTo>
                      <a:pt x="88" y="53"/>
                    </a:moveTo>
                    <a:lnTo>
                      <a:pt x="93" y="48"/>
                    </a:lnTo>
                    <a:lnTo>
                      <a:pt x="88" y="21"/>
                    </a:lnTo>
                    <a:lnTo>
                      <a:pt x="93" y="21"/>
                    </a:lnTo>
                    <a:lnTo>
                      <a:pt x="93" y="16"/>
                    </a:lnTo>
                    <a:lnTo>
                      <a:pt x="82" y="16"/>
                    </a:lnTo>
                    <a:lnTo>
                      <a:pt x="82" y="0"/>
                    </a:lnTo>
                    <a:lnTo>
                      <a:pt x="57" y="5"/>
                    </a:lnTo>
                    <a:lnTo>
                      <a:pt x="46" y="10"/>
                    </a:lnTo>
                    <a:lnTo>
                      <a:pt x="26" y="10"/>
                    </a:lnTo>
                    <a:lnTo>
                      <a:pt x="20" y="5"/>
                    </a:lnTo>
                    <a:lnTo>
                      <a:pt x="20" y="16"/>
                    </a:lnTo>
                    <a:lnTo>
                      <a:pt x="0" y="21"/>
                    </a:lnTo>
                    <a:lnTo>
                      <a:pt x="0" y="48"/>
                    </a:lnTo>
                    <a:lnTo>
                      <a:pt x="10" y="74"/>
                    </a:lnTo>
                    <a:lnTo>
                      <a:pt x="46" y="69"/>
                    </a:lnTo>
                    <a:lnTo>
                      <a:pt x="57" y="63"/>
                    </a:lnTo>
                    <a:lnTo>
                      <a:pt x="88" y="69"/>
                    </a:lnTo>
                    <a:lnTo>
                      <a:pt x="88" y="58"/>
                    </a:lnTo>
                    <a:lnTo>
                      <a:pt x="77" y="53"/>
                    </a:lnTo>
                    <a:lnTo>
                      <a:pt x="67" y="5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4" name=""/>
              <p:cNvSpPr/>
              <p:nvPr/>
            </p:nvSpPr>
            <p:spPr>
              <a:xfrm>
                <a:off x="4836960" y="2994120"/>
                <a:ext cx="84960" cy="30240"/>
              </a:xfrm>
              <a:custGeom>
                <a:avLst/>
                <a:gdLst/>
                <a:ahLst/>
                <a:rect l="l" t="t" r="r" b="b"/>
                <a:pathLst>
                  <a:path w="57" h="21">
                    <a:moveTo>
                      <a:pt x="57" y="0"/>
                    </a:moveTo>
                    <a:lnTo>
                      <a:pt x="36" y="11"/>
                    </a:lnTo>
                    <a:lnTo>
                      <a:pt x="31" y="16"/>
                    </a:lnTo>
                    <a:lnTo>
                      <a:pt x="26" y="21"/>
                    </a:lnTo>
                    <a:lnTo>
                      <a:pt x="16" y="21"/>
                    </a:lnTo>
                    <a:lnTo>
                      <a:pt x="5" y="11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5" name=""/>
              <p:cNvSpPr/>
              <p:nvPr/>
            </p:nvSpPr>
            <p:spPr>
              <a:xfrm>
                <a:off x="4921920" y="2978280"/>
                <a:ext cx="68400" cy="22680"/>
              </a:xfrm>
              <a:custGeom>
                <a:avLst/>
                <a:gdLst/>
                <a:ahLst/>
                <a:rect l="l" t="t" r="r" b="b"/>
                <a:pathLst>
                  <a:path w="46" h="16">
                    <a:moveTo>
                      <a:pt x="46" y="0"/>
                    </a:moveTo>
                    <a:lnTo>
                      <a:pt x="36" y="11"/>
                    </a:lnTo>
                    <a:lnTo>
                      <a:pt x="21" y="11"/>
                    </a:lnTo>
                    <a:lnTo>
                      <a:pt x="10" y="16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6" name=""/>
              <p:cNvSpPr/>
              <p:nvPr/>
            </p:nvSpPr>
            <p:spPr>
              <a:xfrm>
                <a:off x="4035240" y="3047400"/>
                <a:ext cx="146160" cy="245880"/>
              </a:xfrm>
              <a:custGeom>
                <a:avLst/>
                <a:gdLst/>
                <a:ahLst/>
                <a:rect l="l" t="t" r="r" b="b"/>
                <a:pathLst>
                  <a:path w="98" h="170">
                    <a:moveTo>
                      <a:pt x="42" y="69"/>
                    </a:moveTo>
                    <a:lnTo>
                      <a:pt x="42" y="80"/>
                    </a:lnTo>
                    <a:lnTo>
                      <a:pt x="5" y="170"/>
                    </a:lnTo>
                    <a:lnTo>
                      <a:pt x="0" y="170"/>
                    </a:lnTo>
                    <a:lnTo>
                      <a:pt x="36" y="69"/>
                    </a:lnTo>
                    <a:lnTo>
                      <a:pt x="98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7" name=""/>
              <p:cNvSpPr/>
              <p:nvPr/>
            </p:nvSpPr>
            <p:spPr>
              <a:xfrm>
                <a:off x="4298040" y="3017520"/>
                <a:ext cx="214920" cy="60480"/>
              </a:xfrm>
              <a:custGeom>
                <a:avLst/>
                <a:gdLst/>
                <a:ahLst/>
                <a:rect l="l" t="t" r="r" b="b"/>
                <a:pathLst>
                  <a:path w="144" h="42">
                    <a:moveTo>
                      <a:pt x="144" y="37"/>
                    </a:moveTo>
                    <a:lnTo>
                      <a:pt x="124" y="37"/>
                    </a:lnTo>
                    <a:lnTo>
                      <a:pt x="113" y="37"/>
                    </a:lnTo>
                    <a:lnTo>
                      <a:pt x="77" y="42"/>
                    </a:lnTo>
                    <a:lnTo>
                      <a:pt x="62" y="26"/>
                    </a:lnTo>
                    <a:lnTo>
                      <a:pt x="31" y="10"/>
                    </a:lnTo>
                    <a:lnTo>
                      <a:pt x="15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8" name=""/>
              <p:cNvSpPr/>
              <p:nvPr/>
            </p:nvSpPr>
            <p:spPr>
              <a:xfrm>
                <a:off x="4612680" y="3163320"/>
                <a:ext cx="55080" cy="37440"/>
              </a:xfrm>
              <a:custGeom>
                <a:avLst/>
                <a:gdLst/>
                <a:ahLst/>
                <a:rect l="l" t="t" r="r" b="b"/>
                <a:pathLst>
                  <a:path w="37" h="26">
                    <a:moveTo>
                      <a:pt x="0" y="26"/>
                    </a:moveTo>
                    <a:lnTo>
                      <a:pt x="6" y="10"/>
                    </a:lnTo>
                    <a:lnTo>
                      <a:pt x="11" y="10"/>
                    </a:lnTo>
                    <a:lnTo>
                      <a:pt x="16" y="10"/>
                    </a:lnTo>
                    <a:lnTo>
                      <a:pt x="3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9" name=""/>
              <p:cNvSpPr/>
              <p:nvPr/>
            </p:nvSpPr>
            <p:spPr>
              <a:xfrm>
                <a:off x="4659120" y="3147480"/>
                <a:ext cx="8640" cy="15480"/>
              </a:xfrm>
              <a:custGeom>
                <a:avLst/>
                <a:gdLst/>
                <a:ahLst/>
                <a:rect l="l" t="t" r="r" b="b"/>
                <a:pathLst>
                  <a:path w="6" h="11">
                    <a:moveTo>
                      <a:pt x="6" y="11"/>
                    </a:moveTo>
                    <a:lnTo>
                      <a:pt x="0" y="11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0" name=""/>
              <p:cNvSpPr/>
              <p:nvPr/>
            </p:nvSpPr>
            <p:spPr>
              <a:xfrm>
                <a:off x="4899240" y="3117240"/>
                <a:ext cx="7200" cy="30240"/>
              </a:xfrm>
              <a:custGeom>
                <a:avLst/>
                <a:gdLst/>
                <a:ahLst/>
                <a:rect l="l" t="t" r="r" b="b"/>
                <a:pathLst>
                  <a:path w="5" h="21">
                    <a:moveTo>
                      <a:pt x="5" y="21"/>
                    </a:moveTo>
                    <a:lnTo>
                      <a:pt x="5" y="1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1" name=""/>
              <p:cNvSpPr/>
              <p:nvPr/>
            </p:nvSpPr>
            <p:spPr>
              <a:xfrm>
                <a:off x="4144320" y="3140280"/>
                <a:ext cx="168480" cy="259920"/>
              </a:xfrm>
              <a:custGeom>
                <a:avLst/>
                <a:gdLst/>
                <a:ahLst/>
                <a:rect l="l" t="t" r="r" b="b"/>
                <a:pathLst>
                  <a:path w="113" h="180">
                    <a:moveTo>
                      <a:pt x="113" y="0"/>
                    </a:moveTo>
                    <a:lnTo>
                      <a:pt x="62" y="58"/>
                    </a:lnTo>
                    <a:lnTo>
                      <a:pt x="10" y="69"/>
                    </a:lnTo>
                    <a:lnTo>
                      <a:pt x="15" y="79"/>
                    </a:lnTo>
                    <a:lnTo>
                      <a:pt x="15" y="90"/>
                    </a:lnTo>
                    <a:lnTo>
                      <a:pt x="15" y="106"/>
                    </a:lnTo>
                    <a:lnTo>
                      <a:pt x="20" y="122"/>
                    </a:lnTo>
                    <a:lnTo>
                      <a:pt x="15" y="148"/>
                    </a:lnTo>
                    <a:lnTo>
                      <a:pt x="15" y="159"/>
                    </a:lnTo>
                    <a:lnTo>
                      <a:pt x="10" y="169"/>
                    </a:lnTo>
                    <a:lnTo>
                      <a:pt x="0" y="18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2" name=""/>
              <p:cNvSpPr/>
              <p:nvPr/>
            </p:nvSpPr>
            <p:spPr>
              <a:xfrm>
                <a:off x="4290480" y="3208320"/>
                <a:ext cx="45720" cy="46080"/>
              </a:xfrm>
              <a:custGeom>
                <a:avLst/>
                <a:gdLst/>
                <a:ahLst/>
                <a:rect l="l" t="t" r="r" b="b"/>
                <a:pathLst>
                  <a:path w="31" h="32">
                    <a:moveTo>
                      <a:pt x="0" y="32"/>
                    </a:moveTo>
                    <a:lnTo>
                      <a:pt x="0" y="11"/>
                    </a:lnTo>
                    <a:lnTo>
                      <a:pt x="15" y="0"/>
                    </a:lnTo>
                    <a:lnTo>
                      <a:pt x="20" y="6"/>
                    </a:lnTo>
                    <a:lnTo>
                      <a:pt x="25" y="11"/>
                    </a:lnTo>
                    <a:lnTo>
                      <a:pt x="25" y="27"/>
                    </a:lnTo>
                    <a:lnTo>
                      <a:pt x="31" y="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3" name=""/>
              <p:cNvSpPr/>
              <p:nvPr/>
            </p:nvSpPr>
            <p:spPr>
              <a:xfrm>
                <a:off x="4568040" y="3108600"/>
                <a:ext cx="284760" cy="84960"/>
              </a:xfrm>
              <a:custGeom>
                <a:avLst/>
                <a:gdLst/>
                <a:ahLst/>
                <a:rect l="l" t="t" r="r" b="b"/>
                <a:pathLst>
                  <a:path w="191" h="59">
                    <a:moveTo>
                      <a:pt x="191" y="22"/>
                    </a:moveTo>
                    <a:lnTo>
                      <a:pt x="185" y="16"/>
                    </a:lnTo>
                    <a:lnTo>
                      <a:pt x="160" y="43"/>
                    </a:lnTo>
                    <a:lnTo>
                      <a:pt x="139" y="48"/>
                    </a:lnTo>
                    <a:lnTo>
                      <a:pt x="92" y="59"/>
                    </a:lnTo>
                    <a:lnTo>
                      <a:pt x="77" y="32"/>
                    </a:lnTo>
                    <a:lnTo>
                      <a:pt x="61" y="22"/>
                    </a:lnTo>
                    <a:lnTo>
                      <a:pt x="46" y="11"/>
                    </a:lnTo>
                    <a:lnTo>
                      <a:pt x="20" y="11"/>
                    </a:lnTo>
                    <a:lnTo>
                      <a:pt x="0" y="0"/>
                    </a:lnTo>
                    <a:lnTo>
                      <a:pt x="20" y="16"/>
                    </a:lnTo>
                    <a:lnTo>
                      <a:pt x="46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160" bIns="38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4" name=""/>
              <p:cNvSpPr/>
              <p:nvPr/>
            </p:nvSpPr>
            <p:spPr>
              <a:xfrm>
                <a:off x="4575600" y="3117240"/>
                <a:ext cx="207360" cy="207000"/>
              </a:xfrm>
              <a:custGeom>
                <a:avLst/>
                <a:gdLst/>
                <a:ahLst/>
                <a:rect l="l" t="t" r="r" b="b"/>
                <a:pathLst>
                  <a:path w="139" h="143">
                    <a:moveTo>
                      <a:pt x="139" y="127"/>
                    </a:moveTo>
                    <a:lnTo>
                      <a:pt x="124" y="143"/>
                    </a:lnTo>
                    <a:lnTo>
                      <a:pt x="118" y="116"/>
                    </a:lnTo>
                    <a:lnTo>
                      <a:pt x="10" y="47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5" name=""/>
              <p:cNvSpPr/>
              <p:nvPr/>
            </p:nvSpPr>
            <p:spPr>
              <a:xfrm flipH="1" flipV="1">
                <a:off x="4521240" y="3070800"/>
                <a:ext cx="53640" cy="460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6" name=""/>
              <p:cNvSpPr/>
              <p:nvPr/>
            </p:nvSpPr>
            <p:spPr>
              <a:xfrm>
                <a:off x="4521600" y="3124440"/>
                <a:ext cx="100080" cy="83880"/>
              </a:xfrm>
              <a:custGeom>
                <a:avLst/>
                <a:gdLst/>
                <a:ahLst/>
                <a:rect l="l" t="t" r="r" b="b"/>
                <a:pathLst>
                  <a:path w="67" h="58">
                    <a:moveTo>
                      <a:pt x="0" y="37"/>
                    </a:moveTo>
                    <a:lnTo>
                      <a:pt x="10" y="42"/>
                    </a:lnTo>
                    <a:lnTo>
                      <a:pt x="15" y="42"/>
                    </a:lnTo>
                    <a:lnTo>
                      <a:pt x="15" y="48"/>
                    </a:lnTo>
                    <a:lnTo>
                      <a:pt x="20" y="58"/>
                    </a:lnTo>
                    <a:lnTo>
                      <a:pt x="67" y="37"/>
                    </a:lnTo>
                    <a:lnTo>
                      <a:pt x="56" y="32"/>
                    </a:lnTo>
                    <a:lnTo>
                      <a:pt x="56" y="16"/>
                    </a:lnTo>
                    <a:lnTo>
                      <a:pt x="6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080" bIns="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7" name=""/>
              <p:cNvSpPr/>
              <p:nvPr/>
            </p:nvSpPr>
            <p:spPr>
              <a:xfrm>
                <a:off x="4882680" y="3108600"/>
                <a:ext cx="138600" cy="22680"/>
              </a:xfrm>
              <a:custGeom>
                <a:avLst/>
                <a:gdLst/>
                <a:ahLst/>
                <a:rect l="l" t="t" r="r" b="b"/>
                <a:pathLst>
                  <a:path w="93" h="16">
                    <a:moveTo>
                      <a:pt x="0" y="16"/>
                    </a:moveTo>
                    <a:lnTo>
                      <a:pt x="31" y="6"/>
                    </a:lnTo>
                    <a:lnTo>
                      <a:pt x="52" y="0"/>
                    </a:lnTo>
                    <a:lnTo>
                      <a:pt x="72" y="6"/>
                    </a:lnTo>
                    <a:lnTo>
                      <a:pt x="93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8" name=""/>
              <p:cNvSpPr/>
              <p:nvPr/>
            </p:nvSpPr>
            <p:spPr>
              <a:xfrm>
                <a:off x="4890240" y="3001320"/>
                <a:ext cx="46080" cy="129960"/>
              </a:xfrm>
              <a:custGeom>
                <a:avLst/>
                <a:gdLst/>
                <a:ahLst/>
                <a:rect l="l" t="t" r="r" b="b"/>
                <a:pathLst>
                  <a:path w="31" h="90">
                    <a:moveTo>
                      <a:pt x="0" y="90"/>
                    </a:moveTo>
                    <a:lnTo>
                      <a:pt x="16" y="90"/>
                    </a:lnTo>
                    <a:lnTo>
                      <a:pt x="21" y="90"/>
                    </a:lnTo>
                    <a:lnTo>
                      <a:pt x="26" y="80"/>
                    </a:lnTo>
                    <a:lnTo>
                      <a:pt x="26" y="69"/>
                    </a:lnTo>
                    <a:lnTo>
                      <a:pt x="26" y="59"/>
                    </a:lnTo>
                    <a:lnTo>
                      <a:pt x="26" y="48"/>
                    </a:lnTo>
                    <a:lnTo>
                      <a:pt x="21" y="43"/>
                    </a:lnTo>
                    <a:lnTo>
                      <a:pt x="26" y="37"/>
                    </a:lnTo>
                    <a:lnTo>
                      <a:pt x="26" y="27"/>
                    </a:lnTo>
                    <a:lnTo>
                      <a:pt x="26" y="16"/>
                    </a:lnTo>
                    <a:lnTo>
                      <a:pt x="31" y="6"/>
                    </a:lnTo>
                    <a:lnTo>
                      <a:pt x="3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9" name=""/>
              <p:cNvSpPr/>
              <p:nvPr/>
            </p:nvSpPr>
            <p:spPr>
              <a:xfrm>
                <a:off x="4790520" y="3040200"/>
                <a:ext cx="53640" cy="37440"/>
              </a:xfrm>
              <a:custGeom>
                <a:avLst/>
                <a:gdLst/>
                <a:ahLst/>
                <a:rect l="l" t="t" r="r" b="b"/>
                <a:pathLst>
                  <a:path w="36" h="26">
                    <a:moveTo>
                      <a:pt x="0" y="0"/>
                    </a:moveTo>
                    <a:lnTo>
                      <a:pt x="16" y="5"/>
                    </a:lnTo>
                    <a:lnTo>
                      <a:pt x="21" y="16"/>
                    </a:lnTo>
                    <a:lnTo>
                      <a:pt x="26" y="21"/>
                    </a:lnTo>
                    <a:lnTo>
                      <a:pt x="36" y="2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0" name=""/>
              <p:cNvSpPr/>
              <p:nvPr/>
            </p:nvSpPr>
            <p:spPr>
              <a:xfrm>
                <a:off x="4266360" y="2910240"/>
                <a:ext cx="69840" cy="83880"/>
              </a:xfrm>
              <a:custGeom>
                <a:avLst/>
                <a:gdLst/>
                <a:ahLst/>
                <a:rect l="l" t="t" r="r" b="b"/>
                <a:pathLst>
                  <a:path w="47" h="58">
                    <a:moveTo>
                      <a:pt x="47" y="0"/>
                    </a:moveTo>
                    <a:lnTo>
                      <a:pt x="47" y="21"/>
                    </a:lnTo>
                    <a:lnTo>
                      <a:pt x="41" y="53"/>
                    </a:lnTo>
                    <a:lnTo>
                      <a:pt x="41" y="58"/>
                    </a:lnTo>
                    <a:lnTo>
                      <a:pt x="36" y="58"/>
                    </a:lnTo>
                    <a:lnTo>
                      <a:pt x="36" y="58"/>
                    </a:lnTo>
                    <a:lnTo>
                      <a:pt x="26" y="58"/>
                    </a:lnTo>
                    <a:lnTo>
                      <a:pt x="26" y="58"/>
                    </a:lnTo>
                    <a:lnTo>
                      <a:pt x="16" y="47"/>
                    </a:lnTo>
                    <a:lnTo>
                      <a:pt x="5" y="53"/>
                    </a:lnTo>
                    <a:lnTo>
                      <a:pt x="0" y="53"/>
                    </a:lnTo>
                    <a:lnTo>
                      <a:pt x="0" y="47"/>
                    </a:lnTo>
                    <a:lnTo>
                      <a:pt x="5" y="42"/>
                    </a:lnTo>
                    <a:lnTo>
                      <a:pt x="10" y="47"/>
                    </a:lnTo>
                    <a:lnTo>
                      <a:pt x="10" y="37"/>
                    </a:lnTo>
                    <a:lnTo>
                      <a:pt x="16" y="26"/>
                    </a:lnTo>
                    <a:lnTo>
                      <a:pt x="10" y="21"/>
                    </a:lnTo>
                    <a:lnTo>
                      <a:pt x="10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080" bIns="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1" name=""/>
              <p:cNvSpPr/>
              <p:nvPr/>
            </p:nvSpPr>
            <p:spPr>
              <a:xfrm>
                <a:off x="4042800" y="2954880"/>
                <a:ext cx="62280" cy="23040"/>
              </a:xfrm>
              <a:custGeom>
                <a:avLst/>
                <a:gdLst/>
                <a:ahLst/>
                <a:rect l="l" t="t" r="r" b="b"/>
                <a:pathLst>
                  <a:path w="42" h="16">
                    <a:moveTo>
                      <a:pt x="0" y="16"/>
                    </a:moveTo>
                    <a:lnTo>
                      <a:pt x="42" y="11"/>
                    </a:lnTo>
                    <a:lnTo>
                      <a:pt x="4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2" name=""/>
              <p:cNvSpPr/>
              <p:nvPr/>
            </p:nvSpPr>
            <p:spPr>
              <a:xfrm>
                <a:off x="4990320" y="2801880"/>
                <a:ext cx="8640" cy="226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3" name=""/>
              <p:cNvSpPr/>
              <p:nvPr/>
            </p:nvSpPr>
            <p:spPr>
              <a:xfrm>
                <a:off x="4968000" y="2824920"/>
                <a:ext cx="30960" cy="153360"/>
              </a:xfrm>
              <a:custGeom>
                <a:avLst/>
                <a:gdLst/>
                <a:ahLst/>
                <a:rect l="l" t="t" r="r" b="b"/>
                <a:pathLst>
                  <a:path w="21" h="106">
                    <a:moveTo>
                      <a:pt x="21" y="0"/>
                    </a:moveTo>
                    <a:lnTo>
                      <a:pt x="15" y="16"/>
                    </a:lnTo>
                    <a:lnTo>
                      <a:pt x="10" y="43"/>
                    </a:lnTo>
                    <a:lnTo>
                      <a:pt x="10" y="53"/>
                    </a:lnTo>
                    <a:lnTo>
                      <a:pt x="0" y="64"/>
                    </a:lnTo>
                    <a:lnTo>
                      <a:pt x="0" y="75"/>
                    </a:lnTo>
                    <a:lnTo>
                      <a:pt x="5" y="75"/>
                    </a:lnTo>
                    <a:lnTo>
                      <a:pt x="15" y="10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4" name=""/>
              <p:cNvSpPr/>
              <p:nvPr/>
            </p:nvSpPr>
            <p:spPr>
              <a:xfrm>
                <a:off x="4690440" y="2833560"/>
                <a:ext cx="177120" cy="176400"/>
              </a:xfrm>
              <a:custGeom>
                <a:avLst/>
                <a:gdLst/>
                <a:ahLst/>
                <a:rect l="l" t="t" r="r" b="b"/>
                <a:pathLst>
                  <a:path w="119" h="122">
                    <a:moveTo>
                      <a:pt x="0" y="122"/>
                    </a:moveTo>
                    <a:lnTo>
                      <a:pt x="62" y="111"/>
                    </a:lnTo>
                    <a:lnTo>
                      <a:pt x="57" y="95"/>
                    </a:lnTo>
                    <a:lnTo>
                      <a:pt x="36" y="95"/>
                    </a:lnTo>
                    <a:lnTo>
                      <a:pt x="31" y="84"/>
                    </a:lnTo>
                    <a:lnTo>
                      <a:pt x="31" y="74"/>
                    </a:lnTo>
                    <a:lnTo>
                      <a:pt x="36" y="58"/>
                    </a:lnTo>
                    <a:lnTo>
                      <a:pt x="47" y="53"/>
                    </a:lnTo>
                    <a:lnTo>
                      <a:pt x="47" y="42"/>
                    </a:lnTo>
                    <a:lnTo>
                      <a:pt x="52" y="47"/>
                    </a:lnTo>
                    <a:lnTo>
                      <a:pt x="67" y="42"/>
                    </a:lnTo>
                    <a:lnTo>
                      <a:pt x="119" y="5"/>
                    </a:lnTo>
                    <a:lnTo>
                      <a:pt x="119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5" name=""/>
              <p:cNvSpPr/>
              <p:nvPr/>
            </p:nvSpPr>
            <p:spPr>
              <a:xfrm>
                <a:off x="4505400" y="2933280"/>
                <a:ext cx="53280" cy="129960"/>
              </a:xfrm>
              <a:custGeom>
                <a:avLst/>
                <a:gdLst/>
                <a:ahLst/>
                <a:rect l="l" t="t" r="r" b="b"/>
                <a:pathLst>
                  <a:path w="36" h="90">
                    <a:moveTo>
                      <a:pt x="5" y="90"/>
                    </a:moveTo>
                    <a:lnTo>
                      <a:pt x="0" y="79"/>
                    </a:lnTo>
                    <a:lnTo>
                      <a:pt x="5" y="68"/>
                    </a:lnTo>
                    <a:lnTo>
                      <a:pt x="31" y="63"/>
                    </a:lnTo>
                    <a:lnTo>
                      <a:pt x="31" y="53"/>
                    </a:lnTo>
                    <a:lnTo>
                      <a:pt x="36" y="47"/>
                    </a:lnTo>
                    <a:lnTo>
                      <a:pt x="31" y="37"/>
                    </a:lnTo>
                    <a:lnTo>
                      <a:pt x="31" y="10"/>
                    </a:lnTo>
                    <a:lnTo>
                      <a:pt x="26" y="0"/>
                    </a:lnTo>
                    <a:lnTo>
                      <a:pt x="16" y="26"/>
                    </a:lnTo>
                    <a:lnTo>
                      <a:pt x="11" y="3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6" name=""/>
              <p:cNvSpPr/>
              <p:nvPr/>
            </p:nvSpPr>
            <p:spPr>
              <a:xfrm>
                <a:off x="4281480" y="3024720"/>
                <a:ext cx="562680" cy="106920"/>
              </a:xfrm>
              <a:custGeom>
                <a:avLst/>
                <a:gdLst/>
                <a:ahLst/>
                <a:rect l="l" t="t" r="r" b="b"/>
                <a:pathLst>
                  <a:path w="377" h="74">
                    <a:moveTo>
                      <a:pt x="0" y="0"/>
                    </a:moveTo>
                    <a:lnTo>
                      <a:pt x="26" y="5"/>
                    </a:lnTo>
                    <a:lnTo>
                      <a:pt x="73" y="32"/>
                    </a:lnTo>
                    <a:lnTo>
                      <a:pt x="83" y="43"/>
                    </a:lnTo>
                    <a:lnTo>
                      <a:pt x="145" y="58"/>
                    </a:lnTo>
                    <a:lnTo>
                      <a:pt x="181" y="64"/>
                    </a:lnTo>
                    <a:lnTo>
                      <a:pt x="228" y="64"/>
                    </a:lnTo>
                    <a:lnTo>
                      <a:pt x="295" y="64"/>
                    </a:lnTo>
                    <a:lnTo>
                      <a:pt x="341" y="69"/>
                    </a:lnTo>
                    <a:lnTo>
                      <a:pt x="377" y="74"/>
                    </a:lnTo>
                    <a:lnTo>
                      <a:pt x="372" y="64"/>
                    </a:lnTo>
                    <a:lnTo>
                      <a:pt x="367" y="48"/>
                    </a:lnTo>
                    <a:lnTo>
                      <a:pt x="357" y="32"/>
                    </a:lnTo>
                    <a:lnTo>
                      <a:pt x="341" y="27"/>
                    </a:lnTo>
                    <a:lnTo>
                      <a:pt x="315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7" name=""/>
              <p:cNvSpPr/>
              <p:nvPr/>
            </p:nvSpPr>
            <p:spPr>
              <a:xfrm>
                <a:off x="4266360" y="2978280"/>
                <a:ext cx="84960" cy="84960"/>
              </a:xfrm>
              <a:custGeom>
                <a:avLst/>
                <a:gdLst/>
                <a:ahLst/>
                <a:rect l="l" t="t" r="r" b="b"/>
                <a:pathLst>
                  <a:path w="57" h="59">
                    <a:moveTo>
                      <a:pt x="0" y="0"/>
                    </a:moveTo>
                    <a:lnTo>
                      <a:pt x="0" y="6"/>
                    </a:lnTo>
                    <a:lnTo>
                      <a:pt x="0" y="32"/>
                    </a:lnTo>
                    <a:lnTo>
                      <a:pt x="10" y="37"/>
                    </a:lnTo>
                    <a:lnTo>
                      <a:pt x="21" y="37"/>
                    </a:lnTo>
                    <a:lnTo>
                      <a:pt x="57" y="5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160" bIns="38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8" name=""/>
              <p:cNvSpPr/>
              <p:nvPr/>
            </p:nvSpPr>
            <p:spPr>
              <a:xfrm>
                <a:off x="4227480" y="3017520"/>
                <a:ext cx="53640" cy="29880"/>
              </a:xfrm>
              <a:custGeom>
                <a:avLst/>
                <a:gdLst/>
                <a:ahLst/>
                <a:rect l="l" t="t" r="r" b="b"/>
                <a:pathLst>
                  <a:path w="36" h="21">
                    <a:moveTo>
                      <a:pt x="31" y="16"/>
                    </a:moveTo>
                    <a:lnTo>
                      <a:pt x="31" y="5"/>
                    </a:lnTo>
                    <a:lnTo>
                      <a:pt x="36" y="0"/>
                    </a:lnTo>
                    <a:lnTo>
                      <a:pt x="26" y="0"/>
                    </a:lnTo>
                    <a:lnTo>
                      <a:pt x="21" y="5"/>
                    </a:lnTo>
                    <a:lnTo>
                      <a:pt x="21" y="10"/>
                    </a:lnTo>
                    <a:lnTo>
                      <a:pt x="16" y="16"/>
                    </a:lnTo>
                    <a:lnTo>
                      <a:pt x="0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9" name=""/>
              <p:cNvSpPr/>
              <p:nvPr/>
            </p:nvSpPr>
            <p:spPr>
              <a:xfrm>
                <a:off x="4273920" y="2986920"/>
                <a:ext cx="100080" cy="229680"/>
              </a:xfrm>
              <a:custGeom>
                <a:avLst/>
                <a:gdLst/>
                <a:ahLst/>
                <a:rect l="l" t="t" r="r" b="b"/>
                <a:pathLst>
                  <a:path w="67" h="159">
                    <a:moveTo>
                      <a:pt x="0" y="0"/>
                    </a:moveTo>
                    <a:lnTo>
                      <a:pt x="5" y="21"/>
                    </a:lnTo>
                    <a:lnTo>
                      <a:pt x="5" y="26"/>
                    </a:lnTo>
                    <a:lnTo>
                      <a:pt x="11" y="31"/>
                    </a:lnTo>
                    <a:lnTo>
                      <a:pt x="16" y="42"/>
                    </a:lnTo>
                    <a:lnTo>
                      <a:pt x="42" y="69"/>
                    </a:lnTo>
                    <a:lnTo>
                      <a:pt x="57" y="137"/>
                    </a:lnTo>
                    <a:lnTo>
                      <a:pt x="67" y="159"/>
                    </a:lnTo>
                    <a:lnTo>
                      <a:pt x="57" y="13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0" name=""/>
              <p:cNvSpPr/>
              <p:nvPr/>
            </p:nvSpPr>
            <p:spPr>
              <a:xfrm>
                <a:off x="4127760" y="2986920"/>
                <a:ext cx="62280" cy="67680"/>
              </a:xfrm>
              <a:custGeom>
                <a:avLst/>
                <a:gdLst/>
                <a:ahLst/>
                <a:rect l="l" t="t" r="r" b="b"/>
                <a:pathLst>
                  <a:path w="42" h="47">
                    <a:moveTo>
                      <a:pt x="42" y="21"/>
                    </a:moveTo>
                    <a:lnTo>
                      <a:pt x="26" y="26"/>
                    </a:lnTo>
                    <a:lnTo>
                      <a:pt x="0" y="31"/>
                    </a:lnTo>
                    <a:lnTo>
                      <a:pt x="11" y="21"/>
                    </a:lnTo>
                    <a:lnTo>
                      <a:pt x="21" y="0"/>
                    </a:lnTo>
                    <a:lnTo>
                      <a:pt x="26" y="10"/>
                    </a:lnTo>
                    <a:lnTo>
                      <a:pt x="16" y="16"/>
                    </a:lnTo>
                    <a:lnTo>
                      <a:pt x="16" y="31"/>
                    </a:lnTo>
                    <a:lnTo>
                      <a:pt x="5" y="4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1" name=""/>
              <p:cNvSpPr/>
              <p:nvPr/>
            </p:nvSpPr>
            <p:spPr>
              <a:xfrm>
                <a:off x="3981600" y="3040200"/>
                <a:ext cx="185040" cy="176400"/>
              </a:xfrm>
              <a:custGeom>
                <a:avLst/>
                <a:gdLst/>
                <a:ahLst/>
                <a:rect l="l" t="t" r="r" b="b"/>
                <a:pathLst>
                  <a:path w="124" h="122">
                    <a:moveTo>
                      <a:pt x="124" y="16"/>
                    </a:moveTo>
                    <a:lnTo>
                      <a:pt x="114" y="0"/>
                    </a:lnTo>
                    <a:lnTo>
                      <a:pt x="103" y="21"/>
                    </a:lnTo>
                    <a:lnTo>
                      <a:pt x="78" y="53"/>
                    </a:lnTo>
                    <a:lnTo>
                      <a:pt x="0" y="12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2" name=""/>
              <p:cNvSpPr/>
              <p:nvPr/>
            </p:nvSpPr>
            <p:spPr>
              <a:xfrm flipH="1">
                <a:off x="4105440" y="3070800"/>
                <a:ext cx="22320" cy="3744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3" name=""/>
              <p:cNvSpPr/>
              <p:nvPr/>
            </p:nvSpPr>
            <p:spPr>
              <a:xfrm>
                <a:off x="4782960" y="2878200"/>
                <a:ext cx="53640" cy="131760"/>
              </a:xfrm>
              <a:custGeom>
                <a:avLst/>
                <a:gdLst/>
                <a:ahLst/>
                <a:rect l="l" t="t" r="r" b="b"/>
                <a:pathLst>
                  <a:path w="36" h="91">
                    <a:moveTo>
                      <a:pt x="5" y="0"/>
                    </a:moveTo>
                    <a:lnTo>
                      <a:pt x="10" y="32"/>
                    </a:lnTo>
                    <a:lnTo>
                      <a:pt x="0" y="69"/>
                    </a:lnTo>
                    <a:lnTo>
                      <a:pt x="16" y="80"/>
                    </a:lnTo>
                    <a:lnTo>
                      <a:pt x="26" y="91"/>
                    </a:lnTo>
                    <a:lnTo>
                      <a:pt x="36" y="8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4" name=""/>
              <p:cNvSpPr/>
              <p:nvPr/>
            </p:nvSpPr>
            <p:spPr>
              <a:xfrm>
                <a:off x="4775400" y="2901600"/>
                <a:ext cx="84960" cy="129960"/>
              </a:xfrm>
              <a:custGeom>
                <a:avLst/>
                <a:gdLst/>
                <a:ahLst/>
                <a:rect l="l" t="t" r="r" b="b"/>
                <a:pathLst>
                  <a:path w="57" h="90">
                    <a:moveTo>
                      <a:pt x="0" y="0"/>
                    </a:moveTo>
                    <a:lnTo>
                      <a:pt x="5" y="11"/>
                    </a:lnTo>
                    <a:lnTo>
                      <a:pt x="10" y="48"/>
                    </a:lnTo>
                    <a:lnTo>
                      <a:pt x="46" y="80"/>
                    </a:lnTo>
                    <a:lnTo>
                      <a:pt x="57" y="90"/>
                    </a:lnTo>
                    <a:lnTo>
                      <a:pt x="52" y="9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5" name=""/>
              <p:cNvSpPr/>
              <p:nvPr/>
            </p:nvSpPr>
            <p:spPr>
              <a:xfrm>
                <a:off x="4775400" y="2986920"/>
                <a:ext cx="77400" cy="44640"/>
              </a:xfrm>
              <a:custGeom>
                <a:avLst/>
                <a:gdLst/>
                <a:ahLst/>
                <a:rect l="l" t="t" r="r" b="b"/>
                <a:pathLst>
                  <a:path w="52" h="31">
                    <a:moveTo>
                      <a:pt x="52" y="31"/>
                    </a:moveTo>
                    <a:lnTo>
                      <a:pt x="41" y="26"/>
                    </a:lnTo>
                    <a:lnTo>
                      <a:pt x="21" y="1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" bIns="-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6" name=""/>
              <p:cNvSpPr/>
              <p:nvPr/>
            </p:nvSpPr>
            <p:spPr>
              <a:xfrm>
                <a:off x="4768200" y="2971080"/>
                <a:ext cx="7200" cy="15480"/>
              </a:xfrm>
              <a:custGeom>
                <a:avLst/>
                <a:gdLst/>
                <a:ahLst/>
                <a:rect l="l" t="t" r="r" b="b"/>
                <a:pathLst>
                  <a:path w="5" h="11">
                    <a:moveTo>
                      <a:pt x="5" y="11"/>
                    </a:moveTo>
                    <a:lnTo>
                      <a:pt x="5" y="11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7" name=""/>
              <p:cNvSpPr/>
              <p:nvPr/>
            </p:nvSpPr>
            <p:spPr>
              <a:xfrm>
                <a:off x="4551480" y="2963880"/>
                <a:ext cx="246240" cy="83520"/>
              </a:xfrm>
              <a:custGeom>
                <a:avLst/>
                <a:gdLst/>
                <a:ahLst/>
                <a:rect l="l" t="t" r="r" b="b"/>
                <a:pathLst>
                  <a:path w="165" h="58">
                    <a:moveTo>
                      <a:pt x="145" y="5"/>
                    </a:moveTo>
                    <a:lnTo>
                      <a:pt x="150" y="5"/>
                    </a:lnTo>
                    <a:lnTo>
                      <a:pt x="165" y="53"/>
                    </a:lnTo>
                    <a:lnTo>
                      <a:pt x="124" y="58"/>
                    </a:lnTo>
                    <a:lnTo>
                      <a:pt x="114" y="32"/>
                    </a:lnTo>
                    <a:lnTo>
                      <a:pt x="93" y="32"/>
                    </a:lnTo>
                    <a:lnTo>
                      <a:pt x="83" y="21"/>
                    </a:lnTo>
                    <a:lnTo>
                      <a:pt x="88" y="21"/>
                    </a:lnTo>
                    <a:lnTo>
                      <a:pt x="78" y="5"/>
                    </a:lnTo>
                    <a:lnTo>
                      <a:pt x="57" y="16"/>
                    </a:lnTo>
                    <a:lnTo>
                      <a:pt x="26" y="16"/>
                    </a:lnTo>
                    <a:lnTo>
                      <a:pt x="16" y="0"/>
                    </a:lnTo>
                    <a:lnTo>
                      <a:pt x="11" y="0"/>
                    </a:lnTo>
                    <a:lnTo>
                      <a:pt x="11" y="5"/>
                    </a:lnTo>
                    <a:lnTo>
                      <a:pt x="0" y="5"/>
                    </a:lnTo>
                    <a:lnTo>
                      <a:pt x="5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8" name=""/>
              <p:cNvSpPr/>
              <p:nvPr/>
            </p:nvSpPr>
            <p:spPr>
              <a:xfrm>
                <a:off x="4088880" y="2694600"/>
                <a:ext cx="84960" cy="406800"/>
              </a:xfrm>
              <a:custGeom>
                <a:avLst/>
                <a:gdLst/>
                <a:ahLst/>
                <a:rect l="l" t="t" r="r" b="b"/>
                <a:pathLst>
                  <a:path w="57" h="281">
                    <a:moveTo>
                      <a:pt x="6" y="223"/>
                    </a:moveTo>
                    <a:lnTo>
                      <a:pt x="16" y="223"/>
                    </a:lnTo>
                    <a:lnTo>
                      <a:pt x="11" y="223"/>
                    </a:lnTo>
                    <a:lnTo>
                      <a:pt x="21" y="223"/>
                    </a:lnTo>
                    <a:lnTo>
                      <a:pt x="37" y="212"/>
                    </a:lnTo>
                    <a:lnTo>
                      <a:pt x="26" y="180"/>
                    </a:lnTo>
                    <a:lnTo>
                      <a:pt x="11" y="180"/>
                    </a:lnTo>
                    <a:lnTo>
                      <a:pt x="16" y="212"/>
                    </a:lnTo>
                    <a:lnTo>
                      <a:pt x="31" y="218"/>
                    </a:lnTo>
                    <a:lnTo>
                      <a:pt x="26" y="228"/>
                    </a:lnTo>
                    <a:lnTo>
                      <a:pt x="0" y="281"/>
                    </a:lnTo>
                    <a:lnTo>
                      <a:pt x="26" y="255"/>
                    </a:lnTo>
                    <a:lnTo>
                      <a:pt x="52" y="218"/>
                    </a:lnTo>
                    <a:lnTo>
                      <a:pt x="57" y="202"/>
                    </a:lnTo>
                    <a:lnTo>
                      <a:pt x="42" y="191"/>
                    </a:lnTo>
                    <a:lnTo>
                      <a:pt x="31" y="154"/>
                    </a:lnTo>
                    <a:lnTo>
                      <a:pt x="26" y="133"/>
                    </a:lnTo>
                    <a:lnTo>
                      <a:pt x="6" y="138"/>
                    </a:lnTo>
                    <a:lnTo>
                      <a:pt x="0" y="106"/>
                    </a:lnTo>
                    <a:lnTo>
                      <a:pt x="16" y="90"/>
                    </a:lnTo>
                    <a:lnTo>
                      <a:pt x="16" y="74"/>
                    </a:lnTo>
                    <a:lnTo>
                      <a:pt x="11" y="21"/>
                    </a:lnTo>
                    <a:lnTo>
                      <a:pt x="31" y="16"/>
                    </a:lnTo>
                    <a:lnTo>
                      <a:pt x="2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9" name=""/>
              <p:cNvSpPr/>
              <p:nvPr/>
            </p:nvSpPr>
            <p:spPr>
              <a:xfrm>
                <a:off x="4081320" y="3031920"/>
                <a:ext cx="199800" cy="69480"/>
              </a:xfrm>
              <a:custGeom>
                <a:avLst/>
                <a:gdLst/>
                <a:ahLst/>
                <a:rect l="l" t="t" r="r" b="b"/>
                <a:pathLst>
                  <a:path w="134" h="48">
                    <a:moveTo>
                      <a:pt x="5" y="48"/>
                    </a:moveTo>
                    <a:lnTo>
                      <a:pt x="0" y="11"/>
                    </a:lnTo>
                    <a:lnTo>
                      <a:pt x="11" y="0"/>
                    </a:lnTo>
                    <a:lnTo>
                      <a:pt x="16" y="32"/>
                    </a:lnTo>
                    <a:lnTo>
                      <a:pt x="47" y="27"/>
                    </a:lnTo>
                    <a:lnTo>
                      <a:pt x="47" y="22"/>
                    </a:lnTo>
                    <a:lnTo>
                      <a:pt x="57" y="22"/>
                    </a:lnTo>
                    <a:lnTo>
                      <a:pt x="57" y="27"/>
                    </a:lnTo>
                    <a:lnTo>
                      <a:pt x="134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0" name=""/>
              <p:cNvSpPr/>
              <p:nvPr/>
            </p:nvSpPr>
            <p:spPr>
              <a:xfrm>
                <a:off x="3912840" y="3017520"/>
                <a:ext cx="214920" cy="60480"/>
              </a:xfrm>
              <a:custGeom>
                <a:avLst/>
                <a:gdLst/>
                <a:ahLst/>
                <a:rect l="l" t="t" r="r" b="b"/>
                <a:pathLst>
                  <a:path w="144" h="42">
                    <a:moveTo>
                      <a:pt x="0" y="42"/>
                    </a:moveTo>
                    <a:lnTo>
                      <a:pt x="10" y="26"/>
                    </a:lnTo>
                    <a:lnTo>
                      <a:pt x="67" y="16"/>
                    </a:lnTo>
                    <a:lnTo>
                      <a:pt x="67" y="10"/>
                    </a:lnTo>
                    <a:lnTo>
                      <a:pt x="118" y="5"/>
                    </a:lnTo>
                    <a:lnTo>
                      <a:pt x="144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1" name=""/>
              <p:cNvSpPr/>
              <p:nvPr/>
            </p:nvSpPr>
            <p:spPr>
              <a:xfrm>
                <a:off x="4190400" y="3017520"/>
                <a:ext cx="90720" cy="29880"/>
              </a:xfrm>
              <a:custGeom>
                <a:avLst/>
                <a:gdLst/>
                <a:ahLst/>
                <a:rect l="l" t="t" r="r" b="b"/>
                <a:pathLst>
                  <a:path w="61" h="21">
                    <a:moveTo>
                      <a:pt x="0" y="16"/>
                    </a:moveTo>
                    <a:lnTo>
                      <a:pt x="5" y="16"/>
                    </a:lnTo>
                    <a:lnTo>
                      <a:pt x="20" y="16"/>
                    </a:lnTo>
                    <a:lnTo>
                      <a:pt x="25" y="10"/>
                    </a:lnTo>
                    <a:lnTo>
                      <a:pt x="36" y="0"/>
                    </a:lnTo>
                    <a:lnTo>
                      <a:pt x="36" y="16"/>
                    </a:lnTo>
                    <a:lnTo>
                      <a:pt x="25" y="21"/>
                    </a:lnTo>
                    <a:lnTo>
                      <a:pt x="20" y="21"/>
                    </a:lnTo>
                    <a:lnTo>
                      <a:pt x="31" y="5"/>
                    </a:lnTo>
                    <a:lnTo>
                      <a:pt x="61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2" name=""/>
              <p:cNvSpPr/>
              <p:nvPr/>
            </p:nvSpPr>
            <p:spPr>
              <a:xfrm>
                <a:off x="4212720" y="3024720"/>
                <a:ext cx="53640" cy="22680"/>
              </a:xfrm>
              <a:custGeom>
                <a:avLst/>
                <a:gdLst/>
                <a:ahLst/>
                <a:rect l="l" t="t" r="r" b="b"/>
                <a:pathLst>
                  <a:path w="36" h="16">
                    <a:moveTo>
                      <a:pt x="0" y="16"/>
                    </a:moveTo>
                    <a:lnTo>
                      <a:pt x="10" y="11"/>
                    </a:lnTo>
                    <a:lnTo>
                      <a:pt x="16" y="5"/>
                    </a:lnTo>
                    <a:lnTo>
                      <a:pt x="26" y="0"/>
                    </a:lnTo>
                    <a:lnTo>
                      <a:pt x="31" y="0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3" name=""/>
              <p:cNvSpPr/>
              <p:nvPr/>
            </p:nvSpPr>
            <p:spPr>
              <a:xfrm>
                <a:off x="3981600" y="3031920"/>
                <a:ext cx="254880" cy="169200"/>
              </a:xfrm>
              <a:custGeom>
                <a:avLst/>
                <a:gdLst/>
                <a:ahLst/>
                <a:rect l="l" t="t" r="r" b="b"/>
                <a:pathLst>
                  <a:path w="171" h="117">
                    <a:moveTo>
                      <a:pt x="0" y="117"/>
                    </a:moveTo>
                    <a:lnTo>
                      <a:pt x="72" y="53"/>
                    </a:lnTo>
                    <a:lnTo>
                      <a:pt x="109" y="48"/>
                    </a:lnTo>
                    <a:lnTo>
                      <a:pt x="124" y="22"/>
                    </a:lnTo>
                    <a:lnTo>
                      <a:pt x="124" y="16"/>
                    </a:lnTo>
                    <a:lnTo>
                      <a:pt x="145" y="22"/>
                    </a:lnTo>
                    <a:lnTo>
                      <a:pt x="155" y="16"/>
                    </a:lnTo>
                    <a:lnTo>
                      <a:pt x="165" y="11"/>
                    </a:lnTo>
                    <a:lnTo>
                      <a:pt x="171" y="27"/>
                    </a:lnTo>
                    <a:lnTo>
                      <a:pt x="155" y="32"/>
                    </a:lnTo>
                    <a:lnTo>
                      <a:pt x="150" y="16"/>
                    </a:lnTo>
                    <a:lnTo>
                      <a:pt x="140" y="16"/>
                    </a:lnTo>
                    <a:lnTo>
                      <a:pt x="129" y="11"/>
                    </a:lnTo>
                    <a:lnTo>
                      <a:pt x="129" y="6"/>
                    </a:lnTo>
                    <a:lnTo>
                      <a:pt x="124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4" name=""/>
              <p:cNvSpPr/>
              <p:nvPr/>
            </p:nvSpPr>
            <p:spPr>
              <a:xfrm>
                <a:off x="4205160" y="3031920"/>
                <a:ext cx="68400" cy="54720"/>
              </a:xfrm>
              <a:custGeom>
                <a:avLst/>
                <a:gdLst/>
                <a:ahLst/>
                <a:rect l="l" t="t" r="r" b="b"/>
                <a:pathLst>
                  <a:path w="46" h="38">
                    <a:moveTo>
                      <a:pt x="46" y="0"/>
                    </a:moveTo>
                    <a:lnTo>
                      <a:pt x="41" y="22"/>
                    </a:lnTo>
                    <a:lnTo>
                      <a:pt x="31" y="27"/>
                    </a:lnTo>
                    <a:lnTo>
                      <a:pt x="21" y="38"/>
                    </a:lnTo>
                    <a:lnTo>
                      <a:pt x="10" y="38"/>
                    </a:lnTo>
                    <a:lnTo>
                      <a:pt x="0" y="2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920" bIns="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5" name=""/>
              <p:cNvSpPr/>
              <p:nvPr/>
            </p:nvSpPr>
            <p:spPr>
              <a:xfrm>
                <a:off x="4266360" y="2978280"/>
                <a:ext cx="14760" cy="22680"/>
              </a:xfrm>
              <a:custGeom>
                <a:avLst/>
                <a:gdLst/>
                <a:ahLst/>
                <a:rect l="l" t="t" r="r" b="b"/>
                <a:pathLst>
                  <a:path w="10" h="16">
                    <a:moveTo>
                      <a:pt x="0" y="0"/>
                    </a:moveTo>
                    <a:lnTo>
                      <a:pt x="10" y="0"/>
                    </a:lnTo>
                    <a:lnTo>
                      <a:pt x="10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6" name=""/>
              <p:cNvSpPr/>
              <p:nvPr/>
            </p:nvSpPr>
            <p:spPr>
              <a:xfrm>
                <a:off x="4219920" y="2994120"/>
                <a:ext cx="84960" cy="344520"/>
              </a:xfrm>
              <a:custGeom>
                <a:avLst/>
                <a:gdLst/>
                <a:ahLst/>
                <a:rect l="l" t="t" r="r" b="b"/>
                <a:pathLst>
                  <a:path w="57" h="238">
                    <a:moveTo>
                      <a:pt x="57" y="201"/>
                    </a:moveTo>
                    <a:lnTo>
                      <a:pt x="31" y="233"/>
                    </a:lnTo>
                    <a:lnTo>
                      <a:pt x="11" y="238"/>
                    </a:lnTo>
                    <a:lnTo>
                      <a:pt x="11" y="212"/>
                    </a:lnTo>
                    <a:lnTo>
                      <a:pt x="0" y="132"/>
                    </a:lnTo>
                    <a:lnTo>
                      <a:pt x="5" y="117"/>
                    </a:lnTo>
                    <a:lnTo>
                      <a:pt x="47" y="21"/>
                    </a:lnTo>
                    <a:lnTo>
                      <a:pt x="5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7" name=""/>
              <p:cNvSpPr/>
              <p:nvPr/>
            </p:nvSpPr>
            <p:spPr>
              <a:xfrm flipH="1">
                <a:off x="4298040" y="3010320"/>
                <a:ext cx="7200" cy="144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8" name=""/>
              <p:cNvSpPr/>
              <p:nvPr/>
            </p:nvSpPr>
            <p:spPr>
              <a:xfrm>
                <a:off x="4273920" y="3017520"/>
                <a:ext cx="38880" cy="144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9" name=""/>
              <p:cNvSpPr/>
              <p:nvPr/>
            </p:nvSpPr>
            <p:spPr>
              <a:xfrm>
                <a:off x="4236480" y="3010320"/>
                <a:ext cx="168480" cy="190800"/>
              </a:xfrm>
              <a:custGeom>
                <a:avLst/>
                <a:gdLst/>
                <a:ahLst/>
                <a:rect l="l" t="t" r="r" b="b"/>
                <a:pathLst>
                  <a:path w="113" h="132">
                    <a:moveTo>
                      <a:pt x="0" y="47"/>
                    </a:moveTo>
                    <a:lnTo>
                      <a:pt x="5" y="53"/>
                    </a:lnTo>
                    <a:lnTo>
                      <a:pt x="15" y="53"/>
                    </a:lnTo>
                    <a:lnTo>
                      <a:pt x="20" y="47"/>
                    </a:lnTo>
                    <a:lnTo>
                      <a:pt x="41" y="42"/>
                    </a:lnTo>
                    <a:lnTo>
                      <a:pt x="92" y="0"/>
                    </a:lnTo>
                    <a:lnTo>
                      <a:pt x="61" y="26"/>
                    </a:lnTo>
                    <a:lnTo>
                      <a:pt x="56" y="74"/>
                    </a:lnTo>
                    <a:lnTo>
                      <a:pt x="51" y="90"/>
                    </a:lnTo>
                    <a:lnTo>
                      <a:pt x="56" y="90"/>
                    </a:lnTo>
                    <a:lnTo>
                      <a:pt x="67" y="132"/>
                    </a:lnTo>
                    <a:lnTo>
                      <a:pt x="103" y="132"/>
                    </a:lnTo>
                    <a:lnTo>
                      <a:pt x="113" y="13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0" name=""/>
              <p:cNvSpPr/>
              <p:nvPr/>
            </p:nvSpPr>
            <p:spPr>
              <a:xfrm>
                <a:off x="4336560" y="2986920"/>
                <a:ext cx="75960" cy="60480"/>
              </a:xfrm>
              <a:custGeom>
                <a:avLst/>
                <a:gdLst/>
                <a:ahLst/>
                <a:rect l="l" t="t" r="r" b="b"/>
                <a:pathLst>
                  <a:path w="51" h="42">
                    <a:moveTo>
                      <a:pt x="0" y="0"/>
                    </a:moveTo>
                    <a:lnTo>
                      <a:pt x="51" y="26"/>
                    </a:lnTo>
                    <a:lnTo>
                      <a:pt x="51" y="42"/>
                    </a:lnTo>
                    <a:lnTo>
                      <a:pt x="51" y="31"/>
                    </a:lnTo>
                    <a:lnTo>
                      <a:pt x="20" y="16"/>
                    </a:lnTo>
                    <a:lnTo>
                      <a:pt x="0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1" name=""/>
              <p:cNvSpPr/>
              <p:nvPr/>
            </p:nvSpPr>
            <p:spPr>
              <a:xfrm>
                <a:off x="4327560" y="2910240"/>
                <a:ext cx="69840" cy="137160"/>
              </a:xfrm>
              <a:custGeom>
                <a:avLst/>
                <a:gdLst/>
                <a:ahLst/>
                <a:rect l="l" t="t" r="r" b="b"/>
                <a:pathLst>
                  <a:path w="47" h="95">
                    <a:moveTo>
                      <a:pt x="42" y="0"/>
                    </a:moveTo>
                    <a:lnTo>
                      <a:pt x="47" y="37"/>
                    </a:lnTo>
                    <a:lnTo>
                      <a:pt x="31" y="37"/>
                    </a:lnTo>
                    <a:lnTo>
                      <a:pt x="31" y="53"/>
                    </a:lnTo>
                    <a:lnTo>
                      <a:pt x="6" y="79"/>
                    </a:lnTo>
                    <a:lnTo>
                      <a:pt x="6" y="84"/>
                    </a:lnTo>
                    <a:lnTo>
                      <a:pt x="0" y="9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2" name=""/>
              <p:cNvSpPr/>
              <p:nvPr/>
            </p:nvSpPr>
            <p:spPr>
              <a:xfrm>
                <a:off x="4236480" y="2733480"/>
                <a:ext cx="61200" cy="91080"/>
              </a:xfrm>
              <a:custGeom>
                <a:avLst/>
                <a:gdLst/>
                <a:ahLst/>
                <a:rect l="l" t="t" r="r" b="b"/>
                <a:pathLst>
                  <a:path w="41" h="63">
                    <a:moveTo>
                      <a:pt x="0" y="0"/>
                    </a:moveTo>
                    <a:lnTo>
                      <a:pt x="36" y="63"/>
                    </a:lnTo>
                    <a:lnTo>
                      <a:pt x="41" y="6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3" name=""/>
              <p:cNvSpPr/>
              <p:nvPr/>
            </p:nvSpPr>
            <p:spPr>
              <a:xfrm>
                <a:off x="4298040" y="2824920"/>
                <a:ext cx="7200" cy="8640"/>
              </a:xfrm>
              <a:custGeom>
                <a:avLst/>
                <a:gdLst/>
                <a:ahLst/>
                <a:rect l="l" t="t" r="r" b="b"/>
                <a:pathLst>
                  <a:path w="5" h="6">
                    <a:moveTo>
                      <a:pt x="0" y="0"/>
                    </a:moveTo>
                    <a:lnTo>
                      <a:pt x="5" y="0"/>
                    </a:lnTo>
                    <a:lnTo>
                      <a:pt x="5" y="6"/>
                    </a:lnTo>
                    <a:lnTo>
                      <a:pt x="5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160" bIns="-38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4" name=""/>
              <p:cNvSpPr/>
              <p:nvPr/>
            </p:nvSpPr>
            <p:spPr>
              <a:xfrm>
                <a:off x="4305240" y="2833560"/>
                <a:ext cx="7200" cy="7200"/>
              </a:xfrm>
              <a:custGeom>
                <a:avLst/>
                <a:gdLst/>
                <a:ahLst/>
                <a:rect l="l" t="t" r="r" b="b"/>
                <a:pathLst>
                  <a:path w="5" h="5">
                    <a:moveTo>
                      <a:pt x="0" y="0"/>
                    </a:moveTo>
                    <a:lnTo>
                      <a:pt x="0" y="0"/>
                    </a:lnTo>
                    <a:lnTo>
                      <a:pt x="5" y="5"/>
                    </a:lnTo>
                    <a:lnTo>
                      <a:pt x="5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5" name=""/>
              <p:cNvSpPr/>
              <p:nvPr/>
            </p:nvSpPr>
            <p:spPr>
              <a:xfrm>
                <a:off x="4236480" y="2733480"/>
                <a:ext cx="75960" cy="107280"/>
              </a:xfrm>
              <a:custGeom>
                <a:avLst/>
                <a:gdLst/>
                <a:ahLst/>
                <a:rect l="l" t="t" r="r" b="b"/>
                <a:pathLst>
                  <a:path w="51" h="74">
                    <a:moveTo>
                      <a:pt x="51" y="74"/>
                    </a:moveTo>
                    <a:lnTo>
                      <a:pt x="51" y="63"/>
                    </a:lnTo>
                    <a:lnTo>
                      <a:pt x="20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6" name=""/>
              <p:cNvSpPr/>
              <p:nvPr/>
            </p:nvSpPr>
            <p:spPr>
              <a:xfrm>
                <a:off x="5145480" y="2594880"/>
                <a:ext cx="75960" cy="38880"/>
              </a:xfrm>
              <a:custGeom>
                <a:avLst/>
                <a:gdLst/>
                <a:ahLst/>
                <a:rect l="l" t="t" r="r" b="b"/>
                <a:pathLst>
                  <a:path w="51" h="27">
                    <a:moveTo>
                      <a:pt x="0" y="27"/>
                    </a:moveTo>
                    <a:lnTo>
                      <a:pt x="15" y="27"/>
                    </a:lnTo>
                    <a:lnTo>
                      <a:pt x="36" y="22"/>
                    </a:lnTo>
                    <a:lnTo>
                      <a:pt x="51" y="11"/>
                    </a:lnTo>
                    <a:lnTo>
                      <a:pt x="5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7" name=""/>
              <p:cNvSpPr/>
              <p:nvPr/>
            </p:nvSpPr>
            <p:spPr>
              <a:xfrm>
                <a:off x="4012560" y="2717640"/>
                <a:ext cx="131400" cy="299520"/>
              </a:xfrm>
              <a:custGeom>
                <a:avLst/>
                <a:gdLst/>
                <a:ahLst/>
                <a:rect l="l" t="t" r="r" b="b"/>
                <a:pathLst>
                  <a:path w="88" h="207">
                    <a:moveTo>
                      <a:pt x="88" y="0"/>
                    </a:moveTo>
                    <a:lnTo>
                      <a:pt x="62" y="11"/>
                    </a:lnTo>
                    <a:lnTo>
                      <a:pt x="72" y="48"/>
                    </a:lnTo>
                    <a:lnTo>
                      <a:pt x="57" y="53"/>
                    </a:lnTo>
                    <a:lnTo>
                      <a:pt x="0" y="64"/>
                    </a:lnTo>
                    <a:lnTo>
                      <a:pt x="5" y="101"/>
                    </a:lnTo>
                    <a:lnTo>
                      <a:pt x="10" y="101"/>
                    </a:lnTo>
                    <a:lnTo>
                      <a:pt x="15" y="127"/>
                    </a:lnTo>
                    <a:lnTo>
                      <a:pt x="15" y="143"/>
                    </a:lnTo>
                    <a:lnTo>
                      <a:pt x="15" y="149"/>
                    </a:lnTo>
                    <a:lnTo>
                      <a:pt x="10" y="154"/>
                    </a:lnTo>
                    <a:lnTo>
                      <a:pt x="20" y="154"/>
                    </a:lnTo>
                    <a:lnTo>
                      <a:pt x="26" y="180"/>
                    </a:lnTo>
                    <a:lnTo>
                      <a:pt x="26" y="191"/>
                    </a:lnTo>
                    <a:lnTo>
                      <a:pt x="15" y="191"/>
                    </a:lnTo>
                    <a:lnTo>
                      <a:pt x="10" y="207"/>
                    </a:lnTo>
                    <a:lnTo>
                      <a:pt x="5" y="20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8" name=""/>
              <p:cNvSpPr/>
              <p:nvPr/>
            </p:nvSpPr>
            <p:spPr>
              <a:xfrm>
                <a:off x="4536720" y="2810160"/>
                <a:ext cx="92520" cy="83880"/>
              </a:xfrm>
              <a:custGeom>
                <a:avLst/>
                <a:gdLst/>
                <a:ahLst/>
                <a:rect l="l" t="t" r="r" b="b"/>
                <a:pathLst>
                  <a:path w="62" h="58">
                    <a:moveTo>
                      <a:pt x="57" y="5"/>
                    </a:moveTo>
                    <a:lnTo>
                      <a:pt x="15" y="10"/>
                    </a:lnTo>
                    <a:lnTo>
                      <a:pt x="5" y="21"/>
                    </a:lnTo>
                    <a:lnTo>
                      <a:pt x="5" y="37"/>
                    </a:lnTo>
                    <a:lnTo>
                      <a:pt x="5" y="42"/>
                    </a:lnTo>
                    <a:lnTo>
                      <a:pt x="15" y="42"/>
                    </a:lnTo>
                    <a:lnTo>
                      <a:pt x="15" y="53"/>
                    </a:lnTo>
                    <a:lnTo>
                      <a:pt x="26" y="58"/>
                    </a:lnTo>
                    <a:lnTo>
                      <a:pt x="15" y="53"/>
                    </a:lnTo>
                    <a:lnTo>
                      <a:pt x="10" y="47"/>
                    </a:lnTo>
                    <a:lnTo>
                      <a:pt x="0" y="47"/>
                    </a:lnTo>
                    <a:lnTo>
                      <a:pt x="0" y="37"/>
                    </a:lnTo>
                    <a:lnTo>
                      <a:pt x="0" y="16"/>
                    </a:lnTo>
                    <a:lnTo>
                      <a:pt x="10" y="10"/>
                    </a:lnTo>
                    <a:lnTo>
                      <a:pt x="62" y="0"/>
                    </a:lnTo>
                    <a:lnTo>
                      <a:pt x="36" y="5"/>
                    </a:lnTo>
                    <a:lnTo>
                      <a:pt x="41" y="5"/>
                    </a:lnTo>
                    <a:lnTo>
                      <a:pt x="46" y="2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080" bIns="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9" name=""/>
              <p:cNvSpPr/>
              <p:nvPr/>
            </p:nvSpPr>
            <p:spPr>
              <a:xfrm flipH="1">
                <a:off x="4458600" y="2871000"/>
                <a:ext cx="53640" cy="72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0" name=""/>
              <p:cNvSpPr/>
              <p:nvPr/>
            </p:nvSpPr>
            <p:spPr>
              <a:xfrm>
                <a:off x="4273920" y="2856600"/>
                <a:ext cx="38880" cy="14400"/>
              </a:xfrm>
              <a:custGeom>
                <a:avLst/>
                <a:gdLst/>
                <a:ahLst/>
                <a:rect l="l" t="t" r="r" b="b"/>
                <a:pathLst>
                  <a:path w="26" h="10">
                    <a:moveTo>
                      <a:pt x="0" y="5"/>
                    </a:moveTo>
                    <a:lnTo>
                      <a:pt x="21" y="0"/>
                    </a:lnTo>
                    <a:lnTo>
                      <a:pt x="26" y="0"/>
                    </a:lnTo>
                    <a:lnTo>
                      <a:pt x="26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1" name=""/>
              <p:cNvSpPr/>
              <p:nvPr/>
            </p:nvSpPr>
            <p:spPr>
              <a:xfrm>
                <a:off x="4882680" y="2733480"/>
                <a:ext cx="84960" cy="76680"/>
              </a:xfrm>
              <a:custGeom>
                <a:avLst/>
                <a:gdLst/>
                <a:ahLst/>
                <a:rect l="l" t="t" r="r" b="b"/>
                <a:pathLst>
                  <a:path w="57" h="53">
                    <a:moveTo>
                      <a:pt x="0" y="53"/>
                    </a:moveTo>
                    <a:lnTo>
                      <a:pt x="5" y="37"/>
                    </a:lnTo>
                    <a:lnTo>
                      <a:pt x="5" y="42"/>
                    </a:lnTo>
                    <a:lnTo>
                      <a:pt x="31" y="10"/>
                    </a:lnTo>
                    <a:lnTo>
                      <a:pt x="31" y="0"/>
                    </a:lnTo>
                    <a:lnTo>
                      <a:pt x="41" y="16"/>
                    </a:lnTo>
                    <a:lnTo>
                      <a:pt x="47" y="26"/>
                    </a:lnTo>
                    <a:lnTo>
                      <a:pt x="57" y="4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2" name=""/>
              <p:cNvSpPr/>
              <p:nvPr/>
            </p:nvSpPr>
            <p:spPr>
              <a:xfrm>
                <a:off x="4944240" y="2733480"/>
                <a:ext cx="23760" cy="60840"/>
              </a:xfrm>
              <a:custGeom>
                <a:avLst/>
                <a:gdLst/>
                <a:ahLst/>
                <a:rect l="l" t="t" r="r" b="b"/>
                <a:pathLst>
                  <a:path w="16" h="42">
                    <a:moveTo>
                      <a:pt x="0" y="0"/>
                    </a:moveTo>
                    <a:lnTo>
                      <a:pt x="11" y="10"/>
                    </a:lnTo>
                    <a:lnTo>
                      <a:pt x="6" y="21"/>
                    </a:lnTo>
                    <a:lnTo>
                      <a:pt x="16" y="4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3" name=""/>
              <p:cNvSpPr/>
              <p:nvPr/>
            </p:nvSpPr>
            <p:spPr>
              <a:xfrm>
                <a:off x="4012560" y="2840760"/>
                <a:ext cx="7560" cy="226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4" name=""/>
              <p:cNvSpPr/>
              <p:nvPr/>
            </p:nvSpPr>
            <p:spPr>
              <a:xfrm>
                <a:off x="4336560" y="2741040"/>
                <a:ext cx="261000" cy="106920"/>
              </a:xfrm>
              <a:custGeom>
                <a:avLst/>
                <a:gdLst/>
                <a:ahLst/>
                <a:rect l="l" t="t" r="r" b="b"/>
                <a:pathLst>
                  <a:path w="175" h="74">
                    <a:moveTo>
                      <a:pt x="93" y="0"/>
                    </a:moveTo>
                    <a:lnTo>
                      <a:pt x="103" y="0"/>
                    </a:lnTo>
                    <a:lnTo>
                      <a:pt x="108" y="32"/>
                    </a:lnTo>
                    <a:lnTo>
                      <a:pt x="118" y="42"/>
                    </a:lnTo>
                    <a:lnTo>
                      <a:pt x="118" y="48"/>
                    </a:lnTo>
                    <a:lnTo>
                      <a:pt x="134" y="42"/>
                    </a:lnTo>
                    <a:lnTo>
                      <a:pt x="139" y="48"/>
                    </a:lnTo>
                    <a:lnTo>
                      <a:pt x="149" y="48"/>
                    </a:lnTo>
                    <a:lnTo>
                      <a:pt x="144" y="27"/>
                    </a:lnTo>
                    <a:lnTo>
                      <a:pt x="165" y="21"/>
                    </a:lnTo>
                    <a:lnTo>
                      <a:pt x="175" y="48"/>
                    </a:lnTo>
                    <a:lnTo>
                      <a:pt x="165" y="42"/>
                    </a:lnTo>
                    <a:lnTo>
                      <a:pt x="144" y="53"/>
                    </a:lnTo>
                    <a:lnTo>
                      <a:pt x="124" y="53"/>
                    </a:lnTo>
                    <a:lnTo>
                      <a:pt x="124" y="48"/>
                    </a:lnTo>
                    <a:lnTo>
                      <a:pt x="118" y="42"/>
                    </a:lnTo>
                    <a:lnTo>
                      <a:pt x="108" y="32"/>
                    </a:lnTo>
                    <a:lnTo>
                      <a:pt x="82" y="37"/>
                    </a:lnTo>
                    <a:lnTo>
                      <a:pt x="0" y="53"/>
                    </a:lnTo>
                    <a:lnTo>
                      <a:pt x="0" y="58"/>
                    </a:lnTo>
                    <a:lnTo>
                      <a:pt x="5" y="69"/>
                    </a:lnTo>
                    <a:lnTo>
                      <a:pt x="10" y="74"/>
                    </a:lnTo>
                    <a:lnTo>
                      <a:pt x="5" y="7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5" name=""/>
              <p:cNvSpPr/>
              <p:nvPr/>
            </p:nvSpPr>
            <p:spPr>
              <a:xfrm>
                <a:off x="4298040" y="2817360"/>
                <a:ext cx="199800" cy="83880"/>
              </a:xfrm>
              <a:custGeom>
                <a:avLst/>
                <a:gdLst/>
                <a:ahLst/>
                <a:rect l="l" t="t" r="r" b="b"/>
                <a:pathLst>
                  <a:path w="134" h="58">
                    <a:moveTo>
                      <a:pt x="134" y="0"/>
                    </a:moveTo>
                    <a:lnTo>
                      <a:pt x="134" y="11"/>
                    </a:lnTo>
                    <a:lnTo>
                      <a:pt x="108" y="16"/>
                    </a:lnTo>
                    <a:lnTo>
                      <a:pt x="113" y="27"/>
                    </a:lnTo>
                    <a:lnTo>
                      <a:pt x="113" y="42"/>
                    </a:lnTo>
                    <a:lnTo>
                      <a:pt x="20" y="58"/>
                    </a:lnTo>
                    <a:lnTo>
                      <a:pt x="20" y="42"/>
                    </a:lnTo>
                    <a:lnTo>
                      <a:pt x="15" y="32"/>
                    </a:lnTo>
                    <a:lnTo>
                      <a:pt x="26" y="32"/>
                    </a:lnTo>
                    <a:lnTo>
                      <a:pt x="31" y="21"/>
                    </a:lnTo>
                    <a:lnTo>
                      <a:pt x="10" y="21"/>
                    </a:lnTo>
                    <a:lnTo>
                      <a:pt x="10" y="32"/>
                    </a:lnTo>
                    <a:lnTo>
                      <a:pt x="5" y="32"/>
                    </a:lnTo>
                    <a:lnTo>
                      <a:pt x="5" y="16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080" bIns="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6" name=""/>
              <p:cNvSpPr/>
              <p:nvPr/>
            </p:nvSpPr>
            <p:spPr>
              <a:xfrm>
                <a:off x="4236480" y="2587680"/>
                <a:ext cx="183240" cy="153360"/>
              </a:xfrm>
              <a:custGeom>
                <a:avLst/>
                <a:gdLst/>
                <a:ahLst/>
                <a:rect l="l" t="t" r="r" b="b"/>
                <a:pathLst>
                  <a:path w="123" h="106">
                    <a:moveTo>
                      <a:pt x="123" y="27"/>
                    </a:moveTo>
                    <a:lnTo>
                      <a:pt x="92" y="5"/>
                    </a:lnTo>
                    <a:lnTo>
                      <a:pt x="82" y="5"/>
                    </a:lnTo>
                    <a:lnTo>
                      <a:pt x="77" y="0"/>
                    </a:lnTo>
                    <a:lnTo>
                      <a:pt x="36" y="42"/>
                    </a:lnTo>
                    <a:lnTo>
                      <a:pt x="30" y="53"/>
                    </a:lnTo>
                    <a:lnTo>
                      <a:pt x="20" y="69"/>
                    </a:lnTo>
                    <a:lnTo>
                      <a:pt x="20" y="80"/>
                    </a:lnTo>
                    <a:lnTo>
                      <a:pt x="15" y="90"/>
                    </a:lnTo>
                    <a:lnTo>
                      <a:pt x="5" y="85"/>
                    </a:lnTo>
                    <a:lnTo>
                      <a:pt x="0" y="95"/>
                    </a:lnTo>
                    <a:lnTo>
                      <a:pt x="0" y="101"/>
                    </a:lnTo>
                    <a:lnTo>
                      <a:pt x="5" y="10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7" name=""/>
              <p:cNvSpPr/>
              <p:nvPr/>
            </p:nvSpPr>
            <p:spPr>
              <a:xfrm>
                <a:off x="4412520" y="2626560"/>
                <a:ext cx="23760" cy="106920"/>
              </a:xfrm>
              <a:custGeom>
                <a:avLst/>
                <a:gdLst/>
                <a:ahLst/>
                <a:rect l="l" t="t" r="r" b="b"/>
                <a:pathLst>
                  <a:path w="16" h="74">
                    <a:moveTo>
                      <a:pt x="0" y="0"/>
                    </a:moveTo>
                    <a:lnTo>
                      <a:pt x="11" y="37"/>
                    </a:lnTo>
                    <a:lnTo>
                      <a:pt x="5" y="74"/>
                    </a:lnTo>
                    <a:lnTo>
                      <a:pt x="16" y="74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8" name=""/>
              <p:cNvSpPr/>
              <p:nvPr/>
            </p:nvSpPr>
            <p:spPr>
              <a:xfrm>
                <a:off x="4290480" y="2840760"/>
                <a:ext cx="45720" cy="99720"/>
              </a:xfrm>
              <a:custGeom>
                <a:avLst/>
                <a:gdLst/>
                <a:ahLst/>
                <a:rect l="l" t="t" r="r" b="b"/>
                <a:pathLst>
                  <a:path w="31" h="69">
                    <a:moveTo>
                      <a:pt x="10" y="0"/>
                    </a:moveTo>
                    <a:lnTo>
                      <a:pt x="0" y="69"/>
                    </a:lnTo>
                    <a:lnTo>
                      <a:pt x="31" y="4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9" name=""/>
              <p:cNvSpPr/>
              <p:nvPr/>
            </p:nvSpPr>
            <p:spPr>
              <a:xfrm>
                <a:off x="4512960" y="3070800"/>
                <a:ext cx="16200" cy="720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0" name=""/>
              <p:cNvSpPr/>
              <p:nvPr/>
            </p:nvSpPr>
            <p:spPr>
              <a:xfrm flipH="1">
                <a:off x="4443840" y="2748240"/>
                <a:ext cx="31320" cy="10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1" name=""/>
              <p:cNvSpPr/>
              <p:nvPr/>
            </p:nvSpPr>
            <p:spPr>
              <a:xfrm>
                <a:off x="4436640" y="2748240"/>
                <a:ext cx="14760" cy="8280"/>
              </a:xfrm>
              <a:custGeom>
                <a:avLst/>
                <a:gdLst/>
                <a:ahLst/>
                <a:rect l="l" t="t" r="r" b="b"/>
                <a:pathLst>
                  <a:path w="10" h="6">
                    <a:moveTo>
                      <a:pt x="5" y="0"/>
                    </a:moveTo>
                    <a:lnTo>
                      <a:pt x="5" y="6"/>
                    </a:lnTo>
                    <a:lnTo>
                      <a:pt x="0" y="6"/>
                    </a:lnTo>
                    <a:lnTo>
                      <a:pt x="10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2" name=""/>
              <p:cNvSpPr/>
              <p:nvPr/>
            </p:nvSpPr>
            <p:spPr>
              <a:xfrm>
                <a:off x="4451760" y="2756880"/>
                <a:ext cx="23760" cy="1080"/>
              </a:xfrm>
              <a:custGeom>
                <a:avLst/>
                <a:gdLst/>
                <a:ahLst/>
                <a:rect l="l" t="t" r="r" b="b"/>
                <a:pathLst>
                  <a:path w="16" h="0">
                    <a:moveTo>
                      <a:pt x="0" y="0"/>
                    </a:moveTo>
                    <a:lnTo>
                      <a:pt x="10" y="0"/>
                    </a:lnTo>
                    <a:lnTo>
                      <a:pt x="10" y="0"/>
                    </a:lnTo>
                    <a:lnTo>
                      <a:pt x="1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3" name=""/>
              <p:cNvSpPr/>
              <p:nvPr/>
            </p:nvSpPr>
            <p:spPr>
              <a:xfrm>
                <a:off x="4475520" y="2756880"/>
                <a:ext cx="29520" cy="37440"/>
              </a:xfrm>
              <a:custGeom>
                <a:avLst/>
                <a:gdLst/>
                <a:ahLst/>
                <a:rect l="l" t="t" r="r" b="b"/>
                <a:pathLst>
                  <a:path w="20" h="26">
                    <a:moveTo>
                      <a:pt x="0" y="0"/>
                    </a:moveTo>
                    <a:lnTo>
                      <a:pt x="5" y="5"/>
                    </a:lnTo>
                    <a:lnTo>
                      <a:pt x="20" y="2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4" name=""/>
              <p:cNvSpPr/>
              <p:nvPr/>
            </p:nvSpPr>
            <p:spPr>
              <a:xfrm flipH="1" flipV="1">
                <a:off x="4483080" y="2794320"/>
                <a:ext cx="7200" cy="154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5" name=""/>
              <p:cNvSpPr/>
              <p:nvPr/>
            </p:nvSpPr>
            <p:spPr>
              <a:xfrm flipH="1">
                <a:off x="4151520" y="2994120"/>
                <a:ext cx="22320" cy="460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6" name=""/>
              <p:cNvSpPr/>
              <p:nvPr/>
            </p:nvSpPr>
            <p:spPr>
              <a:xfrm>
                <a:off x="4059000" y="3078000"/>
                <a:ext cx="53640" cy="153000"/>
              </a:xfrm>
              <a:custGeom>
                <a:avLst/>
                <a:gdLst/>
                <a:ahLst/>
                <a:rect l="l" t="t" r="r" b="b"/>
                <a:pathLst>
                  <a:path w="36" h="106">
                    <a:moveTo>
                      <a:pt x="0" y="106"/>
                    </a:moveTo>
                    <a:lnTo>
                      <a:pt x="31" y="96"/>
                    </a:lnTo>
                    <a:lnTo>
                      <a:pt x="20" y="53"/>
                    </a:lnTo>
                    <a:lnTo>
                      <a:pt x="36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7" name=""/>
              <p:cNvSpPr/>
              <p:nvPr/>
            </p:nvSpPr>
            <p:spPr>
              <a:xfrm flipH="1">
                <a:off x="4088880" y="3101400"/>
                <a:ext cx="23760" cy="460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8" name=""/>
              <p:cNvSpPr/>
              <p:nvPr/>
            </p:nvSpPr>
            <p:spPr>
              <a:xfrm>
                <a:off x="4953240" y="2633760"/>
                <a:ext cx="192240" cy="46080"/>
              </a:xfrm>
              <a:custGeom>
                <a:avLst/>
                <a:gdLst/>
                <a:ahLst/>
                <a:rect l="l" t="t" r="r" b="b"/>
                <a:pathLst>
                  <a:path w="129" h="32">
                    <a:moveTo>
                      <a:pt x="0" y="10"/>
                    </a:moveTo>
                    <a:lnTo>
                      <a:pt x="5" y="32"/>
                    </a:lnTo>
                    <a:lnTo>
                      <a:pt x="46" y="26"/>
                    </a:lnTo>
                    <a:lnTo>
                      <a:pt x="51" y="26"/>
                    </a:lnTo>
                    <a:lnTo>
                      <a:pt x="56" y="21"/>
                    </a:lnTo>
                    <a:lnTo>
                      <a:pt x="93" y="16"/>
                    </a:lnTo>
                    <a:lnTo>
                      <a:pt x="103" y="5"/>
                    </a:lnTo>
                    <a:lnTo>
                      <a:pt x="129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9" name=""/>
              <p:cNvSpPr/>
              <p:nvPr/>
            </p:nvSpPr>
            <p:spPr>
              <a:xfrm>
                <a:off x="5145480" y="2603520"/>
                <a:ext cx="92520" cy="29880"/>
              </a:xfrm>
              <a:custGeom>
                <a:avLst/>
                <a:gdLst/>
                <a:ahLst/>
                <a:rect l="l" t="t" r="r" b="b"/>
                <a:pathLst>
                  <a:path w="62" h="21">
                    <a:moveTo>
                      <a:pt x="0" y="21"/>
                    </a:moveTo>
                    <a:lnTo>
                      <a:pt x="15" y="16"/>
                    </a:lnTo>
                    <a:lnTo>
                      <a:pt x="41" y="10"/>
                    </a:lnTo>
                    <a:lnTo>
                      <a:pt x="62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0" name=""/>
              <p:cNvSpPr/>
              <p:nvPr/>
            </p:nvSpPr>
            <p:spPr>
              <a:xfrm>
                <a:off x="5238360" y="2594880"/>
                <a:ext cx="22320" cy="8640"/>
              </a:xfrm>
              <a:custGeom>
                <a:avLst/>
                <a:gdLst/>
                <a:ahLst/>
                <a:rect l="l" t="t" r="r" b="b"/>
                <a:pathLst>
                  <a:path w="15" h="6">
                    <a:moveTo>
                      <a:pt x="0" y="6"/>
                    </a:moveTo>
                    <a:lnTo>
                      <a:pt x="5" y="6"/>
                    </a:lnTo>
                    <a:lnTo>
                      <a:pt x="10" y="0"/>
                    </a:lnTo>
                    <a:lnTo>
                      <a:pt x="1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160" bIns="-38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1" name=""/>
              <p:cNvSpPr/>
              <p:nvPr/>
            </p:nvSpPr>
            <p:spPr>
              <a:xfrm>
                <a:off x="5253120" y="2587680"/>
                <a:ext cx="61200" cy="115560"/>
              </a:xfrm>
              <a:custGeom>
                <a:avLst/>
                <a:gdLst/>
                <a:ahLst/>
                <a:rect l="l" t="t" r="r" b="b"/>
                <a:pathLst>
                  <a:path w="41" h="80">
                    <a:moveTo>
                      <a:pt x="5" y="5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15" y="27"/>
                    </a:lnTo>
                    <a:lnTo>
                      <a:pt x="26" y="21"/>
                    </a:lnTo>
                    <a:lnTo>
                      <a:pt x="41" y="27"/>
                    </a:lnTo>
                    <a:lnTo>
                      <a:pt x="36" y="58"/>
                    </a:lnTo>
                    <a:lnTo>
                      <a:pt x="41" y="8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2" name=""/>
              <p:cNvSpPr/>
              <p:nvPr/>
            </p:nvSpPr>
            <p:spPr>
              <a:xfrm>
                <a:off x="5314320" y="2703240"/>
                <a:ext cx="16200" cy="14400"/>
              </a:xfrm>
              <a:custGeom>
                <a:avLst/>
                <a:gdLst/>
                <a:ahLst/>
                <a:rect l="l" t="t" r="r" b="b"/>
                <a:pathLst>
                  <a:path w="11" h="10">
                    <a:moveTo>
                      <a:pt x="0" y="0"/>
                    </a:moveTo>
                    <a:lnTo>
                      <a:pt x="0" y="0"/>
                    </a:lnTo>
                    <a:lnTo>
                      <a:pt x="5" y="5"/>
                    </a:lnTo>
                    <a:lnTo>
                      <a:pt x="11" y="1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3" name=""/>
              <p:cNvSpPr/>
              <p:nvPr/>
            </p:nvSpPr>
            <p:spPr>
              <a:xfrm>
                <a:off x="5330520" y="2717640"/>
                <a:ext cx="1440" cy="30240"/>
              </a:xfrm>
              <a:custGeom>
                <a:avLst/>
                <a:gdLst/>
                <a:ahLst/>
                <a:rect l="l" t="t" r="r" b="b"/>
                <a:pathLst>
                  <a:path w="0" h="21">
                    <a:moveTo>
                      <a:pt x="0" y="0"/>
                    </a:moveTo>
                    <a:lnTo>
                      <a:pt x="0" y="5"/>
                    </a:lnTo>
                    <a:lnTo>
                      <a:pt x="0" y="16"/>
                    </a:lnTo>
                    <a:lnTo>
                      <a:pt x="0" y="2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4" name=""/>
              <p:cNvSpPr/>
              <p:nvPr/>
            </p:nvSpPr>
            <p:spPr>
              <a:xfrm>
                <a:off x="5330520" y="2748240"/>
                <a:ext cx="114840" cy="38880"/>
              </a:xfrm>
              <a:custGeom>
                <a:avLst/>
                <a:gdLst/>
                <a:ahLst/>
                <a:rect l="l" t="t" r="r" b="b"/>
                <a:pathLst>
                  <a:path w="77" h="27">
                    <a:moveTo>
                      <a:pt x="0" y="0"/>
                    </a:moveTo>
                    <a:lnTo>
                      <a:pt x="15" y="6"/>
                    </a:lnTo>
                    <a:lnTo>
                      <a:pt x="15" y="11"/>
                    </a:lnTo>
                    <a:lnTo>
                      <a:pt x="25" y="27"/>
                    </a:lnTo>
                    <a:lnTo>
                      <a:pt x="56" y="22"/>
                    </a:lnTo>
                    <a:lnTo>
                      <a:pt x="56" y="11"/>
                    </a:lnTo>
                    <a:lnTo>
                      <a:pt x="62" y="11"/>
                    </a:lnTo>
                    <a:lnTo>
                      <a:pt x="62" y="6"/>
                    </a:lnTo>
                    <a:lnTo>
                      <a:pt x="77" y="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5" name=""/>
              <p:cNvSpPr/>
              <p:nvPr/>
            </p:nvSpPr>
            <p:spPr>
              <a:xfrm>
                <a:off x="4906800" y="2648160"/>
                <a:ext cx="53640" cy="38880"/>
              </a:xfrm>
              <a:custGeom>
                <a:avLst/>
                <a:gdLst/>
                <a:ahLst/>
                <a:rect l="l" t="t" r="r" b="b"/>
                <a:pathLst>
                  <a:path w="36" h="27">
                    <a:moveTo>
                      <a:pt x="31" y="0"/>
                    </a:moveTo>
                    <a:lnTo>
                      <a:pt x="36" y="22"/>
                    </a:lnTo>
                    <a:lnTo>
                      <a:pt x="0" y="27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6" name=""/>
              <p:cNvSpPr/>
              <p:nvPr/>
            </p:nvSpPr>
            <p:spPr>
              <a:xfrm>
                <a:off x="4906800" y="2626560"/>
                <a:ext cx="261000" cy="67680"/>
              </a:xfrm>
              <a:custGeom>
                <a:avLst/>
                <a:gdLst/>
                <a:ahLst/>
                <a:rect l="l" t="t" r="r" b="b"/>
                <a:pathLst>
                  <a:path w="175" h="47">
                    <a:moveTo>
                      <a:pt x="0" y="47"/>
                    </a:moveTo>
                    <a:lnTo>
                      <a:pt x="77" y="31"/>
                    </a:lnTo>
                    <a:lnTo>
                      <a:pt x="82" y="37"/>
                    </a:lnTo>
                    <a:lnTo>
                      <a:pt x="87" y="31"/>
                    </a:lnTo>
                    <a:lnTo>
                      <a:pt x="124" y="26"/>
                    </a:lnTo>
                    <a:lnTo>
                      <a:pt x="139" y="10"/>
                    </a:lnTo>
                    <a:lnTo>
                      <a:pt x="17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7" name=""/>
              <p:cNvSpPr/>
              <p:nvPr/>
            </p:nvSpPr>
            <p:spPr>
              <a:xfrm>
                <a:off x="5168160" y="2610720"/>
                <a:ext cx="69840" cy="15480"/>
              </a:xfrm>
              <a:custGeom>
                <a:avLst/>
                <a:gdLst/>
                <a:ahLst/>
                <a:rect l="l" t="t" r="r" b="b"/>
                <a:pathLst>
                  <a:path w="47" h="11">
                    <a:moveTo>
                      <a:pt x="0" y="11"/>
                    </a:moveTo>
                    <a:lnTo>
                      <a:pt x="11" y="11"/>
                    </a:lnTo>
                    <a:lnTo>
                      <a:pt x="31" y="5"/>
                    </a:lnTo>
                    <a:lnTo>
                      <a:pt x="47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8" name=""/>
              <p:cNvSpPr/>
              <p:nvPr/>
            </p:nvSpPr>
            <p:spPr>
              <a:xfrm>
                <a:off x="5238360" y="2594880"/>
                <a:ext cx="22320" cy="15840"/>
              </a:xfrm>
              <a:custGeom>
                <a:avLst/>
                <a:gdLst/>
                <a:ahLst/>
                <a:rect l="l" t="t" r="r" b="b"/>
                <a:pathLst>
                  <a:path w="15" h="11">
                    <a:moveTo>
                      <a:pt x="0" y="11"/>
                    </a:moveTo>
                    <a:lnTo>
                      <a:pt x="5" y="6"/>
                    </a:lnTo>
                    <a:lnTo>
                      <a:pt x="10" y="6"/>
                    </a:lnTo>
                    <a:lnTo>
                      <a:pt x="15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9" name=""/>
              <p:cNvSpPr/>
              <p:nvPr/>
            </p:nvSpPr>
            <p:spPr>
              <a:xfrm>
                <a:off x="5260680" y="2594880"/>
                <a:ext cx="84960" cy="15840"/>
              </a:xfrm>
              <a:custGeom>
                <a:avLst/>
                <a:gdLst/>
                <a:ahLst/>
                <a:rect l="l" t="t" r="r" b="b"/>
                <a:pathLst>
                  <a:path w="57" h="11">
                    <a:moveTo>
                      <a:pt x="0" y="0"/>
                    </a:moveTo>
                    <a:lnTo>
                      <a:pt x="10" y="0"/>
                    </a:lnTo>
                    <a:lnTo>
                      <a:pt x="16" y="0"/>
                    </a:lnTo>
                    <a:lnTo>
                      <a:pt x="26" y="11"/>
                    </a:lnTo>
                    <a:lnTo>
                      <a:pt x="57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0" name=""/>
              <p:cNvSpPr/>
              <p:nvPr/>
            </p:nvSpPr>
            <p:spPr>
              <a:xfrm>
                <a:off x="5345640" y="2610720"/>
                <a:ext cx="38880" cy="22680"/>
              </a:xfrm>
              <a:custGeom>
                <a:avLst/>
                <a:gdLst/>
                <a:ahLst/>
                <a:rect l="l" t="t" r="r" b="b"/>
                <a:pathLst>
                  <a:path w="26" h="16">
                    <a:moveTo>
                      <a:pt x="0" y="0"/>
                    </a:moveTo>
                    <a:lnTo>
                      <a:pt x="5" y="5"/>
                    </a:lnTo>
                    <a:lnTo>
                      <a:pt x="15" y="11"/>
                    </a:lnTo>
                    <a:lnTo>
                      <a:pt x="26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1" name=""/>
              <p:cNvSpPr/>
              <p:nvPr/>
            </p:nvSpPr>
            <p:spPr>
              <a:xfrm>
                <a:off x="5384520" y="2633760"/>
                <a:ext cx="22320" cy="23040"/>
              </a:xfrm>
              <a:custGeom>
                <a:avLst/>
                <a:gdLst/>
                <a:ahLst/>
                <a:rect l="l" t="t" r="r" b="b"/>
                <a:pathLst>
                  <a:path w="15" h="16">
                    <a:moveTo>
                      <a:pt x="0" y="0"/>
                    </a:moveTo>
                    <a:lnTo>
                      <a:pt x="5" y="5"/>
                    </a:lnTo>
                    <a:lnTo>
                      <a:pt x="10" y="10"/>
                    </a:lnTo>
                    <a:lnTo>
                      <a:pt x="15" y="16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2" name=""/>
              <p:cNvSpPr/>
              <p:nvPr/>
            </p:nvSpPr>
            <p:spPr>
              <a:xfrm>
                <a:off x="5406840" y="2657160"/>
                <a:ext cx="23760" cy="60480"/>
              </a:xfrm>
              <a:custGeom>
                <a:avLst/>
                <a:gdLst/>
                <a:ahLst/>
                <a:rect l="l" t="t" r="r" b="b"/>
                <a:pathLst>
                  <a:path w="16" h="42">
                    <a:moveTo>
                      <a:pt x="0" y="0"/>
                    </a:moveTo>
                    <a:lnTo>
                      <a:pt x="0" y="10"/>
                    </a:lnTo>
                    <a:lnTo>
                      <a:pt x="11" y="32"/>
                    </a:lnTo>
                    <a:lnTo>
                      <a:pt x="16" y="42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3" name=""/>
              <p:cNvSpPr/>
              <p:nvPr/>
            </p:nvSpPr>
            <p:spPr>
              <a:xfrm>
                <a:off x="5430960" y="2717640"/>
                <a:ext cx="1080" cy="1080"/>
              </a:xfrm>
              <a:prstGeom prst="rect">
                <a:avLst/>
              </a:prstGeom>
              <a:noFill/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4" name=""/>
              <p:cNvSpPr/>
              <p:nvPr/>
            </p:nvSpPr>
            <p:spPr>
              <a:xfrm>
                <a:off x="5384520" y="2633760"/>
                <a:ext cx="38880" cy="83880"/>
              </a:xfrm>
              <a:custGeom>
                <a:avLst/>
                <a:gdLst/>
                <a:ahLst/>
                <a:rect l="l" t="t" r="r" b="b"/>
                <a:pathLst>
                  <a:path w="26" h="58">
                    <a:moveTo>
                      <a:pt x="0" y="0"/>
                    </a:moveTo>
                    <a:lnTo>
                      <a:pt x="10" y="16"/>
                    </a:lnTo>
                    <a:lnTo>
                      <a:pt x="20" y="37"/>
                    </a:lnTo>
                    <a:lnTo>
                      <a:pt x="26" y="58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080" bIns="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5" name=""/>
              <p:cNvSpPr/>
              <p:nvPr/>
            </p:nvSpPr>
            <p:spPr>
              <a:xfrm>
                <a:off x="5423400" y="2717640"/>
                <a:ext cx="7200" cy="7200"/>
              </a:xfrm>
              <a:custGeom>
                <a:avLst/>
                <a:gdLst/>
                <a:ahLst/>
                <a:rect l="l" t="t" r="r" b="b"/>
                <a:pathLst>
                  <a:path w="5" h="5">
                    <a:moveTo>
                      <a:pt x="0" y="0"/>
                    </a:moveTo>
                    <a:lnTo>
                      <a:pt x="0" y="0"/>
                    </a:lnTo>
                    <a:lnTo>
                      <a:pt x="5" y="5"/>
                    </a:lnTo>
                    <a:lnTo>
                      <a:pt x="5" y="5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0" bIns="-39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6" name=""/>
              <p:cNvSpPr/>
              <p:nvPr/>
            </p:nvSpPr>
            <p:spPr>
              <a:xfrm>
                <a:off x="5430960" y="2724840"/>
                <a:ext cx="7200" cy="15840"/>
              </a:xfrm>
              <a:custGeom>
                <a:avLst/>
                <a:gdLst/>
                <a:ahLst/>
                <a:rect l="l" t="t" r="r" b="b"/>
                <a:pathLst>
                  <a:path w="5" h="11">
                    <a:moveTo>
                      <a:pt x="0" y="0"/>
                    </a:moveTo>
                    <a:lnTo>
                      <a:pt x="0" y="6"/>
                    </a:lnTo>
                    <a:lnTo>
                      <a:pt x="5" y="6"/>
                    </a:lnTo>
                    <a:lnTo>
                      <a:pt x="5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7" name=""/>
              <p:cNvSpPr/>
              <p:nvPr/>
            </p:nvSpPr>
            <p:spPr>
              <a:xfrm>
                <a:off x="5430960" y="2717640"/>
                <a:ext cx="45720" cy="153000"/>
              </a:xfrm>
              <a:custGeom>
                <a:avLst/>
                <a:gdLst/>
                <a:ahLst/>
                <a:rect l="l" t="t" r="r" b="b"/>
                <a:pathLst>
                  <a:path w="31" h="106">
                    <a:moveTo>
                      <a:pt x="5" y="16"/>
                    </a:moveTo>
                    <a:lnTo>
                      <a:pt x="15" y="53"/>
                    </a:lnTo>
                    <a:lnTo>
                      <a:pt x="26" y="58"/>
                    </a:lnTo>
                    <a:lnTo>
                      <a:pt x="20" y="69"/>
                    </a:lnTo>
                    <a:lnTo>
                      <a:pt x="20" y="74"/>
                    </a:lnTo>
                    <a:lnTo>
                      <a:pt x="26" y="80"/>
                    </a:lnTo>
                    <a:lnTo>
                      <a:pt x="20" y="80"/>
                    </a:lnTo>
                    <a:lnTo>
                      <a:pt x="20" y="101"/>
                    </a:lnTo>
                    <a:lnTo>
                      <a:pt x="26" y="101"/>
                    </a:lnTo>
                    <a:lnTo>
                      <a:pt x="26" y="106"/>
                    </a:lnTo>
                    <a:lnTo>
                      <a:pt x="26" y="80"/>
                    </a:lnTo>
                    <a:lnTo>
                      <a:pt x="26" y="80"/>
                    </a:lnTo>
                    <a:lnTo>
                      <a:pt x="26" y="74"/>
                    </a:lnTo>
                    <a:lnTo>
                      <a:pt x="26" y="69"/>
                    </a:lnTo>
                    <a:lnTo>
                      <a:pt x="31" y="58"/>
                    </a:lnTo>
                    <a:lnTo>
                      <a:pt x="15" y="53"/>
                    </a:lnTo>
                    <a:lnTo>
                      <a:pt x="10" y="16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8" name=""/>
              <p:cNvSpPr/>
              <p:nvPr/>
            </p:nvSpPr>
            <p:spPr>
              <a:xfrm>
                <a:off x="5260680" y="2594880"/>
                <a:ext cx="192600" cy="222480"/>
              </a:xfrm>
              <a:custGeom>
                <a:avLst/>
                <a:gdLst/>
                <a:ahLst/>
                <a:rect l="l" t="t" r="r" b="b"/>
                <a:pathLst>
                  <a:path w="129" h="154">
                    <a:moveTo>
                      <a:pt x="0" y="0"/>
                    </a:moveTo>
                    <a:lnTo>
                      <a:pt x="10" y="22"/>
                    </a:lnTo>
                    <a:lnTo>
                      <a:pt x="21" y="22"/>
                    </a:lnTo>
                    <a:lnTo>
                      <a:pt x="31" y="22"/>
                    </a:lnTo>
                    <a:lnTo>
                      <a:pt x="31" y="53"/>
                    </a:lnTo>
                    <a:lnTo>
                      <a:pt x="36" y="75"/>
                    </a:lnTo>
                    <a:lnTo>
                      <a:pt x="41" y="85"/>
                    </a:lnTo>
                    <a:lnTo>
                      <a:pt x="41" y="101"/>
                    </a:lnTo>
                    <a:lnTo>
                      <a:pt x="47" y="106"/>
                    </a:lnTo>
                    <a:lnTo>
                      <a:pt x="62" y="117"/>
                    </a:lnTo>
                    <a:lnTo>
                      <a:pt x="72" y="133"/>
                    </a:lnTo>
                    <a:lnTo>
                      <a:pt x="103" y="133"/>
                    </a:lnTo>
                    <a:lnTo>
                      <a:pt x="98" y="143"/>
                    </a:lnTo>
                    <a:lnTo>
                      <a:pt x="114" y="154"/>
                    </a:lnTo>
                    <a:lnTo>
                      <a:pt x="124" y="154"/>
                    </a:lnTo>
                    <a:lnTo>
                      <a:pt x="124" y="143"/>
                    </a:lnTo>
                    <a:lnTo>
                      <a:pt x="129" y="143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9" name=""/>
              <p:cNvSpPr/>
              <p:nvPr/>
            </p:nvSpPr>
            <p:spPr>
              <a:xfrm>
                <a:off x="5453280" y="2801880"/>
                <a:ext cx="16200" cy="1080"/>
              </a:xfrm>
              <a:custGeom>
                <a:avLst/>
                <a:gdLst/>
                <a:ahLst/>
                <a:rect l="l" t="t" r="r" b="b"/>
                <a:pathLst>
                  <a:path w="11" h="0">
                    <a:moveTo>
                      <a:pt x="0" y="0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11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0" name=""/>
              <p:cNvSpPr/>
              <p:nvPr/>
            </p:nvSpPr>
            <p:spPr>
              <a:xfrm>
                <a:off x="5453280" y="2801880"/>
                <a:ext cx="16200" cy="1080"/>
              </a:xfrm>
              <a:custGeom>
                <a:avLst/>
                <a:gdLst/>
                <a:ahLst/>
                <a:rect l="l" t="t" r="r" b="b"/>
                <a:pathLst>
                  <a:path w="11" h="0">
                    <a:moveTo>
                      <a:pt x="11" y="0"/>
                    </a:moveTo>
                    <a:lnTo>
                      <a:pt x="5" y="0"/>
                    </a:lnTo>
                    <a:lnTo>
                      <a:pt x="5" y="0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1" name=""/>
              <p:cNvSpPr/>
              <p:nvPr/>
            </p:nvSpPr>
            <p:spPr>
              <a:xfrm flipH="1">
                <a:off x="5445720" y="2801880"/>
                <a:ext cx="7200" cy="1080"/>
              </a:xfrm>
              <a:prstGeom prst="line">
                <a:avLst/>
              </a:prstGeom>
              <a:ln w="12600">
                <a:solidFill>
                  <a:srgbClr val="ffe80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2" name=""/>
              <p:cNvSpPr/>
              <p:nvPr/>
            </p:nvSpPr>
            <p:spPr>
              <a:xfrm>
                <a:off x="5445720" y="2801880"/>
                <a:ext cx="1080" cy="15480"/>
              </a:xfrm>
              <a:custGeom>
                <a:avLst/>
                <a:gdLst/>
                <a:ahLst/>
                <a:rect l="l" t="t" r="r" b="b"/>
                <a:pathLst>
                  <a:path w="0" h="11">
                    <a:moveTo>
                      <a:pt x="0" y="0"/>
                    </a:moveTo>
                    <a:lnTo>
                      <a:pt x="0" y="6"/>
                    </a:lnTo>
                    <a:lnTo>
                      <a:pt x="0" y="6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3" name=""/>
              <p:cNvSpPr/>
              <p:nvPr/>
            </p:nvSpPr>
            <p:spPr>
              <a:xfrm>
                <a:off x="5445720" y="2817360"/>
                <a:ext cx="1080" cy="15840"/>
              </a:xfrm>
              <a:custGeom>
                <a:avLst/>
                <a:gdLst/>
                <a:ahLst/>
                <a:rect l="l" t="t" r="r" b="b"/>
                <a:pathLst>
                  <a:path w="0" h="11">
                    <a:moveTo>
                      <a:pt x="0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11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4" name=""/>
              <p:cNvSpPr/>
              <p:nvPr/>
            </p:nvSpPr>
            <p:spPr>
              <a:xfrm>
                <a:off x="5445720" y="2817360"/>
                <a:ext cx="1080" cy="15840"/>
              </a:xfrm>
              <a:custGeom>
                <a:avLst/>
                <a:gdLst/>
                <a:ahLst/>
                <a:rect l="l" t="t" r="r" b="b"/>
                <a:pathLst>
                  <a:path w="0" h="11">
                    <a:moveTo>
                      <a:pt x="0" y="11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55" name=""/>
            <p:cNvSpPr/>
            <p:nvPr/>
          </p:nvSpPr>
          <p:spPr>
            <a:xfrm>
              <a:off x="5283360" y="2963880"/>
              <a:ext cx="69840" cy="76320"/>
            </a:xfrm>
            <a:custGeom>
              <a:avLst/>
              <a:gdLst/>
              <a:ahLst/>
              <a:rect l="l" t="t" r="r" b="b"/>
              <a:pathLst>
                <a:path w="46" h="53">
                  <a:moveTo>
                    <a:pt x="36" y="0"/>
                  </a:moveTo>
                  <a:lnTo>
                    <a:pt x="41" y="5"/>
                  </a:lnTo>
                  <a:lnTo>
                    <a:pt x="46" y="5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20" y="32"/>
                  </a:lnTo>
                  <a:lnTo>
                    <a:pt x="20" y="37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5375160" y="2933640"/>
              <a:ext cx="61920" cy="120600"/>
            </a:xfrm>
            <a:custGeom>
              <a:avLst/>
              <a:gdLst/>
              <a:ahLst/>
              <a:rect l="l" t="t" r="r" b="b"/>
              <a:pathLst>
                <a:path w="41" h="84">
                  <a:moveTo>
                    <a:pt x="41" y="0"/>
                  </a:moveTo>
                  <a:lnTo>
                    <a:pt x="25" y="42"/>
                  </a:lnTo>
                  <a:lnTo>
                    <a:pt x="31" y="58"/>
                  </a:lnTo>
                  <a:lnTo>
                    <a:pt x="36" y="63"/>
                  </a:lnTo>
                  <a:lnTo>
                    <a:pt x="20" y="79"/>
                  </a:lnTo>
                  <a:lnTo>
                    <a:pt x="0" y="84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7" name=""/>
            <p:cNvSpPr/>
            <p:nvPr/>
          </p:nvSpPr>
          <p:spPr>
            <a:xfrm>
              <a:off x="5375160" y="3024360"/>
              <a:ext cx="30240" cy="29880"/>
            </a:xfrm>
            <a:custGeom>
              <a:avLst/>
              <a:gdLst/>
              <a:ahLst/>
              <a:rect l="l" t="t" r="r" b="b"/>
              <a:pathLst>
                <a:path w="20" h="21">
                  <a:moveTo>
                    <a:pt x="0" y="21"/>
                  </a:moveTo>
                  <a:lnTo>
                    <a:pt x="5" y="16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5405400" y="300816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5384880" y="3008160"/>
              <a:ext cx="27000" cy="3996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15" y="0"/>
                  </a:moveTo>
                  <a:lnTo>
                    <a:pt x="20" y="10"/>
                  </a:lnTo>
                  <a:lnTo>
                    <a:pt x="0" y="2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5353200" y="3048120"/>
              <a:ext cx="3168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6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5199120" y="2379600"/>
              <a:ext cx="212760" cy="268200"/>
            </a:xfrm>
            <a:custGeom>
              <a:avLst/>
              <a:gdLst/>
              <a:ahLst/>
              <a:rect l="l" t="t" r="r" b="b"/>
              <a:pathLst>
                <a:path w="144" h="185">
                  <a:moveTo>
                    <a:pt x="0" y="0"/>
                  </a:moveTo>
                  <a:lnTo>
                    <a:pt x="15" y="122"/>
                  </a:lnTo>
                  <a:lnTo>
                    <a:pt x="36" y="143"/>
                  </a:lnTo>
                  <a:lnTo>
                    <a:pt x="57" y="143"/>
                  </a:lnTo>
                  <a:lnTo>
                    <a:pt x="72" y="159"/>
                  </a:lnTo>
                  <a:lnTo>
                    <a:pt x="108" y="154"/>
                  </a:lnTo>
                  <a:lnTo>
                    <a:pt x="129" y="180"/>
                  </a:lnTo>
                  <a:lnTo>
                    <a:pt x="144" y="18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2" name=""/>
            <p:cNvSpPr/>
            <p:nvPr/>
          </p:nvSpPr>
          <p:spPr>
            <a:xfrm>
              <a:off x="5353200" y="2655720"/>
              <a:ext cx="44280" cy="16200"/>
            </a:xfrm>
            <a:custGeom>
              <a:avLst/>
              <a:gdLst/>
              <a:ahLst/>
              <a:rect l="l" t="t" r="r" b="b"/>
              <a:pathLst>
                <a:path w="31" h="10">
                  <a:moveTo>
                    <a:pt x="0" y="0"/>
                  </a:moveTo>
                  <a:lnTo>
                    <a:pt x="0" y="5"/>
                  </a:lnTo>
                  <a:lnTo>
                    <a:pt x="31" y="1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5173560" y="2593800"/>
              <a:ext cx="69840" cy="1620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6"/>
                  </a:lnTo>
                  <a:lnTo>
                    <a:pt x="31" y="6"/>
                  </a:lnTo>
                  <a:lnTo>
                    <a:pt x="47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5229360" y="3224160"/>
              <a:ext cx="29880" cy="54000"/>
            </a:xfrm>
            <a:custGeom>
              <a:avLst/>
              <a:gdLst/>
              <a:ahLst/>
              <a:rect l="l" t="t" r="r" b="b"/>
              <a:pathLst>
                <a:path w="20" h="37">
                  <a:moveTo>
                    <a:pt x="0" y="37"/>
                  </a:moveTo>
                  <a:lnTo>
                    <a:pt x="20" y="26"/>
                  </a:lnTo>
                  <a:lnTo>
                    <a:pt x="15" y="16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5" name=""/>
            <p:cNvSpPr/>
            <p:nvPr/>
          </p:nvSpPr>
          <p:spPr>
            <a:xfrm flipH="1">
              <a:off x="4827600" y="3184560"/>
              <a:ext cx="77760" cy="2376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4551480" y="3008160"/>
              <a:ext cx="199800" cy="200160"/>
            </a:xfrm>
            <a:custGeom>
              <a:avLst/>
              <a:gdLst/>
              <a:ahLst/>
              <a:rect l="l" t="t" r="r" b="b"/>
              <a:pathLst>
                <a:path w="134" h="137">
                  <a:moveTo>
                    <a:pt x="0" y="0"/>
                  </a:moveTo>
                  <a:lnTo>
                    <a:pt x="0" y="10"/>
                  </a:lnTo>
                  <a:lnTo>
                    <a:pt x="0" y="15"/>
                  </a:lnTo>
                  <a:lnTo>
                    <a:pt x="11" y="15"/>
                  </a:lnTo>
                  <a:lnTo>
                    <a:pt x="36" y="37"/>
                  </a:lnTo>
                  <a:lnTo>
                    <a:pt x="93" y="53"/>
                  </a:lnTo>
                  <a:lnTo>
                    <a:pt x="109" y="74"/>
                  </a:lnTo>
                  <a:lnTo>
                    <a:pt x="134" y="74"/>
                  </a:lnTo>
                  <a:lnTo>
                    <a:pt x="52" y="116"/>
                  </a:lnTo>
                  <a:lnTo>
                    <a:pt x="52" y="13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4781520" y="3122640"/>
              <a:ext cx="79560" cy="185760"/>
            </a:xfrm>
            <a:custGeom>
              <a:avLst/>
              <a:gdLst/>
              <a:ahLst/>
              <a:rect l="l" t="t" r="r" b="b"/>
              <a:pathLst>
                <a:path w="52" h="127">
                  <a:moveTo>
                    <a:pt x="36" y="0"/>
                  </a:moveTo>
                  <a:lnTo>
                    <a:pt x="52" y="16"/>
                  </a:lnTo>
                  <a:lnTo>
                    <a:pt x="31" y="64"/>
                  </a:lnTo>
                  <a:lnTo>
                    <a:pt x="10" y="85"/>
                  </a:lnTo>
                  <a:lnTo>
                    <a:pt x="0" y="122"/>
                  </a:lnTo>
                  <a:lnTo>
                    <a:pt x="0" y="1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4781520" y="3308400"/>
              <a:ext cx="46080" cy="68040"/>
            </a:xfrm>
            <a:custGeom>
              <a:avLst/>
              <a:gdLst/>
              <a:ahLst/>
              <a:rect l="l" t="t" r="r" b="b"/>
              <a:pathLst>
                <a:path w="31" h="48">
                  <a:moveTo>
                    <a:pt x="0" y="0"/>
                  </a:moveTo>
                  <a:lnTo>
                    <a:pt x="26" y="32"/>
                  </a:lnTo>
                  <a:lnTo>
                    <a:pt x="31" y="4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4227480" y="3216240"/>
              <a:ext cx="176400" cy="230400"/>
            </a:xfrm>
            <a:custGeom>
              <a:avLst/>
              <a:gdLst/>
              <a:ahLst/>
              <a:rect l="l" t="t" r="r" b="b"/>
              <a:pathLst>
                <a:path w="119" h="159">
                  <a:moveTo>
                    <a:pt x="98" y="0"/>
                  </a:moveTo>
                  <a:lnTo>
                    <a:pt x="104" y="5"/>
                  </a:lnTo>
                  <a:lnTo>
                    <a:pt x="119" y="79"/>
                  </a:lnTo>
                  <a:lnTo>
                    <a:pt x="119" y="84"/>
                  </a:lnTo>
                  <a:lnTo>
                    <a:pt x="88" y="127"/>
                  </a:lnTo>
                  <a:lnTo>
                    <a:pt x="57" y="143"/>
                  </a:lnTo>
                  <a:lnTo>
                    <a:pt x="47" y="159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4713120" y="3246480"/>
              <a:ext cx="84240" cy="38160"/>
            </a:xfrm>
            <a:custGeom>
              <a:avLst/>
              <a:gdLst/>
              <a:ahLst/>
              <a:rect l="l" t="t" r="r" b="b"/>
              <a:pathLst>
                <a:path w="56" h="26">
                  <a:moveTo>
                    <a:pt x="56" y="0"/>
                  </a:moveTo>
                  <a:lnTo>
                    <a:pt x="41" y="5"/>
                  </a:lnTo>
                  <a:lnTo>
                    <a:pt x="41" y="21"/>
                  </a:lnTo>
                  <a:lnTo>
                    <a:pt x="20" y="21"/>
                  </a:lnTo>
                  <a:lnTo>
                    <a:pt x="0" y="2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4443480" y="2770200"/>
              <a:ext cx="7920" cy="237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4297320" y="3016080"/>
              <a:ext cx="114480" cy="354240"/>
            </a:xfrm>
            <a:custGeom>
              <a:avLst/>
              <a:gdLst/>
              <a:ahLst/>
              <a:rect l="l" t="t" r="r" b="b"/>
              <a:pathLst>
                <a:path w="77" h="244">
                  <a:moveTo>
                    <a:pt x="20" y="228"/>
                  </a:moveTo>
                  <a:lnTo>
                    <a:pt x="31" y="244"/>
                  </a:lnTo>
                  <a:lnTo>
                    <a:pt x="67" y="159"/>
                  </a:lnTo>
                  <a:lnTo>
                    <a:pt x="41" y="148"/>
                  </a:lnTo>
                  <a:lnTo>
                    <a:pt x="51" y="169"/>
                  </a:lnTo>
                  <a:lnTo>
                    <a:pt x="77" y="122"/>
                  </a:lnTo>
                  <a:lnTo>
                    <a:pt x="72" y="63"/>
                  </a:lnTo>
                  <a:lnTo>
                    <a:pt x="72" y="37"/>
                  </a:lnTo>
                  <a:lnTo>
                    <a:pt x="67" y="32"/>
                  </a:lnTo>
                  <a:lnTo>
                    <a:pt x="62" y="26"/>
                  </a:lnTo>
                  <a:lnTo>
                    <a:pt x="2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4527720" y="3200400"/>
              <a:ext cx="23760" cy="60480"/>
            </a:xfrm>
            <a:custGeom>
              <a:avLst/>
              <a:gdLst/>
              <a:ahLst/>
              <a:rect l="l" t="t" r="r" b="b"/>
              <a:pathLst>
                <a:path w="15" h="42">
                  <a:moveTo>
                    <a:pt x="10" y="0"/>
                  </a:moveTo>
                  <a:lnTo>
                    <a:pt x="10" y="16"/>
                  </a:lnTo>
                  <a:lnTo>
                    <a:pt x="15" y="21"/>
                  </a:lnTo>
                  <a:lnTo>
                    <a:pt x="10" y="27"/>
                  </a:lnTo>
                  <a:lnTo>
                    <a:pt x="10" y="32"/>
                  </a:lnTo>
                  <a:lnTo>
                    <a:pt x="0" y="4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4503600" y="3086280"/>
              <a:ext cx="86040" cy="44280"/>
            </a:xfrm>
            <a:custGeom>
              <a:avLst/>
              <a:gdLst/>
              <a:ahLst/>
              <a:rect l="l" t="t" r="r" b="b"/>
              <a:pathLst>
                <a:path w="57" h="31">
                  <a:moveTo>
                    <a:pt x="57" y="31"/>
                  </a:moveTo>
                  <a:lnTo>
                    <a:pt x="11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4727520" y="3130560"/>
              <a:ext cx="46080" cy="122400"/>
            </a:xfrm>
            <a:custGeom>
              <a:avLst/>
              <a:gdLst/>
              <a:ahLst/>
              <a:rect l="l" t="t" r="r" b="b"/>
              <a:pathLst>
                <a:path w="31" h="85">
                  <a:moveTo>
                    <a:pt x="0" y="0"/>
                  </a:moveTo>
                  <a:lnTo>
                    <a:pt x="31" y="22"/>
                  </a:lnTo>
                  <a:lnTo>
                    <a:pt x="21" y="8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4465800" y="3354480"/>
              <a:ext cx="45720" cy="69840"/>
            </a:xfrm>
            <a:custGeom>
              <a:avLst/>
              <a:gdLst/>
              <a:ahLst/>
              <a:rect l="l" t="t" r="r" b="b"/>
              <a:pathLst>
                <a:path w="31" h="48">
                  <a:moveTo>
                    <a:pt x="0" y="27"/>
                  </a:moveTo>
                  <a:lnTo>
                    <a:pt x="0" y="0"/>
                  </a:lnTo>
                  <a:lnTo>
                    <a:pt x="31" y="4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4257720" y="3246480"/>
              <a:ext cx="92160" cy="129960"/>
            </a:xfrm>
            <a:custGeom>
              <a:avLst/>
              <a:gdLst/>
              <a:ahLst/>
              <a:rect l="l" t="t" r="r" b="b"/>
              <a:pathLst>
                <a:path w="62" h="90">
                  <a:moveTo>
                    <a:pt x="0" y="90"/>
                  </a:moveTo>
                  <a:lnTo>
                    <a:pt x="15" y="85"/>
                  </a:lnTo>
                  <a:lnTo>
                    <a:pt x="31" y="26"/>
                  </a:lnTo>
                  <a:lnTo>
                    <a:pt x="62" y="10"/>
                  </a:lnTo>
                  <a:lnTo>
                    <a:pt x="62" y="0"/>
                  </a:lnTo>
                  <a:lnTo>
                    <a:pt x="52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4297320" y="3246480"/>
              <a:ext cx="30240" cy="129960"/>
            </a:xfrm>
            <a:custGeom>
              <a:avLst/>
              <a:gdLst/>
              <a:ahLst/>
              <a:rect l="l" t="t" r="r" b="b"/>
              <a:pathLst>
                <a:path w="20" h="90">
                  <a:moveTo>
                    <a:pt x="20" y="0"/>
                  </a:moveTo>
                  <a:lnTo>
                    <a:pt x="20" y="10"/>
                  </a:lnTo>
                  <a:lnTo>
                    <a:pt x="0" y="9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4097160" y="3193920"/>
              <a:ext cx="38160" cy="1440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0" y="5"/>
                  </a:moveTo>
                  <a:lnTo>
                    <a:pt x="10" y="10"/>
                  </a:lnTo>
                  <a:lnTo>
                    <a:pt x="2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4113360" y="3208320"/>
              <a:ext cx="6120" cy="1584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3979800" y="2992320"/>
              <a:ext cx="192240" cy="216000"/>
            </a:xfrm>
            <a:custGeom>
              <a:avLst/>
              <a:gdLst/>
              <a:ahLst/>
              <a:rect l="l" t="t" r="r" b="b"/>
              <a:pathLst>
                <a:path w="129" h="148">
                  <a:moveTo>
                    <a:pt x="0" y="148"/>
                  </a:moveTo>
                  <a:lnTo>
                    <a:pt x="78" y="74"/>
                  </a:lnTo>
                  <a:lnTo>
                    <a:pt x="114" y="26"/>
                  </a:lnTo>
                  <a:lnTo>
                    <a:pt x="129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3801960" y="3040200"/>
              <a:ext cx="201600" cy="374400"/>
            </a:xfrm>
            <a:custGeom>
              <a:avLst/>
              <a:gdLst/>
              <a:ahLst/>
              <a:rect l="l" t="t" r="r" b="b"/>
              <a:pathLst>
                <a:path w="135" h="259">
                  <a:moveTo>
                    <a:pt x="37" y="259"/>
                  </a:moveTo>
                  <a:lnTo>
                    <a:pt x="6" y="116"/>
                  </a:lnTo>
                  <a:lnTo>
                    <a:pt x="0" y="37"/>
                  </a:lnTo>
                  <a:lnTo>
                    <a:pt x="31" y="42"/>
                  </a:lnTo>
                  <a:lnTo>
                    <a:pt x="99" y="32"/>
                  </a:lnTo>
                  <a:lnTo>
                    <a:pt x="99" y="10"/>
                  </a:lnTo>
                  <a:lnTo>
                    <a:pt x="135" y="5"/>
                  </a:lnTo>
                  <a:lnTo>
                    <a:pt x="13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4087800" y="2801880"/>
              <a:ext cx="31680" cy="68400"/>
            </a:xfrm>
            <a:custGeom>
              <a:avLst/>
              <a:gdLst/>
              <a:ahLst/>
              <a:rect l="l" t="t" r="r" b="b"/>
              <a:pathLst>
                <a:path w="21" h="48">
                  <a:moveTo>
                    <a:pt x="0" y="0"/>
                  </a:moveTo>
                  <a:lnTo>
                    <a:pt x="0" y="11"/>
                  </a:lnTo>
                  <a:lnTo>
                    <a:pt x="6" y="11"/>
                  </a:lnTo>
                  <a:lnTo>
                    <a:pt x="11" y="27"/>
                  </a:lnTo>
                  <a:lnTo>
                    <a:pt x="21" y="22"/>
                  </a:lnTo>
                  <a:lnTo>
                    <a:pt x="21" y="4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4251240" y="3122640"/>
              <a:ext cx="14400" cy="3960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10" y="27"/>
                  </a:moveTo>
                  <a:lnTo>
                    <a:pt x="1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4235400" y="3200400"/>
              <a:ext cx="108000" cy="23760"/>
            </a:xfrm>
            <a:custGeom>
              <a:avLst/>
              <a:gdLst/>
              <a:ahLst/>
              <a:rect l="l" t="t" r="r" b="b"/>
              <a:pathLst>
                <a:path w="72" h="16">
                  <a:moveTo>
                    <a:pt x="0" y="16"/>
                  </a:moveTo>
                  <a:lnTo>
                    <a:pt x="51" y="5"/>
                  </a:lnTo>
                  <a:lnTo>
                    <a:pt x="51" y="0"/>
                  </a:lnTo>
                  <a:lnTo>
                    <a:pt x="72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4411800" y="3040200"/>
              <a:ext cx="44280" cy="29880"/>
            </a:xfrm>
            <a:custGeom>
              <a:avLst/>
              <a:gdLst/>
              <a:ahLst/>
              <a:rect l="l" t="t" r="r" b="b"/>
              <a:pathLst>
                <a:path w="31" h="21">
                  <a:moveTo>
                    <a:pt x="0" y="5"/>
                  </a:moveTo>
                  <a:lnTo>
                    <a:pt x="21" y="5"/>
                  </a:lnTo>
                  <a:lnTo>
                    <a:pt x="26" y="21"/>
                  </a:lnTo>
                  <a:lnTo>
                    <a:pt x="31" y="21"/>
                  </a:lnTo>
                  <a:lnTo>
                    <a:pt x="26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4327560" y="2863800"/>
              <a:ext cx="255600" cy="54000"/>
            </a:xfrm>
            <a:custGeom>
              <a:avLst/>
              <a:gdLst/>
              <a:ahLst/>
              <a:rect l="l" t="t" r="r" b="b"/>
              <a:pathLst>
                <a:path w="171" h="37">
                  <a:moveTo>
                    <a:pt x="93" y="0"/>
                  </a:moveTo>
                  <a:lnTo>
                    <a:pt x="99" y="32"/>
                  </a:lnTo>
                  <a:lnTo>
                    <a:pt x="124" y="26"/>
                  </a:lnTo>
                  <a:lnTo>
                    <a:pt x="130" y="37"/>
                  </a:lnTo>
                  <a:lnTo>
                    <a:pt x="171" y="32"/>
                  </a:lnTo>
                  <a:lnTo>
                    <a:pt x="150" y="32"/>
                  </a:lnTo>
                  <a:lnTo>
                    <a:pt x="145" y="16"/>
                  </a:lnTo>
                  <a:lnTo>
                    <a:pt x="135" y="16"/>
                  </a:lnTo>
                  <a:lnTo>
                    <a:pt x="135" y="5"/>
                  </a:lnTo>
                  <a:lnTo>
                    <a:pt x="0" y="2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4567320" y="2892600"/>
              <a:ext cx="15840" cy="172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5" y="0"/>
                  </a:moveTo>
                  <a:lnTo>
                    <a:pt x="0" y="5"/>
                  </a:lnTo>
                  <a:lnTo>
                    <a:pt x="10" y="1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4497480" y="2817720"/>
              <a:ext cx="23760" cy="180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4251240" y="2733840"/>
              <a:ext cx="61920" cy="114120"/>
            </a:xfrm>
            <a:custGeom>
              <a:avLst/>
              <a:gdLst/>
              <a:ahLst/>
              <a:rect l="l" t="t" r="r" b="b"/>
              <a:pathLst>
                <a:path w="41" h="79">
                  <a:moveTo>
                    <a:pt x="41" y="63"/>
                  </a:moveTo>
                  <a:lnTo>
                    <a:pt x="41" y="74"/>
                  </a:lnTo>
                  <a:lnTo>
                    <a:pt x="41" y="79"/>
                  </a:lnTo>
                  <a:lnTo>
                    <a:pt x="36" y="63"/>
                  </a:lnTo>
                  <a:lnTo>
                    <a:pt x="26" y="58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4243320" y="2687760"/>
              <a:ext cx="14400" cy="219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4759200" y="3000240"/>
              <a:ext cx="38160" cy="180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3" name=""/>
            <p:cNvSpPr/>
            <p:nvPr/>
          </p:nvSpPr>
          <p:spPr>
            <a:xfrm flipH="1" flipV="1">
              <a:off x="3887640" y="2733480"/>
              <a:ext cx="209520" cy="601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3719520" y="3338640"/>
              <a:ext cx="68400" cy="75960"/>
            </a:xfrm>
            <a:custGeom>
              <a:avLst/>
              <a:gdLst/>
              <a:ahLst/>
              <a:rect l="l" t="t" r="r" b="b"/>
              <a:pathLst>
                <a:path w="46" h="53">
                  <a:moveTo>
                    <a:pt x="46" y="53"/>
                  </a:moveTo>
                  <a:lnTo>
                    <a:pt x="10" y="27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5" name=""/>
            <p:cNvSpPr/>
            <p:nvPr/>
          </p:nvSpPr>
          <p:spPr>
            <a:xfrm>
              <a:off x="4151160" y="4351320"/>
              <a:ext cx="162000" cy="122400"/>
            </a:xfrm>
            <a:custGeom>
              <a:avLst/>
              <a:gdLst/>
              <a:ahLst/>
              <a:rect l="l" t="t" r="r" b="b"/>
              <a:pathLst>
                <a:path w="108" h="85">
                  <a:moveTo>
                    <a:pt x="31" y="69"/>
                  </a:moveTo>
                  <a:lnTo>
                    <a:pt x="57" y="48"/>
                  </a:lnTo>
                  <a:lnTo>
                    <a:pt x="72" y="64"/>
                  </a:lnTo>
                  <a:lnTo>
                    <a:pt x="87" y="64"/>
                  </a:lnTo>
                  <a:lnTo>
                    <a:pt x="98" y="53"/>
                  </a:lnTo>
                  <a:lnTo>
                    <a:pt x="82" y="32"/>
                  </a:lnTo>
                  <a:lnTo>
                    <a:pt x="108" y="11"/>
                  </a:lnTo>
                  <a:lnTo>
                    <a:pt x="103" y="0"/>
                  </a:lnTo>
                  <a:lnTo>
                    <a:pt x="41" y="53"/>
                  </a:lnTo>
                  <a:lnTo>
                    <a:pt x="20" y="64"/>
                  </a:lnTo>
                  <a:lnTo>
                    <a:pt x="0" y="8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4305240" y="4021200"/>
              <a:ext cx="399960" cy="399960"/>
            </a:xfrm>
            <a:custGeom>
              <a:avLst/>
              <a:gdLst/>
              <a:ahLst/>
              <a:rect l="l" t="t" r="r" b="b"/>
              <a:pathLst>
                <a:path w="268" h="276">
                  <a:moveTo>
                    <a:pt x="0" y="239"/>
                  </a:moveTo>
                  <a:lnTo>
                    <a:pt x="31" y="249"/>
                  </a:lnTo>
                  <a:lnTo>
                    <a:pt x="52" y="265"/>
                  </a:lnTo>
                  <a:lnTo>
                    <a:pt x="62" y="270"/>
                  </a:lnTo>
                  <a:lnTo>
                    <a:pt x="83" y="260"/>
                  </a:lnTo>
                  <a:lnTo>
                    <a:pt x="139" y="249"/>
                  </a:lnTo>
                  <a:lnTo>
                    <a:pt x="155" y="249"/>
                  </a:lnTo>
                  <a:lnTo>
                    <a:pt x="176" y="276"/>
                  </a:lnTo>
                  <a:lnTo>
                    <a:pt x="227" y="244"/>
                  </a:lnTo>
                  <a:lnTo>
                    <a:pt x="258" y="217"/>
                  </a:lnTo>
                  <a:lnTo>
                    <a:pt x="243" y="212"/>
                  </a:lnTo>
                  <a:lnTo>
                    <a:pt x="243" y="207"/>
                  </a:lnTo>
                  <a:lnTo>
                    <a:pt x="212" y="186"/>
                  </a:lnTo>
                  <a:lnTo>
                    <a:pt x="181" y="196"/>
                  </a:lnTo>
                  <a:lnTo>
                    <a:pt x="176" y="191"/>
                  </a:lnTo>
                  <a:lnTo>
                    <a:pt x="170" y="191"/>
                  </a:lnTo>
                  <a:lnTo>
                    <a:pt x="155" y="143"/>
                  </a:lnTo>
                  <a:lnTo>
                    <a:pt x="124" y="133"/>
                  </a:lnTo>
                  <a:lnTo>
                    <a:pt x="119" y="138"/>
                  </a:lnTo>
                  <a:lnTo>
                    <a:pt x="98" y="117"/>
                  </a:lnTo>
                  <a:lnTo>
                    <a:pt x="103" y="43"/>
                  </a:lnTo>
                  <a:lnTo>
                    <a:pt x="93" y="11"/>
                  </a:lnTo>
                  <a:lnTo>
                    <a:pt x="93" y="0"/>
                  </a:lnTo>
                  <a:lnTo>
                    <a:pt x="52" y="16"/>
                  </a:lnTo>
                  <a:lnTo>
                    <a:pt x="41" y="16"/>
                  </a:lnTo>
                  <a:lnTo>
                    <a:pt x="46" y="43"/>
                  </a:lnTo>
                  <a:lnTo>
                    <a:pt x="52" y="64"/>
                  </a:lnTo>
                  <a:lnTo>
                    <a:pt x="62" y="37"/>
                  </a:lnTo>
                  <a:lnTo>
                    <a:pt x="103" y="43"/>
                  </a:lnTo>
                  <a:lnTo>
                    <a:pt x="114" y="48"/>
                  </a:lnTo>
                  <a:lnTo>
                    <a:pt x="119" y="69"/>
                  </a:lnTo>
                  <a:lnTo>
                    <a:pt x="145" y="64"/>
                  </a:lnTo>
                  <a:lnTo>
                    <a:pt x="201" y="85"/>
                  </a:lnTo>
                  <a:lnTo>
                    <a:pt x="248" y="69"/>
                  </a:lnTo>
                  <a:lnTo>
                    <a:pt x="268" y="13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4197240" y="4137120"/>
              <a:ext cx="254160" cy="160200"/>
            </a:xfrm>
            <a:custGeom>
              <a:avLst/>
              <a:gdLst/>
              <a:ahLst/>
              <a:rect l="l" t="t" r="r" b="b"/>
              <a:pathLst>
                <a:path w="170" h="111">
                  <a:moveTo>
                    <a:pt x="170" y="26"/>
                  </a:moveTo>
                  <a:lnTo>
                    <a:pt x="72" y="37"/>
                  </a:lnTo>
                  <a:lnTo>
                    <a:pt x="51" y="42"/>
                  </a:lnTo>
                  <a:lnTo>
                    <a:pt x="15" y="58"/>
                  </a:lnTo>
                  <a:lnTo>
                    <a:pt x="0" y="111"/>
                  </a:lnTo>
                  <a:lnTo>
                    <a:pt x="41" y="63"/>
                  </a:lnTo>
                  <a:lnTo>
                    <a:pt x="77" y="42"/>
                  </a:lnTo>
                  <a:lnTo>
                    <a:pt x="93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4335480" y="4113360"/>
              <a:ext cx="36360" cy="23760"/>
            </a:xfrm>
            <a:custGeom>
              <a:avLst/>
              <a:gdLst/>
              <a:ahLst/>
              <a:rect l="l" t="t" r="r" b="b"/>
              <a:pathLst>
                <a:path w="25" h="16">
                  <a:moveTo>
                    <a:pt x="0" y="16"/>
                  </a:moveTo>
                  <a:lnTo>
                    <a:pt x="5" y="16"/>
                  </a:lnTo>
                  <a:lnTo>
                    <a:pt x="15" y="5"/>
                  </a:lnTo>
                  <a:lnTo>
                    <a:pt x="2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4371840" y="4075200"/>
              <a:ext cx="25560" cy="38160"/>
            </a:xfrm>
            <a:custGeom>
              <a:avLst/>
              <a:gdLst/>
              <a:ahLst/>
              <a:rect l="l" t="t" r="r" b="b"/>
              <a:pathLst>
                <a:path w="16" h="27">
                  <a:moveTo>
                    <a:pt x="0" y="27"/>
                  </a:moveTo>
                  <a:lnTo>
                    <a:pt x="6" y="21"/>
                  </a:lnTo>
                  <a:lnTo>
                    <a:pt x="11" y="6"/>
                  </a:lnTo>
                  <a:lnTo>
                    <a:pt x="16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4189320" y="4297320"/>
              <a:ext cx="7920" cy="38160"/>
            </a:xfrm>
            <a:custGeom>
              <a:avLst/>
              <a:gdLst/>
              <a:ahLst/>
              <a:rect l="l" t="t" r="r" b="b"/>
              <a:pathLst>
                <a:path w="5" h="26">
                  <a:moveTo>
                    <a:pt x="5" y="0"/>
                  </a:moveTo>
                  <a:lnTo>
                    <a:pt x="5" y="21"/>
                  </a:lnTo>
                  <a:lnTo>
                    <a:pt x="0" y="2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4172040" y="4335480"/>
              <a:ext cx="17280" cy="3168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11" y="6"/>
                  </a:lnTo>
                  <a:lnTo>
                    <a:pt x="11" y="16"/>
                  </a:lnTo>
                  <a:lnTo>
                    <a:pt x="0" y="2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2" name=""/>
            <p:cNvSpPr/>
            <p:nvPr/>
          </p:nvSpPr>
          <p:spPr>
            <a:xfrm>
              <a:off x="4127400" y="4367160"/>
              <a:ext cx="44640" cy="30240"/>
            </a:xfrm>
            <a:custGeom>
              <a:avLst/>
              <a:gdLst/>
              <a:ahLst/>
              <a:rect l="l" t="t" r="r" b="b"/>
              <a:pathLst>
                <a:path w="31" h="21">
                  <a:moveTo>
                    <a:pt x="31" y="0"/>
                  </a:moveTo>
                  <a:lnTo>
                    <a:pt x="26" y="0"/>
                  </a:lnTo>
                  <a:lnTo>
                    <a:pt x="16" y="5"/>
                  </a:lnTo>
                  <a:lnTo>
                    <a:pt x="0" y="2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4157640" y="4205160"/>
              <a:ext cx="168120" cy="222480"/>
            </a:xfrm>
            <a:custGeom>
              <a:avLst/>
              <a:gdLst/>
              <a:ahLst/>
              <a:rect l="l" t="t" r="r" b="b"/>
              <a:pathLst>
                <a:path w="114" h="154">
                  <a:moveTo>
                    <a:pt x="52" y="154"/>
                  </a:moveTo>
                  <a:lnTo>
                    <a:pt x="41" y="143"/>
                  </a:lnTo>
                  <a:lnTo>
                    <a:pt x="21" y="149"/>
                  </a:lnTo>
                  <a:lnTo>
                    <a:pt x="10" y="133"/>
                  </a:lnTo>
                  <a:lnTo>
                    <a:pt x="0" y="128"/>
                  </a:lnTo>
                  <a:lnTo>
                    <a:pt x="0" y="112"/>
                  </a:lnTo>
                  <a:lnTo>
                    <a:pt x="0" y="85"/>
                  </a:lnTo>
                  <a:lnTo>
                    <a:pt x="52" y="75"/>
                  </a:lnTo>
                  <a:lnTo>
                    <a:pt x="52" y="53"/>
                  </a:lnTo>
                  <a:lnTo>
                    <a:pt x="57" y="75"/>
                  </a:lnTo>
                  <a:lnTo>
                    <a:pt x="88" y="69"/>
                  </a:lnTo>
                  <a:lnTo>
                    <a:pt x="93" y="75"/>
                  </a:lnTo>
                  <a:lnTo>
                    <a:pt x="98" y="64"/>
                  </a:lnTo>
                  <a:lnTo>
                    <a:pt x="114" y="64"/>
                  </a:lnTo>
                  <a:lnTo>
                    <a:pt x="114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4371840" y="4044960"/>
              <a:ext cx="84240" cy="46080"/>
            </a:xfrm>
            <a:custGeom>
              <a:avLst/>
              <a:gdLst/>
              <a:ahLst/>
              <a:rect l="l" t="t" r="r" b="b"/>
              <a:pathLst>
                <a:path w="57" h="32">
                  <a:moveTo>
                    <a:pt x="0" y="0"/>
                  </a:moveTo>
                  <a:lnTo>
                    <a:pt x="16" y="5"/>
                  </a:lnTo>
                  <a:lnTo>
                    <a:pt x="31" y="0"/>
                  </a:lnTo>
                  <a:lnTo>
                    <a:pt x="42" y="0"/>
                  </a:lnTo>
                  <a:lnTo>
                    <a:pt x="52" y="5"/>
                  </a:lnTo>
                  <a:lnTo>
                    <a:pt x="57" y="3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5" name=""/>
            <p:cNvSpPr/>
            <p:nvPr/>
          </p:nvSpPr>
          <p:spPr>
            <a:xfrm>
              <a:off x="4456080" y="4051440"/>
              <a:ext cx="34920" cy="39600"/>
            </a:xfrm>
            <a:custGeom>
              <a:avLst/>
              <a:gdLst/>
              <a:ahLst/>
              <a:rect l="l" t="t" r="r" b="b"/>
              <a:pathLst>
                <a:path w="21" h="27">
                  <a:moveTo>
                    <a:pt x="0" y="27"/>
                  </a:moveTo>
                  <a:lnTo>
                    <a:pt x="0" y="22"/>
                  </a:lnTo>
                  <a:lnTo>
                    <a:pt x="11" y="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4521240" y="3844800"/>
              <a:ext cx="36360" cy="7632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53"/>
                  </a:moveTo>
                  <a:lnTo>
                    <a:pt x="10" y="43"/>
                  </a:lnTo>
                  <a:lnTo>
                    <a:pt x="0" y="32"/>
                  </a:lnTo>
                  <a:lnTo>
                    <a:pt x="5" y="27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7" name=""/>
            <p:cNvSpPr/>
            <p:nvPr/>
          </p:nvSpPr>
          <p:spPr>
            <a:xfrm>
              <a:off x="4941720" y="3745080"/>
              <a:ext cx="177840" cy="85680"/>
            </a:xfrm>
            <a:custGeom>
              <a:avLst/>
              <a:gdLst/>
              <a:ahLst/>
              <a:rect l="l" t="t" r="r" b="b"/>
              <a:pathLst>
                <a:path w="119" h="59">
                  <a:moveTo>
                    <a:pt x="0" y="6"/>
                  </a:moveTo>
                  <a:lnTo>
                    <a:pt x="0" y="53"/>
                  </a:lnTo>
                  <a:lnTo>
                    <a:pt x="26" y="59"/>
                  </a:lnTo>
                  <a:lnTo>
                    <a:pt x="37" y="53"/>
                  </a:lnTo>
                  <a:lnTo>
                    <a:pt x="57" y="43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119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5159520" y="3730680"/>
              <a:ext cx="123840" cy="84240"/>
            </a:xfrm>
            <a:custGeom>
              <a:avLst/>
              <a:gdLst/>
              <a:ahLst/>
              <a:rect l="l" t="t" r="r" b="b"/>
              <a:pathLst>
                <a:path w="83" h="58">
                  <a:moveTo>
                    <a:pt x="83" y="53"/>
                  </a:moveTo>
                  <a:lnTo>
                    <a:pt x="62" y="10"/>
                  </a:lnTo>
                  <a:lnTo>
                    <a:pt x="0" y="0"/>
                  </a:lnTo>
                  <a:lnTo>
                    <a:pt x="16" y="26"/>
                  </a:lnTo>
                  <a:lnTo>
                    <a:pt x="21" y="32"/>
                  </a:lnTo>
                  <a:lnTo>
                    <a:pt x="52" y="47"/>
                  </a:lnTo>
                  <a:lnTo>
                    <a:pt x="72" y="58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4905360" y="3821040"/>
              <a:ext cx="154080" cy="146160"/>
            </a:xfrm>
            <a:custGeom>
              <a:avLst/>
              <a:gdLst/>
              <a:ahLst/>
              <a:rect l="l" t="t" r="r" b="b"/>
              <a:pathLst>
                <a:path w="103" h="101">
                  <a:moveTo>
                    <a:pt x="5" y="101"/>
                  </a:moveTo>
                  <a:lnTo>
                    <a:pt x="0" y="96"/>
                  </a:lnTo>
                  <a:lnTo>
                    <a:pt x="25" y="0"/>
                  </a:lnTo>
                  <a:lnTo>
                    <a:pt x="41" y="27"/>
                  </a:lnTo>
                  <a:lnTo>
                    <a:pt x="103" y="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4619520" y="4351320"/>
              <a:ext cx="293760" cy="169920"/>
            </a:xfrm>
            <a:custGeom>
              <a:avLst/>
              <a:gdLst/>
              <a:ahLst/>
              <a:rect l="l" t="t" r="r" b="b"/>
              <a:pathLst>
                <a:path w="196" h="117">
                  <a:moveTo>
                    <a:pt x="0" y="80"/>
                  </a:moveTo>
                  <a:lnTo>
                    <a:pt x="10" y="74"/>
                  </a:lnTo>
                  <a:lnTo>
                    <a:pt x="31" y="69"/>
                  </a:lnTo>
                  <a:lnTo>
                    <a:pt x="46" y="48"/>
                  </a:lnTo>
                  <a:lnTo>
                    <a:pt x="72" y="27"/>
                  </a:lnTo>
                  <a:lnTo>
                    <a:pt x="93" y="27"/>
                  </a:lnTo>
                  <a:lnTo>
                    <a:pt x="98" y="27"/>
                  </a:lnTo>
                  <a:lnTo>
                    <a:pt x="134" y="21"/>
                  </a:lnTo>
                  <a:lnTo>
                    <a:pt x="160" y="0"/>
                  </a:lnTo>
                  <a:lnTo>
                    <a:pt x="191" y="32"/>
                  </a:lnTo>
                  <a:lnTo>
                    <a:pt x="196" y="11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5283360" y="3522600"/>
              <a:ext cx="83880" cy="268200"/>
            </a:xfrm>
            <a:custGeom>
              <a:avLst/>
              <a:gdLst/>
              <a:ahLst/>
              <a:rect l="l" t="t" r="r" b="b"/>
              <a:pathLst>
                <a:path w="56" h="185">
                  <a:moveTo>
                    <a:pt x="0" y="185"/>
                  </a:moveTo>
                  <a:lnTo>
                    <a:pt x="10" y="159"/>
                  </a:lnTo>
                  <a:lnTo>
                    <a:pt x="20" y="106"/>
                  </a:lnTo>
                  <a:lnTo>
                    <a:pt x="36" y="84"/>
                  </a:lnTo>
                  <a:lnTo>
                    <a:pt x="56" y="79"/>
                  </a:lnTo>
                  <a:lnTo>
                    <a:pt x="51" y="69"/>
                  </a:lnTo>
                  <a:lnTo>
                    <a:pt x="36" y="63"/>
                  </a:lnTo>
                  <a:lnTo>
                    <a:pt x="10" y="47"/>
                  </a:lnTo>
                  <a:lnTo>
                    <a:pt x="25" y="26"/>
                  </a:lnTo>
                  <a:lnTo>
                    <a:pt x="20" y="21"/>
                  </a:lnTo>
                  <a:lnTo>
                    <a:pt x="10" y="0"/>
                  </a:lnTo>
                  <a:lnTo>
                    <a:pt x="25" y="21"/>
                  </a:lnTo>
                  <a:lnTo>
                    <a:pt x="36" y="2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5183280" y="3591000"/>
              <a:ext cx="38160" cy="9360"/>
            </a:xfrm>
            <a:custGeom>
              <a:avLst/>
              <a:gdLst/>
              <a:ahLst/>
              <a:rect l="l" t="t" r="r" b="b"/>
              <a:pathLst>
                <a:path w="25" h="6">
                  <a:moveTo>
                    <a:pt x="0" y="6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25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3" name=""/>
            <p:cNvSpPr/>
            <p:nvPr/>
          </p:nvSpPr>
          <p:spPr>
            <a:xfrm>
              <a:off x="5221440" y="3568680"/>
              <a:ext cx="29880" cy="2232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16"/>
                  </a:moveTo>
                  <a:lnTo>
                    <a:pt x="6" y="11"/>
                  </a:lnTo>
                  <a:lnTo>
                    <a:pt x="16" y="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4" name=""/>
            <p:cNvSpPr/>
            <p:nvPr/>
          </p:nvSpPr>
          <p:spPr>
            <a:xfrm>
              <a:off x="5251320" y="35686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6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5267160" y="3576600"/>
              <a:ext cx="38160" cy="180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5329080" y="3438360"/>
              <a:ext cx="14400" cy="32040"/>
            </a:xfrm>
            <a:custGeom>
              <a:avLst/>
              <a:gdLst/>
              <a:ahLst/>
              <a:rect l="l" t="t" r="r" b="b"/>
              <a:pathLst>
                <a:path w="10" h="22">
                  <a:moveTo>
                    <a:pt x="5" y="0"/>
                  </a:moveTo>
                  <a:lnTo>
                    <a:pt x="10" y="11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7" name=""/>
            <p:cNvSpPr/>
            <p:nvPr/>
          </p:nvSpPr>
          <p:spPr>
            <a:xfrm>
              <a:off x="5329080" y="3470400"/>
              <a:ext cx="1800" cy="612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5319720" y="347652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0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5305320" y="3484440"/>
              <a:ext cx="14400" cy="3816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10" y="0"/>
                  </a:moveTo>
                  <a:lnTo>
                    <a:pt x="10" y="11"/>
                  </a:lnTo>
                  <a:lnTo>
                    <a:pt x="5" y="16"/>
                  </a:lnTo>
                  <a:lnTo>
                    <a:pt x="0" y="27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5229360" y="3514680"/>
              <a:ext cx="75960" cy="7920"/>
            </a:xfrm>
            <a:custGeom>
              <a:avLst/>
              <a:gdLst/>
              <a:ahLst/>
              <a:rect l="l" t="t" r="r" b="b"/>
              <a:pathLst>
                <a:path w="51" h="6">
                  <a:moveTo>
                    <a:pt x="51" y="6"/>
                  </a:moveTo>
                  <a:lnTo>
                    <a:pt x="36" y="6"/>
                  </a:lnTo>
                  <a:lnTo>
                    <a:pt x="20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5221440" y="3514680"/>
              <a:ext cx="792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2" name=""/>
            <p:cNvSpPr/>
            <p:nvPr/>
          </p:nvSpPr>
          <p:spPr>
            <a:xfrm>
              <a:off x="5375160" y="3454560"/>
              <a:ext cx="14400" cy="298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0" y="0"/>
                  </a:moveTo>
                  <a:lnTo>
                    <a:pt x="5" y="5"/>
                  </a:lnTo>
                  <a:lnTo>
                    <a:pt x="10" y="16"/>
                  </a:lnTo>
                  <a:lnTo>
                    <a:pt x="10" y="21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3" name=""/>
            <p:cNvSpPr/>
            <p:nvPr/>
          </p:nvSpPr>
          <p:spPr>
            <a:xfrm>
              <a:off x="5359320" y="3484440"/>
              <a:ext cx="30240" cy="6480"/>
            </a:xfrm>
            <a:custGeom>
              <a:avLst/>
              <a:gdLst/>
              <a:ahLst/>
              <a:rect l="l" t="t" r="r" b="b"/>
              <a:pathLst>
                <a:path w="21" h="5">
                  <a:moveTo>
                    <a:pt x="21" y="0"/>
                  </a:moveTo>
                  <a:lnTo>
                    <a:pt x="16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5343480" y="34545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21"/>
                  </a:moveTo>
                  <a:lnTo>
                    <a:pt x="10" y="16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4551480" y="3354480"/>
              <a:ext cx="52200" cy="92160"/>
            </a:xfrm>
            <a:custGeom>
              <a:avLst/>
              <a:gdLst/>
              <a:ahLst/>
              <a:rect l="l" t="t" r="r" b="b"/>
              <a:pathLst>
                <a:path w="36" h="64">
                  <a:moveTo>
                    <a:pt x="0" y="64"/>
                  </a:moveTo>
                  <a:lnTo>
                    <a:pt x="36" y="42"/>
                  </a:lnTo>
                  <a:lnTo>
                    <a:pt x="31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4027320" y="2962440"/>
              <a:ext cx="503280" cy="223560"/>
            </a:xfrm>
            <a:prstGeom prst="rect">
              <a:avLst/>
            </a:prstGeom>
            <a:noFill/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7" name=""/>
            <p:cNvSpPr/>
            <p:nvPr/>
          </p:nvSpPr>
          <p:spPr>
            <a:xfrm flipH="1" flipV="1">
              <a:off x="4240080" y="4017600"/>
              <a:ext cx="60480" cy="205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8" name=""/>
            <p:cNvSpPr/>
            <p:nvPr/>
          </p:nvSpPr>
          <p:spPr>
            <a:xfrm flipH="1" flipV="1">
              <a:off x="4240080" y="4017600"/>
              <a:ext cx="60480" cy="205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4527720" y="3876840"/>
              <a:ext cx="20520" cy="8712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0" name=""/>
            <p:cNvSpPr/>
            <p:nvPr/>
          </p:nvSpPr>
          <p:spPr>
            <a:xfrm flipH="1">
              <a:off x="4264200" y="3971880"/>
              <a:ext cx="1440" cy="586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1" name=""/>
            <p:cNvSpPr/>
            <p:nvPr/>
          </p:nvSpPr>
          <p:spPr>
            <a:xfrm flipH="1" flipV="1">
              <a:off x="4240080" y="4017600"/>
              <a:ext cx="60480" cy="205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2" name=""/>
            <p:cNvSpPr/>
            <p:nvPr/>
          </p:nvSpPr>
          <p:spPr>
            <a:xfrm flipH="1" flipV="1">
              <a:off x="4240080" y="4017600"/>
              <a:ext cx="60480" cy="205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4194000" y="4087800"/>
              <a:ext cx="43200" cy="10476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4" name=""/>
            <p:cNvSpPr/>
            <p:nvPr/>
          </p:nvSpPr>
          <p:spPr>
            <a:xfrm flipH="1">
              <a:off x="4264200" y="3971880"/>
              <a:ext cx="1440" cy="586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4194000" y="4087800"/>
              <a:ext cx="43200" cy="10476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6" name=""/>
            <p:cNvSpPr/>
            <p:nvPr/>
          </p:nvSpPr>
          <p:spPr>
            <a:xfrm flipH="1">
              <a:off x="4264200" y="3971880"/>
              <a:ext cx="1440" cy="586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4800600" y="3938760"/>
              <a:ext cx="60480" cy="74520"/>
            </a:xfrm>
            <a:custGeom>
              <a:avLst/>
              <a:gdLst/>
              <a:ahLst/>
              <a:rect l="l" t="t" r="r" b="b"/>
              <a:pathLst>
                <a:path w="80" h="102">
                  <a:moveTo>
                    <a:pt x="80" y="102"/>
                  </a:moveTo>
                  <a:lnTo>
                    <a:pt x="12" y="52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4527720" y="3876840"/>
              <a:ext cx="20520" cy="8712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4800600" y="3938760"/>
              <a:ext cx="60480" cy="74520"/>
            </a:xfrm>
            <a:custGeom>
              <a:avLst/>
              <a:gdLst/>
              <a:ahLst/>
              <a:rect l="l" t="t" r="r" b="b"/>
              <a:pathLst>
                <a:path w="80" h="102">
                  <a:moveTo>
                    <a:pt x="80" y="102"/>
                  </a:moveTo>
                  <a:lnTo>
                    <a:pt x="12" y="52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4527720" y="3876840"/>
              <a:ext cx="20520" cy="8712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4527720" y="3876840"/>
              <a:ext cx="20520" cy="8712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2" name=""/>
            <p:cNvSpPr/>
            <p:nvPr/>
          </p:nvSpPr>
          <p:spPr>
            <a:xfrm flipH="1">
              <a:off x="4264200" y="3971880"/>
              <a:ext cx="1440" cy="5868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3" name=""/>
            <p:cNvSpPr/>
            <p:nvPr/>
          </p:nvSpPr>
          <p:spPr>
            <a:xfrm flipH="1" flipV="1">
              <a:off x="4240080" y="4017600"/>
              <a:ext cx="60480" cy="20520"/>
            </a:xfrm>
            <a:prstGeom prst="line">
              <a:avLst/>
            </a:prstGeom>
            <a:ln w="1260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5016600" y="4179960"/>
              <a:ext cx="96840" cy="10800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000000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5016600" y="4179960"/>
              <a:ext cx="96840" cy="10800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ffe80f"/>
            </a:solidFill>
            <a:ln w="1260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946" name=""/>
            <p:cNvGrpSpPr/>
            <p:nvPr/>
          </p:nvGrpSpPr>
          <p:grpSpPr>
            <a:xfrm>
              <a:off x="5402160" y="2543040"/>
              <a:ext cx="120600" cy="96840"/>
              <a:chOff x="5402160" y="2543040"/>
              <a:chExt cx="120600" cy="96840"/>
            </a:xfrm>
          </p:grpSpPr>
          <p:sp>
            <p:nvSpPr>
              <p:cNvPr id="1947" name=""/>
              <p:cNvSpPr/>
              <p:nvPr/>
            </p:nvSpPr>
            <p:spPr>
              <a:xfrm>
                <a:off x="5402160" y="2543040"/>
                <a:ext cx="120600" cy="968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  <a:close/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8" name=""/>
              <p:cNvSpPr/>
              <p:nvPr/>
            </p:nvSpPr>
            <p:spPr>
              <a:xfrm>
                <a:off x="5402160" y="2543040"/>
                <a:ext cx="120600" cy="968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</a:path>
                </a:pathLst>
              </a:custGeom>
              <a:noFill/>
              <a:ln w="1260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49" name=""/>
            <p:cNvSpPr/>
            <p:nvPr/>
          </p:nvSpPr>
          <p:spPr>
            <a:xfrm>
              <a:off x="1649520" y="1060560"/>
              <a:ext cx="784080" cy="152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1023840" y="1212840"/>
              <a:ext cx="1779840" cy="1440"/>
            </a:xfrm>
            <a:prstGeom prst="line">
              <a:avLst/>
            </a:prstGeom>
            <a:ln w="1260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51" name=""/>
          <p:cNvSpPr/>
          <p:nvPr/>
        </p:nvSpPr>
        <p:spPr>
          <a:xfrm>
            <a:off x="622440" y="1182600"/>
            <a:ext cx="5638680" cy="4341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52" name=""/>
          <p:cNvGrpSpPr/>
          <p:nvPr/>
        </p:nvGrpSpPr>
        <p:grpSpPr>
          <a:xfrm>
            <a:off x="754200" y="1212840"/>
            <a:ext cx="4952880" cy="3662280"/>
            <a:chOff x="754200" y="1212840"/>
            <a:chExt cx="4952880" cy="3662280"/>
          </a:xfrm>
        </p:grpSpPr>
        <p:sp>
          <p:nvSpPr>
            <p:cNvPr id="1953" name=""/>
            <p:cNvSpPr/>
            <p:nvPr/>
          </p:nvSpPr>
          <p:spPr>
            <a:xfrm>
              <a:off x="1095480" y="138744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1517760" y="12733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1566720" y="1508040"/>
              <a:ext cx="33048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4697280" y="1957320"/>
              <a:ext cx="463680" cy="474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754200" y="220032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8" name=""/>
            <p:cNvSpPr/>
            <p:nvPr/>
          </p:nvSpPr>
          <p:spPr>
            <a:xfrm>
              <a:off x="1846440" y="2557440"/>
              <a:ext cx="463320" cy="474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9" name=""/>
            <p:cNvSpPr/>
            <p:nvPr/>
          </p:nvSpPr>
          <p:spPr>
            <a:xfrm>
              <a:off x="3268800" y="215280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2738520" y="345744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1" name=""/>
            <p:cNvSpPr/>
            <p:nvPr/>
          </p:nvSpPr>
          <p:spPr>
            <a:xfrm>
              <a:off x="3436920" y="3608280"/>
              <a:ext cx="463680" cy="474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2" name=""/>
            <p:cNvSpPr/>
            <p:nvPr/>
          </p:nvSpPr>
          <p:spPr>
            <a:xfrm>
              <a:off x="3073320" y="373680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3" name=""/>
            <p:cNvSpPr/>
            <p:nvPr/>
          </p:nvSpPr>
          <p:spPr>
            <a:xfrm>
              <a:off x="2496960" y="3986280"/>
              <a:ext cx="46368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2143080" y="343224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5" name=""/>
            <p:cNvSpPr/>
            <p:nvPr/>
          </p:nvSpPr>
          <p:spPr>
            <a:xfrm>
              <a:off x="3092400" y="453708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3322800" y="4255920"/>
              <a:ext cx="463320" cy="474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7" name=""/>
            <p:cNvSpPr/>
            <p:nvPr/>
          </p:nvSpPr>
          <p:spPr>
            <a:xfrm>
              <a:off x="4968720" y="415620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5114880" y="450216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9" name=""/>
            <p:cNvSpPr/>
            <p:nvPr/>
          </p:nvSpPr>
          <p:spPr>
            <a:xfrm>
              <a:off x="4152960" y="352116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0" name=""/>
            <p:cNvSpPr/>
            <p:nvPr/>
          </p:nvSpPr>
          <p:spPr>
            <a:xfrm>
              <a:off x="4057560" y="374976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3679920" y="309888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4013280" y="30733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4630680" y="2975040"/>
              <a:ext cx="47484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4" name=""/>
            <p:cNvSpPr/>
            <p:nvPr/>
          </p:nvSpPr>
          <p:spPr>
            <a:xfrm>
              <a:off x="4646520" y="2789280"/>
              <a:ext cx="33840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5" name=""/>
            <p:cNvSpPr/>
            <p:nvPr/>
          </p:nvSpPr>
          <p:spPr>
            <a:xfrm>
              <a:off x="5127480" y="3203640"/>
              <a:ext cx="47484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4821120" y="258444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7" name=""/>
            <p:cNvSpPr/>
            <p:nvPr/>
          </p:nvSpPr>
          <p:spPr>
            <a:xfrm>
              <a:off x="5222880" y="2422440"/>
              <a:ext cx="463680" cy="474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8" name=""/>
            <p:cNvSpPr/>
            <p:nvPr/>
          </p:nvSpPr>
          <p:spPr>
            <a:xfrm>
              <a:off x="3941640" y="227664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9" name=""/>
            <p:cNvSpPr/>
            <p:nvPr/>
          </p:nvSpPr>
          <p:spPr>
            <a:xfrm>
              <a:off x="4121280" y="2317680"/>
              <a:ext cx="463320" cy="474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0" name=""/>
            <p:cNvSpPr/>
            <p:nvPr/>
          </p:nvSpPr>
          <p:spPr>
            <a:xfrm>
              <a:off x="5376960" y="212724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1" name=""/>
            <p:cNvSpPr/>
            <p:nvPr/>
          </p:nvSpPr>
          <p:spPr>
            <a:xfrm>
              <a:off x="816120" y="284148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2" name=""/>
            <p:cNvSpPr/>
            <p:nvPr/>
          </p:nvSpPr>
          <p:spPr>
            <a:xfrm>
              <a:off x="1282680" y="3343320"/>
              <a:ext cx="46368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3" name=""/>
            <p:cNvSpPr/>
            <p:nvPr/>
          </p:nvSpPr>
          <p:spPr>
            <a:xfrm>
              <a:off x="5051520" y="273384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3840120" y="416232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3035160" y="3282840"/>
              <a:ext cx="33048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2651040" y="281772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2887560" y="299412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4280040" y="4102200"/>
              <a:ext cx="276120" cy="2826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1784520" y="1212840"/>
              <a:ext cx="482400" cy="336600"/>
            </a:xfrm>
            <a:custGeom>
              <a:avLst/>
              <a:gdLst/>
              <a:ahLst/>
              <a:rect l="l" t="t" r="r" b="b"/>
              <a:pathLst>
                <a:path w="304" h="212">
                  <a:moveTo>
                    <a:pt x="20" y="4"/>
                  </a:moveTo>
                  <a:cubicBezTo>
                    <a:pt x="0" y="42"/>
                    <a:pt x="0" y="106"/>
                    <a:pt x="34" y="150"/>
                  </a:cubicBezTo>
                  <a:cubicBezTo>
                    <a:pt x="68" y="194"/>
                    <a:pt x="114" y="212"/>
                    <a:pt x="154" y="210"/>
                  </a:cubicBezTo>
                  <a:cubicBezTo>
                    <a:pt x="194" y="208"/>
                    <a:pt x="250" y="178"/>
                    <a:pt x="272" y="140"/>
                  </a:cubicBezTo>
                  <a:cubicBezTo>
                    <a:pt x="294" y="102"/>
                    <a:pt x="304" y="42"/>
                    <a:pt x="274" y="2"/>
                  </a:cubicBezTo>
                  <a:cubicBezTo>
                    <a:pt x="218" y="2"/>
                    <a:pt x="72" y="0"/>
                    <a:pt x="20" y="4"/>
                  </a:cubicBezTo>
                  <a:close/>
                </a:path>
              </a:pathLst>
            </a:custGeom>
            <a:solidFill>
              <a:srgbClr val="0091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90" name=""/>
          <p:cNvGrpSpPr/>
          <p:nvPr/>
        </p:nvGrpSpPr>
        <p:grpSpPr>
          <a:xfrm>
            <a:off x="676440" y="1459080"/>
            <a:ext cx="5384520" cy="3241440"/>
            <a:chOff x="676440" y="1459080"/>
            <a:chExt cx="5384520" cy="3241440"/>
          </a:xfrm>
        </p:grpSpPr>
        <p:sp>
          <p:nvSpPr>
            <p:cNvPr id="1991" name=""/>
            <p:cNvSpPr/>
            <p:nvPr/>
          </p:nvSpPr>
          <p:spPr>
            <a:xfrm>
              <a:off x="5029200" y="4346640"/>
              <a:ext cx="387360" cy="3538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4784760" y="3911760"/>
              <a:ext cx="390600" cy="3538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3" name=""/>
            <p:cNvSpPr/>
            <p:nvPr/>
          </p:nvSpPr>
          <p:spPr>
            <a:xfrm>
              <a:off x="4530600" y="3660840"/>
              <a:ext cx="389160" cy="3538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4" name=""/>
            <p:cNvSpPr/>
            <p:nvPr/>
          </p:nvSpPr>
          <p:spPr>
            <a:xfrm>
              <a:off x="4181400" y="2871720"/>
              <a:ext cx="387360" cy="35424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5" name=""/>
            <p:cNvSpPr/>
            <p:nvPr/>
          </p:nvSpPr>
          <p:spPr>
            <a:xfrm>
              <a:off x="3319560" y="3156120"/>
              <a:ext cx="388800" cy="35532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3243240" y="2523960"/>
              <a:ext cx="388800" cy="3556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7" name=""/>
            <p:cNvSpPr/>
            <p:nvPr/>
          </p:nvSpPr>
          <p:spPr>
            <a:xfrm>
              <a:off x="1549440" y="2571840"/>
              <a:ext cx="387360" cy="3538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8" name=""/>
            <p:cNvSpPr/>
            <p:nvPr/>
          </p:nvSpPr>
          <p:spPr>
            <a:xfrm>
              <a:off x="1073160" y="2514600"/>
              <a:ext cx="388800" cy="3556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9" name=""/>
            <p:cNvSpPr/>
            <p:nvPr/>
          </p:nvSpPr>
          <p:spPr>
            <a:xfrm>
              <a:off x="676440" y="3087720"/>
              <a:ext cx="388800" cy="3556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1098720" y="3054240"/>
              <a:ext cx="387360" cy="35424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1" name=""/>
            <p:cNvSpPr/>
            <p:nvPr/>
          </p:nvSpPr>
          <p:spPr>
            <a:xfrm>
              <a:off x="1758960" y="3747960"/>
              <a:ext cx="387360" cy="35424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2" name=""/>
            <p:cNvSpPr/>
            <p:nvPr/>
          </p:nvSpPr>
          <p:spPr>
            <a:xfrm>
              <a:off x="3281400" y="4173480"/>
              <a:ext cx="388800" cy="35424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3" name=""/>
            <p:cNvSpPr/>
            <p:nvPr/>
          </p:nvSpPr>
          <p:spPr>
            <a:xfrm>
              <a:off x="4232160" y="3300480"/>
              <a:ext cx="389160" cy="3538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3830760" y="3757680"/>
              <a:ext cx="388800" cy="3538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5" name=""/>
            <p:cNvSpPr/>
            <p:nvPr/>
          </p:nvSpPr>
          <p:spPr>
            <a:xfrm>
              <a:off x="709560" y="2506680"/>
              <a:ext cx="389160" cy="3538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6" name=""/>
            <p:cNvSpPr/>
            <p:nvPr/>
          </p:nvSpPr>
          <p:spPr>
            <a:xfrm>
              <a:off x="5673600" y="2489040"/>
              <a:ext cx="387360" cy="35424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7" name=""/>
            <p:cNvSpPr/>
            <p:nvPr/>
          </p:nvSpPr>
          <p:spPr>
            <a:xfrm>
              <a:off x="4605480" y="3170160"/>
              <a:ext cx="387360" cy="3556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2265480" y="1459080"/>
              <a:ext cx="384120" cy="35712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9" name=""/>
            <p:cNvSpPr/>
            <p:nvPr/>
          </p:nvSpPr>
          <p:spPr>
            <a:xfrm>
              <a:off x="5141880" y="2830680"/>
              <a:ext cx="388800" cy="35532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0" name=""/>
            <p:cNvSpPr/>
            <p:nvPr/>
          </p:nvSpPr>
          <p:spPr>
            <a:xfrm>
              <a:off x="1398600" y="3370320"/>
              <a:ext cx="388800" cy="35568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11" name=""/>
          <p:cNvGrpSpPr/>
          <p:nvPr/>
        </p:nvGrpSpPr>
        <p:grpSpPr>
          <a:xfrm>
            <a:off x="976320" y="1262160"/>
            <a:ext cx="4311720" cy="3128760"/>
            <a:chOff x="976320" y="1262160"/>
            <a:chExt cx="4311720" cy="3128760"/>
          </a:xfrm>
        </p:grpSpPr>
        <p:grpSp>
          <p:nvGrpSpPr>
            <p:cNvPr id="2012" name=""/>
            <p:cNvGrpSpPr/>
            <p:nvPr/>
          </p:nvGrpSpPr>
          <p:grpSpPr>
            <a:xfrm>
              <a:off x="3402000" y="4044960"/>
              <a:ext cx="176400" cy="187200"/>
              <a:chOff x="3402000" y="4044960"/>
              <a:chExt cx="176400" cy="187200"/>
            </a:xfrm>
          </p:grpSpPr>
          <p:sp>
            <p:nvSpPr>
              <p:cNvPr id="2013" name=""/>
              <p:cNvSpPr/>
              <p:nvPr/>
            </p:nvSpPr>
            <p:spPr>
              <a:xfrm>
                <a:off x="3402000" y="40449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4" name=""/>
              <p:cNvSpPr/>
              <p:nvPr/>
            </p:nvSpPr>
            <p:spPr>
              <a:xfrm>
                <a:off x="3402000" y="4044960"/>
                <a:ext cx="17640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6" y="3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5" name=""/>
              <p:cNvSpPr/>
              <p:nvPr/>
            </p:nvSpPr>
            <p:spPr>
              <a:xfrm>
                <a:off x="3402000" y="40449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6" name=""/>
              <p:cNvSpPr/>
              <p:nvPr/>
            </p:nvSpPr>
            <p:spPr>
              <a:xfrm>
                <a:off x="3402000" y="4066920"/>
                <a:ext cx="17640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6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17" name=""/>
            <p:cNvGrpSpPr/>
            <p:nvPr/>
          </p:nvGrpSpPr>
          <p:grpSpPr>
            <a:xfrm>
              <a:off x="3478320" y="4202280"/>
              <a:ext cx="177840" cy="188640"/>
              <a:chOff x="3478320" y="4202280"/>
              <a:chExt cx="177840" cy="188640"/>
            </a:xfrm>
          </p:grpSpPr>
          <p:sp>
            <p:nvSpPr>
              <p:cNvPr id="2018" name=""/>
              <p:cNvSpPr/>
              <p:nvPr/>
            </p:nvSpPr>
            <p:spPr>
              <a:xfrm>
                <a:off x="3478320" y="4202280"/>
                <a:ext cx="17784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9" name=""/>
              <p:cNvSpPr/>
              <p:nvPr/>
            </p:nvSpPr>
            <p:spPr>
              <a:xfrm>
                <a:off x="3478320" y="4202280"/>
                <a:ext cx="17784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3" y="50"/>
                    </a:lnTo>
                    <a:lnTo>
                      <a:pt x="51" y="54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0" name=""/>
              <p:cNvSpPr/>
              <p:nvPr/>
            </p:nvSpPr>
            <p:spPr>
              <a:xfrm>
                <a:off x="3478320" y="4202280"/>
                <a:ext cx="17784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1" name=""/>
              <p:cNvSpPr/>
              <p:nvPr/>
            </p:nvSpPr>
            <p:spPr>
              <a:xfrm>
                <a:off x="3478320" y="4226040"/>
                <a:ext cx="17784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3" y="21"/>
                    </a:lnTo>
                    <a:lnTo>
                      <a:pt x="51" y="25"/>
                    </a:lnTo>
                    <a:lnTo>
                      <a:pt x="69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22" name=""/>
            <p:cNvGrpSpPr/>
            <p:nvPr/>
          </p:nvGrpSpPr>
          <p:grpSpPr>
            <a:xfrm>
              <a:off x="2076480" y="2828880"/>
              <a:ext cx="176040" cy="189000"/>
              <a:chOff x="2076480" y="2828880"/>
              <a:chExt cx="176040" cy="189000"/>
            </a:xfrm>
          </p:grpSpPr>
          <p:sp>
            <p:nvSpPr>
              <p:cNvPr id="2023" name=""/>
              <p:cNvSpPr/>
              <p:nvPr/>
            </p:nvSpPr>
            <p:spPr>
              <a:xfrm>
                <a:off x="2076480" y="2828880"/>
                <a:ext cx="17604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4" name=""/>
              <p:cNvSpPr/>
              <p:nvPr/>
            </p:nvSpPr>
            <p:spPr>
              <a:xfrm>
                <a:off x="2076480" y="2828880"/>
                <a:ext cx="176040" cy="478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2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5" name=""/>
              <p:cNvSpPr/>
              <p:nvPr/>
            </p:nvSpPr>
            <p:spPr>
              <a:xfrm>
                <a:off x="2076480" y="2828880"/>
                <a:ext cx="17604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6" name=""/>
              <p:cNvSpPr/>
              <p:nvPr/>
            </p:nvSpPr>
            <p:spPr>
              <a:xfrm>
                <a:off x="2076480" y="2852640"/>
                <a:ext cx="176040" cy="2412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27" name=""/>
            <p:cNvGrpSpPr/>
            <p:nvPr/>
          </p:nvGrpSpPr>
          <p:grpSpPr>
            <a:xfrm>
              <a:off x="1755720" y="1297080"/>
              <a:ext cx="177840" cy="187200"/>
              <a:chOff x="1755720" y="1297080"/>
              <a:chExt cx="177840" cy="187200"/>
            </a:xfrm>
          </p:grpSpPr>
          <p:sp>
            <p:nvSpPr>
              <p:cNvPr id="2028" name=""/>
              <p:cNvSpPr/>
              <p:nvPr/>
            </p:nvSpPr>
            <p:spPr>
              <a:xfrm>
                <a:off x="1755720" y="129708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9" name=""/>
              <p:cNvSpPr/>
              <p:nvPr/>
            </p:nvSpPr>
            <p:spPr>
              <a:xfrm>
                <a:off x="1755720" y="1297080"/>
                <a:ext cx="17784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0" name=""/>
              <p:cNvSpPr/>
              <p:nvPr/>
            </p:nvSpPr>
            <p:spPr>
              <a:xfrm>
                <a:off x="1755720" y="129708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1" name=""/>
              <p:cNvSpPr/>
              <p:nvPr/>
            </p:nvSpPr>
            <p:spPr>
              <a:xfrm>
                <a:off x="1755720" y="1319400"/>
                <a:ext cx="17784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32" name=""/>
            <p:cNvGrpSpPr/>
            <p:nvPr/>
          </p:nvGrpSpPr>
          <p:grpSpPr>
            <a:xfrm>
              <a:off x="2068560" y="1262160"/>
              <a:ext cx="176040" cy="188640"/>
              <a:chOff x="2068560" y="1262160"/>
              <a:chExt cx="176040" cy="188640"/>
            </a:xfrm>
          </p:grpSpPr>
          <p:sp>
            <p:nvSpPr>
              <p:cNvPr id="2033" name=""/>
              <p:cNvSpPr/>
              <p:nvPr/>
            </p:nvSpPr>
            <p:spPr>
              <a:xfrm>
                <a:off x="2068560" y="126216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4" name=""/>
              <p:cNvSpPr/>
              <p:nvPr/>
            </p:nvSpPr>
            <p:spPr>
              <a:xfrm>
                <a:off x="2068560" y="1262160"/>
                <a:ext cx="176040" cy="4716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5" name=""/>
              <p:cNvSpPr/>
              <p:nvPr/>
            </p:nvSpPr>
            <p:spPr>
              <a:xfrm>
                <a:off x="2068560" y="126216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6" name=""/>
              <p:cNvSpPr/>
              <p:nvPr/>
            </p:nvSpPr>
            <p:spPr>
              <a:xfrm>
                <a:off x="2068560" y="1285560"/>
                <a:ext cx="17604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37" name=""/>
            <p:cNvGrpSpPr/>
            <p:nvPr/>
          </p:nvGrpSpPr>
          <p:grpSpPr>
            <a:xfrm>
              <a:off x="2298600" y="2039760"/>
              <a:ext cx="176400" cy="187200"/>
              <a:chOff x="2298600" y="2039760"/>
              <a:chExt cx="176400" cy="187200"/>
            </a:xfrm>
          </p:grpSpPr>
          <p:sp>
            <p:nvSpPr>
              <p:cNvPr id="2038" name=""/>
              <p:cNvSpPr/>
              <p:nvPr/>
            </p:nvSpPr>
            <p:spPr>
              <a:xfrm>
                <a:off x="2298600" y="20397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9" name=""/>
              <p:cNvSpPr/>
              <p:nvPr/>
            </p:nvSpPr>
            <p:spPr>
              <a:xfrm>
                <a:off x="2298600" y="2039760"/>
                <a:ext cx="17640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1" y="53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0" name=""/>
              <p:cNvSpPr/>
              <p:nvPr/>
            </p:nvSpPr>
            <p:spPr>
              <a:xfrm>
                <a:off x="2298600" y="20397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1" name=""/>
              <p:cNvSpPr/>
              <p:nvPr/>
            </p:nvSpPr>
            <p:spPr>
              <a:xfrm>
                <a:off x="2298600" y="2061720"/>
                <a:ext cx="176400" cy="2412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42" name=""/>
            <p:cNvGrpSpPr/>
            <p:nvPr/>
          </p:nvGrpSpPr>
          <p:grpSpPr>
            <a:xfrm>
              <a:off x="976320" y="3325680"/>
              <a:ext cx="176040" cy="188640"/>
              <a:chOff x="976320" y="3325680"/>
              <a:chExt cx="176040" cy="188640"/>
            </a:xfrm>
          </p:grpSpPr>
          <p:sp>
            <p:nvSpPr>
              <p:cNvPr id="2043" name=""/>
              <p:cNvSpPr/>
              <p:nvPr/>
            </p:nvSpPr>
            <p:spPr>
              <a:xfrm>
                <a:off x="976320" y="332568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4" name=""/>
              <p:cNvSpPr/>
              <p:nvPr/>
            </p:nvSpPr>
            <p:spPr>
              <a:xfrm>
                <a:off x="976320" y="3325680"/>
                <a:ext cx="176040" cy="47520"/>
              </a:xfrm>
              <a:custGeom>
                <a:avLst/>
                <a:gdLst/>
                <a:ahLst/>
                <a:rect l="l" t="t" r="r" b="b"/>
                <a:pathLst>
                  <a:path w="227" h="60">
                    <a:moveTo>
                      <a:pt x="0" y="29"/>
                    </a:moveTo>
                    <a:lnTo>
                      <a:pt x="1" y="36"/>
                    </a:lnTo>
                    <a:lnTo>
                      <a:pt x="8" y="42"/>
                    </a:lnTo>
                    <a:lnTo>
                      <a:pt x="19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89" y="60"/>
                    </a:lnTo>
                    <a:lnTo>
                      <a:pt x="112" y="60"/>
                    </a:lnTo>
                    <a:lnTo>
                      <a:pt x="136" y="60"/>
                    </a:lnTo>
                    <a:lnTo>
                      <a:pt x="157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7" y="47"/>
                    </a:lnTo>
                    <a:lnTo>
                      <a:pt x="218" y="42"/>
                    </a:lnTo>
                    <a:lnTo>
                      <a:pt x="225" y="36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5" name=""/>
              <p:cNvSpPr/>
              <p:nvPr/>
            </p:nvSpPr>
            <p:spPr>
              <a:xfrm>
                <a:off x="976320" y="332568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6" name=""/>
              <p:cNvSpPr/>
              <p:nvPr/>
            </p:nvSpPr>
            <p:spPr>
              <a:xfrm>
                <a:off x="976320" y="3349440"/>
                <a:ext cx="17604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7"/>
                    </a:lnTo>
                    <a:lnTo>
                      <a:pt x="8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7" y="18"/>
                    </a:lnTo>
                    <a:lnTo>
                      <a:pt x="218" y="13"/>
                    </a:lnTo>
                    <a:lnTo>
                      <a:pt x="225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47" name=""/>
            <p:cNvGrpSpPr/>
            <p:nvPr/>
          </p:nvGrpSpPr>
          <p:grpSpPr>
            <a:xfrm>
              <a:off x="3292560" y="3214800"/>
              <a:ext cx="176040" cy="188640"/>
              <a:chOff x="3292560" y="3214800"/>
              <a:chExt cx="176040" cy="188640"/>
            </a:xfrm>
          </p:grpSpPr>
          <p:sp>
            <p:nvSpPr>
              <p:cNvPr id="2048" name=""/>
              <p:cNvSpPr/>
              <p:nvPr/>
            </p:nvSpPr>
            <p:spPr>
              <a:xfrm>
                <a:off x="3292560" y="321480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9" name=""/>
              <p:cNvSpPr/>
              <p:nvPr/>
            </p:nvSpPr>
            <p:spPr>
              <a:xfrm>
                <a:off x="3292560" y="3214800"/>
                <a:ext cx="176040" cy="471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0" name=""/>
              <p:cNvSpPr/>
              <p:nvPr/>
            </p:nvSpPr>
            <p:spPr>
              <a:xfrm>
                <a:off x="3292560" y="321480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1" name=""/>
              <p:cNvSpPr/>
              <p:nvPr/>
            </p:nvSpPr>
            <p:spPr>
              <a:xfrm>
                <a:off x="3292560" y="3238200"/>
                <a:ext cx="176040" cy="2340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52" name=""/>
            <p:cNvGrpSpPr/>
            <p:nvPr/>
          </p:nvGrpSpPr>
          <p:grpSpPr>
            <a:xfrm>
              <a:off x="3543480" y="4087800"/>
              <a:ext cx="177480" cy="187200"/>
              <a:chOff x="3543480" y="4087800"/>
              <a:chExt cx="177480" cy="187200"/>
            </a:xfrm>
          </p:grpSpPr>
          <p:sp>
            <p:nvSpPr>
              <p:cNvPr id="2053" name=""/>
              <p:cNvSpPr/>
              <p:nvPr/>
            </p:nvSpPr>
            <p:spPr>
              <a:xfrm>
                <a:off x="3543480" y="4087800"/>
                <a:ext cx="17748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4" name=""/>
              <p:cNvSpPr/>
              <p:nvPr/>
            </p:nvSpPr>
            <p:spPr>
              <a:xfrm>
                <a:off x="3543480" y="4087800"/>
                <a:ext cx="17748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6" y="3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5" name=""/>
              <p:cNvSpPr/>
              <p:nvPr/>
            </p:nvSpPr>
            <p:spPr>
              <a:xfrm>
                <a:off x="3543480" y="4087800"/>
                <a:ext cx="17748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6" name=""/>
              <p:cNvSpPr/>
              <p:nvPr/>
            </p:nvSpPr>
            <p:spPr>
              <a:xfrm>
                <a:off x="3543480" y="4109760"/>
                <a:ext cx="17748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6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57" name=""/>
            <p:cNvGrpSpPr/>
            <p:nvPr/>
          </p:nvGrpSpPr>
          <p:grpSpPr>
            <a:xfrm>
              <a:off x="3792600" y="3990960"/>
              <a:ext cx="176040" cy="187200"/>
              <a:chOff x="3792600" y="3990960"/>
              <a:chExt cx="176040" cy="187200"/>
            </a:xfrm>
          </p:grpSpPr>
          <p:sp>
            <p:nvSpPr>
              <p:cNvPr id="2058" name=""/>
              <p:cNvSpPr/>
              <p:nvPr/>
            </p:nvSpPr>
            <p:spPr>
              <a:xfrm>
                <a:off x="3792600" y="399096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9" name=""/>
              <p:cNvSpPr/>
              <p:nvPr/>
            </p:nvSpPr>
            <p:spPr>
              <a:xfrm>
                <a:off x="3792600" y="3990960"/>
                <a:ext cx="17604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0" name=""/>
              <p:cNvSpPr/>
              <p:nvPr/>
            </p:nvSpPr>
            <p:spPr>
              <a:xfrm>
                <a:off x="3792600" y="399096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1" name=""/>
              <p:cNvSpPr/>
              <p:nvPr/>
            </p:nvSpPr>
            <p:spPr>
              <a:xfrm>
                <a:off x="3792600" y="4012920"/>
                <a:ext cx="17604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6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62" name=""/>
            <p:cNvGrpSpPr/>
            <p:nvPr/>
          </p:nvGrpSpPr>
          <p:grpSpPr>
            <a:xfrm>
              <a:off x="4691160" y="2384280"/>
              <a:ext cx="176040" cy="187200"/>
              <a:chOff x="4691160" y="2384280"/>
              <a:chExt cx="176040" cy="187200"/>
            </a:xfrm>
          </p:grpSpPr>
          <p:sp>
            <p:nvSpPr>
              <p:cNvPr id="2063" name=""/>
              <p:cNvSpPr/>
              <p:nvPr/>
            </p:nvSpPr>
            <p:spPr>
              <a:xfrm>
                <a:off x="4691160" y="238428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4" name=""/>
              <p:cNvSpPr/>
              <p:nvPr/>
            </p:nvSpPr>
            <p:spPr>
              <a:xfrm>
                <a:off x="4691160" y="2384280"/>
                <a:ext cx="176040" cy="457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7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5" name=""/>
              <p:cNvSpPr/>
              <p:nvPr/>
            </p:nvSpPr>
            <p:spPr>
              <a:xfrm>
                <a:off x="4691160" y="238428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6" name=""/>
              <p:cNvSpPr/>
              <p:nvPr/>
            </p:nvSpPr>
            <p:spPr>
              <a:xfrm>
                <a:off x="4691160" y="2406240"/>
                <a:ext cx="17604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67" name=""/>
            <p:cNvGrpSpPr/>
            <p:nvPr/>
          </p:nvGrpSpPr>
          <p:grpSpPr>
            <a:xfrm>
              <a:off x="5111640" y="2198520"/>
              <a:ext cx="176400" cy="188640"/>
              <a:chOff x="5111640" y="2198520"/>
              <a:chExt cx="176400" cy="188640"/>
            </a:xfrm>
          </p:grpSpPr>
          <p:sp>
            <p:nvSpPr>
              <p:cNvPr id="2068" name=""/>
              <p:cNvSpPr/>
              <p:nvPr/>
            </p:nvSpPr>
            <p:spPr>
              <a:xfrm>
                <a:off x="5111640" y="2198520"/>
                <a:ext cx="17640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9" name=""/>
              <p:cNvSpPr/>
              <p:nvPr/>
            </p:nvSpPr>
            <p:spPr>
              <a:xfrm>
                <a:off x="5111640" y="2198520"/>
                <a:ext cx="176400" cy="475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0" name=""/>
              <p:cNvSpPr/>
              <p:nvPr/>
            </p:nvSpPr>
            <p:spPr>
              <a:xfrm>
                <a:off x="5111640" y="2198520"/>
                <a:ext cx="17640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1" name=""/>
              <p:cNvSpPr/>
              <p:nvPr/>
            </p:nvSpPr>
            <p:spPr>
              <a:xfrm>
                <a:off x="5111640" y="222228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72" name=""/>
            <p:cNvGrpSpPr/>
            <p:nvPr/>
          </p:nvGrpSpPr>
          <p:grpSpPr>
            <a:xfrm>
              <a:off x="3716280" y="2705040"/>
              <a:ext cx="176400" cy="189000"/>
              <a:chOff x="3716280" y="2705040"/>
              <a:chExt cx="176400" cy="189000"/>
            </a:xfrm>
          </p:grpSpPr>
          <p:sp>
            <p:nvSpPr>
              <p:cNvPr id="2073" name=""/>
              <p:cNvSpPr/>
              <p:nvPr/>
            </p:nvSpPr>
            <p:spPr>
              <a:xfrm>
                <a:off x="3716280" y="270504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4" name=""/>
              <p:cNvSpPr/>
              <p:nvPr/>
            </p:nvSpPr>
            <p:spPr>
              <a:xfrm>
                <a:off x="3716280" y="2705040"/>
                <a:ext cx="176400" cy="478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5" name=""/>
              <p:cNvSpPr/>
              <p:nvPr/>
            </p:nvSpPr>
            <p:spPr>
              <a:xfrm>
                <a:off x="3716280" y="270504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6" name=""/>
              <p:cNvSpPr/>
              <p:nvPr/>
            </p:nvSpPr>
            <p:spPr>
              <a:xfrm>
                <a:off x="3716280" y="272916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77" name=""/>
            <p:cNvGrpSpPr/>
            <p:nvPr/>
          </p:nvGrpSpPr>
          <p:grpSpPr>
            <a:xfrm>
              <a:off x="3936960" y="4021200"/>
              <a:ext cx="176400" cy="187200"/>
              <a:chOff x="3936960" y="4021200"/>
              <a:chExt cx="176400" cy="187200"/>
            </a:xfrm>
          </p:grpSpPr>
          <p:sp>
            <p:nvSpPr>
              <p:cNvPr id="2078" name=""/>
              <p:cNvSpPr/>
              <p:nvPr/>
            </p:nvSpPr>
            <p:spPr>
              <a:xfrm>
                <a:off x="3936960" y="402120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9" name=""/>
              <p:cNvSpPr/>
              <p:nvPr/>
            </p:nvSpPr>
            <p:spPr>
              <a:xfrm>
                <a:off x="3936960" y="4021200"/>
                <a:ext cx="17640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0" name=""/>
              <p:cNvSpPr/>
              <p:nvPr/>
            </p:nvSpPr>
            <p:spPr>
              <a:xfrm>
                <a:off x="3936960" y="402120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1" name=""/>
              <p:cNvSpPr/>
              <p:nvPr/>
            </p:nvSpPr>
            <p:spPr>
              <a:xfrm>
                <a:off x="3936960" y="4043160"/>
                <a:ext cx="17640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6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82" name=""/>
            <p:cNvGrpSpPr/>
            <p:nvPr/>
          </p:nvGrpSpPr>
          <p:grpSpPr>
            <a:xfrm>
              <a:off x="3949560" y="4079880"/>
              <a:ext cx="176400" cy="189000"/>
              <a:chOff x="3949560" y="4079880"/>
              <a:chExt cx="176400" cy="189000"/>
            </a:xfrm>
          </p:grpSpPr>
          <p:sp>
            <p:nvSpPr>
              <p:cNvPr id="2083" name=""/>
              <p:cNvSpPr/>
              <p:nvPr/>
            </p:nvSpPr>
            <p:spPr>
              <a:xfrm>
                <a:off x="3949560" y="407988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4" name=""/>
              <p:cNvSpPr/>
              <p:nvPr/>
            </p:nvSpPr>
            <p:spPr>
              <a:xfrm>
                <a:off x="3949560" y="4079880"/>
                <a:ext cx="17640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5" name=""/>
              <p:cNvSpPr/>
              <p:nvPr/>
            </p:nvSpPr>
            <p:spPr>
              <a:xfrm>
                <a:off x="3949560" y="407988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6" name=""/>
              <p:cNvSpPr/>
              <p:nvPr/>
            </p:nvSpPr>
            <p:spPr>
              <a:xfrm>
                <a:off x="3949560" y="410364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6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87" name=""/>
            <p:cNvGrpSpPr/>
            <p:nvPr/>
          </p:nvGrpSpPr>
          <p:grpSpPr>
            <a:xfrm>
              <a:off x="4317840" y="3897360"/>
              <a:ext cx="177840" cy="187200"/>
              <a:chOff x="4317840" y="3897360"/>
              <a:chExt cx="177840" cy="187200"/>
            </a:xfrm>
          </p:grpSpPr>
          <p:sp>
            <p:nvSpPr>
              <p:cNvPr id="2088" name=""/>
              <p:cNvSpPr/>
              <p:nvPr/>
            </p:nvSpPr>
            <p:spPr>
              <a:xfrm>
                <a:off x="4317840" y="389736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9" name=""/>
              <p:cNvSpPr/>
              <p:nvPr/>
            </p:nvSpPr>
            <p:spPr>
              <a:xfrm>
                <a:off x="4317840" y="3897360"/>
                <a:ext cx="17784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0" name=""/>
              <p:cNvSpPr/>
              <p:nvPr/>
            </p:nvSpPr>
            <p:spPr>
              <a:xfrm>
                <a:off x="4317840" y="389736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1" name=""/>
              <p:cNvSpPr/>
              <p:nvPr/>
            </p:nvSpPr>
            <p:spPr>
              <a:xfrm>
                <a:off x="4317840" y="3919680"/>
                <a:ext cx="17784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92" name=""/>
            <p:cNvGrpSpPr/>
            <p:nvPr/>
          </p:nvGrpSpPr>
          <p:grpSpPr>
            <a:xfrm>
              <a:off x="4462560" y="2206800"/>
              <a:ext cx="177840" cy="187200"/>
              <a:chOff x="4462560" y="2206800"/>
              <a:chExt cx="177840" cy="187200"/>
            </a:xfrm>
          </p:grpSpPr>
          <p:sp>
            <p:nvSpPr>
              <p:cNvPr id="2093" name=""/>
              <p:cNvSpPr/>
              <p:nvPr/>
            </p:nvSpPr>
            <p:spPr>
              <a:xfrm>
                <a:off x="4462560" y="220680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4" name=""/>
              <p:cNvSpPr/>
              <p:nvPr/>
            </p:nvSpPr>
            <p:spPr>
              <a:xfrm>
                <a:off x="4462560" y="2206800"/>
                <a:ext cx="17784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5" name=""/>
              <p:cNvSpPr/>
              <p:nvPr/>
            </p:nvSpPr>
            <p:spPr>
              <a:xfrm>
                <a:off x="4462560" y="220680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6" name=""/>
              <p:cNvSpPr/>
              <p:nvPr/>
            </p:nvSpPr>
            <p:spPr>
              <a:xfrm>
                <a:off x="4462560" y="2228760"/>
                <a:ext cx="17784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97" name=""/>
            <p:cNvGrpSpPr/>
            <p:nvPr/>
          </p:nvGrpSpPr>
          <p:grpSpPr>
            <a:xfrm>
              <a:off x="2568600" y="3017880"/>
              <a:ext cx="174600" cy="187200"/>
              <a:chOff x="2568600" y="3017880"/>
              <a:chExt cx="174600" cy="187200"/>
            </a:xfrm>
          </p:grpSpPr>
          <p:sp>
            <p:nvSpPr>
              <p:cNvPr id="2098" name=""/>
              <p:cNvSpPr/>
              <p:nvPr/>
            </p:nvSpPr>
            <p:spPr>
              <a:xfrm>
                <a:off x="2568600" y="3017880"/>
                <a:ext cx="17460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9" name=""/>
              <p:cNvSpPr/>
              <p:nvPr/>
            </p:nvSpPr>
            <p:spPr>
              <a:xfrm>
                <a:off x="2568600" y="3017880"/>
                <a:ext cx="174600" cy="4608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0" name=""/>
              <p:cNvSpPr/>
              <p:nvPr/>
            </p:nvSpPr>
            <p:spPr>
              <a:xfrm>
                <a:off x="2568600" y="3017880"/>
                <a:ext cx="17460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1" name=""/>
              <p:cNvSpPr/>
              <p:nvPr/>
            </p:nvSpPr>
            <p:spPr>
              <a:xfrm>
                <a:off x="2568600" y="3040200"/>
                <a:ext cx="1746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102" name=""/>
            <p:cNvSpPr/>
            <p:nvPr/>
          </p:nvSpPr>
          <p:spPr>
            <a:xfrm>
              <a:off x="2076480" y="2828880"/>
              <a:ext cx="17604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3" name=""/>
            <p:cNvSpPr/>
            <p:nvPr/>
          </p:nvSpPr>
          <p:spPr>
            <a:xfrm>
              <a:off x="2076480" y="2828880"/>
              <a:ext cx="17604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2076480" y="2828880"/>
              <a:ext cx="17604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2076480" y="285264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3792600" y="399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3792600" y="3990960"/>
              <a:ext cx="1760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3792600" y="399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3792600" y="401328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3949560" y="407988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3949560" y="407988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2" name=""/>
            <p:cNvSpPr/>
            <p:nvPr/>
          </p:nvSpPr>
          <p:spPr>
            <a:xfrm>
              <a:off x="3949560" y="407988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3" name=""/>
            <p:cNvSpPr/>
            <p:nvPr/>
          </p:nvSpPr>
          <p:spPr>
            <a:xfrm>
              <a:off x="3949560" y="410364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3478320" y="420228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3478320" y="4202280"/>
              <a:ext cx="1778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3478320" y="420228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3478320" y="4226040"/>
              <a:ext cx="17784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5111640" y="219852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5111640" y="2198520"/>
              <a:ext cx="176400" cy="478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5111640" y="219852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5111640" y="222264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4691160" y="2384280"/>
              <a:ext cx="177840" cy="187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4691160" y="238428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4691160" y="2384280"/>
              <a:ext cx="177840" cy="187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4691160" y="2406600"/>
              <a:ext cx="17784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6" name=""/>
            <p:cNvSpPr/>
            <p:nvPr/>
          </p:nvSpPr>
          <p:spPr>
            <a:xfrm>
              <a:off x="4464000" y="2206800"/>
              <a:ext cx="1764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4464000" y="2206800"/>
              <a:ext cx="17640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4464000" y="2206800"/>
              <a:ext cx="1764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4464000" y="22287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0" name=""/>
            <p:cNvSpPr/>
            <p:nvPr/>
          </p:nvSpPr>
          <p:spPr>
            <a:xfrm>
              <a:off x="3292560" y="321480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3292560" y="3214800"/>
              <a:ext cx="1778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2" name=""/>
            <p:cNvSpPr/>
            <p:nvPr/>
          </p:nvSpPr>
          <p:spPr>
            <a:xfrm>
              <a:off x="3292560" y="321480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3292560" y="3238560"/>
              <a:ext cx="17784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3716280" y="270504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3716280" y="270504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3716280" y="270504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7" name=""/>
            <p:cNvSpPr/>
            <p:nvPr/>
          </p:nvSpPr>
          <p:spPr>
            <a:xfrm>
              <a:off x="3716280" y="272880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3940200" y="4041720"/>
              <a:ext cx="17604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3940200" y="4041720"/>
              <a:ext cx="1760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3940200" y="4041720"/>
              <a:ext cx="17604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3940200" y="4065480"/>
              <a:ext cx="17604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2568600" y="301788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2568600" y="3017880"/>
              <a:ext cx="17460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2568600" y="301788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2568600" y="3040200"/>
              <a:ext cx="1746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46" name=""/>
          <p:cNvGrpSpPr/>
          <p:nvPr/>
        </p:nvGrpSpPr>
        <p:grpSpPr>
          <a:xfrm>
            <a:off x="3121200" y="2373480"/>
            <a:ext cx="1639800" cy="1908000"/>
            <a:chOff x="3121200" y="2373480"/>
            <a:chExt cx="1639800" cy="1908000"/>
          </a:xfrm>
        </p:grpSpPr>
        <p:grpSp>
          <p:nvGrpSpPr>
            <p:cNvPr id="2147" name=""/>
            <p:cNvGrpSpPr/>
            <p:nvPr/>
          </p:nvGrpSpPr>
          <p:grpSpPr>
            <a:xfrm>
              <a:off x="3121200" y="4044960"/>
              <a:ext cx="274320" cy="236520"/>
              <a:chOff x="3121200" y="4044960"/>
              <a:chExt cx="274320" cy="236520"/>
            </a:xfrm>
          </p:grpSpPr>
          <p:sp>
            <p:nvSpPr>
              <p:cNvPr id="2148" name=""/>
              <p:cNvSpPr/>
              <p:nvPr/>
            </p:nvSpPr>
            <p:spPr>
              <a:xfrm>
                <a:off x="3149640" y="4044960"/>
                <a:ext cx="122040" cy="10620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9" name=""/>
              <p:cNvSpPr/>
              <p:nvPr/>
            </p:nvSpPr>
            <p:spPr>
              <a:xfrm>
                <a:off x="3121200" y="4121280"/>
                <a:ext cx="274320" cy="16020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50" name=""/>
            <p:cNvGrpSpPr/>
            <p:nvPr/>
          </p:nvGrpSpPr>
          <p:grpSpPr>
            <a:xfrm>
              <a:off x="4456080" y="2373480"/>
              <a:ext cx="277920" cy="231480"/>
              <a:chOff x="4456080" y="2373480"/>
              <a:chExt cx="277920" cy="231480"/>
            </a:xfrm>
          </p:grpSpPr>
          <p:sp>
            <p:nvSpPr>
              <p:cNvPr id="2151" name=""/>
              <p:cNvSpPr/>
              <p:nvPr/>
            </p:nvSpPr>
            <p:spPr>
              <a:xfrm>
                <a:off x="4479840" y="2373480"/>
                <a:ext cx="122400" cy="1047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2" name=""/>
              <p:cNvSpPr/>
              <p:nvPr/>
            </p:nvSpPr>
            <p:spPr>
              <a:xfrm>
                <a:off x="4456080" y="2446200"/>
                <a:ext cx="277920" cy="1587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53" name=""/>
            <p:cNvGrpSpPr/>
            <p:nvPr/>
          </p:nvGrpSpPr>
          <p:grpSpPr>
            <a:xfrm>
              <a:off x="4483080" y="2436840"/>
              <a:ext cx="277920" cy="231840"/>
              <a:chOff x="4483080" y="2436840"/>
              <a:chExt cx="277920" cy="231840"/>
            </a:xfrm>
          </p:grpSpPr>
          <p:sp>
            <p:nvSpPr>
              <p:cNvPr id="2154" name=""/>
              <p:cNvSpPr/>
              <p:nvPr/>
            </p:nvSpPr>
            <p:spPr>
              <a:xfrm>
                <a:off x="4506840" y="2436840"/>
                <a:ext cx="122400" cy="1047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5" name=""/>
              <p:cNvSpPr/>
              <p:nvPr/>
            </p:nvSpPr>
            <p:spPr>
              <a:xfrm>
                <a:off x="4483080" y="2509920"/>
                <a:ext cx="277920" cy="158760"/>
              </a:xfrm>
              <a:prstGeom prst="rect">
                <a:avLst/>
              </a:prstGeom>
              <a:solidFill>
                <a:srgbClr val="ffe80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2156" name=""/>
          <p:cNvGrpSpPr/>
          <p:nvPr/>
        </p:nvGrpSpPr>
        <p:grpSpPr>
          <a:xfrm>
            <a:off x="2938320" y="5043600"/>
            <a:ext cx="273240" cy="236160"/>
            <a:chOff x="2938320" y="5043600"/>
            <a:chExt cx="273240" cy="236160"/>
          </a:xfrm>
        </p:grpSpPr>
        <p:sp>
          <p:nvSpPr>
            <p:cNvPr id="2157" name=""/>
            <p:cNvSpPr/>
            <p:nvPr/>
          </p:nvSpPr>
          <p:spPr>
            <a:xfrm>
              <a:off x="2967120" y="504360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8" name=""/>
            <p:cNvSpPr/>
            <p:nvPr/>
          </p:nvSpPr>
          <p:spPr>
            <a:xfrm>
              <a:off x="2938320" y="512028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59" name=""/>
          <p:cNvGrpSpPr/>
          <p:nvPr/>
        </p:nvGrpSpPr>
        <p:grpSpPr>
          <a:xfrm>
            <a:off x="5105520" y="4114800"/>
            <a:ext cx="272880" cy="236160"/>
            <a:chOff x="5105520" y="4114800"/>
            <a:chExt cx="272880" cy="236160"/>
          </a:xfrm>
        </p:grpSpPr>
        <p:sp>
          <p:nvSpPr>
            <p:cNvPr id="2160" name=""/>
            <p:cNvSpPr/>
            <p:nvPr/>
          </p:nvSpPr>
          <p:spPr>
            <a:xfrm>
              <a:off x="5133960" y="4114800"/>
              <a:ext cx="12024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1" name=""/>
            <p:cNvSpPr/>
            <p:nvPr/>
          </p:nvSpPr>
          <p:spPr>
            <a:xfrm>
              <a:off x="5105520" y="4191480"/>
              <a:ext cx="27288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62" name=""/>
          <p:cNvGrpSpPr/>
          <p:nvPr/>
        </p:nvGrpSpPr>
        <p:grpSpPr>
          <a:xfrm>
            <a:off x="717480" y="2735280"/>
            <a:ext cx="273240" cy="236160"/>
            <a:chOff x="717480" y="2735280"/>
            <a:chExt cx="273240" cy="236160"/>
          </a:xfrm>
        </p:grpSpPr>
        <p:sp>
          <p:nvSpPr>
            <p:cNvPr id="2163" name=""/>
            <p:cNvSpPr/>
            <p:nvPr/>
          </p:nvSpPr>
          <p:spPr>
            <a:xfrm>
              <a:off x="746280" y="273528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717480" y="281196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65" name=""/>
          <p:cNvGrpSpPr/>
          <p:nvPr/>
        </p:nvGrpSpPr>
        <p:grpSpPr>
          <a:xfrm>
            <a:off x="5181480" y="4183200"/>
            <a:ext cx="273240" cy="236160"/>
            <a:chOff x="5181480" y="4183200"/>
            <a:chExt cx="273240" cy="236160"/>
          </a:xfrm>
        </p:grpSpPr>
        <p:sp>
          <p:nvSpPr>
            <p:cNvPr id="2166" name=""/>
            <p:cNvSpPr/>
            <p:nvPr/>
          </p:nvSpPr>
          <p:spPr>
            <a:xfrm>
              <a:off x="5210280" y="418320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5181480" y="425988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68" name=""/>
          <p:cNvGrpSpPr/>
          <p:nvPr/>
        </p:nvGrpSpPr>
        <p:grpSpPr>
          <a:xfrm>
            <a:off x="5264280" y="4259160"/>
            <a:ext cx="272880" cy="236160"/>
            <a:chOff x="5264280" y="4259160"/>
            <a:chExt cx="272880" cy="236160"/>
          </a:xfrm>
        </p:grpSpPr>
        <p:sp>
          <p:nvSpPr>
            <p:cNvPr id="2169" name=""/>
            <p:cNvSpPr/>
            <p:nvPr/>
          </p:nvSpPr>
          <p:spPr>
            <a:xfrm>
              <a:off x="5292720" y="4259160"/>
              <a:ext cx="12024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0" name=""/>
            <p:cNvSpPr/>
            <p:nvPr/>
          </p:nvSpPr>
          <p:spPr>
            <a:xfrm>
              <a:off x="5264280" y="4335840"/>
              <a:ext cx="27288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71" name=""/>
          <p:cNvGrpSpPr/>
          <p:nvPr/>
        </p:nvGrpSpPr>
        <p:grpSpPr>
          <a:xfrm>
            <a:off x="4251240" y="4005360"/>
            <a:ext cx="277920" cy="231840"/>
            <a:chOff x="4251240" y="4005360"/>
            <a:chExt cx="277920" cy="231840"/>
          </a:xfrm>
        </p:grpSpPr>
        <p:sp>
          <p:nvSpPr>
            <p:cNvPr id="2172" name=""/>
            <p:cNvSpPr/>
            <p:nvPr/>
          </p:nvSpPr>
          <p:spPr>
            <a:xfrm>
              <a:off x="4275000" y="4005360"/>
              <a:ext cx="122400" cy="1047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3" name=""/>
            <p:cNvSpPr/>
            <p:nvPr/>
          </p:nvSpPr>
          <p:spPr>
            <a:xfrm>
              <a:off x="4251240" y="4078440"/>
              <a:ext cx="277920" cy="1587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74" name=""/>
          <p:cNvGrpSpPr/>
          <p:nvPr/>
        </p:nvGrpSpPr>
        <p:grpSpPr>
          <a:xfrm>
            <a:off x="1079640" y="2743200"/>
            <a:ext cx="4603680" cy="1828800"/>
            <a:chOff x="1079640" y="2743200"/>
            <a:chExt cx="4603680" cy="1828800"/>
          </a:xfrm>
        </p:grpSpPr>
        <p:sp>
          <p:nvSpPr>
            <p:cNvPr id="2175" name=""/>
            <p:cNvSpPr/>
            <p:nvPr/>
          </p:nvSpPr>
          <p:spPr>
            <a:xfrm>
              <a:off x="4267080" y="3003480"/>
              <a:ext cx="331920" cy="1969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Cinergy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4114800" y="2743200"/>
              <a:ext cx="298440" cy="1951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ComEd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4648320" y="4130640"/>
              <a:ext cx="250560" cy="1951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8360" rIns="18360" tIns="9000" bIns="90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TVA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4408560" y="4376880"/>
              <a:ext cx="334800" cy="1951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8360" rIns="18360" tIns="9000" bIns="90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Entergy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3962520" y="4371840"/>
              <a:ext cx="333360" cy="1969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8360" rIns="18360" tIns="9000" bIns="90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Henry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1600200" y="3886200"/>
              <a:ext cx="330120" cy="2462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8360" rIns="18360" tIns="9000" bIns="90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Palo 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5410080" y="2819520"/>
              <a:ext cx="273240" cy="1965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8360" rIns="18360" tIns="9000" bIns="90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PJM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1079640" y="2820960"/>
              <a:ext cx="304560" cy="2271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8360" rIns="18360" tIns="9000" bIns="90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83" name=""/>
          <p:cNvGrpSpPr/>
          <p:nvPr/>
        </p:nvGrpSpPr>
        <p:grpSpPr>
          <a:xfrm>
            <a:off x="1870200" y="2133720"/>
            <a:ext cx="3755520" cy="2806920"/>
            <a:chOff x="1870200" y="2133720"/>
            <a:chExt cx="3755520" cy="2806920"/>
          </a:xfrm>
        </p:grpSpPr>
        <p:sp>
          <p:nvSpPr>
            <p:cNvPr id="2184" name=""/>
            <p:cNvSpPr/>
            <p:nvPr/>
          </p:nvSpPr>
          <p:spPr>
            <a:xfrm>
              <a:off x="5187960" y="4784760"/>
              <a:ext cx="354960" cy="155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FRCC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2692800" y="2133720"/>
              <a:ext cx="367560" cy="155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MAPP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1870200" y="3263760"/>
              <a:ext cx="386640" cy="155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WSCC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5222880" y="3765600"/>
              <a:ext cx="354960" cy="155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5248440" y="2575080"/>
              <a:ext cx="361440" cy="155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NPCC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5245560" y="3048120"/>
              <a:ext cx="380160" cy="155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3964320" y="2440080"/>
              <a:ext cx="329400" cy="155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4419720" y="2664000"/>
              <a:ext cx="361440" cy="155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ECAR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2848320" y="3336840"/>
              <a:ext cx="266040" cy="155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SPP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3" name=""/>
            <p:cNvSpPr/>
            <p:nvPr/>
          </p:nvSpPr>
          <p:spPr>
            <a:xfrm>
              <a:off x="2659320" y="4403880"/>
              <a:ext cx="437400" cy="155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8360" rIns="18360" tIns="9000" bIns="90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ERCOT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94" name=""/>
          <p:cNvSpPr/>
          <p:nvPr/>
        </p:nvSpPr>
        <p:spPr>
          <a:xfrm>
            <a:off x="3962520" y="5159880"/>
            <a:ext cx="220968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Site Bank – 51 Sites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95" name=""/>
          <p:cNvGrpSpPr/>
          <p:nvPr/>
        </p:nvGrpSpPr>
        <p:grpSpPr>
          <a:xfrm>
            <a:off x="838080" y="1600200"/>
            <a:ext cx="273240" cy="236160"/>
            <a:chOff x="838080" y="1600200"/>
            <a:chExt cx="273240" cy="236160"/>
          </a:xfrm>
        </p:grpSpPr>
        <p:sp>
          <p:nvSpPr>
            <p:cNvPr id="2196" name=""/>
            <p:cNvSpPr/>
            <p:nvPr/>
          </p:nvSpPr>
          <p:spPr>
            <a:xfrm>
              <a:off x="866880" y="160020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838080" y="167688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98" name=""/>
          <p:cNvGrpSpPr/>
          <p:nvPr/>
        </p:nvGrpSpPr>
        <p:grpSpPr>
          <a:xfrm>
            <a:off x="5295960" y="4356000"/>
            <a:ext cx="272880" cy="236160"/>
            <a:chOff x="5295960" y="4356000"/>
            <a:chExt cx="272880" cy="236160"/>
          </a:xfrm>
        </p:grpSpPr>
        <p:sp>
          <p:nvSpPr>
            <p:cNvPr id="2199" name=""/>
            <p:cNvSpPr/>
            <p:nvPr/>
          </p:nvSpPr>
          <p:spPr>
            <a:xfrm>
              <a:off x="5324400" y="4356000"/>
              <a:ext cx="12024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5295960" y="4432680"/>
              <a:ext cx="27288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1" name=""/>
          <p:cNvGrpSpPr/>
          <p:nvPr/>
        </p:nvGrpSpPr>
        <p:grpSpPr>
          <a:xfrm>
            <a:off x="804960" y="1370160"/>
            <a:ext cx="4949640" cy="3822480"/>
            <a:chOff x="804960" y="1370160"/>
            <a:chExt cx="4949640" cy="3822480"/>
          </a:xfrm>
        </p:grpSpPr>
        <p:sp>
          <p:nvSpPr>
            <p:cNvPr id="2202" name=""/>
            <p:cNvSpPr/>
            <p:nvPr/>
          </p:nvSpPr>
          <p:spPr>
            <a:xfrm>
              <a:off x="4114800" y="2514600"/>
              <a:ext cx="208080" cy="20304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4" y="197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4842000" y="2268360"/>
              <a:ext cx="207720" cy="20340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4" y="197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4" name=""/>
            <p:cNvSpPr/>
            <p:nvPr/>
          </p:nvSpPr>
          <p:spPr>
            <a:xfrm>
              <a:off x="3379680" y="2668680"/>
              <a:ext cx="209520" cy="2030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3454560" y="2968560"/>
              <a:ext cx="215640" cy="18432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2647800" y="5008680"/>
              <a:ext cx="214560" cy="18396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1940040" y="1370160"/>
              <a:ext cx="207720" cy="20448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4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1065240" y="1849320"/>
              <a:ext cx="208080" cy="20340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5" y="198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3619440" y="4210200"/>
              <a:ext cx="208080" cy="2030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4986360" y="2646360"/>
              <a:ext cx="239760" cy="204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0" bIns="21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5522760" y="2602080"/>
              <a:ext cx="231840" cy="22680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2548080" y="2801880"/>
              <a:ext cx="206280" cy="2048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5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3" name=""/>
            <p:cNvSpPr/>
            <p:nvPr/>
          </p:nvSpPr>
          <p:spPr>
            <a:xfrm>
              <a:off x="804960" y="2989440"/>
              <a:ext cx="215640" cy="18540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4" name=""/>
          <p:cNvGrpSpPr/>
          <p:nvPr/>
        </p:nvGrpSpPr>
        <p:grpSpPr>
          <a:xfrm>
            <a:off x="1474920" y="2906640"/>
            <a:ext cx="277560" cy="231840"/>
            <a:chOff x="1474920" y="2906640"/>
            <a:chExt cx="277560" cy="231840"/>
          </a:xfrm>
        </p:grpSpPr>
        <p:sp>
          <p:nvSpPr>
            <p:cNvPr id="2215" name=""/>
            <p:cNvSpPr/>
            <p:nvPr/>
          </p:nvSpPr>
          <p:spPr>
            <a:xfrm>
              <a:off x="1498320" y="2906640"/>
              <a:ext cx="122040" cy="104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6" name=""/>
            <p:cNvSpPr/>
            <p:nvPr/>
          </p:nvSpPr>
          <p:spPr>
            <a:xfrm>
              <a:off x="1474920" y="2979720"/>
              <a:ext cx="277560" cy="158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7" name=""/>
          <p:cNvGrpSpPr/>
          <p:nvPr/>
        </p:nvGrpSpPr>
        <p:grpSpPr>
          <a:xfrm>
            <a:off x="380880" y="4495680"/>
            <a:ext cx="2057400" cy="1905120"/>
            <a:chOff x="380880" y="4495680"/>
            <a:chExt cx="2057400" cy="1905120"/>
          </a:xfrm>
        </p:grpSpPr>
        <p:sp>
          <p:nvSpPr>
            <p:cNvPr id="2218" name=""/>
            <p:cNvSpPr/>
            <p:nvPr/>
          </p:nvSpPr>
          <p:spPr>
            <a:xfrm>
              <a:off x="695160" y="5553000"/>
              <a:ext cx="79380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695160" y="5553000"/>
              <a:ext cx="79380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771480" y="5499000"/>
              <a:ext cx="79380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771480" y="5499000"/>
              <a:ext cx="79380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2" name=""/>
            <p:cNvSpPr/>
            <p:nvPr/>
          </p:nvSpPr>
          <p:spPr>
            <a:xfrm>
              <a:off x="380880" y="4495680"/>
              <a:ext cx="2057400" cy="19051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27360" bIns="0" anchor="t">
              <a:noAutofit/>
            </a:bodyPr>
            <a:p>
              <a:pPr marL="34452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452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Energy Exchanges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452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Third-Party Capacity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452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Leased Gas Storage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4520">
                <a:lnSpc>
                  <a:spcPct val="100000"/>
                </a:lnSpc>
                <a:spcBef>
                  <a:spcPts val="88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452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Power Plants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452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 Operation (310 MW)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452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Under Development (3100 MW)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4520">
                <a:lnSpc>
                  <a:spcPct val="100000"/>
                </a:lnSpc>
                <a:spcBef>
                  <a:spcPts val="88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452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Marketing Activity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452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452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3" name=""/>
            <p:cNvSpPr/>
            <p:nvPr/>
          </p:nvSpPr>
          <p:spPr>
            <a:xfrm>
              <a:off x="471600" y="4532400"/>
              <a:ext cx="136440" cy="136440"/>
            </a:xfrm>
            <a:custGeom>
              <a:avLst/>
              <a:gdLst/>
              <a:ahLst/>
              <a:rect l="l" t="t" r="r" b="b"/>
              <a:pathLst>
                <a:path w="202" h="189">
                  <a:moveTo>
                    <a:pt x="99" y="0"/>
                  </a:moveTo>
                  <a:lnTo>
                    <a:pt x="122" y="75"/>
                  </a:lnTo>
                  <a:lnTo>
                    <a:pt x="201" y="73"/>
                  </a:lnTo>
                  <a:lnTo>
                    <a:pt x="135" y="115"/>
                  </a:lnTo>
                  <a:lnTo>
                    <a:pt x="163" y="188"/>
                  </a:lnTo>
                  <a:lnTo>
                    <a:pt x="99" y="138"/>
                  </a:lnTo>
                  <a:lnTo>
                    <a:pt x="38" y="188"/>
                  </a:lnTo>
                  <a:lnTo>
                    <a:pt x="66" y="115"/>
                  </a:lnTo>
                  <a:lnTo>
                    <a:pt x="0" y="73"/>
                  </a:lnTo>
                  <a:lnTo>
                    <a:pt x="79" y="75"/>
                  </a:lnTo>
                  <a:lnTo>
                    <a:pt x="99" y="0"/>
                  </a:lnTo>
                </a:path>
              </a:pathLst>
            </a:custGeom>
            <a:solidFill>
              <a:srgbClr val="fc012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224" name=""/>
            <p:cNvGrpSpPr/>
            <p:nvPr/>
          </p:nvGrpSpPr>
          <p:grpSpPr>
            <a:xfrm>
              <a:off x="484200" y="5411880"/>
              <a:ext cx="136080" cy="135720"/>
              <a:chOff x="484200" y="5411880"/>
              <a:chExt cx="136080" cy="135720"/>
            </a:xfrm>
          </p:grpSpPr>
          <p:sp>
            <p:nvSpPr>
              <p:cNvPr id="2225" name=""/>
              <p:cNvSpPr/>
              <p:nvPr/>
            </p:nvSpPr>
            <p:spPr>
              <a:xfrm>
                <a:off x="497160" y="5411880"/>
                <a:ext cx="60120" cy="59040"/>
              </a:xfrm>
              <a:prstGeom prst="rect">
                <a:avLst/>
              </a:prstGeom>
              <a:solidFill>
                <a:srgbClr val="ffe80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2240" bIns="12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6" name=""/>
              <p:cNvSpPr/>
              <p:nvPr/>
            </p:nvSpPr>
            <p:spPr>
              <a:xfrm>
                <a:off x="484200" y="5455080"/>
                <a:ext cx="136080" cy="92520"/>
              </a:xfrm>
              <a:prstGeom prst="rect">
                <a:avLst/>
              </a:prstGeom>
              <a:solidFill>
                <a:srgbClr val="ffe80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27" name=""/>
            <p:cNvSpPr/>
            <p:nvPr/>
          </p:nvSpPr>
          <p:spPr>
            <a:xfrm>
              <a:off x="452520" y="4716360"/>
              <a:ext cx="182520" cy="131760"/>
            </a:xfrm>
            <a:prstGeom prst="rect">
              <a:avLst/>
            </a:prstGeom>
            <a:solidFill>
              <a:srgbClr val="919191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8" name=""/>
            <p:cNvSpPr/>
            <p:nvPr/>
          </p:nvSpPr>
          <p:spPr>
            <a:xfrm>
              <a:off x="493560" y="6022800"/>
              <a:ext cx="136800" cy="136800"/>
            </a:xfrm>
            <a:prstGeom prst="ellipse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9" name=""/>
            <p:cNvSpPr/>
            <p:nvPr/>
          </p:nvSpPr>
          <p:spPr>
            <a:xfrm>
              <a:off x="493560" y="6180120"/>
              <a:ext cx="136800" cy="13644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230" name=""/>
            <p:cNvGrpSpPr/>
            <p:nvPr/>
          </p:nvGrpSpPr>
          <p:grpSpPr>
            <a:xfrm>
              <a:off x="488880" y="5605560"/>
              <a:ext cx="136080" cy="135720"/>
              <a:chOff x="488880" y="5605560"/>
              <a:chExt cx="136080" cy="135720"/>
            </a:xfrm>
          </p:grpSpPr>
          <p:sp>
            <p:nvSpPr>
              <p:cNvPr id="2231" name=""/>
              <p:cNvSpPr/>
              <p:nvPr/>
            </p:nvSpPr>
            <p:spPr>
              <a:xfrm>
                <a:off x="501840" y="5605560"/>
                <a:ext cx="60120" cy="5904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2240" bIns="12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2" name=""/>
              <p:cNvSpPr/>
              <p:nvPr/>
            </p:nvSpPr>
            <p:spPr>
              <a:xfrm>
                <a:off x="488880" y="5648760"/>
                <a:ext cx="136080" cy="9252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33" name=""/>
            <p:cNvGrpSpPr/>
            <p:nvPr/>
          </p:nvGrpSpPr>
          <p:grpSpPr>
            <a:xfrm>
              <a:off x="461880" y="5056200"/>
              <a:ext cx="136440" cy="136440"/>
              <a:chOff x="461880" y="5056200"/>
              <a:chExt cx="136440" cy="136440"/>
            </a:xfrm>
          </p:grpSpPr>
          <p:sp>
            <p:nvSpPr>
              <p:cNvPr id="2234" name=""/>
              <p:cNvSpPr/>
              <p:nvPr/>
            </p:nvSpPr>
            <p:spPr>
              <a:xfrm>
                <a:off x="461880" y="5056200"/>
                <a:ext cx="136440" cy="13644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5" name=""/>
              <p:cNvSpPr/>
              <p:nvPr/>
            </p:nvSpPr>
            <p:spPr>
              <a:xfrm>
                <a:off x="461880" y="5056200"/>
                <a:ext cx="136440" cy="3456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2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6" name=""/>
              <p:cNvSpPr/>
              <p:nvPr/>
            </p:nvSpPr>
            <p:spPr>
              <a:xfrm>
                <a:off x="461880" y="5056200"/>
                <a:ext cx="136440" cy="13644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7" name=""/>
              <p:cNvSpPr/>
              <p:nvPr/>
            </p:nvSpPr>
            <p:spPr>
              <a:xfrm>
                <a:off x="461880" y="5073120"/>
                <a:ext cx="136440" cy="1728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520" bIns="-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38" name=""/>
            <p:cNvSpPr/>
            <p:nvPr/>
          </p:nvSpPr>
          <p:spPr>
            <a:xfrm>
              <a:off x="460440" y="4933800"/>
              <a:ext cx="135000" cy="1908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39" name=""/>
          <p:cNvSpPr/>
          <p:nvPr/>
        </p:nvSpPr>
        <p:spPr>
          <a:xfrm>
            <a:off x="2590920" y="5587920"/>
            <a:ext cx="7315200" cy="10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0520" indent="-29052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Role in Providing Liquidity for Gas and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Broadest, Deepest Market Knowledge and Delivery Capabilities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Market Share Provides Sustainable Earnings 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E10475-6186-41EB-AC52-B9EC2A5CA65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0" name="" descr=""/>
          <p:cNvPicPr/>
          <p:nvPr/>
        </p:nvPicPr>
        <p:blipFill>
          <a:blip r:embed="rId1"/>
          <a:stretch/>
        </p:blipFill>
        <p:spPr>
          <a:xfrm>
            <a:off x="6710400" y="1028880"/>
            <a:ext cx="2967120" cy="5076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2241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Americas Business Expansion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242" name=""/>
          <p:cNvGraphicFramePr/>
          <p:nvPr/>
        </p:nvGraphicFramePr>
        <p:xfrm>
          <a:off x="469800" y="1036800"/>
          <a:ext cx="2967120" cy="50767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24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69800" y="1036800"/>
                    <a:ext cx="2967120" cy="507672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244" name=""/>
          <p:cNvSpPr/>
          <p:nvPr/>
        </p:nvSpPr>
        <p:spPr>
          <a:xfrm>
            <a:off x="1519200" y="4881600"/>
            <a:ext cx="8812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45" name=""/>
          <p:cNvGraphicFramePr/>
          <p:nvPr/>
        </p:nvGraphicFramePr>
        <p:xfrm>
          <a:off x="3586320" y="1028880"/>
          <a:ext cx="2966760" cy="50767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2246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3586320" y="1028880"/>
                    <a:ext cx="2966760" cy="507672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247" name=""/>
          <p:cNvSpPr/>
          <p:nvPr/>
        </p:nvSpPr>
        <p:spPr>
          <a:xfrm>
            <a:off x="4648320" y="4876920"/>
            <a:ext cx="88092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8" name=""/>
          <p:cNvSpPr/>
          <p:nvPr/>
        </p:nvSpPr>
        <p:spPr>
          <a:xfrm>
            <a:off x="7102440" y="2728800"/>
            <a:ext cx="880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540.8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9" name=""/>
          <p:cNvSpPr/>
          <p:nvPr/>
        </p:nvSpPr>
        <p:spPr>
          <a:xfrm>
            <a:off x="8427960" y="1865160"/>
            <a:ext cx="8812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718.9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0" name=""/>
          <p:cNvSpPr/>
          <p:nvPr/>
        </p:nvSpPr>
        <p:spPr>
          <a:xfrm>
            <a:off x="7746840" y="4876920"/>
            <a:ext cx="88128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1" name=""/>
          <p:cNvSpPr/>
          <p:nvPr/>
        </p:nvSpPr>
        <p:spPr>
          <a:xfrm>
            <a:off x="7010280" y="6219720"/>
            <a:ext cx="136800" cy="1368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2" name=""/>
          <p:cNvSpPr/>
          <p:nvPr/>
        </p:nvSpPr>
        <p:spPr>
          <a:xfrm>
            <a:off x="8267760" y="6232680"/>
            <a:ext cx="136440" cy="13644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3" name=""/>
          <p:cNvSpPr/>
          <p:nvPr/>
        </p:nvSpPr>
        <p:spPr>
          <a:xfrm>
            <a:off x="7175520" y="6143760"/>
            <a:ext cx="880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4" name=""/>
          <p:cNvSpPr/>
          <p:nvPr/>
        </p:nvSpPr>
        <p:spPr>
          <a:xfrm>
            <a:off x="8415360" y="6143760"/>
            <a:ext cx="880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ACC787-9BC1-4C48-80B9-78D7C962191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5" name=""/>
          <p:cNvGraphicFramePr/>
          <p:nvPr/>
        </p:nvGraphicFramePr>
        <p:xfrm>
          <a:off x="185760" y="1447920"/>
          <a:ext cx="1803240" cy="4952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5760" y="1447920"/>
                    <a:ext cx="1803240" cy="49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57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Highlights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East Power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58" name="PlaceHolder 2"/>
          <p:cNvSpPr>
            <a:spLocks noGrp="1"/>
          </p:cNvSpPr>
          <p:nvPr>
            <p:ph/>
          </p:nvPr>
        </p:nvSpPr>
        <p:spPr>
          <a:xfrm>
            <a:off x="5943240" y="1371600"/>
            <a:ext cx="39625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1250"/>
              </a:spcBef>
              <a:buSzPct val="115136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Making Markets Across the Entire Price Curve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lnSpc>
                <a:spcPct val="85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Provider of Liquidity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lnSpc>
                <a:spcPct val="85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Conducts Majority of Industry’s Long-Term Business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lnSpc>
                <a:spcPct val="85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Increase in Long-Term Contracting (Over 40% &gt; One Year)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SzPct val="115136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Driven by Enron’s Core Competitive Advantages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SzPct val="115136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Compares Favorably with Most Merchant’s Entire U.S. Power Operations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9" name=""/>
          <p:cNvSpPr/>
          <p:nvPr/>
        </p:nvSpPr>
        <p:spPr>
          <a:xfrm>
            <a:off x="1109520" y="196992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0" name=""/>
          <p:cNvSpPr/>
          <p:nvPr/>
        </p:nvSpPr>
        <p:spPr>
          <a:xfrm>
            <a:off x="358920" y="4224240"/>
            <a:ext cx="76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61" name=""/>
          <p:cNvGraphicFramePr/>
          <p:nvPr/>
        </p:nvGraphicFramePr>
        <p:xfrm>
          <a:off x="2103480" y="1447920"/>
          <a:ext cx="1803240" cy="49528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2262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103480" y="1447920"/>
                    <a:ext cx="1803240" cy="49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63" name=""/>
          <p:cNvSpPr/>
          <p:nvPr/>
        </p:nvSpPr>
        <p:spPr>
          <a:xfrm>
            <a:off x="3014640" y="196992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4" name=""/>
          <p:cNvSpPr/>
          <p:nvPr/>
        </p:nvSpPr>
        <p:spPr>
          <a:xfrm>
            <a:off x="2243160" y="461016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5" name=""/>
          <p:cNvSpPr/>
          <p:nvPr/>
        </p:nvSpPr>
        <p:spPr>
          <a:xfrm>
            <a:off x="787320" y="5181480"/>
            <a:ext cx="60984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168%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6" name=""/>
          <p:cNvSpPr/>
          <p:nvPr/>
        </p:nvSpPr>
        <p:spPr>
          <a:xfrm>
            <a:off x="2700360" y="5181480"/>
            <a:ext cx="6094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264%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67" name=""/>
          <p:cNvGraphicFramePr/>
          <p:nvPr/>
        </p:nvGraphicFramePr>
        <p:xfrm>
          <a:off x="3987720" y="1447920"/>
          <a:ext cx="1803600" cy="495288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2268" name="" descr="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3987720" y="1447920"/>
                    <a:ext cx="1803600" cy="49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69" name=""/>
          <p:cNvSpPr/>
          <p:nvPr/>
        </p:nvSpPr>
        <p:spPr>
          <a:xfrm>
            <a:off x="4038480" y="1219320"/>
            <a:ext cx="1752840" cy="5029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0" name=""/>
          <p:cNvSpPr/>
          <p:nvPr/>
        </p:nvSpPr>
        <p:spPr>
          <a:xfrm>
            <a:off x="3962520" y="1206360"/>
            <a:ext cx="19047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(Per Day)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1" name=""/>
          <p:cNvSpPr/>
          <p:nvPr/>
        </p:nvSpPr>
        <p:spPr>
          <a:xfrm>
            <a:off x="4145040" y="4178160"/>
            <a:ext cx="76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2" name=""/>
          <p:cNvSpPr/>
          <p:nvPr/>
        </p:nvSpPr>
        <p:spPr>
          <a:xfrm>
            <a:off x="4898880" y="196848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631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73" name=""/>
          <p:cNvGrpSpPr/>
          <p:nvPr/>
        </p:nvGrpSpPr>
        <p:grpSpPr>
          <a:xfrm>
            <a:off x="2133720" y="6323400"/>
            <a:ext cx="3657600" cy="306000"/>
            <a:chOff x="2133720" y="6323400"/>
            <a:chExt cx="3657600" cy="306000"/>
          </a:xfrm>
        </p:grpSpPr>
        <p:sp>
          <p:nvSpPr>
            <p:cNvPr id="2274" name=""/>
            <p:cNvSpPr/>
            <p:nvPr/>
          </p:nvSpPr>
          <p:spPr>
            <a:xfrm>
              <a:off x="3124080" y="6400800"/>
              <a:ext cx="173160" cy="13500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5" name=""/>
            <p:cNvSpPr/>
            <p:nvPr/>
          </p:nvSpPr>
          <p:spPr>
            <a:xfrm>
              <a:off x="3276720" y="6323400"/>
              <a:ext cx="5025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OTC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4290120" y="6334560"/>
              <a:ext cx="493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EOL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7" name=""/>
            <p:cNvSpPr/>
            <p:nvPr/>
          </p:nvSpPr>
          <p:spPr>
            <a:xfrm>
              <a:off x="4114800" y="6400800"/>
              <a:ext cx="173160" cy="135000"/>
            </a:xfrm>
            <a:prstGeom prst="rect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8" name=""/>
            <p:cNvSpPr/>
            <p:nvPr/>
          </p:nvSpPr>
          <p:spPr>
            <a:xfrm>
              <a:off x="2133720" y="6324480"/>
              <a:ext cx="3657600" cy="3049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79" name=""/>
          <p:cNvSpPr/>
          <p:nvPr/>
        </p:nvSpPr>
        <p:spPr>
          <a:xfrm>
            <a:off x="4597560" y="5181480"/>
            <a:ext cx="6094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0" name=""/>
          <p:cNvSpPr/>
          <p:nvPr/>
        </p:nvSpPr>
        <p:spPr>
          <a:xfrm>
            <a:off x="76320" y="1676520"/>
            <a:ext cx="190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1" name=""/>
          <p:cNvSpPr/>
          <p:nvPr/>
        </p:nvSpPr>
        <p:spPr>
          <a:xfrm>
            <a:off x="1015920" y="1208160"/>
            <a:ext cx="2210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Volumes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 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2" name=""/>
          <p:cNvSpPr/>
          <p:nvPr/>
        </p:nvSpPr>
        <p:spPr>
          <a:xfrm>
            <a:off x="228600" y="1219320"/>
            <a:ext cx="3733920" cy="5016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3" name=""/>
          <p:cNvSpPr/>
          <p:nvPr/>
        </p:nvSpPr>
        <p:spPr>
          <a:xfrm>
            <a:off x="2108160" y="1663560"/>
            <a:ext cx="190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6E9E05-1789-4CFE-A2F1-52B5F0074893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4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Regional Transmission Organizations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85" name=""/>
          <p:cNvSpPr/>
          <p:nvPr/>
        </p:nvSpPr>
        <p:spPr>
          <a:xfrm>
            <a:off x="1667520" y="5952240"/>
            <a:ext cx="6824520" cy="3682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Increase in Available Market with Improved RTO’s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6" name=""/>
          <p:cNvSpPr/>
          <p:nvPr/>
        </p:nvSpPr>
        <p:spPr>
          <a:xfrm>
            <a:off x="3048120" y="1023840"/>
            <a:ext cx="3352680" cy="3477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7" name=""/>
          <p:cNvSpPr/>
          <p:nvPr/>
        </p:nvSpPr>
        <p:spPr>
          <a:xfrm>
            <a:off x="333360" y="1492200"/>
            <a:ext cx="3048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 Regions/ISO’s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8" name=""/>
          <p:cNvSpPr/>
          <p:nvPr/>
        </p:nvSpPr>
        <p:spPr>
          <a:xfrm>
            <a:off x="3024360" y="1492200"/>
            <a:ext cx="337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15+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9" name=""/>
          <p:cNvSpPr/>
          <p:nvPr/>
        </p:nvSpPr>
        <p:spPr>
          <a:xfrm>
            <a:off x="6591240" y="1255680"/>
            <a:ext cx="33908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0" name=""/>
          <p:cNvSpPr/>
          <p:nvPr/>
        </p:nvSpPr>
        <p:spPr>
          <a:xfrm>
            <a:off x="6553080" y="1023840"/>
            <a:ext cx="3354480" cy="3477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Proposed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1" name=""/>
          <p:cNvSpPr/>
          <p:nvPr/>
        </p:nvSpPr>
        <p:spPr>
          <a:xfrm>
            <a:off x="333360" y="2087640"/>
            <a:ext cx="3048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2" name=""/>
          <p:cNvSpPr/>
          <p:nvPr/>
        </p:nvSpPr>
        <p:spPr>
          <a:xfrm>
            <a:off x="3048120" y="1900080"/>
            <a:ext cx="37335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all Users on the System Take Service in a Nondiscriminatory Manner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3" name=""/>
          <p:cNvSpPr/>
          <p:nvPr/>
        </p:nvSpPr>
        <p:spPr>
          <a:xfrm>
            <a:off x="6591240" y="1911240"/>
            <a:ext cx="34671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Non-Discriminatory Access for All Market Participants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4" name=""/>
          <p:cNvSpPr/>
          <p:nvPr/>
        </p:nvSpPr>
        <p:spPr>
          <a:xfrm>
            <a:off x="333360" y="3016080"/>
            <a:ext cx="3048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5" name=""/>
          <p:cNvSpPr/>
          <p:nvPr/>
        </p:nvSpPr>
        <p:spPr>
          <a:xfrm>
            <a:off x="3048120" y="2751120"/>
            <a:ext cx="35049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Little Coordination of  Service and Planning for Transmission Between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6" name=""/>
          <p:cNvSpPr/>
          <p:nvPr/>
        </p:nvSpPr>
        <p:spPr>
          <a:xfrm>
            <a:off x="6591240" y="2722680"/>
            <a:ext cx="35434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System-wide Planning, Outage Coordination and Congestion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7" name=""/>
          <p:cNvSpPr/>
          <p:nvPr/>
        </p:nvSpPr>
        <p:spPr>
          <a:xfrm>
            <a:off x="333360" y="3809880"/>
            <a:ext cx="3048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8" name=""/>
          <p:cNvSpPr/>
          <p:nvPr/>
        </p:nvSpPr>
        <p:spPr>
          <a:xfrm>
            <a:off x="3062160" y="3594240"/>
            <a:ext cx="33386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Inefficiency and Lack of Price Transparency Increases Costs Unnecessarily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9" name=""/>
          <p:cNvSpPr/>
          <p:nvPr/>
        </p:nvSpPr>
        <p:spPr>
          <a:xfrm>
            <a:off x="6605640" y="3581280"/>
            <a:ext cx="34671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Cheapest and Most Effective Products for More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0" name=""/>
          <p:cNvSpPr/>
          <p:nvPr/>
        </p:nvSpPr>
        <p:spPr>
          <a:xfrm>
            <a:off x="304920" y="4648320"/>
            <a:ext cx="3047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1" name=""/>
          <p:cNvSpPr/>
          <p:nvPr/>
        </p:nvSpPr>
        <p:spPr>
          <a:xfrm>
            <a:off x="3062160" y="4524480"/>
            <a:ext cx="37339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Grid Information Hinders Best Siting Decisions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2" name=""/>
          <p:cNvSpPr/>
          <p:nvPr/>
        </p:nvSpPr>
        <p:spPr>
          <a:xfrm>
            <a:off x="6605640" y="4524480"/>
            <a:ext cx="34671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Optimal Siting &amp; Development Decisions Facilitated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3" name=""/>
          <p:cNvSpPr/>
          <p:nvPr/>
        </p:nvSpPr>
        <p:spPr>
          <a:xfrm>
            <a:off x="318960" y="5181480"/>
            <a:ext cx="2881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Portion of Wholesale Market Open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4" name=""/>
          <p:cNvSpPr/>
          <p:nvPr/>
        </p:nvSpPr>
        <p:spPr>
          <a:xfrm>
            <a:off x="3062160" y="5257800"/>
            <a:ext cx="32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20%-25%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5" name=""/>
          <p:cNvSpPr/>
          <p:nvPr/>
        </p:nvSpPr>
        <p:spPr>
          <a:xfrm>
            <a:off x="6467400" y="5257800"/>
            <a:ext cx="3376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6" name=""/>
          <p:cNvSpPr/>
          <p:nvPr/>
        </p:nvSpPr>
        <p:spPr>
          <a:xfrm>
            <a:off x="304920" y="1828800"/>
            <a:ext cx="9601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7" name=""/>
          <p:cNvSpPr/>
          <p:nvPr/>
        </p:nvSpPr>
        <p:spPr>
          <a:xfrm>
            <a:off x="304920" y="2728800"/>
            <a:ext cx="9601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8" name=""/>
          <p:cNvSpPr/>
          <p:nvPr/>
        </p:nvSpPr>
        <p:spPr>
          <a:xfrm>
            <a:off x="304920" y="3581280"/>
            <a:ext cx="9601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9" name=""/>
          <p:cNvSpPr/>
          <p:nvPr/>
        </p:nvSpPr>
        <p:spPr>
          <a:xfrm>
            <a:off x="304920" y="4495680"/>
            <a:ext cx="9601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0" name=""/>
          <p:cNvSpPr/>
          <p:nvPr/>
        </p:nvSpPr>
        <p:spPr>
          <a:xfrm>
            <a:off x="304920" y="5181480"/>
            <a:ext cx="9601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1" name=""/>
          <p:cNvSpPr/>
          <p:nvPr/>
        </p:nvSpPr>
        <p:spPr>
          <a:xfrm>
            <a:off x="6477120" y="1523880"/>
            <a:ext cx="0" cy="4114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E4E007-F373-4BC4-B810-D1C3F02A07C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12" name=""/>
          <p:cNvGrpSpPr/>
          <p:nvPr/>
        </p:nvGrpSpPr>
        <p:grpSpPr>
          <a:xfrm>
            <a:off x="609480" y="152280"/>
            <a:ext cx="9219240" cy="6400440"/>
            <a:chOff x="609480" y="152280"/>
            <a:chExt cx="9219240" cy="6400440"/>
          </a:xfrm>
        </p:grpSpPr>
        <p:grpSp>
          <p:nvGrpSpPr>
            <p:cNvPr id="2313" name=""/>
            <p:cNvGrpSpPr/>
            <p:nvPr/>
          </p:nvGrpSpPr>
          <p:grpSpPr>
            <a:xfrm>
              <a:off x="4559400" y="932760"/>
              <a:ext cx="1504800" cy="1784160"/>
              <a:chOff x="4559400" y="932760"/>
              <a:chExt cx="1504800" cy="1784160"/>
            </a:xfrm>
          </p:grpSpPr>
          <p:sp>
            <p:nvSpPr>
              <p:cNvPr id="2314" name="4982230.625441.87597.5745"/>
              <p:cNvSpPr/>
              <p:nvPr/>
            </p:nvSpPr>
            <p:spPr>
              <a:xfrm>
                <a:off x="4559400" y="932760"/>
                <a:ext cx="1504800" cy="1784160"/>
              </a:xfrm>
              <a:custGeom>
                <a:avLst/>
                <a:gdLst/>
                <a:ahLst/>
                <a:rect l="l" t="t" r="r" b="b"/>
                <a:pathLst>
                  <a:path w="1552" h="2043">
                    <a:moveTo>
                      <a:pt x="947" y="176"/>
                    </a:moveTo>
                    <a:lnTo>
                      <a:pt x="888" y="181"/>
                    </a:lnTo>
                    <a:lnTo>
                      <a:pt x="910" y="156"/>
                    </a:lnTo>
                    <a:lnTo>
                      <a:pt x="915" y="0"/>
                    </a:lnTo>
                    <a:lnTo>
                      <a:pt x="254" y="1"/>
                    </a:lnTo>
                    <a:lnTo>
                      <a:pt x="0" y="2023"/>
                    </a:lnTo>
                    <a:lnTo>
                      <a:pt x="144" y="2035"/>
                    </a:lnTo>
                    <a:lnTo>
                      <a:pt x="350" y="2039"/>
                    </a:lnTo>
                    <a:lnTo>
                      <a:pt x="856" y="2043"/>
                    </a:lnTo>
                    <a:lnTo>
                      <a:pt x="868" y="1785"/>
                    </a:lnTo>
                    <a:lnTo>
                      <a:pt x="994" y="1183"/>
                    </a:lnTo>
                    <a:lnTo>
                      <a:pt x="1552" y="547"/>
                    </a:lnTo>
                    <a:lnTo>
                      <a:pt x="1349" y="498"/>
                    </a:lnTo>
                    <a:lnTo>
                      <a:pt x="1156" y="556"/>
                    </a:lnTo>
                    <a:lnTo>
                      <a:pt x="1188" y="521"/>
                    </a:lnTo>
                    <a:lnTo>
                      <a:pt x="1185" y="464"/>
                    </a:lnTo>
                    <a:lnTo>
                      <a:pt x="1157" y="430"/>
                    </a:lnTo>
                    <a:lnTo>
                      <a:pt x="1156" y="370"/>
                    </a:lnTo>
                    <a:lnTo>
                      <a:pt x="1101" y="239"/>
                    </a:lnTo>
                    <a:lnTo>
                      <a:pt x="984" y="227"/>
                    </a:lnTo>
                    <a:lnTo>
                      <a:pt x="970" y="284"/>
                    </a:lnTo>
                    <a:lnTo>
                      <a:pt x="962" y="227"/>
                    </a:lnTo>
                    <a:lnTo>
                      <a:pt x="947" y="17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5" name="4983285456.12534.5175"/>
              <p:cNvSpPr/>
              <p:nvPr/>
            </p:nvSpPr>
            <p:spPr>
              <a:xfrm>
                <a:off x="4849200" y="1927800"/>
                <a:ext cx="345600" cy="631440"/>
              </a:xfrm>
              <a:custGeom>
                <a:avLst/>
                <a:gdLst/>
                <a:ahLst/>
                <a:rect l="l" t="t" r="r" b="b"/>
                <a:pathLst>
                  <a:path w="358" h="721">
                    <a:moveTo>
                      <a:pt x="139" y="59"/>
                    </a:moveTo>
                    <a:lnTo>
                      <a:pt x="165" y="63"/>
                    </a:lnTo>
                    <a:lnTo>
                      <a:pt x="184" y="70"/>
                    </a:lnTo>
                    <a:lnTo>
                      <a:pt x="157" y="122"/>
                    </a:lnTo>
                    <a:lnTo>
                      <a:pt x="186" y="226"/>
                    </a:lnTo>
                    <a:lnTo>
                      <a:pt x="217" y="259"/>
                    </a:lnTo>
                    <a:lnTo>
                      <a:pt x="258" y="421"/>
                    </a:lnTo>
                    <a:lnTo>
                      <a:pt x="292" y="498"/>
                    </a:lnTo>
                    <a:lnTo>
                      <a:pt x="333" y="544"/>
                    </a:lnTo>
                    <a:lnTo>
                      <a:pt x="358" y="584"/>
                    </a:lnTo>
                    <a:lnTo>
                      <a:pt x="340" y="678"/>
                    </a:lnTo>
                    <a:lnTo>
                      <a:pt x="310" y="696"/>
                    </a:lnTo>
                    <a:lnTo>
                      <a:pt x="275" y="721"/>
                    </a:lnTo>
                    <a:lnTo>
                      <a:pt x="262" y="669"/>
                    </a:lnTo>
                    <a:lnTo>
                      <a:pt x="290" y="588"/>
                    </a:lnTo>
                    <a:lnTo>
                      <a:pt x="282" y="571"/>
                    </a:lnTo>
                    <a:lnTo>
                      <a:pt x="282" y="498"/>
                    </a:lnTo>
                    <a:lnTo>
                      <a:pt x="260" y="486"/>
                    </a:lnTo>
                    <a:lnTo>
                      <a:pt x="237" y="532"/>
                    </a:lnTo>
                    <a:lnTo>
                      <a:pt x="223" y="528"/>
                    </a:lnTo>
                    <a:lnTo>
                      <a:pt x="172" y="421"/>
                    </a:lnTo>
                    <a:lnTo>
                      <a:pt x="154" y="454"/>
                    </a:lnTo>
                    <a:lnTo>
                      <a:pt x="127" y="449"/>
                    </a:lnTo>
                    <a:lnTo>
                      <a:pt x="127" y="395"/>
                    </a:lnTo>
                    <a:lnTo>
                      <a:pt x="53" y="328"/>
                    </a:lnTo>
                    <a:lnTo>
                      <a:pt x="43" y="288"/>
                    </a:lnTo>
                    <a:lnTo>
                      <a:pt x="64" y="259"/>
                    </a:lnTo>
                    <a:lnTo>
                      <a:pt x="6" y="228"/>
                    </a:lnTo>
                    <a:lnTo>
                      <a:pt x="0" y="207"/>
                    </a:lnTo>
                    <a:lnTo>
                      <a:pt x="20" y="130"/>
                    </a:lnTo>
                    <a:lnTo>
                      <a:pt x="44" y="105"/>
                    </a:lnTo>
                    <a:lnTo>
                      <a:pt x="137" y="122"/>
                    </a:lnTo>
                    <a:lnTo>
                      <a:pt x="139" y="114"/>
                    </a:lnTo>
                    <a:lnTo>
                      <a:pt x="127" y="105"/>
                    </a:lnTo>
                    <a:lnTo>
                      <a:pt x="115" y="40"/>
                    </a:lnTo>
                    <a:lnTo>
                      <a:pt x="78" y="18"/>
                    </a:lnTo>
                    <a:lnTo>
                      <a:pt x="107" y="0"/>
                    </a:lnTo>
                    <a:lnTo>
                      <a:pt x="143" y="27"/>
                    </a:lnTo>
                    <a:lnTo>
                      <a:pt x="139" y="5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16" name="4987188247.5129117.8756"/>
            <p:cNvGrpSpPr/>
            <p:nvPr/>
          </p:nvGrpSpPr>
          <p:grpSpPr>
            <a:xfrm>
              <a:off x="609480" y="152280"/>
              <a:ext cx="2396160" cy="2360880"/>
              <a:chOff x="609480" y="152280"/>
              <a:chExt cx="2396160" cy="2360880"/>
            </a:xfrm>
          </p:grpSpPr>
          <p:sp>
            <p:nvSpPr>
              <p:cNvPr id="2317" name="4985276.25293.87531.12518.255"/>
              <p:cNvSpPr/>
              <p:nvPr/>
            </p:nvSpPr>
            <p:spPr>
              <a:xfrm>
                <a:off x="1551960" y="1767240"/>
                <a:ext cx="370800" cy="569880"/>
              </a:xfrm>
              <a:custGeom>
                <a:avLst/>
                <a:gdLst/>
                <a:ahLst/>
                <a:rect l="l" t="t" r="r" b="b"/>
                <a:pathLst>
                  <a:path w="384" h="651">
                    <a:moveTo>
                      <a:pt x="234" y="195"/>
                    </a:moveTo>
                    <a:lnTo>
                      <a:pt x="273" y="236"/>
                    </a:lnTo>
                    <a:lnTo>
                      <a:pt x="305" y="413"/>
                    </a:lnTo>
                    <a:lnTo>
                      <a:pt x="375" y="503"/>
                    </a:lnTo>
                    <a:lnTo>
                      <a:pt x="384" y="648"/>
                    </a:lnTo>
                    <a:lnTo>
                      <a:pt x="344" y="651"/>
                    </a:lnTo>
                    <a:lnTo>
                      <a:pt x="233" y="535"/>
                    </a:lnTo>
                    <a:lnTo>
                      <a:pt x="212" y="492"/>
                    </a:lnTo>
                    <a:lnTo>
                      <a:pt x="234" y="473"/>
                    </a:lnTo>
                    <a:lnTo>
                      <a:pt x="176" y="450"/>
                    </a:lnTo>
                    <a:lnTo>
                      <a:pt x="164" y="442"/>
                    </a:lnTo>
                    <a:lnTo>
                      <a:pt x="180" y="413"/>
                    </a:lnTo>
                    <a:lnTo>
                      <a:pt x="129" y="340"/>
                    </a:lnTo>
                    <a:lnTo>
                      <a:pt x="102" y="315"/>
                    </a:lnTo>
                    <a:lnTo>
                      <a:pt x="118" y="299"/>
                    </a:lnTo>
                    <a:lnTo>
                      <a:pt x="147" y="307"/>
                    </a:lnTo>
                    <a:lnTo>
                      <a:pt x="156" y="307"/>
                    </a:lnTo>
                    <a:lnTo>
                      <a:pt x="100" y="226"/>
                    </a:lnTo>
                    <a:lnTo>
                      <a:pt x="67" y="214"/>
                    </a:lnTo>
                    <a:lnTo>
                      <a:pt x="71" y="170"/>
                    </a:lnTo>
                    <a:lnTo>
                      <a:pt x="7" y="132"/>
                    </a:lnTo>
                    <a:lnTo>
                      <a:pt x="24" y="96"/>
                    </a:lnTo>
                    <a:lnTo>
                      <a:pt x="43" y="89"/>
                    </a:lnTo>
                    <a:lnTo>
                      <a:pt x="53" y="96"/>
                    </a:lnTo>
                    <a:lnTo>
                      <a:pt x="62" y="100"/>
                    </a:lnTo>
                    <a:lnTo>
                      <a:pt x="78" y="81"/>
                    </a:lnTo>
                    <a:lnTo>
                      <a:pt x="43" y="37"/>
                    </a:lnTo>
                    <a:lnTo>
                      <a:pt x="7" y="38"/>
                    </a:lnTo>
                    <a:lnTo>
                      <a:pt x="0" y="31"/>
                    </a:lnTo>
                    <a:lnTo>
                      <a:pt x="14" y="0"/>
                    </a:lnTo>
                    <a:lnTo>
                      <a:pt x="50" y="13"/>
                    </a:lnTo>
                    <a:lnTo>
                      <a:pt x="234" y="19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8" name="4986188247.5129117.8755"/>
              <p:cNvSpPr/>
              <p:nvPr/>
            </p:nvSpPr>
            <p:spPr>
              <a:xfrm>
                <a:off x="609480" y="152280"/>
                <a:ext cx="2396160" cy="2360880"/>
              </a:xfrm>
              <a:custGeom>
                <a:avLst/>
                <a:gdLst/>
                <a:ahLst/>
                <a:rect l="l" t="t" r="r" b="b"/>
                <a:pathLst>
                  <a:path w="2467" h="2701">
                    <a:moveTo>
                      <a:pt x="88" y="131"/>
                    </a:moveTo>
                    <a:lnTo>
                      <a:pt x="0" y="0"/>
                    </a:lnTo>
                    <a:lnTo>
                      <a:pt x="1900" y="401"/>
                    </a:lnTo>
                    <a:lnTo>
                      <a:pt x="2318" y="489"/>
                    </a:lnTo>
                    <a:lnTo>
                      <a:pt x="2095" y="1538"/>
                    </a:lnTo>
                    <a:lnTo>
                      <a:pt x="2075" y="1556"/>
                    </a:lnTo>
                    <a:lnTo>
                      <a:pt x="2075" y="1576"/>
                    </a:lnTo>
                    <a:lnTo>
                      <a:pt x="2049" y="1617"/>
                    </a:lnTo>
                    <a:lnTo>
                      <a:pt x="2063" y="1626"/>
                    </a:lnTo>
                    <a:lnTo>
                      <a:pt x="2051" y="1643"/>
                    </a:lnTo>
                    <a:lnTo>
                      <a:pt x="2060" y="1662"/>
                    </a:lnTo>
                    <a:lnTo>
                      <a:pt x="2048" y="1683"/>
                    </a:lnTo>
                    <a:lnTo>
                      <a:pt x="2078" y="1682"/>
                    </a:lnTo>
                    <a:lnTo>
                      <a:pt x="2079" y="1709"/>
                    </a:lnTo>
                    <a:lnTo>
                      <a:pt x="2131" y="1763"/>
                    </a:lnTo>
                    <a:lnTo>
                      <a:pt x="2213" y="1886"/>
                    </a:lnTo>
                    <a:lnTo>
                      <a:pt x="2276" y="2050"/>
                    </a:lnTo>
                    <a:lnTo>
                      <a:pt x="2299" y="2132"/>
                    </a:lnTo>
                    <a:lnTo>
                      <a:pt x="2371" y="2204"/>
                    </a:lnTo>
                    <a:lnTo>
                      <a:pt x="2393" y="2313"/>
                    </a:lnTo>
                    <a:lnTo>
                      <a:pt x="2467" y="2456"/>
                    </a:lnTo>
                    <a:lnTo>
                      <a:pt x="2428" y="2662"/>
                    </a:lnTo>
                    <a:lnTo>
                      <a:pt x="2446" y="2701"/>
                    </a:lnTo>
                    <a:lnTo>
                      <a:pt x="2303" y="2677"/>
                    </a:lnTo>
                    <a:lnTo>
                      <a:pt x="2188" y="2653"/>
                    </a:lnTo>
                    <a:lnTo>
                      <a:pt x="1869" y="2575"/>
                    </a:lnTo>
                    <a:lnTo>
                      <a:pt x="1685" y="2525"/>
                    </a:lnTo>
                    <a:lnTo>
                      <a:pt x="1489" y="2473"/>
                    </a:lnTo>
                    <a:lnTo>
                      <a:pt x="1450" y="2434"/>
                    </a:lnTo>
                    <a:lnTo>
                      <a:pt x="1448" y="2405"/>
                    </a:lnTo>
                    <a:lnTo>
                      <a:pt x="1465" y="2390"/>
                    </a:lnTo>
                    <a:lnTo>
                      <a:pt x="1437" y="2363"/>
                    </a:lnTo>
                    <a:lnTo>
                      <a:pt x="1450" y="2294"/>
                    </a:lnTo>
                    <a:lnTo>
                      <a:pt x="1405" y="2302"/>
                    </a:lnTo>
                    <a:lnTo>
                      <a:pt x="1393" y="2294"/>
                    </a:lnTo>
                    <a:lnTo>
                      <a:pt x="1397" y="2226"/>
                    </a:lnTo>
                    <a:lnTo>
                      <a:pt x="1376" y="2217"/>
                    </a:lnTo>
                    <a:lnTo>
                      <a:pt x="1335" y="2219"/>
                    </a:lnTo>
                    <a:lnTo>
                      <a:pt x="1312" y="2169"/>
                    </a:lnTo>
                    <a:lnTo>
                      <a:pt x="1343" y="2109"/>
                    </a:lnTo>
                    <a:lnTo>
                      <a:pt x="1312" y="2085"/>
                    </a:lnTo>
                    <a:lnTo>
                      <a:pt x="1315" y="2074"/>
                    </a:lnTo>
                    <a:lnTo>
                      <a:pt x="1175" y="1999"/>
                    </a:lnTo>
                    <a:lnTo>
                      <a:pt x="1205" y="1983"/>
                    </a:lnTo>
                    <a:lnTo>
                      <a:pt x="1221" y="1936"/>
                    </a:lnTo>
                    <a:lnTo>
                      <a:pt x="1184" y="1916"/>
                    </a:lnTo>
                    <a:lnTo>
                      <a:pt x="1166" y="1914"/>
                    </a:lnTo>
                    <a:lnTo>
                      <a:pt x="1136" y="1889"/>
                    </a:lnTo>
                    <a:lnTo>
                      <a:pt x="1113" y="1893"/>
                    </a:lnTo>
                    <a:lnTo>
                      <a:pt x="1105" y="1835"/>
                    </a:lnTo>
                    <a:lnTo>
                      <a:pt x="1105" y="1818"/>
                    </a:lnTo>
                    <a:lnTo>
                      <a:pt x="1046" y="1767"/>
                    </a:lnTo>
                    <a:lnTo>
                      <a:pt x="1045" y="1745"/>
                    </a:lnTo>
                    <a:lnTo>
                      <a:pt x="1085" y="1745"/>
                    </a:lnTo>
                    <a:lnTo>
                      <a:pt x="1050" y="1720"/>
                    </a:lnTo>
                    <a:lnTo>
                      <a:pt x="1108" y="1720"/>
                    </a:lnTo>
                    <a:lnTo>
                      <a:pt x="1085" y="1710"/>
                    </a:lnTo>
                    <a:lnTo>
                      <a:pt x="1092" y="1673"/>
                    </a:lnTo>
                    <a:lnTo>
                      <a:pt x="1049" y="1686"/>
                    </a:lnTo>
                    <a:lnTo>
                      <a:pt x="1058" y="1553"/>
                    </a:lnTo>
                    <a:lnTo>
                      <a:pt x="1018" y="1557"/>
                    </a:lnTo>
                    <a:lnTo>
                      <a:pt x="1023" y="1527"/>
                    </a:lnTo>
                    <a:lnTo>
                      <a:pt x="964" y="1517"/>
                    </a:lnTo>
                    <a:lnTo>
                      <a:pt x="935" y="1433"/>
                    </a:lnTo>
                    <a:lnTo>
                      <a:pt x="961" y="1365"/>
                    </a:lnTo>
                    <a:lnTo>
                      <a:pt x="932" y="1362"/>
                    </a:lnTo>
                    <a:lnTo>
                      <a:pt x="859" y="1260"/>
                    </a:lnTo>
                    <a:lnTo>
                      <a:pt x="886" y="1220"/>
                    </a:lnTo>
                    <a:lnTo>
                      <a:pt x="846" y="1209"/>
                    </a:lnTo>
                    <a:lnTo>
                      <a:pt x="828" y="1180"/>
                    </a:lnTo>
                    <a:lnTo>
                      <a:pt x="855" y="1135"/>
                    </a:lnTo>
                    <a:lnTo>
                      <a:pt x="882" y="1139"/>
                    </a:lnTo>
                    <a:lnTo>
                      <a:pt x="932" y="923"/>
                    </a:lnTo>
                    <a:lnTo>
                      <a:pt x="730" y="773"/>
                    </a:lnTo>
                    <a:lnTo>
                      <a:pt x="581" y="380"/>
                    </a:lnTo>
                    <a:lnTo>
                      <a:pt x="521" y="332"/>
                    </a:lnTo>
                    <a:lnTo>
                      <a:pt x="536" y="296"/>
                    </a:lnTo>
                    <a:lnTo>
                      <a:pt x="456" y="233"/>
                    </a:lnTo>
                    <a:lnTo>
                      <a:pt x="434" y="145"/>
                    </a:lnTo>
                    <a:lnTo>
                      <a:pt x="319" y="160"/>
                    </a:lnTo>
                    <a:lnTo>
                      <a:pt x="262" y="225"/>
                    </a:lnTo>
                    <a:lnTo>
                      <a:pt x="158" y="243"/>
                    </a:lnTo>
                    <a:lnTo>
                      <a:pt x="103" y="144"/>
                    </a:lnTo>
                    <a:lnTo>
                      <a:pt x="88" y="13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19" name="4988211.375345.375110.567.755"/>
            <p:cNvSpPr/>
            <p:nvPr/>
          </p:nvSpPr>
          <p:spPr>
            <a:xfrm>
              <a:off x="2599200" y="580320"/>
              <a:ext cx="1375920" cy="2022840"/>
            </a:xfrm>
            <a:custGeom>
              <a:avLst/>
              <a:gdLst/>
              <a:ahLst/>
              <a:rect l="l" t="t" r="r" b="b"/>
              <a:pathLst>
                <a:path w="1419" h="2313">
                  <a:moveTo>
                    <a:pt x="1185" y="1318"/>
                  </a:moveTo>
                  <a:lnTo>
                    <a:pt x="987" y="2313"/>
                  </a:lnTo>
                  <a:lnTo>
                    <a:pt x="777" y="2281"/>
                  </a:lnTo>
                  <a:lnTo>
                    <a:pt x="398" y="2212"/>
                  </a:lnTo>
                  <a:lnTo>
                    <a:pt x="380" y="2173"/>
                  </a:lnTo>
                  <a:lnTo>
                    <a:pt x="419" y="1967"/>
                  </a:lnTo>
                  <a:lnTo>
                    <a:pt x="345" y="1824"/>
                  </a:lnTo>
                  <a:lnTo>
                    <a:pt x="323" y="1715"/>
                  </a:lnTo>
                  <a:lnTo>
                    <a:pt x="251" y="1643"/>
                  </a:lnTo>
                  <a:lnTo>
                    <a:pt x="228" y="1561"/>
                  </a:lnTo>
                  <a:lnTo>
                    <a:pt x="165" y="1397"/>
                  </a:lnTo>
                  <a:lnTo>
                    <a:pt x="102" y="1316"/>
                  </a:lnTo>
                  <a:lnTo>
                    <a:pt x="86" y="1275"/>
                  </a:lnTo>
                  <a:lnTo>
                    <a:pt x="34" y="1220"/>
                  </a:lnTo>
                  <a:lnTo>
                    <a:pt x="28" y="1194"/>
                  </a:lnTo>
                  <a:lnTo>
                    <a:pt x="1" y="1197"/>
                  </a:lnTo>
                  <a:lnTo>
                    <a:pt x="14" y="1173"/>
                  </a:lnTo>
                  <a:lnTo>
                    <a:pt x="3" y="1157"/>
                  </a:lnTo>
                  <a:lnTo>
                    <a:pt x="16" y="1138"/>
                  </a:lnTo>
                  <a:lnTo>
                    <a:pt x="0" y="1130"/>
                  </a:lnTo>
                  <a:lnTo>
                    <a:pt x="27" y="1088"/>
                  </a:lnTo>
                  <a:lnTo>
                    <a:pt x="26" y="1068"/>
                  </a:lnTo>
                  <a:lnTo>
                    <a:pt x="47" y="1053"/>
                  </a:lnTo>
                  <a:lnTo>
                    <a:pt x="269" y="0"/>
                  </a:lnTo>
                  <a:lnTo>
                    <a:pt x="1419" y="241"/>
                  </a:lnTo>
                  <a:lnTo>
                    <a:pt x="1227" y="1139"/>
                  </a:lnTo>
                  <a:lnTo>
                    <a:pt x="1185" y="1318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0" name="4989222.875391104.375635"/>
            <p:cNvSpPr/>
            <p:nvPr/>
          </p:nvSpPr>
          <p:spPr>
            <a:xfrm>
              <a:off x="3525480" y="790920"/>
              <a:ext cx="1281960" cy="1910520"/>
            </a:xfrm>
            <a:custGeom>
              <a:avLst/>
              <a:gdLst/>
              <a:ahLst/>
              <a:rect l="l" t="t" r="r" b="b"/>
              <a:pathLst>
                <a:path w="1318" h="2184">
                  <a:moveTo>
                    <a:pt x="1064" y="2184"/>
                  </a:moveTo>
                  <a:lnTo>
                    <a:pt x="805" y="2164"/>
                  </a:lnTo>
                  <a:lnTo>
                    <a:pt x="201" y="2099"/>
                  </a:lnTo>
                  <a:lnTo>
                    <a:pt x="0" y="2072"/>
                  </a:lnTo>
                  <a:lnTo>
                    <a:pt x="461" y="0"/>
                  </a:lnTo>
                  <a:lnTo>
                    <a:pt x="1318" y="161"/>
                  </a:lnTo>
                  <a:lnTo>
                    <a:pt x="1064" y="218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321" name="4992256.875481.875128.51316"/>
            <p:cNvGrpSpPr/>
            <p:nvPr/>
          </p:nvGrpSpPr>
          <p:grpSpPr>
            <a:xfrm>
              <a:off x="5373360" y="1411920"/>
              <a:ext cx="2662560" cy="2354400"/>
              <a:chOff x="5373360" y="1411920"/>
              <a:chExt cx="2662560" cy="2354400"/>
            </a:xfrm>
          </p:grpSpPr>
          <p:sp>
            <p:nvSpPr>
              <p:cNvPr id="2322" name="4990285.125548.1253.257.255"/>
              <p:cNvSpPr/>
              <p:nvPr/>
            </p:nvSpPr>
            <p:spPr>
              <a:xfrm>
                <a:off x="6720120" y="1929600"/>
                <a:ext cx="146880" cy="59040"/>
              </a:xfrm>
              <a:custGeom>
                <a:avLst/>
                <a:gdLst/>
                <a:ahLst/>
                <a:rect l="l" t="t" r="r" b="b"/>
                <a:pathLst>
                  <a:path w="152" h="67">
                    <a:moveTo>
                      <a:pt x="152" y="50"/>
                    </a:moveTo>
                    <a:lnTo>
                      <a:pt x="124" y="67"/>
                    </a:lnTo>
                    <a:lnTo>
                      <a:pt x="34" y="49"/>
                    </a:lnTo>
                    <a:lnTo>
                      <a:pt x="11" y="50"/>
                    </a:lnTo>
                    <a:lnTo>
                      <a:pt x="0" y="31"/>
                    </a:lnTo>
                    <a:lnTo>
                      <a:pt x="41" y="0"/>
                    </a:lnTo>
                    <a:lnTo>
                      <a:pt x="117" y="0"/>
                    </a:lnTo>
                    <a:lnTo>
                      <a:pt x="152" y="5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3" name="4991256.875481.875128.51315"/>
              <p:cNvSpPr/>
              <p:nvPr/>
            </p:nvSpPr>
            <p:spPr>
              <a:xfrm>
                <a:off x="5373360" y="1411920"/>
                <a:ext cx="2662560" cy="2354400"/>
              </a:xfrm>
              <a:custGeom>
                <a:avLst/>
                <a:gdLst/>
                <a:ahLst/>
                <a:rect l="l" t="t" r="r" b="b"/>
                <a:pathLst>
                  <a:path w="2743" h="2690">
                    <a:moveTo>
                      <a:pt x="1284" y="367"/>
                    </a:moveTo>
                    <a:lnTo>
                      <a:pt x="1289" y="414"/>
                    </a:lnTo>
                    <a:lnTo>
                      <a:pt x="1351" y="577"/>
                    </a:lnTo>
                    <a:lnTo>
                      <a:pt x="1350" y="612"/>
                    </a:lnTo>
                    <a:lnTo>
                      <a:pt x="1368" y="657"/>
                    </a:lnTo>
                    <a:lnTo>
                      <a:pt x="1428" y="700"/>
                    </a:lnTo>
                    <a:lnTo>
                      <a:pt x="1484" y="744"/>
                    </a:lnTo>
                    <a:lnTo>
                      <a:pt x="1429" y="787"/>
                    </a:lnTo>
                    <a:lnTo>
                      <a:pt x="1430" y="798"/>
                    </a:lnTo>
                    <a:lnTo>
                      <a:pt x="1434" y="798"/>
                    </a:lnTo>
                    <a:lnTo>
                      <a:pt x="1504" y="776"/>
                    </a:lnTo>
                    <a:lnTo>
                      <a:pt x="1598" y="822"/>
                    </a:lnTo>
                    <a:lnTo>
                      <a:pt x="1633" y="868"/>
                    </a:lnTo>
                    <a:lnTo>
                      <a:pt x="1625" y="900"/>
                    </a:lnTo>
                    <a:lnTo>
                      <a:pt x="1616" y="933"/>
                    </a:lnTo>
                    <a:lnTo>
                      <a:pt x="1648" y="897"/>
                    </a:lnTo>
                    <a:lnTo>
                      <a:pt x="1728" y="889"/>
                    </a:lnTo>
                    <a:lnTo>
                      <a:pt x="1735" y="831"/>
                    </a:lnTo>
                    <a:lnTo>
                      <a:pt x="1763" y="808"/>
                    </a:lnTo>
                    <a:lnTo>
                      <a:pt x="1992" y="1698"/>
                    </a:lnTo>
                    <a:lnTo>
                      <a:pt x="2123" y="1849"/>
                    </a:lnTo>
                    <a:lnTo>
                      <a:pt x="2189" y="1891"/>
                    </a:lnTo>
                    <a:lnTo>
                      <a:pt x="2239" y="1870"/>
                    </a:lnTo>
                    <a:lnTo>
                      <a:pt x="2387" y="1913"/>
                    </a:lnTo>
                    <a:lnTo>
                      <a:pt x="2450" y="1915"/>
                    </a:lnTo>
                    <a:lnTo>
                      <a:pt x="2530" y="1946"/>
                    </a:lnTo>
                    <a:lnTo>
                      <a:pt x="2696" y="1851"/>
                    </a:lnTo>
                    <a:lnTo>
                      <a:pt x="2714" y="1867"/>
                    </a:lnTo>
                    <a:lnTo>
                      <a:pt x="2743" y="1930"/>
                    </a:lnTo>
                    <a:lnTo>
                      <a:pt x="2733" y="1941"/>
                    </a:lnTo>
                    <a:lnTo>
                      <a:pt x="2684" y="1982"/>
                    </a:lnTo>
                    <a:lnTo>
                      <a:pt x="2643" y="2039"/>
                    </a:lnTo>
                    <a:lnTo>
                      <a:pt x="2637" y="2051"/>
                    </a:lnTo>
                    <a:lnTo>
                      <a:pt x="2525" y="2153"/>
                    </a:lnTo>
                    <a:lnTo>
                      <a:pt x="2490" y="2153"/>
                    </a:lnTo>
                    <a:lnTo>
                      <a:pt x="2474" y="2161"/>
                    </a:lnTo>
                    <a:lnTo>
                      <a:pt x="2491" y="2184"/>
                    </a:lnTo>
                    <a:lnTo>
                      <a:pt x="2491" y="2209"/>
                    </a:lnTo>
                    <a:lnTo>
                      <a:pt x="2410" y="2203"/>
                    </a:lnTo>
                    <a:lnTo>
                      <a:pt x="2278" y="2252"/>
                    </a:lnTo>
                    <a:lnTo>
                      <a:pt x="2188" y="2332"/>
                    </a:lnTo>
                    <a:lnTo>
                      <a:pt x="2170" y="2383"/>
                    </a:lnTo>
                    <a:lnTo>
                      <a:pt x="2196" y="2400"/>
                    </a:lnTo>
                    <a:lnTo>
                      <a:pt x="2250" y="2383"/>
                    </a:lnTo>
                    <a:lnTo>
                      <a:pt x="2250" y="2401"/>
                    </a:lnTo>
                    <a:lnTo>
                      <a:pt x="2281" y="2432"/>
                    </a:lnTo>
                    <a:lnTo>
                      <a:pt x="2248" y="2432"/>
                    </a:lnTo>
                    <a:lnTo>
                      <a:pt x="2153" y="2446"/>
                    </a:lnTo>
                    <a:lnTo>
                      <a:pt x="2066" y="2522"/>
                    </a:lnTo>
                    <a:lnTo>
                      <a:pt x="1998" y="2512"/>
                    </a:lnTo>
                    <a:lnTo>
                      <a:pt x="1926" y="2556"/>
                    </a:lnTo>
                    <a:lnTo>
                      <a:pt x="1904" y="2592"/>
                    </a:lnTo>
                    <a:lnTo>
                      <a:pt x="1800" y="2686"/>
                    </a:lnTo>
                    <a:lnTo>
                      <a:pt x="1715" y="2690"/>
                    </a:lnTo>
                    <a:lnTo>
                      <a:pt x="1712" y="2662"/>
                    </a:lnTo>
                    <a:lnTo>
                      <a:pt x="1723" y="2632"/>
                    </a:lnTo>
                    <a:lnTo>
                      <a:pt x="1747" y="2616"/>
                    </a:lnTo>
                    <a:lnTo>
                      <a:pt x="1758" y="2623"/>
                    </a:lnTo>
                    <a:lnTo>
                      <a:pt x="1793" y="2616"/>
                    </a:lnTo>
                    <a:lnTo>
                      <a:pt x="1794" y="2596"/>
                    </a:lnTo>
                    <a:lnTo>
                      <a:pt x="1771" y="2572"/>
                    </a:lnTo>
                    <a:lnTo>
                      <a:pt x="1773" y="2576"/>
                    </a:lnTo>
                    <a:lnTo>
                      <a:pt x="1781" y="2567"/>
                    </a:lnTo>
                    <a:lnTo>
                      <a:pt x="1786" y="2565"/>
                    </a:lnTo>
                    <a:lnTo>
                      <a:pt x="1792" y="2553"/>
                    </a:lnTo>
                    <a:lnTo>
                      <a:pt x="1785" y="2526"/>
                    </a:lnTo>
                    <a:lnTo>
                      <a:pt x="1790" y="2493"/>
                    </a:lnTo>
                    <a:lnTo>
                      <a:pt x="1777" y="2471"/>
                    </a:lnTo>
                    <a:lnTo>
                      <a:pt x="1786" y="2447"/>
                    </a:lnTo>
                    <a:lnTo>
                      <a:pt x="1831" y="2422"/>
                    </a:lnTo>
                    <a:lnTo>
                      <a:pt x="1851" y="2399"/>
                    </a:lnTo>
                    <a:lnTo>
                      <a:pt x="1844" y="2286"/>
                    </a:lnTo>
                    <a:lnTo>
                      <a:pt x="1832" y="2250"/>
                    </a:lnTo>
                    <a:lnTo>
                      <a:pt x="1857" y="2102"/>
                    </a:lnTo>
                    <a:lnTo>
                      <a:pt x="1808" y="2013"/>
                    </a:lnTo>
                    <a:lnTo>
                      <a:pt x="1822" y="2012"/>
                    </a:lnTo>
                    <a:lnTo>
                      <a:pt x="1886" y="2054"/>
                    </a:lnTo>
                    <a:lnTo>
                      <a:pt x="1907" y="2094"/>
                    </a:lnTo>
                    <a:lnTo>
                      <a:pt x="1953" y="2101"/>
                    </a:lnTo>
                    <a:lnTo>
                      <a:pt x="2012" y="2107"/>
                    </a:lnTo>
                    <a:lnTo>
                      <a:pt x="2031" y="2083"/>
                    </a:lnTo>
                    <a:lnTo>
                      <a:pt x="2021" y="2048"/>
                    </a:lnTo>
                    <a:lnTo>
                      <a:pt x="2051" y="2039"/>
                    </a:lnTo>
                    <a:lnTo>
                      <a:pt x="2056" y="2025"/>
                    </a:lnTo>
                    <a:lnTo>
                      <a:pt x="2016" y="2001"/>
                    </a:lnTo>
                    <a:lnTo>
                      <a:pt x="1998" y="1950"/>
                    </a:lnTo>
                    <a:lnTo>
                      <a:pt x="1941" y="1919"/>
                    </a:lnTo>
                    <a:lnTo>
                      <a:pt x="1910" y="1870"/>
                    </a:lnTo>
                    <a:lnTo>
                      <a:pt x="1792" y="1864"/>
                    </a:lnTo>
                    <a:lnTo>
                      <a:pt x="1612" y="1870"/>
                    </a:lnTo>
                    <a:lnTo>
                      <a:pt x="1479" y="1863"/>
                    </a:lnTo>
                    <a:lnTo>
                      <a:pt x="1434" y="1816"/>
                    </a:lnTo>
                    <a:lnTo>
                      <a:pt x="1424" y="1770"/>
                    </a:lnTo>
                    <a:lnTo>
                      <a:pt x="1390" y="1746"/>
                    </a:lnTo>
                    <a:lnTo>
                      <a:pt x="1387" y="1698"/>
                    </a:lnTo>
                    <a:lnTo>
                      <a:pt x="1351" y="1653"/>
                    </a:lnTo>
                    <a:lnTo>
                      <a:pt x="1335" y="1589"/>
                    </a:lnTo>
                    <a:lnTo>
                      <a:pt x="1328" y="1571"/>
                    </a:lnTo>
                    <a:lnTo>
                      <a:pt x="1272" y="1591"/>
                    </a:lnTo>
                    <a:lnTo>
                      <a:pt x="1229" y="1583"/>
                    </a:lnTo>
                    <a:lnTo>
                      <a:pt x="1151" y="1452"/>
                    </a:lnTo>
                    <a:lnTo>
                      <a:pt x="1082" y="1448"/>
                    </a:lnTo>
                    <a:lnTo>
                      <a:pt x="1078" y="1512"/>
                    </a:lnTo>
                    <a:lnTo>
                      <a:pt x="1035" y="1440"/>
                    </a:lnTo>
                    <a:lnTo>
                      <a:pt x="963" y="1424"/>
                    </a:lnTo>
                    <a:lnTo>
                      <a:pt x="947" y="1437"/>
                    </a:lnTo>
                    <a:lnTo>
                      <a:pt x="956" y="1467"/>
                    </a:lnTo>
                    <a:lnTo>
                      <a:pt x="932" y="1516"/>
                    </a:lnTo>
                    <a:lnTo>
                      <a:pt x="914" y="1497"/>
                    </a:lnTo>
                    <a:lnTo>
                      <a:pt x="882" y="1549"/>
                    </a:lnTo>
                    <a:lnTo>
                      <a:pt x="866" y="1527"/>
                    </a:lnTo>
                    <a:lnTo>
                      <a:pt x="862" y="1536"/>
                    </a:lnTo>
                    <a:lnTo>
                      <a:pt x="837" y="1601"/>
                    </a:lnTo>
                    <a:lnTo>
                      <a:pt x="792" y="1636"/>
                    </a:lnTo>
                    <a:lnTo>
                      <a:pt x="759" y="1651"/>
                    </a:lnTo>
                    <a:lnTo>
                      <a:pt x="722" y="1652"/>
                    </a:lnTo>
                    <a:lnTo>
                      <a:pt x="709" y="1657"/>
                    </a:lnTo>
                    <a:lnTo>
                      <a:pt x="690" y="1645"/>
                    </a:lnTo>
                    <a:lnTo>
                      <a:pt x="681" y="1640"/>
                    </a:lnTo>
                    <a:lnTo>
                      <a:pt x="669" y="1638"/>
                    </a:lnTo>
                    <a:lnTo>
                      <a:pt x="593" y="1640"/>
                    </a:lnTo>
                    <a:lnTo>
                      <a:pt x="577" y="1621"/>
                    </a:lnTo>
                    <a:lnTo>
                      <a:pt x="572" y="1618"/>
                    </a:lnTo>
                    <a:lnTo>
                      <a:pt x="521" y="1652"/>
                    </a:lnTo>
                    <a:lnTo>
                      <a:pt x="505" y="1656"/>
                    </a:lnTo>
                    <a:lnTo>
                      <a:pt x="487" y="1656"/>
                    </a:lnTo>
                    <a:lnTo>
                      <a:pt x="474" y="1645"/>
                    </a:lnTo>
                    <a:lnTo>
                      <a:pt x="464" y="1634"/>
                    </a:lnTo>
                    <a:lnTo>
                      <a:pt x="434" y="1626"/>
                    </a:lnTo>
                    <a:lnTo>
                      <a:pt x="421" y="1606"/>
                    </a:lnTo>
                    <a:lnTo>
                      <a:pt x="409" y="1604"/>
                    </a:lnTo>
                    <a:lnTo>
                      <a:pt x="399" y="1606"/>
                    </a:lnTo>
                    <a:lnTo>
                      <a:pt x="387" y="1626"/>
                    </a:lnTo>
                    <a:lnTo>
                      <a:pt x="376" y="1620"/>
                    </a:lnTo>
                    <a:lnTo>
                      <a:pt x="369" y="1597"/>
                    </a:lnTo>
                    <a:lnTo>
                      <a:pt x="361" y="1591"/>
                    </a:lnTo>
                    <a:lnTo>
                      <a:pt x="357" y="1593"/>
                    </a:lnTo>
                    <a:lnTo>
                      <a:pt x="346" y="1583"/>
                    </a:lnTo>
                    <a:lnTo>
                      <a:pt x="350" y="1571"/>
                    </a:lnTo>
                    <a:lnTo>
                      <a:pt x="344" y="1571"/>
                    </a:lnTo>
                    <a:lnTo>
                      <a:pt x="305" y="1558"/>
                    </a:lnTo>
                    <a:lnTo>
                      <a:pt x="252" y="1559"/>
                    </a:lnTo>
                    <a:lnTo>
                      <a:pt x="237" y="1581"/>
                    </a:lnTo>
                    <a:lnTo>
                      <a:pt x="204" y="1583"/>
                    </a:lnTo>
                    <a:lnTo>
                      <a:pt x="204" y="1571"/>
                    </a:lnTo>
                    <a:lnTo>
                      <a:pt x="197" y="1559"/>
                    </a:lnTo>
                    <a:lnTo>
                      <a:pt x="165" y="1555"/>
                    </a:lnTo>
                    <a:lnTo>
                      <a:pt x="149" y="1559"/>
                    </a:lnTo>
                    <a:lnTo>
                      <a:pt x="142" y="1549"/>
                    </a:lnTo>
                    <a:lnTo>
                      <a:pt x="122" y="1544"/>
                    </a:lnTo>
                    <a:lnTo>
                      <a:pt x="111" y="1549"/>
                    </a:lnTo>
                    <a:lnTo>
                      <a:pt x="82" y="1530"/>
                    </a:lnTo>
                    <a:lnTo>
                      <a:pt x="83" y="1501"/>
                    </a:lnTo>
                    <a:lnTo>
                      <a:pt x="78" y="1473"/>
                    </a:lnTo>
                    <a:lnTo>
                      <a:pt x="74" y="1436"/>
                    </a:lnTo>
                    <a:lnTo>
                      <a:pt x="49" y="1425"/>
                    </a:lnTo>
                    <a:lnTo>
                      <a:pt x="14" y="1433"/>
                    </a:lnTo>
                    <a:lnTo>
                      <a:pt x="0" y="821"/>
                    </a:lnTo>
                    <a:lnTo>
                      <a:pt x="710" y="0"/>
                    </a:lnTo>
                    <a:lnTo>
                      <a:pt x="925" y="98"/>
                    </a:lnTo>
                    <a:lnTo>
                      <a:pt x="996" y="181"/>
                    </a:lnTo>
                    <a:lnTo>
                      <a:pt x="1187" y="235"/>
                    </a:lnTo>
                    <a:lnTo>
                      <a:pt x="1253" y="274"/>
                    </a:lnTo>
                    <a:lnTo>
                      <a:pt x="1284" y="36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24" name="4993312.5673.58.87513.3755"/>
            <p:cNvSpPr/>
            <p:nvPr/>
          </p:nvSpPr>
          <p:spPr>
            <a:xfrm>
              <a:off x="9267120" y="2431440"/>
              <a:ext cx="271080" cy="163080"/>
            </a:xfrm>
            <a:custGeom>
              <a:avLst/>
              <a:gdLst/>
              <a:ahLst/>
              <a:rect l="l" t="t" r="r" b="b"/>
              <a:pathLst>
                <a:path w="280" h="187">
                  <a:moveTo>
                    <a:pt x="110" y="97"/>
                  </a:moveTo>
                  <a:lnTo>
                    <a:pt x="112" y="106"/>
                  </a:lnTo>
                  <a:lnTo>
                    <a:pt x="125" y="99"/>
                  </a:lnTo>
                  <a:lnTo>
                    <a:pt x="139" y="116"/>
                  </a:lnTo>
                  <a:lnTo>
                    <a:pt x="152" y="109"/>
                  </a:lnTo>
                  <a:lnTo>
                    <a:pt x="167" y="122"/>
                  </a:lnTo>
                  <a:lnTo>
                    <a:pt x="164" y="112"/>
                  </a:lnTo>
                  <a:lnTo>
                    <a:pt x="208" y="106"/>
                  </a:lnTo>
                  <a:lnTo>
                    <a:pt x="198" y="102"/>
                  </a:lnTo>
                  <a:lnTo>
                    <a:pt x="208" y="99"/>
                  </a:lnTo>
                  <a:lnTo>
                    <a:pt x="280" y="91"/>
                  </a:lnTo>
                  <a:lnTo>
                    <a:pt x="261" y="112"/>
                  </a:lnTo>
                  <a:lnTo>
                    <a:pt x="239" y="116"/>
                  </a:lnTo>
                  <a:lnTo>
                    <a:pt x="234" y="132"/>
                  </a:lnTo>
                  <a:lnTo>
                    <a:pt x="223" y="129"/>
                  </a:lnTo>
                  <a:lnTo>
                    <a:pt x="231" y="133"/>
                  </a:lnTo>
                  <a:lnTo>
                    <a:pt x="208" y="142"/>
                  </a:lnTo>
                  <a:lnTo>
                    <a:pt x="219" y="155"/>
                  </a:lnTo>
                  <a:lnTo>
                    <a:pt x="223" y="149"/>
                  </a:lnTo>
                  <a:lnTo>
                    <a:pt x="226" y="159"/>
                  </a:lnTo>
                  <a:lnTo>
                    <a:pt x="223" y="169"/>
                  </a:lnTo>
                  <a:lnTo>
                    <a:pt x="208" y="176"/>
                  </a:lnTo>
                  <a:lnTo>
                    <a:pt x="226" y="176"/>
                  </a:lnTo>
                  <a:lnTo>
                    <a:pt x="208" y="183"/>
                  </a:lnTo>
                  <a:lnTo>
                    <a:pt x="186" y="187"/>
                  </a:lnTo>
                  <a:lnTo>
                    <a:pt x="172" y="172"/>
                  </a:lnTo>
                  <a:lnTo>
                    <a:pt x="156" y="176"/>
                  </a:lnTo>
                  <a:lnTo>
                    <a:pt x="178" y="153"/>
                  </a:lnTo>
                  <a:lnTo>
                    <a:pt x="172" y="159"/>
                  </a:lnTo>
                  <a:lnTo>
                    <a:pt x="172" y="149"/>
                  </a:lnTo>
                  <a:lnTo>
                    <a:pt x="152" y="149"/>
                  </a:lnTo>
                  <a:lnTo>
                    <a:pt x="161" y="132"/>
                  </a:lnTo>
                  <a:lnTo>
                    <a:pt x="152" y="142"/>
                  </a:lnTo>
                  <a:lnTo>
                    <a:pt x="141" y="133"/>
                  </a:lnTo>
                  <a:lnTo>
                    <a:pt x="145" y="142"/>
                  </a:lnTo>
                  <a:lnTo>
                    <a:pt x="139" y="153"/>
                  </a:lnTo>
                  <a:lnTo>
                    <a:pt x="149" y="149"/>
                  </a:lnTo>
                  <a:lnTo>
                    <a:pt x="139" y="160"/>
                  </a:lnTo>
                  <a:lnTo>
                    <a:pt x="110" y="149"/>
                  </a:lnTo>
                  <a:lnTo>
                    <a:pt x="90" y="149"/>
                  </a:lnTo>
                  <a:lnTo>
                    <a:pt x="70" y="132"/>
                  </a:lnTo>
                  <a:lnTo>
                    <a:pt x="75" y="125"/>
                  </a:lnTo>
                  <a:lnTo>
                    <a:pt x="75" y="120"/>
                  </a:lnTo>
                  <a:lnTo>
                    <a:pt x="55" y="116"/>
                  </a:lnTo>
                  <a:lnTo>
                    <a:pt x="51" y="122"/>
                  </a:lnTo>
                  <a:lnTo>
                    <a:pt x="35" y="122"/>
                  </a:lnTo>
                  <a:lnTo>
                    <a:pt x="41" y="78"/>
                  </a:lnTo>
                  <a:lnTo>
                    <a:pt x="35" y="85"/>
                  </a:lnTo>
                  <a:lnTo>
                    <a:pt x="23" y="78"/>
                  </a:lnTo>
                  <a:lnTo>
                    <a:pt x="10" y="82"/>
                  </a:lnTo>
                  <a:lnTo>
                    <a:pt x="0" y="75"/>
                  </a:lnTo>
                  <a:lnTo>
                    <a:pt x="30" y="28"/>
                  </a:lnTo>
                  <a:lnTo>
                    <a:pt x="51" y="0"/>
                  </a:lnTo>
                  <a:lnTo>
                    <a:pt x="54" y="34"/>
                  </a:lnTo>
                  <a:lnTo>
                    <a:pt x="38" y="55"/>
                  </a:lnTo>
                  <a:lnTo>
                    <a:pt x="41" y="65"/>
                  </a:lnTo>
                  <a:lnTo>
                    <a:pt x="49" y="65"/>
                  </a:lnTo>
                  <a:lnTo>
                    <a:pt x="43" y="61"/>
                  </a:lnTo>
                  <a:lnTo>
                    <a:pt x="62" y="71"/>
                  </a:lnTo>
                  <a:lnTo>
                    <a:pt x="62" y="82"/>
                  </a:lnTo>
                  <a:lnTo>
                    <a:pt x="66" y="89"/>
                  </a:lnTo>
                  <a:lnTo>
                    <a:pt x="55" y="106"/>
                  </a:lnTo>
                  <a:lnTo>
                    <a:pt x="70" y="99"/>
                  </a:lnTo>
                  <a:lnTo>
                    <a:pt x="70" y="112"/>
                  </a:lnTo>
                  <a:lnTo>
                    <a:pt x="79" y="112"/>
                  </a:lnTo>
                  <a:lnTo>
                    <a:pt x="78" y="97"/>
                  </a:lnTo>
                  <a:lnTo>
                    <a:pt x="82" y="89"/>
                  </a:lnTo>
                  <a:lnTo>
                    <a:pt x="90" y="97"/>
                  </a:lnTo>
                  <a:lnTo>
                    <a:pt x="90" y="89"/>
                  </a:lnTo>
                  <a:lnTo>
                    <a:pt x="110" y="9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325" name="4999309668.2536.62532.8756"/>
            <p:cNvGrpSpPr/>
            <p:nvPr/>
          </p:nvGrpSpPr>
          <p:grpSpPr>
            <a:xfrm>
              <a:off x="9161640" y="2368080"/>
              <a:ext cx="667080" cy="667440"/>
              <a:chOff x="9161640" y="2368080"/>
              <a:chExt cx="667080" cy="667440"/>
            </a:xfrm>
          </p:grpSpPr>
          <p:sp>
            <p:nvSpPr>
              <p:cNvPr id="2326" name="4997320.375668.2525.2527.6255"/>
              <p:cNvSpPr/>
              <p:nvPr/>
            </p:nvSpPr>
            <p:spPr>
              <a:xfrm>
                <a:off x="9161640" y="2575080"/>
                <a:ext cx="560880" cy="460440"/>
              </a:xfrm>
              <a:custGeom>
                <a:avLst/>
                <a:gdLst/>
                <a:ahLst/>
                <a:rect l="l" t="t" r="r" b="b"/>
                <a:pathLst>
                  <a:path w="579" h="526">
                    <a:moveTo>
                      <a:pt x="160" y="103"/>
                    </a:moveTo>
                    <a:lnTo>
                      <a:pt x="145" y="133"/>
                    </a:lnTo>
                    <a:lnTo>
                      <a:pt x="161" y="161"/>
                    </a:lnTo>
                    <a:lnTo>
                      <a:pt x="191" y="146"/>
                    </a:lnTo>
                    <a:lnTo>
                      <a:pt x="228" y="153"/>
                    </a:lnTo>
                    <a:lnTo>
                      <a:pt x="273" y="133"/>
                    </a:lnTo>
                    <a:lnTo>
                      <a:pt x="297" y="136"/>
                    </a:lnTo>
                    <a:lnTo>
                      <a:pt x="235" y="181"/>
                    </a:lnTo>
                    <a:lnTo>
                      <a:pt x="160" y="192"/>
                    </a:lnTo>
                    <a:lnTo>
                      <a:pt x="68" y="302"/>
                    </a:lnTo>
                    <a:lnTo>
                      <a:pt x="7" y="345"/>
                    </a:lnTo>
                    <a:lnTo>
                      <a:pt x="0" y="380"/>
                    </a:lnTo>
                    <a:lnTo>
                      <a:pt x="27" y="360"/>
                    </a:lnTo>
                    <a:lnTo>
                      <a:pt x="7" y="400"/>
                    </a:lnTo>
                    <a:lnTo>
                      <a:pt x="29" y="461"/>
                    </a:lnTo>
                    <a:lnTo>
                      <a:pt x="105" y="526"/>
                    </a:lnTo>
                    <a:lnTo>
                      <a:pt x="138" y="514"/>
                    </a:lnTo>
                    <a:lnTo>
                      <a:pt x="140" y="498"/>
                    </a:lnTo>
                    <a:lnTo>
                      <a:pt x="171" y="475"/>
                    </a:lnTo>
                    <a:lnTo>
                      <a:pt x="234" y="371"/>
                    </a:lnTo>
                    <a:lnTo>
                      <a:pt x="244" y="309"/>
                    </a:lnTo>
                    <a:lnTo>
                      <a:pt x="303" y="289"/>
                    </a:lnTo>
                    <a:lnTo>
                      <a:pt x="314" y="256"/>
                    </a:lnTo>
                    <a:lnTo>
                      <a:pt x="325" y="255"/>
                    </a:lnTo>
                    <a:lnTo>
                      <a:pt x="434" y="183"/>
                    </a:lnTo>
                    <a:lnTo>
                      <a:pt x="553" y="79"/>
                    </a:lnTo>
                    <a:lnTo>
                      <a:pt x="579" y="63"/>
                    </a:lnTo>
                    <a:lnTo>
                      <a:pt x="543" y="54"/>
                    </a:lnTo>
                    <a:lnTo>
                      <a:pt x="543" y="32"/>
                    </a:lnTo>
                    <a:lnTo>
                      <a:pt x="516" y="16"/>
                    </a:lnTo>
                    <a:lnTo>
                      <a:pt x="470" y="33"/>
                    </a:lnTo>
                    <a:lnTo>
                      <a:pt x="446" y="0"/>
                    </a:lnTo>
                    <a:lnTo>
                      <a:pt x="377" y="56"/>
                    </a:lnTo>
                    <a:lnTo>
                      <a:pt x="266" y="56"/>
                    </a:lnTo>
                    <a:lnTo>
                      <a:pt x="204" y="46"/>
                    </a:lnTo>
                    <a:lnTo>
                      <a:pt x="160" y="103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7" name="4998309692.37512.258.755"/>
              <p:cNvSpPr/>
              <p:nvPr/>
            </p:nvSpPr>
            <p:spPr>
              <a:xfrm>
                <a:off x="9651240" y="2368080"/>
                <a:ext cx="177480" cy="223200"/>
              </a:xfrm>
              <a:custGeom>
                <a:avLst/>
                <a:gdLst/>
                <a:ahLst/>
                <a:rect l="l" t="t" r="r" b="b"/>
                <a:pathLst>
                  <a:path w="182" h="257">
                    <a:moveTo>
                      <a:pt x="88" y="135"/>
                    </a:moveTo>
                    <a:lnTo>
                      <a:pt x="78" y="42"/>
                    </a:lnTo>
                    <a:lnTo>
                      <a:pt x="41" y="0"/>
                    </a:lnTo>
                    <a:lnTo>
                      <a:pt x="0" y="152"/>
                    </a:lnTo>
                    <a:lnTo>
                      <a:pt x="4" y="238"/>
                    </a:lnTo>
                    <a:lnTo>
                      <a:pt x="16" y="249"/>
                    </a:lnTo>
                    <a:lnTo>
                      <a:pt x="46" y="257"/>
                    </a:lnTo>
                    <a:lnTo>
                      <a:pt x="125" y="229"/>
                    </a:lnTo>
                    <a:lnTo>
                      <a:pt x="182" y="152"/>
                    </a:lnTo>
                    <a:lnTo>
                      <a:pt x="172" y="120"/>
                    </a:lnTo>
                    <a:lnTo>
                      <a:pt x="151" y="117"/>
                    </a:lnTo>
                    <a:lnTo>
                      <a:pt x="133" y="132"/>
                    </a:lnTo>
                    <a:lnTo>
                      <a:pt x="112" y="125"/>
                    </a:lnTo>
                    <a:lnTo>
                      <a:pt x="94" y="144"/>
                    </a:lnTo>
                    <a:lnTo>
                      <a:pt x="88" y="13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28" name="5000309.125642.87526.2535.1255"/>
            <p:cNvSpPr/>
            <p:nvPr/>
          </p:nvSpPr>
          <p:spPr>
            <a:xfrm>
              <a:off x="8645400" y="2369880"/>
              <a:ext cx="714600" cy="480600"/>
            </a:xfrm>
            <a:custGeom>
              <a:avLst/>
              <a:gdLst/>
              <a:ahLst/>
              <a:rect l="l" t="t" r="r" b="b"/>
              <a:pathLst>
                <a:path w="735" h="548">
                  <a:moveTo>
                    <a:pt x="4" y="211"/>
                  </a:moveTo>
                  <a:lnTo>
                    <a:pt x="0" y="235"/>
                  </a:lnTo>
                  <a:lnTo>
                    <a:pt x="11" y="246"/>
                  </a:lnTo>
                  <a:lnTo>
                    <a:pt x="20" y="239"/>
                  </a:lnTo>
                  <a:lnTo>
                    <a:pt x="49" y="216"/>
                  </a:lnTo>
                  <a:lnTo>
                    <a:pt x="69" y="208"/>
                  </a:lnTo>
                  <a:lnTo>
                    <a:pt x="74" y="208"/>
                  </a:lnTo>
                  <a:lnTo>
                    <a:pt x="77" y="196"/>
                  </a:lnTo>
                  <a:lnTo>
                    <a:pt x="86" y="190"/>
                  </a:lnTo>
                  <a:lnTo>
                    <a:pt x="98" y="190"/>
                  </a:lnTo>
                  <a:lnTo>
                    <a:pt x="112" y="191"/>
                  </a:lnTo>
                  <a:lnTo>
                    <a:pt x="168" y="231"/>
                  </a:lnTo>
                  <a:lnTo>
                    <a:pt x="239" y="434"/>
                  </a:lnTo>
                  <a:lnTo>
                    <a:pt x="239" y="441"/>
                  </a:lnTo>
                  <a:lnTo>
                    <a:pt x="246" y="466"/>
                  </a:lnTo>
                  <a:lnTo>
                    <a:pt x="254" y="472"/>
                  </a:lnTo>
                  <a:lnTo>
                    <a:pt x="264" y="472"/>
                  </a:lnTo>
                  <a:lnTo>
                    <a:pt x="288" y="482"/>
                  </a:lnTo>
                  <a:lnTo>
                    <a:pt x="290" y="476"/>
                  </a:lnTo>
                  <a:lnTo>
                    <a:pt x="301" y="476"/>
                  </a:lnTo>
                  <a:lnTo>
                    <a:pt x="303" y="485"/>
                  </a:lnTo>
                  <a:lnTo>
                    <a:pt x="304" y="494"/>
                  </a:lnTo>
                  <a:lnTo>
                    <a:pt x="303" y="498"/>
                  </a:lnTo>
                  <a:lnTo>
                    <a:pt x="313" y="544"/>
                  </a:lnTo>
                  <a:lnTo>
                    <a:pt x="328" y="548"/>
                  </a:lnTo>
                  <a:lnTo>
                    <a:pt x="340" y="547"/>
                  </a:lnTo>
                  <a:lnTo>
                    <a:pt x="344" y="540"/>
                  </a:lnTo>
                  <a:lnTo>
                    <a:pt x="355" y="539"/>
                  </a:lnTo>
                  <a:lnTo>
                    <a:pt x="382" y="521"/>
                  </a:lnTo>
                  <a:lnTo>
                    <a:pt x="453" y="515"/>
                  </a:lnTo>
                  <a:lnTo>
                    <a:pt x="507" y="472"/>
                  </a:lnTo>
                  <a:lnTo>
                    <a:pt x="558" y="458"/>
                  </a:lnTo>
                  <a:lnTo>
                    <a:pt x="652" y="356"/>
                  </a:lnTo>
                  <a:lnTo>
                    <a:pt x="667" y="324"/>
                  </a:lnTo>
                  <a:lnTo>
                    <a:pt x="691" y="341"/>
                  </a:lnTo>
                  <a:lnTo>
                    <a:pt x="735" y="284"/>
                  </a:lnTo>
                  <a:lnTo>
                    <a:pt x="728" y="257"/>
                  </a:lnTo>
                  <a:lnTo>
                    <a:pt x="667" y="249"/>
                  </a:lnTo>
                  <a:lnTo>
                    <a:pt x="607" y="216"/>
                  </a:lnTo>
                  <a:lnTo>
                    <a:pt x="564" y="122"/>
                  </a:lnTo>
                  <a:lnTo>
                    <a:pt x="547" y="129"/>
                  </a:lnTo>
                  <a:lnTo>
                    <a:pt x="532" y="122"/>
                  </a:lnTo>
                  <a:lnTo>
                    <a:pt x="546" y="85"/>
                  </a:lnTo>
                  <a:lnTo>
                    <a:pt x="536" y="10"/>
                  </a:lnTo>
                  <a:lnTo>
                    <a:pt x="501" y="0"/>
                  </a:lnTo>
                  <a:lnTo>
                    <a:pt x="442" y="42"/>
                  </a:lnTo>
                  <a:lnTo>
                    <a:pt x="418" y="20"/>
                  </a:lnTo>
                  <a:lnTo>
                    <a:pt x="386" y="8"/>
                  </a:lnTo>
                  <a:lnTo>
                    <a:pt x="343" y="0"/>
                  </a:lnTo>
                  <a:lnTo>
                    <a:pt x="312" y="39"/>
                  </a:lnTo>
                  <a:lnTo>
                    <a:pt x="222" y="82"/>
                  </a:lnTo>
                  <a:lnTo>
                    <a:pt x="139" y="81"/>
                  </a:lnTo>
                  <a:lnTo>
                    <a:pt x="106" y="122"/>
                  </a:lnTo>
                  <a:lnTo>
                    <a:pt x="73" y="157"/>
                  </a:lnTo>
                  <a:lnTo>
                    <a:pt x="4" y="21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9" name="5039372.375562.37517.528.755"/>
            <p:cNvSpPr/>
            <p:nvPr/>
          </p:nvSpPr>
          <p:spPr>
            <a:xfrm>
              <a:off x="7009560" y="3528000"/>
              <a:ext cx="583920" cy="319320"/>
            </a:xfrm>
            <a:custGeom>
              <a:avLst/>
              <a:gdLst/>
              <a:ahLst/>
              <a:rect l="l" t="t" r="r" b="b"/>
              <a:pathLst>
                <a:path w="600" h="367">
                  <a:moveTo>
                    <a:pt x="399" y="220"/>
                  </a:moveTo>
                  <a:lnTo>
                    <a:pt x="328" y="256"/>
                  </a:lnTo>
                  <a:lnTo>
                    <a:pt x="299" y="273"/>
                  </a:lnTo>
                  <a:lnTo>
                    <a:pt x="285" y="285"/>
                  </a:lnTo>
                  <a:lnTo>
                    <a:pt x="246" y="329"/>
                  </a:lnTo>
                  <a:lnTo>
                    <a:pt x="231" y="337"/>
                  </a:lnTo>
                  <a:lnTo>
                    <a:pt x="223" y="336"/>
                  </a:lnTo>
                  <a:lnTo>
                    <a:pt x="199" y="336"/>
                  </a:lnTo>
                  <a:lnTo>
                    <a:pt x="187" y="338"/>
                  </a:lnTo>
                  <a:lnTo>
                    <a:pt x="146" y="367"/>
                  </a:lnTo>
                  <a:lnTo>
                    <a:pt x="134" y="364"/>
                  </a:lnTo>
                  <a:lnTo>
                    <a:pt x="113" y="354"/>
                  </a:lnTo>
                  <a:lnTo>
                    <a:pt x="106" y="360"/>
                  </a:lnTo>
                  <a:lnTo>
                    <a:pt x="94" y="356"/>
                  </a:lnTo>
                  <a:lnTo>
                    <a:pt x="102" y="346"/>
                  </a:lnTo>
                  <a:lnTo>
                    <a:pt x="95" y="345"/>
                  </a:lnTo>
                  <a:lnTo>
                    <a:pt x="76" y="340"/>
                  </a:lnTo>
                  <a:lnTo>
                    <a:pt x="25" y="326"/>
                  </a:lnTo>
                  <a:lnTo>
                    <a:pt x="19" y="318"/>
                  </a:lnTo>
                  <a:lnTo>
                    <a:pt x="0" y="329"/>
                  </a:lnTo>
                  <a:lnTo>
                    <a:pt x="0" y="317"/>
                  </a:lnTo>
                  <a:lnTo>
                    <a:pt x="1" y="309"/>
                  </a:lnTo>
                  <a:lnTo>
                    <a:pt x="23" y="267"/>
                  </a:lnTo>
                  <a:lnTo>
                    <a:pt x="32" y="256"/>
                  </a:lnTo>
                  <a:lnTo>
                    <a:pt x="119" y="252"/>
                  </a:lnTo>
                  <a:lnTo>
                    <a:pt x="221" y="162"/>
                  </a:lnTo>
                  <a:lnTo>
                    <a:pt x="244" y="122"/>
                  </a:lnTo>
                  <a:lnTo>
                    <a:pt x="315" y="83"/>
                  </a:lnTo>
                  <a:lnTo>
                    <a:pt x="381" y="90"/>
                  </a:lnTo>
                  <a:lnTo>
                    <a:pt x="471" y="11"/>
                  </a:lnTo>
                  <a:lnTo>
                    <a:pt x="567" y="0"/>
                  </a:lnTo>
                  <a:lnTo>
                    <a:pt x="595" y="0"/>
                  </a:lnTo>
                  <a:lnTo>
                    <a:pt x="599" y="7"/>
                  </a:lnTo>
                  <a:lnTo>
                    <a:pt x="600" y="17"/>
                  </a:lnTo>
                  <a:lnTo>
                    <a:pt x="595" y="32"/>
                  </a:lnTo>
                  <a:lnTo>
                    <a:pt x="590" y="39"/>
                  </a:lnTo>
                  <a:lnTo>
                    <a:pt x="577" y="66"/>
                  </a:lnTo>
                  <a:lnTo>
                    <a:pt x="518" y="125"/>
                  </a:lnTo>
                  <a:lnTo>
                    <a:pt x="497" y="142"/>
                  </a:lnTo>
                  <a:lnTo>
                    <a:pt x="463" y="174"/>
                  </a:lnTo>
                  <a:lnTo>
                    <a:pt x="458" y="177"/>
                  </a:lnTo>
                  <a:lnTo>
                    <a:pt x="453" y="172"/>
                  </a:lnTo>
                  <a:lnTo>
                    <a:pt x="447" y="172"/>
                  </a:lnTo>
                  <a:lnTo>
                    <a:pt x="436" y="189"/>
                  </a:lnTo>
                  <a:lnTo>
                    <a:pt x="414" y="212"/>
                  </a:lnTo>
                  <a:lnTo>
                    <a:pt x="399" y="22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0" name="5045395.25617.2512.57.8755"/>
            <p:cNvSpPr/>
            <p:nvPr/>
          </p:nvSpPr>
          <p:spPr>
            <a:xfrm>
              <a:off x="8124120" y="3945240"/>
              <a:ext cx="160200" cy="229680"/>
            </a:xfrm>
            <a:custGeom>
              <a:avLst/>
              <a:gdLst/>
              <a:ahLst/>
              <a:rect l="l" t="t" r="r" b="b"/>
              <a:pathLst>
                <a:path w="165" h="263">
                  <a:moveTo>
                    <a:pt x="165" y="239"/>
                  </a:moveTo>
                  <a:lnTo>
                    <a:pt x="159" y="224"/>
                  </a:lnTo>
                  <a:lnTo>
                    <a:pt x="146" y="199"/>
                  </a:lnTo>
                  <a:lnTo>
                    <a:pt x="134" y="177"/>
                  </a:lnTo>
                  <a:lnTo>
                    <a:pt x="107" y="159"/>
                  </a:lnTo>
                  <a:lnTo>
                    <a:pt x="95" y="152"/>
                  </a:lnTo>
                  <a:lnTo>
                    <a:pt x="90" y="140"/>
                  </a:lnTo>
                  <a:lnTo>
                    <a:pt x="73" y="101"/>
                  </a:lnTo>
                  <a:lnTo>
                    <a:pt x="60" y="87"/>
                  </a:lnTo>
                  <a:lnTo>
                    <a:pt x="47" y="67"/>
                  </a:lnTo>
                  <a:lnTo>
                    <a:pt x="36" y="52"/>
                  </a:lnTo>
                  <a:lnTo>
                    <a:pt x="35" y="42"/>
                  </a:lnTo>
                  <a:lnTo>
                    <a:pt x="36" y="42"/>
                  </a:lnTo>
                  <a:lnTo>
                    <a:pt x="36" y="35"/>
                  </a:lnTo>
                  <a:lnTo>
                    <a:pt x="50" y="1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8" y="13"/>
                  </a:lnTo>
                  <a:lnTo>
                    <a:pt x="7" y="20"/>
                  </a:lnTo>
                  <a:lnTo>
                    <a:pt x="1" y="24"/>
                  </a:lnTo>
                  <a:lnTo>
                    <a:pt x="0" y="26"/>
                  </a:lnTo>
                  <a:lnTo>
                    <a:pt x="67" y="263"/>
                  </a:lnTo>
                  <a:lnTo>
                    <a:pt x="165" y="23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1" name="5052411620.759.1253.55"/>
            <p:cNvSpPr/>
            <p:nvPr/>
          </p:nvSpPr>
          <p:spPr>
            <a:xfrm>
              <a:off x="8195400" y="4233600"/>
              <a:ext cx="70560" cy="168120"/>
            </a:xfrm>
            <a:custGeom>
              <a:avLst/>
              <a:gdLst/>
              <a:ahLst/>
              <a:rect l="l" t="t" r="r" b="b"/>
              <a:pathLst>
                <a:path w="72" h="191">
                  <a:moveTo>
                    <a:pt x="13" y="30"/>
                  </a:moveTo>
                  <a:lnTo>
                    <a:pt x="17" y="33"/>
                  </a:lnTo>
                  <a:lnTo>
                    <a:pt x="18" y="50"/>
                  </a:lnTo>
                  <a:lnTo>
                    <a:pt x="17" y="60"/>
                  </a:lnTo>
                  <a:lnTo>
                    <a:pt x="8" y="72"/>
                  </a:lnTo>
                  <a:lnTo>
                    <a:pt x="2" y="84"/>
                  </a:lnTo>
                  <a:lnTo>
                    <a:pt x="0" y="116"/>
                  </a:lnTo>
                  <a:lnTo>
                    <a:pt x="2" y="141"/>
                  </a:lnTo>
                  <a:lnTo>
                    <a:pt x="2" y="170"/>
                  </a:lnTo>
                  <a:lnTo>
                    <a:pt x="9" y="191"/>
                  </a:lnTo>
                  <a:lnTo>
                    <a:pt x="13" y="162"/>
                  </a:lnTo>
                  <a:lnTo>
                    <a:pt x="20" y="132"/>
                  </a:lnTo>
                  <a:lnTo>
                    <a:pt x="40" y="89"/>
                  </a:lnTo>
                  <a:lnTo>
                    <a:pt x="49" y="76"/>
                  </a:lnTo>
                  <a:lnTo>
                    <a:pt x="55" y="58"/>
                  </a:lnTo>
                  <a:lnTo>
                    <a:pt x="53" y="33"/>
                  </a:lnTo>
                  <a:lnTo>
                    <a:pt x="55" y="26"/>
                  </a:lnTo>
                  <a:lnTo>
                    <a:pt x="69" y="7"/>
                  </a:lnTo>
                  <a:lnTo>
                    <a:pt x="72" y="0"/>
                  </a:lnTo>
                  <a:lnTo>
                    <a:pt x="29" y="18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2" name="5002313.75337.87569.542.8755"/>
            <p:cNvSpPr/>
            <p:nvPr/>
          </p:nvSpPr>
          <p:spPr>
            <a:xfrm>
              <a:off x="2445120" y="2454120"/>
              <a:ext cx="871560" cy="1271880"/>
            </a:xfrm>
            <a:custGeom>
              <a:avLst/>
              <a:gdLst/>
              <a:ahLst/>
              <a:rect l="l" t="t" r="r" b="b"/>
              <a:pathLst>
                <a:path w="898" h="1456">
                  <a:moveTo>
                    <a:pt x="293" y="0"/>
                  </a:moveTo>
                  <a:lnTo>
                    <a:pt x="407" y="27"/>
                  </a:lnTo>
                  <a:lnTo>
                    <a:pt x="376" y="203"/>
                  </a:lnTo>
                  <a:lnTo>
                    <a:pt x="399" y="258"/>
                  </a:lnTo>
                  <a:lnTo>
                    <a:pt x="405" y="286"/>
                  </a:lnTo>
                  <a:lnTo>
                    <a:pt x="399" y="308"/>
                  </a:lnTo>
                  <a:lnTo>
                    <a:pt x="390" y="316"/>
                  </a:lnTo>
                  <a:lnTo>
                    <a:pt x="401" y="325"/>
                  </a:lnTo>
                  <a:lnTo>
                    <a:pt x="411" y="347"/>
                  </a:lnTo>
                  <a:lnTo>
                    <a:pt x="445" y="382"/>
                  </a:lnTo>
                  <a:lnTo>
                    <a:pt x="468" y="431"/>
                  </a:lnTo>
                  <a:lnTo>
                    <a:pt x="474" y="453"/>
                  </a:lnTo>
                  <a:lnTo>
                    <a:pt x="485" y="474"/>
                  </a:lnTo>
                  <a:lnTo>
                    <a:pt x="505" y="476"/>
                  </a:lnTo>
                  <a:lnTo>
                    <a:pt x="508" y="493"/>
                  </a:lnTo>
                  <a:lnTo>
                    <a:pt x="534" y="497"/>
                  </a:lnTo>
                  <a:lnTo>
                    <a:pt x="543" y="507"/>
                  </a:lnTo>
                  <a:lnTo>
                    <a:pt x="513" y="568"/>
                  </a:lnTo>
                  <a:lnTo>
                    <a:pt x="516" y="578"/>
                  </a:lnTo>
                  <a:lnTo>
                    <a:pt x="505" y="591"/>
                  </a:lnTo>
                  <a:lnTo>
                    <a:pt x="503" y="618"/>
                  </a:lnTo>
                  <a:lnTo>
                    <a:pt x="508" y="621"/>
                  </a:lnTo>
                  <a:lnTo>
                    <a:pt x="505" y="638"/>
                  </a:lnTo>
                  <a:lnTo>
                    <a:pt x="483" y="653"/>
                  </a:lnTo>
                  <a:lnTo>
                    <a:pt x="483" y="668"/>
                  </a:lnTo>
                  <a:lnTo>
                    <a:pt x="485" y="680"/>
                  </a:lnTo>
                  <a:lnTo>
                    <a:pt x="476" y="696"/>
                  </a:lnTo>
                  <a:lnTo>
                    <a:pt x="503" y="722"/>
                  </a:lnTo>
                  <a:lnTo>
                    <a:pt x="512" y="722"/>
                  </a:lnTo>
                  <a:lnTo>
                    <a:pt x="550" y="688"/>
                  </a:lnTo>
                  <a:lnTo>
                    <a:pt x="558" y="683"/>
                  </a:lnTo>
                  <a:lnTo>
                    <a:pt x="562" y="688"/>
                  </a:lnTo>
                  <a:lnTo>
                    <a:pt x="569" y="700"/>
                  </a:lnTo>
                  <a:lnTo>
                    <a:pt x="571" y="704"/>
                  </a:lnTo>
                  <a:lnTo>
                    <a:pt x="581" y="712"/>
                  </a:lnTo>
                  <a:lnTo>
                    <a:pt x="579" y="736"/>
                  </a:lnTo>
                  <a:lnTo>
                    <a:pt x="579" y="771"/>
                  </a:lnTo>
                  <a:lnTo>
                    <a:pt x="585" y="798"/>
                  </a:lnTo>
                  <a:lnTo>
                    <a:pt x="599" y="820"/>
                  </a:lnTo>
                  <a:lnTo>
                    <a:pt x="599" y="833"/>
                  </a:lnTo>
                  <a:lnTo>
                    <a:pt x="591" y="845"/>
                  </a:lnTo>
                  <a:lnTo>
                    <a:pt x="607" y="868"/>
                  </a:lnTo>
                  <a:lnTo>
                    <a:pt x="624" y="868"/>
                  </a:lnTo>
                  <a:lnTo>
                    <a:pt x="636" y="891"/>
                  </a:lnTo>
                  <a:lnTo>
                    <a:pt x="641" y="900"/>
                  </a:lnTo>
                  <a:lnTo>
                    <a:pt x="634" y="927"/>
                  </a:lnTo>
                  <a:lnTo>
                    <a:pt x="634" y="935"/>
                  </a:lnTo>
                  <a:lnTo>
                    <a:pt x="646" y="955"/>
                  </a:lnTo>
                  <a:lnTo>
                    <a:pt x="661" y="965"/>
                  </a:lnTo>
                  <a:lnTo>
                    <a:pt x="669" y="950"/>
                  </a:lnTo>
                  <a:lnTo>
                    <a:pt x="679" y="944"/>
                  </a:lnTo>
                  <a:lnTo>
                    <a:pt x="710" y="955"/>
                  </a:lnTo>
                  <a:lnTo>
                    <a:pt x="719" y="955"/>
                  </a:lnTo>
                  <a:lnTo>
                    <a:pt x="738" y="946"/>
                  </a:lnTo>
                  <a:lnTo>
                    <a:pt x="745" y="944"/>
                  </a:lnTo>
                  <a:lnTo>
                    <a:pt x="751" y="950"/>
                  </a:lnTo>
                  <a:lnTo>
                    <a:pt x="783" y="951"/>
                  </a:lnTo>
                  <a:lnTo>
                    <a:pt x="802" y="959"/>
                  </a:lnTo>
                  <a:lnTo>
                    <a:pt x="809" y="957"/>
                  </a:lnTo>
                  <a:lnTo>
                    <a:pt x="848" y="957"/>
                  </a:lnTo>
                  <a:lnTo>
                    <a:pt x="848" y="944"/>
                  </a:lnTo>
                  <a:lnTo>
                    <a:pt x="864" y="928"/>
                  </a:lnTo>
                  <a:lnTo>
                    <a:pt x="880" y="950"/>
                  </a:lnTo>
                  <a:lnTo>
                    <a:pt x="887" y="973"/>
                  </a:lnTo>
                  <a:lnTo>
                    <a:pt x="898" y="985"/>
                  </a:lnTo>
                  <a:lnTo>
                    <a:pt x="898" y="982"/>
                  </a:lnTo>
                  <a:lnTo>
                    <a:pt x="833" y="1456"/>
                  </a:lnTo>
                  <a:lnTo>
                    <a:pt x="832" y="1456"/>
                  </a:lnTo>
                  <a:lnTo>
                    <a:pt x="411" y="1380"/>
                  </a:lnTo>
                  <a:lnTo>
                    <a:pt x="0" y="1294"/>
                  </a:lnTo>
                  <a:lnTo>
                    <a:pt x="77" y="958"/>
                  </a:lnTo>
                  <a:lnTo>
                    <a:pt x="93" y="935"/>
                  </a:lnTo>
                  <a:lnTo>
                    <a:pt x="94" y="910"/>
                  </a:lnTo>
                  <a:lnTo>
                    <a:pt x="100" y="906"/>
                  </a:lnTo>
                  <a:lnTo>
                    <a:pt x="101" y="901"/>
                  </a:lnTo>
                  <a:lnTo>
                    <a:pt x="108" y="893"/>
                  </a:lnTo>
                  <a:lnTo>
                    <a:pt x="96" y="875"/>
                  </a:lnTo>
                  <a:lnTo>
                    <a:pt x="77" y="865"/>
                  </a:lnTo>
                  <a:lnTo>
                    <a:pt x="74" y="859"/>
                  </a:lnTo>
                  <a:lnTo>
                    <a:pt x="78" y="833"/>
                  </a:lnTo>
                  <a:lnTo>
                    <a:pt x="110" y="779"/>
                  </a:lnTo>
                  <a:lnTo>
                    <a:pt x="136" y="770"/>
                  </a:lnTo>
                  <a:lnTo>
                    <a:pt x="152" y="754"/>
                  </a:lnTo>
                  <a:lnTo>
                    <a:pt x="152" y="740"/>
                  </a:lnTo>
                  <a:lnTo>
                    <a:pt x="162" y="732"/>
                  </a:lnTo>
                  <a:lnTo>
                    <a:pt x="226" y="632"/>
                  </a:lnTo>
                  <a:lnTo>
                    <a:pt x="221" y="609"/>
                  </a:lnTo>
                  <a:lnTo>
                    <a:pt x="206" y="594"/>
                  </a:lnTo>
                  <a:lnTo>
                    <a:pt x="195" y="591"/>
                  </a:lnTo>
                  <a:lnTo>
                    <a:pt x="184" y="574"/>
                  </a:lnTo>
                  <a:lnTo>
                    <a:pt x="182" y="554"/>
                  </a:lnTo>
                  <a:lnTo>
                    <a:pt x="180" y="529"/>
                  </a:lnTo>
                  <a:lnTo>
                    <a:pt x="186" y="523"/>
                  </a:lnTo>
                  <a:lnTo>
                    <a:pt x="187" y="512"/>
                  </a:lnTo>
                  <a:lnTo>
                    <a:pt x="180" y="496"/>
                  </a:lnTo>
                  <a:lnTo>
                    <a:pt x="180" y="482"/>
                  </a:lnTo>
                  <a:lnTo>
                    <a:pt x="186" y="47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3" name="5003327.25290.548.2558.1255"/>
            <p:cNvSpPr/>
            <p:nvPr/>
          </p:nvSpPr>
          <p:spPr>
            <a:xfrm>
              <a:off x="1482480" y="2701440"/>
              <a:ext cx="1182600" cy="882360"/>
            </a:xfrm>
            <a:custGeom>
              <a:avLst/>
              <a:gdLst/>
              <a:ahLst/>
              <a:rect l="l" t="t" r="r" b="b"/>
              <a:pathLst>
                <a:path w="1217" h="1012">
                  <a:moveTo>
                    <a:pt x="21" y="763"/>
                  </a:moveTo>
                  <a:lnTo>
                    <a:pt x="12" y="752"/>
                  </a:lnTo>
                  <a:lnTo>
                    <a:pt x="0" y="711"/>
                  </a:lnTo>
                  <a:lnTo>
                    <a:pt x="11" y="696"/>
                  </a:lnTo>
                  <a:lnTo>
                    <a:pt x="11" y="677"/>
                  </a:lnTo>
                  <a:lnTo>
                    <a:pt x="21" y="648"/>
                  </a:lnTo>
                  <a:lnTo>
                    <a:pt x="19" y="586"/>
                  </a:lnTo>
                  <a:lnTo>
                    <a:pt x="21" y="578"/>
                  </a:lnTo>
                  <a:lnTo>
                    <a:pt x="35" y="571"/>
                  </a:lnTo>
                  <a:lnTo>
                    <a:pt x="42" y="559"/>
                  </a:lnTo>
                  <a:lnTo>
                    <a:pt x="47" y="540"/>
                  </a:lnTo>
                  <a:lnTo>
                    <a:pt x="58" y="534"/>
                  </a:lnTo>
                  <a:lnTo>
                    <a:pt x="59" y="501"/>
                  </a:lnTo>
                  <a:lnTo>
                    <a:pt x="67" y="500"/>
                  </a:lnTo>
                  <a:lnTo>
                    <a:pt x="103" y="458"/>
                  </a:lnTo>
                  <a:lnTo>
                    <a:pt x="120" y="421"/>
                  </a:lnTo>
                  <a:lnTo>
                    <a:pt x="152" y="364"/>
                  </a:lnTo>
                  <a:lnTo>
                    <a:pt x="187" y="257"/>
                  </a:lnTo>
                  <a:lnTo>
                    <a:pt x="215" y="213"/>
                  </a:lnTo>
                  <a:lnTo>
                    <a:pt x="235" y="149"/>
                  </a:lnTo>
                  <a:lnTo>
                    <a:pt x="259" y="65"/>
                  </a:lnTo>
                  <a:lnTo>
                    <a:pt x="273" y="37"/>
                  </a:lnTo>
                  <a:lnTo>
                    <a:pt x="277" y="8"/>
                  </a:lnTo>
                  <a:lnTo>
                    <a:pt x="277" y="3"/>
                  </a:lnTo>
                  <a:lnTo>
                    <a:pt x="289" y="0"/>
                  </a:lnTo>
                  <a:lnTo>
                    <a:pt x="305" y="3"/>
                  </a:lnTo>
                  <a:lnTo>
                    <a:pt x="314" y="0"/>
                  </a:lnTo>
                  <a:lnTo>
                    <a:pt x="338" y="8"/>
                  </a:lnTo>
                  <a:lnTo>
                    <a:pt x="356" y="23"/>
                  </a:lnTo>
                  <a:lnTo>
                    <a:pt x="357" y="33"/>
                  </a:lnTo>
                  <a:lnTo>
                    <a:pt x="372" y="33"/>
                  </a:lnTo>
                  <a:lnTo>
                    <a:pt x="400" y="54"/>
                  </a:lnTo>
                  <a:lnTo>
                    <a:pt x="404" y="86"/>
                  </a:lnTo>
                  <a:lnTo>
                    <a:pt x="402" y="96"/>
                  </a:lnTo>
                  <a:lnTo>
                    <a:pt x="400" y="140"/>
                  </a:lnTo>
                  <a:lnTo>
                    <a:pt x="404" y="153"/>
                  </a:lnTo>
                  <a:lnTo>
                    <a:pt x="449" y="178"/>
                  </a:lnTo>
                  <a:lnTo>
                    <a:pt x="490" y="180"/>
                  </a:lnTo>
                  <a:lnTo>
                    <a:pt x="524" y="178"/>
                  </a:lnTo>
                  <a:lnTo>
                    <a:pt x="545" y="180"/>
                  </a:lnTo>
                  <a:lnTo>
                    <a:pt x="600" y="191"/>
                  </a:lnTo>
                  <a:lnTo>
                    <a:pt x="611" y="211"/>
                  </a:lnTo>
                  <a:lnTo>
                    <a:pt x="670" y="204"/>
                  </a:lnTo>
                  <a:lnTo>
                    <a:pt x="696" y="211"/>
                  </a:lnTo>
                  <a:lnTo>
                    <a:pt x="701" y="215"/>
                  </a:lnTo>
                  <a:lnTo>
                    <a:pt x="732" y="221"/>
                  </a:lnTo>
                  <a:lnTo>
                    <a:pt x="745" y="219"/>
                  </a:lnTo>
                  <a:lnTo>
                    <a:pt x="764" y="210"/>
                  </a:lnTo>
                  <a:lnTo>
                    <a:pt x="783" y="210"/>
                  </a:lnTo>
                  <a:lnTo>
                    <a:pt x="802" y="213"/>
                  </a:lnTo>
                  <a:lnTo>
                    <a:pt x="819" y="210"/>
                  </a:lnTo>
                  <a:lnTo>
                    <a:pt x="831" y="210"/>
                  </a:lnTo>
                  <a:lnTo>
                    <a:pt x="838" y="213"/>
                  </a:lnTo>
                  <a:lnTo>
                    <a:pt x="857" y="214"/>
                  </a:lnTo>
                  <a:lnTo>
                    <a:pt x="872" y="221"/>
                  </a:lnTo>
                  <a:lnTo>
                    <a:pt x="883" y="221"/>
                  </a:lnTo>
                  <a:lnTo>
                    <a:pt x="905" y="211"/>
                  </a:lnTo>
                  <a:lnTo>
                    <a:pt x="1173" y="272"/>
                  </a:lnTo>
                  <a:lnTo>
                    <a:pt x="1175" y="292"/>
                  </a:lnTo>
                  <a:lnTo>
                    <a:pt x="1186" y="309"/>
                  </a:lnTo>
                  <a:lnTo>
                    <a:pt x="1197" y="312"/>
                  </a:lnTo>
                  <a:lnTo>
                    <a:pt x="1212" y="327"/>
                  </a:lnTo>
                  <a:lnTo>
                    <a:pt x="1217" y="350"/>
                  </a:lnTo>
                  <a:lnTo>
                    <a:pt x="1153" y="450"/>
                  </a:lnTo>
                  <a:lnTo>
                    <a:pt x="1143" y="458"/>
                  </a:lnTo>
                  <a:lnTo>
                    <a:pt x="1143" y="472"/>
                  </a:lnTo>
                  <a:lnTo>
                    <a:pt x="1127" y="488"/>
                  </a:lnTo>
                  <a:lnTo>
                    <a:pt x="1101" y="497"/>
                  </a:lnTo>
                  <a:lnTo>
                    <a:pt x="1069" y="551"/>
                  </a:lnTo>
                  <a:lnTo>
                    <a:pt x="1065" y="577"/>
                  </a:lnTo>
                  <a:lnTo>
                    <a:pt x="1068" y="583"/>
                  </a:lnTo>
                  <a:lnTo>
                    <a:pt x="1087" y="593"/>
                  </a:lnTo>
                  <a:lnTo>
                    <a:pt x="1099" y="611"/>
                  </a:lnTo>
                  <a:lnTo>
                    <a:pt x="1092" y="619"/>
                  </a:lnTo>
                  <a:lnTo>
                    <a:pt x="1091" y="624"/>
                  </a:lnTo>
                  <a:lnTo>
                    <a:pt x="1085" y="628"/>
                  </a:lnTo>
                  <a:lnTo>
                    <a:pt x="1084" y="653"/>
                  </a:lnTo>
                  <a:lnTo>
                    <a:pt x="1068" y="676"/>
                  </a:lnTo>
                  <a:lnTo>
                    <a:pt x="991" y="1012"/>
                  </a:lnTo>
                  <a:lnTo>
                    <a:pt x="587" y="915"/>
                  </a:lnTo>
                  <a:lnTo>
                    <a:pt x="21" y="76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4" name="5004363.625286.2598.2557.1255"/>
            <p:cNvSpPr/>
            <p:nvPr/>
          </p:nvSpPr>
          <p:spPr>
            <a:xfrm>
              <a:off x="1396800" y="3366360"/>
              <a:ext cx="1162800" cy="1800360"/>
            </a:xfrm>
            <a:custGeom>
              <a:avLst/>
              <a:gdLst/>
              <a:ahLst/>
              <a:rect l="l" t="t" r="r" b="b"/>
              <a:pathLst>
                <a:path w="1197" h="2058">
                  <a:moveTo>
                    <a:pt x="1040" y="2047"/>
                  </a:moveTo>
                  <a:lnTo>
                    <a:pt x="678" y="2012"/>
                  </a:lnTo>
                  <a:lnTo>
                    <a:pt x="677" y="2008"/>
                  </a:lnTo>
                  <a:lnTo>
                    <a:pt x="673" y="1987"/>
                  </a:lnTo>
                  <a:lnTo>
                    <a:pt x="677" y="1979"/>
                  </a:lnTo>
                  <a:lnTo>
                    <a:pt x="678" y="1979"/>
                  </a:lnTo>
                  <a:lnTo>
                    <a:pt x="677" y="1968"/>
                  </a:lnTo>
                  <a:lnTo>
                    <a:pt x="673" y="1968"/>
                  </a:lnTo>
                  <a:lnTo>
                    <a:pt x="665" y="1957"/>
                  </a:lnTo>
                  <a:lnTo>
                    <a:pt x="666" y="1948"/>
                  </a:lnTo>
                  <a:lnTo>
                    <a:pt x="665" y="1893"/>
                  </a:lnTo>
                  <a:lnTo>
                    <a:pt x="633" y="1822"/>
                  </a:lnTo>
                  <a:lnTo>
                    <a:pt x="614" y="1804"/>
                  </a:lnTo>
                  <a:lnTo>
                    <a:pt x="598" y="1776"/>
                  </a:lnTo>
                  <a:lnTo>
                    <a:pt x="564" y="1742"/>
                  </a:lnTo>
                  <a:lnTo>
                    <a:pt x="539" y="1744"/>
                  </a:lnTo>
                  <a:lnTo>
                    <a:pt x="524" y="1730"/>
                  </a:lnTo>
                  <a:lnTo>
                    <a:pt x="535" y="1714"/>
                  </a:lnTo>
                  <a:lnTo>
                    <a:pt x="529" y="1701"/>
                  </a:lnTo>
                  <a:lnTo>
                    <a:pt x="531" y="1691"/>
                  </a:lnTo>
                  <a:lnTo>
                    <a:pt x="516" y="1676"/>
                  </a:lnTo>
                  <a:lnTo>
                    <a:pt x="480" y="1672"/>
                  </a:lnTo>
                  <a:lnTo>
                    <a:pt x="457" y="1660"/>
                  </a:lnTo>
                  <a:lnTo>
                    <a:pt x="430" y="1636"/>
                  </a:lnTo>
                  <a:lnTo>
                    <a:pt x="416" y="1595"/>
                  </a:lnTo>
                  <a:lnTo>
                    <a:pt x="390" y="1578"/>
                  </a:lnTo>
                  <a:lnTo>
                    <a:pt x="364" y="1573"/>
                  </a:lnTo>
                  <a:lnTo>
                    <a:pt x="295" y="1539"/>
                  </a:lnTo>
                  <a:lnTo>
                    <a:pt x="274" y="1539"/>
                  </a:lnTo>
                  <a:lnTo>
                    <a:pt x="244" y="1522"/>
                  </a:lnTo>
                  <a:lnTo>
                    <a:pt x="228" y="1506"/>
                  </a:lnTo>
                  <a:lnTo>
                    <a:pt x="228" y="1490"/>
                  </a:lnTo>
                  <a:lnTo>
                    <a:pt x="235" y="1479"/>
                  </a:lnTo>
                  <a:lnTo>
                    <a:pt x="243" y="1444"/>
                  </a:lnTo>
                  <a:lnTo>
                    <a:pt x="247" y="1424"/>
                  </a:lnTo>
                  <a:lnTo>
                    <a:pt x="250" y="1417"/>
                  </a:lnTo>
                  <a:lnTo>
                    <a:pt x="244" y="1389"/>
                  </a:lnTo>
                  <a:lnTo>
                    <a:pt x="230" y="1380"/>
                  </a:lnTo>
                  <a:lnTo>
                    <a:pt x="228" y="1359"/>
                  </a:lnTo>
                  <a:lnTo>
                    <a:pt x="231" y="1354"/>
                  </a:lnTo>
                  <a:lnTo>
                    <a:pt x="235" y="1354"/>
                  </a:lnTo>
                  <a:lnTo>
                    <a:pt x="235" y="1337"/>
                  </a:lnTo>
                  <a:lnTo>
                    <a:pt x="226" y="1319"/>
                  </a:lnTo>
                  <a:lnTo>
                    <a:pt x="173" y="1241"/>
                  </a:lnTo>
                  <a:lnTo>
                    <a:pt x="169" y="1221"/>
                  </a:lnTo>
                  <a:lnTo>
                    <a:pt x="163" y="1200"/>
                  </a:lnTo>
                  <a:lnTo>
                    <a:pt x="158" y="1185"/>
                  </a:lnTo>
                  <a:lnTo>
                    <a:pt x="125" y="1132"/>
                  </a:lnTo>
                  <a:lnTo>
                    <a:pt x="128" y="1090"/>
                  </a:lnTo>
                  <a:lnTo>
                    <a:pt x="137" y="1076"/>
                  </a:lnTo>
                  <a:lnTo>
                    <a:pt x="146" y="1075"/>
                  </a:lnTo>
                  <a:lnTo>
                    <a:pt x="164" y="1055"/>
                  </a:lnTo>
                  <a:lnTo>
                    <a:pt x="165" y="1024"/>
                  </a:lnTo>
                  <a:lnTo>
                    <a:pt x="156" y="1016"/>
                  </a:lnTo>
                  <a:lnTo>
                    <a:pt x="129" y="1006"/>
                  </a:lnTo>
                  <a:lnTo>
                    <a:pt x="111" y="982"/>
                  </a:lnTo>
                  <a:lnTo>
                    <a:pt x="101" y="962"/>
                  </a:lnTo>
                  <a:lnTo>
                    <a:pt x="102" y="896"/>
                  </a:lnTo>
                  <a:lnTo>
                    <a:pt x="109" y="887"/>
                  </a:lnTo>
                  <a:lnTo>
                    <a:pt x="103" y="873"/>
                  </a:lnTo>
                  <a:lnTo>
                    <a:pt x="111" y="868"/>
                  </a:lnTo>
                  <a:lnTo>
                    <a:pt x="111" y="836"/>
                  </a:lnTo>
                  <a:lnTo>
                    <a:pt x="118" y="834"/>
                  </a:lnTo>
                  <a:lnTo>
                    <a:pt x="125" y="849"/>
                  </a:lnTo>
                  <a:lnTo>
                    <a:pt x="125" y="873"/>
                  </a:lnTo>
                  <a:lnTo>
                    <a:pt x="128" y="877"/>
                  </a:lnTo>
                  <a:lnTo>
                    <a:pt x="149" y="895"/>
                  </a:lnTo>
                  <a:lnTo>
                    <a:pt x="156" y="888"/>
                  </a:lnTo>
                  <a:lnTo>
                    <a:pt x="157" y="873"/>
                  </a:lnTo>
                  <a:lnTo>
                    <a:pt x="146" y="834"/>
                  </a:lnTo>
                  <a:lnTo>
                    <a:pt x="144" y="815"/>
                  </a:lnTo>
                  <a:lnTo>
                    <a:pt x="146" y="787"/>
                  </a:lnTo>
                  <a:lnTo>
                    <a:pt x="140" y="786"/>
                  </a:lnTo>
                  <a:lnTo>
                    <a:pt x="125" y="802"/>
                  </a:lnTo>
                  <a:lnTo>
                    <a:pt x="125" y="815"/>
                  </a:lnTo>
                  <a:lnTo>
                    <a:pt x="118" y="820"/>
                  </a:lnTo>
                  <a:lnTo>
                    <a:pt x="101" y="815"/>
                  </a:lnTo>
                  <a:lnTo>
                    <a:pt x="78" y="785"/>
                  </a:lnTo>
                  <a:lnTo>
                    <a:pt x="54" y="774"/>
                  </a:lnTo>
                  <a:lnTo>
                    <a:pt x="66" y="754"/>
                  </a:lnTo>
                  <a:lnTo>
                    <a:pt x="66" y="681"/>
                  </a:lnTo>
                  <a:lnTo>
                    <a:pt x="36" y="650"/>
                  </a:lnTo>
                  <a:lnTo>
                    <a:pt x="21" y="629"/>
                  </a:lnTo>
                  <a:lnTo>
                    <a:pt x="0" y="566"/>
                  </a:lnTo>
                  <a:lnTo>
                    <a:pt x="12" y="551"/>
                  </a:lnTo>
                  <a:lnTo>
                    <a:pt x="5" y="533"/>
                  </a:lnTo>
                  <a:lnTo>
                    <a:pt x="3" y="520"/>
                  </a:lnTo>
                  <a:lnTo>
                    <a:pt x="16" y="476"/>
                  </a:lnTo>
                  <a:lnTo>
                    <a:pt x="31" y="456"/>
                  </a:lnTo>
                  <a:lnTo>
                    <a:pt x="36" y="449"/>
                  </a:lnTo>
                  <a:lnTo>
                    <a:pt x="31" y="410"/>
                  </a:lnTo>
                  <a:lnTo>
                    <a:pt x="12" y="370"/>
                  </a:lnTo>
                  <a:lnTo>
                    <a:pt x="12" y="359"/>
                  </a:lnTo>
                  <a:lnTo>
                    <a:pt x="4" y="348"/>
                  </a:lnTo>
                  <a:lnTo>
                    <a:pt x="0" y="336"/>
                  </a:lnTo>
                  <a:lnTo>
                    <a:pt x="0" y="319"/>
                  </a:lnTo>
                  <a:lnTo>
                    <a:pt x="0" y="298"/>
                  </a:lnTo>
                  <a:lnTo>
                    <a:pt x="0" y="286"/>
                  </a:lnTo>
                  <a:lnTo>
                    <a:pt x="0" y="272"/>
                  </a:lnTo>
                  <a:lnTo>
                    <a:pt x="12" y="241"/>
                  </a:lnTo>
                  <a:lnTo>
                    <a:pt x="66" y="179"/>
                  </a:lnTo>
                  <a:lnTo>
                    <a:pt x="66" y="164"/>
                  </a:lnTo>
                  <a:lnTo>
                    <a:pt x="71" y="145"/>
                  </a:lnTo>
                  <a:lnTo>
                    <a:pt x="81" y="133"/>
                  </a:lnTo>
                  <a:lnTo>
                    <a:pt x="95" y="113"/>
                  </a:lnTo>
                  <a:lnTo>
                    <a:pt x="102" y="58"/>
                  </a:lnTo>
                  <a:lnTo>
                    <a:pt x="90" y="35"/>
                  </a:lnTo>
                  <a:lnTo>
                    <a:pt x="102" y="8"/>
                  </a:lnTo>
                  <a:lnTo>
                    <a:pt x="111" y="0"/>
                  </a:lnTo>
                  <a:lnTo>
                    <a:pt x="677" y="152"/>
                  </a:lnTo>
                  <a:lnTo>
                    <a:pt x="535" y="711"/>
                  </a:lnTo>
                  <a:lnTo>
                    <a:pt x="1158" y="1629"/>
                  </a:lnTo>
                  <a:lnTo>
                    <a:pt x="1157" y="1655"/>
                  </a:lnTo>
                  <a:lnTo>
                    <a:pt x="1158" y="1668"/>
                  </a:lnTo>
                  <a:lnTo>
                    <a:pt x="1157" y="1676"/>
                  </a:lnTo>
                  <a:lnTo>
                    <a:pt x="1165" y="1697"/>
                  </a:lnTo>
                  <a:lnTo>
                    <a:pt x="1165" y="1715"/>
                  </a:lnTo>
                  <a:lnTo>
                    <a:pt x="1171" y="1730"/>
                  </a:lnTo>
                  <a:lnTo>
                    <a:pt x="1177" y="1752"/>
                  </a:lnTo>
                  <a:lnTo>
                    <a:pt x="1189" y="1756"/>
                  </a:lnTo>
                  <a:lnTo>
                    <a:pt x="1194" y="1770"/>
                  </a:lnTo>
                  <a:lnTo>
                    <a:pt x="1197" y="1792"/>
                  </a:lnTo>
                  <a:lnTo>
                    <a:pt x="1194" y="1795"/>
                  </a:lnTo>
                  <a:lnTo>
                    <a:pt x="1189" y="1792"/>
                  </a:lnTo>
                  <a:lnTo>
                    <a:pt x="1170" y="1805"/>
                  </a:lnTo>
                  <a:lnTo>
                    <a:pt x="1150" y="1813"/>
                  </a:lnTo>
                  <a:lnTo>
                    <a:pt x="1134" y="1835"/>
                  </a:lnTo>
                  <a:lnTo>
                    <a:pt x="1120" y="1889"/>
                  </a:lnTo>
                  <a:lnTo>
                    <a:pt x="1088" y="1928"/>
                  </a:lnTo>
                  <a:lnTo>
                    <a:pt x="1073" y="1928"/>
                  </a:lnTo>
                  <a:lnTo>
                    <a:pt x="1072" y="1934"/>
                  </a:lnTo>
                  <a:lnTo>
                    <a:pt x="1076" y="1948"/>
                  </a:lnTo>
                  <a:lnTo>
                    <a:pt x="1075" y="1963"/>
                  </a:lnTo>
                  <a:lnTo>
                    <a:pt x="1067" y="1983"/>
                  </a:lnTo>
                  <a:lnTo>
                    <a:pt x="1073" y="1996"/>
                  </a:lnTo>
                  <a:lnTo>
                    <a:pt x="1093" y="2012"/>
                  </a:lnTo>
                  <a:lnTo>
                    <a:pt x="1099" y="2019"/>
                  </a:lnTo>
                  <a:lnTo>
                    <a:pt x="1089" y="2027"/>
                  </a:lnTo>
                  <a:lnTo>
                    <a:pt x="1087" y="2044"/>
                  </a:lnTo>
                  <a:lnTo>
                    <a:pt x="1075" y="2058"/>
                  </a:lnTo>
                  <a:lnTo>
                    <a:pt x="1067" y="2057"/>
                  </a:lnTo>
                  <a:lnTo>
                    <a:pt x="1040" y="204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5" name="5005424.5335.62556.75495"/>
            <p:cNvSpPr/>
            <p:nvPr/>
          </p:nvSpPr>
          <p:spPr>
            <a:xfrm>
              <a:off x="2399040" y="4482720"/>
              <a:ext cx="997200" cy="1038240"/>
            </a:xfrm>
            <a:custGeom>
              <a:avLst/>
              <a:gdLst/>
              <a:ahLst/>
              <a:rect l="l" t="t" r="r" b="b"/>
              <a:pathLst>
                <a:path w="1025" h="1187">
                  <a:moveTo>
                    <a:pt x="873" y="1185"/>
                  </a:moveTo>
                  <a:lnTo>
                    <a:pt x="1025" y="114"/>
                  </a:lnTo>
                  <a:lnTo>
                    <a:pt x="281" y="0"/>
                  </a:lnTo>
                  <a:lnTo>
                    <a:pt x="262" y="95"/>
                  </a:lnTo>
                  <a:lnTo>
                    <a:pt x="233" y="176"/>
                  </a:lnTo>
                  <a:lnTo>
                    <a:pt x="219" y="176"/>
                  </a:lnTo>
                  <a:lnTo>
                    <a:pt x="207" y="168"/>
                  </a:lnTo>
                  <a:lnTo>
                    <a:pt x="209" y="160"/>
                  </a:lnTo>
                  <a:lnTo>
                    <a:pt x="199" y="146"/>
                  </a:lnTo>
                  <a:lnTo>
                    <a:pt x="163" y="140"/>
                  </a:lnTo>
                  <a:lnTo>
                    <a:pt x="141" y="144"/>
                  </a:lnTo>
                  <a:lnTo>
                    <a:pt x="133" y="152"/>
                  </a:lnTo>
                  <a:lnTo>
                    <a:pt x="140" y="187"/>
                  </a:lnTo>
                  <a:lnTo>
                    <a:pt x="131" y="279"/>
                  </a:lnTo>
                  <a:lnTo>
                    <a:pt x="137" y="291"/>
                  </a:lnTo>
                  <a:lnTo>
                    <a:pt x="127" y="333"/>
                  </a:lnTo>
                  <a:lnTo>
                    <a:pt x="123" y="344"/>
                  </a:lnTo>
                  <a:lnTo>
                    <a:pt x="124" y="354"/>
                  </a:lnTo>
                  <a:lnTo>
                    <a:pt x="123" y="380"/>
                  </a:lnTo>
                  <a:lnTo>
                    <a:pt x="124" y="393"/>
                  </a:lnTo>
                  <a:lnTo>
                    <a:pt x="123" y="401"/>
                  </a:lnTo>
                  <a:lnTo>
                    <a:pt x="131" y="422"/>
                  </a:lnTo>
                  <a:lnTo>
                    <a:pt x="131" y="440"/>
                  </a:lnTo>
                  <a:lnTo>
                    <a:pt x="137" y="455"/>
                  </a:lnTo>
                  <a:lnTo>
                    <a:pt x="143" y="477"/>
                  </a:lnTo>
                  <a:lnTo>
                    <a:pt x="155" y="481"/>
                  </a:lnTo>
                  <a:lnTo>
                    <a:pt x="160" y="495"/>
                  </a:lnTo>
                  <a:lnTo>
                    <a:pt x="163" y="517"/>
                  </a:lnTo>
                  <a:lnTo>
                    <a:pt x="160" y="520"/>
                  </a:lnTo>
                  <a:lnTo>
                    <a:pt x="155" y="517"/>
                  </a:lnTo>
                  <a:lnTo>
                    <a:pt x="136" y="530"/>
                  </a:lnTo>
                  <a:lnTo>
                    <a:pt x="116" y="538"/>
                  </a:lnTo>
                  <a:lnTo>
                    <a:pt x="100" y="560"/>
                  </a:lnTo>
                  <a:lnTo>
                    <a:pt x="86" y="614"/>
                  </a:lnTo>
                  <a:lnTo>
                    <a:pt x="54" y="653"/>
                  </a:lnTo>
                  <a:lnTo>
                    <a:pt x="39" y="653"/>
                  </a:lnTo>
                  <a:lnTo>
                    <a:pt x="38" y="659"/>
                  </a:lnTo>
                  <a:lnTo>
                    <a:pt x="42" y="673"/>
                  </a:lnTo>
                  <a:lnTo>
                    <a:pt x="41" y="688"/>
                  </a:lnTo>
                  <a:lnTo>
                    <a:pt x="33" y="708"/>
                  </a:lnTo>
                  <a:lnTo>
                    <a:pt x="39" y="721"/>
                  </a:lnTo>
                  <a:lnTo>
                    <a:pt x="59" y="737"/>
                  </a:lnTo>
                  <a:lnTo>
                    <a:pt x="65" y="744"/>
                  </a:lnTo>
                  <a:lnTo>
                    <a:pt x="55" y="752"/>
                  </a:lnTo>
                  <a:lnTo>
                    <a:pt x="53" y="769"/>
                  </a:lnTo>
                  <a:lnTo>
                    <a:pt x="41" y="783"/>
                  </a:lnTo>
                  <a:lnTo>
                    <a:pt x="33" y="782"/>
                  </a:lnTo>
                  <a:lnTo>
                    <a:pt x="6" y="772"/>
                  </a:lnTo>
                  <a:lnTo>
                    <a:pt x="0" y="817"/>
                  </a:lnTo>
                  <a:lnTo>
                    <a:pt x="552" y="1138"/>
                  </a:lnTo>
                  <a:lnTo>
                    <a:pt x="873" y="1187"/>
                  </a:lnTo>
                  <a:lnTo>
                    <a:pt x="873" y="118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6" name="5006370.875311.7570.62545.755"/>
            <p:cNvSpPr/>
            <p:nvPr/>
          </p:nvSpPr>
          <p:spPr>
            <a:xfrm>
              <a:off x="1914480" y="3499560"/>
              <a:ext cx="929520" cy="1293120"/>
            </a:xfrm>
            <a:custGeom>
              <a:avLst/>
              <a:gdLst/>
              <a:ahLst/>
              <a:rect l="l" t="t" r="r" b="b"/>
              <a:pathLst>
                <a:path w="957" h="1477">
                  <a:moveTo>
                    <a:pt x="142" y="0"/>
                  </a:moveTo>
                  <a:lnTo>
                    <a:pt x="0" y="559"/>
                  </a:lnTo>
                  <a:lnTo>
                    <a:pt x="623" y="1477"/>
                  </a:lnTo>
                  <a:lnTo>
                    <a:pt x="622" y="1467"/>
                  </a:lnTo>
                  <a:lnTo>
                    <a:pt x="626" y="1456"/>
                  </a:lnTo>
                  <a:lnTo>
                    <a:pt x="636" y="1414"/>
                  </a:lnTo>
                  <a:lnTo>
                    <a:pt x="630" y="1402"/>
                  </a:lnTo>
                  <a:lnTo>
                    <a:pt x="639" y="1310"/>
                  </a:lnTo>
                  <a:lnTo>
                    <a:pt x="632" y="1275"/>
                  </a:lnTo>
                  <a:lnTo>
                    <a:pt x="640" y="1267"/>
                  </a:lnTo>
                  <a:lnTo>
                    <a:pt x="662" y="1263"/>
                  </a:lnTo>
                  <a:lnTo>
                    <a:pt x="698" y="1269"/>
                  </a:lnTo>
                  <a:lnTo>
                    <a:pt x="708" y="1283"/>
                  </a:lnTo>
                  <a:lnTo>
                    <a:pt x="706" y="1291"/>
                  </a:lnTo>
                  <a:lnTo>
                    <a:pt x="718" y="1299"/>
                  </a:lnTo>
                  <a:lnTo>
                    <a:pt x="732" y="1299"/>
                  </a:lnTo>
                  <a:lnTo>
                    <a:pt x="761" y="1218"/>
                  </a:lnTo>
                  <a:lnTo>
                    <a:pt x="780" y="1123"/>
                  </a:lnTo>
                  <a:lnTo>
                    <a:pt x="957" y="183"/>
                  </a:lnTo>
                  <a:lnTo>
                    <a:pt x="546" y="9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7" name="5007379.625349.12550.37540.55"/>
            <p:cNvSpPr/>
            <p:nvPr/>
          </p:nvSpPr>
          <p:spPr>
            <a:xfrm>
              <a:off x="2673720" y="3659760"/>
              <a:ext cx="823680" cy="922680"/>
            </a:xfrm>
            <a:custGeom>
              <a:avLst/>
              <a:gdLst/>
              <a:ahLst/>
              <a:rect l="l" t="t" r="r" b="b"/>
              <a:pathLst>
                <a:path w="849" h="1054">
                  <a:moveTo>
                    <a:pt x="744" y="1054"/>
                  </a:moveTo>
                  <a:lnTo>
                    <a:pt x="849" y="301"/>
                  </a:lnTo>
                  <a:lnTo>
                    <a:pt x="567" y="258"/>
                  </a:lnTo>
                  <a:lnTo>
                    <a:pt x="598" y="76"/>
                  </a:lnTo>
                  <a:lnTo>
                    <a:pt x="177" y="0"/>
                  </a:lnTo>
                  <a:lnTo>
                    <a:pt x="0" y="940"/>
                  </a:lnTo>
                  <a:lnTo>
                    <a:pt x="744" y="105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8" name="5008315355.87546.62573.6255"/>
            <p:cNvSpPr/>
            <p:nvPr/>
          </p:nvSpPr>
          <p:spPr>
            <a:xfrm>
              <a:off x="2810880" y="2477160"/>
              <a:ext cx="1498320" cy="852480"/>
            </a:xfrm>
            <a:custGeom>
              <a:avLst/>
              <a:gdLst/>
              <a:ahLst/>
              <a:rect l="l" t="t" r="r" b="b"/>
              <a:pathLst>
                <a:path w="1541" h="977">
                  <a:moveTo>
                    <a:pt x="1477" y="977"/>
                  </a:moveTo>
                  <a:lnTo>
                    <a:pt x="538" y="862"/>
                  </a:lnTo>
                  <a:lnTo>
                    <a:pt x="522" y="955"/>
                  </a:lnTo>
                  <a:lnTo>
                    <a:pt x="522" y="958"/>
                  </a:lnTo>
                  <a:lnTo>
                    <a:pt x="511" y="946"/>
                  </a:lnTo>
                  <a:lnTo>
                    <a:pt x="504" y="923"/>
                  </a:lnTo>
                  <a:lnTo>
                    <a:pt x="488" y="901"/>
                  </a:lnTo>
                  <a:lnTo>
                    <a:pt x="472" y="917"/>
                  </a:lnTo>
                  <a:lnTo>
                    <a:pt x="472" y="930"/>
                  </a:lnTo>
                  <a:lnTo>
                    <a:pt x="433" y="930"/>
                  </a:lnTo>
                  <a:lnTo>
                    <a:pt x="426" y="932"/>
                  </a:lnTo>
                  <a:lnTo>
                    <a:pt x="407" y="924"/>
                  </a:lnTo>
                  <a:lnTo>
                    <a:pt x="375" y="923"/>
                  </a:lnTo>
                  <a:lnTo>
                    <a:pt x="369" y="917"/>
                  </a:lnTo>
                  <a:lnTo>
                    <a:pt x="362" y="919"/>
                  </a:lnTo>
                  <a:lnTo>
                    <a:pt x="343" y="928"/>
                  </a:lnTo>
                  <a:lnTo>
                    <a:pt x="334" y="928"/>
                  </a:lnTo>
                  <a:lnTo>
                    <a:pt x="303" y="917"/>
                  </a:lnTo>
                  <a:lnTo>
                    <a:pt x="293" y="923"/>
                  </a:lnTo>
                  <a:lnTo>
                    <a:pt x="285" y="938"/>
                  </a:lnTo>
                  <a:lnTo>
                    <a:pt x="270" y="928"/>
                  </a:lnTo>
                  <a:lnTo>
                    <a:pt x="258" y="908"/>
                  </a:lnTo>
                  <a:lnTo>
                    <a:pt x="258" y="900"/>
                  </a:lnTo>
                  <a:lnTo>
                    <a:pt x="265" y="873"/>
                  </a:lnTo>
                  <a:lnTo>
                    <a:pt x="260" y="864"/>
                  </a:lnTo>
                  <a:lnTo>
                    <a:pt x="248" y="841"/>
                  </a:lnTo>
                  <a:lnTo>
                    <a:pt x="231" y="841"/>
                  </a:lnTo>
                  <a:lnTo>
                    <a:pt x="215" y="818"/>
                  </a:lnTo>
                  <a:lnTo>
                    <a:pt x="223" y="806"/>
                  </a:lnTo>
                  <a:lnTo>
                    <a:pt x="223" y="793"/>
                  </a:lnTo>
                  <a:lnTo>
                    <a:pt x="209" y="771"/>
                  </a:lnTo>
                  <a:lnTo>
                    <a:pt x="203" y="744"/>
                  </a:lnTo>
                  <a:lnTo>
                    <a:pt x="203" y="709"/>
                  </a:lnTo>
                  <a:lnTo>
                    <a:pt x="205" y="685"/>
                  </a:lnTo>
                  <a:lnTo>
                    <a:pt x="195" y="677"/>
                  </a:lnTo>
                  <a:lnTo>
                    <a:pt x="193" y="673"/>
                  </a:lnTo>
                  <a:lnTo>
                    <a:pt x="186" y="661"/>
                  </a:lnTo>
                  <a:lnTo>
                    <a:pt x="182" y="656"/>
                  </a:lnTo>
                  <a:lnTo>
                    <a:pt x="174" y="661"/>
                  </a:lnTo>
                  <a:lnTo>
                    <a:pt x="136" y="695"/>
                  </a:lnTo>
                  <a:lnTo>
                    <a:pt x="127" y="695"/>
                  </a:lnTo>
                  <a:lnTo>
                    <a:pt x="100" y="669"/>
                  </a:lnTo>
                  <a:lnTo>
                    <a:pt x="109" y="653"/>
                  </a:lnTo>
                  <a:lnTo>
                    <a:pt x="107" y="641"/>
                  </a:lnTo>
                  <a:lnTo>
                    <a:pt x="107" y="626"/>
                  </a:lnTo>
                  <a:lnTo>
                    <a:pt x="129" y="611"/>
                  </a:lnTo>
                  <a:lnTo>
                    <a:pt x="132" y="594"/>
                  </a:lnTo>
                  <a:lnTo>
                    <a:pt x="127" y="591"/>
                  </a:lnTo>
                  <a:lnTo>
                    <a:pt x="129" y="564"/>
                  </a:lnTo>
                  <a:lnTo>
                    <a:pt x="140" y="551"/>
                  </a:lnTo>
                  <a:lnTo>
                    <a:pt x="137" y="541"/>
                  </a:lnTo>
                  <a:lnTo>
                    <a:pt x="167" y="480"/>
                  </a:lnTo>
                  <a:lnTo>
                    <a:pt x="158" y="470"/>
                  </a:lnTo>
                  <a:lnTo>
                    <a:pt x="132" y="466"/>
                  </a:lnTo>
                  <a:lnTo>
                    <a:pt x="129" y="449"/>
                  </a:lnTo>
                  <a:lnTo>
                    <a:pt x="109" y="447"/>
                  </a:lnTo>
                  <a:lnTo>
                    <a:pt x="98" y="426"/>
                  </a:lnTo>
                  <a:lnTo>
                    <a:pt x="92" y="404"/>
                  </a:lnTo>
                  <a:lnTo>
                    <a:pt x="69" y="355"/>
                  </a:lnTo>
                  <a:lnTo>
                    <a:pt x="35" y="320"/>
                  </a:lnTo>
                  <a:lnTo>
                    <a:pt x="25" y="298"/>
                  </a:lnTo>
                  <a:lnTo>
                    <a:pt x="14" y="289"/>
                  </a:lnTo>
                  <a:lnTo>
                    <a:pt x="23" y="281"/>
                  </a:lnTo>
                  <a:lnTo>
                    <a:pt x="29" y="259"/>
                  </a:lnTo>
                  <a:lnTo>
                    <a:pt x="23" y="231"/>
                  </a:lnTo>
                  <a:lnTo>
                    <a:pt x="0" y="176"/>
                  </a:lnTo>
                  <a:lnTo>
                    <a:pt x="31" y="0"/>
                  </a:lnTo>
                  <a:lnTo>
                    <a:pt x="168" y="22"/>
                  </a:lnTo>
                  <a:lnTo>
                    <a:pt x="549" y="90"/>
                  </a:lnTo>
                  <a:lnTo>
                    <a:pt x="937" y="152"/>
                  </a:lnTo>
                  <a:lnTo>
                    <a:pt x="1541" y="218"/>
                  </a:lnTo>
                  <a:lnTo>
                    <a:pt x="1490" y="793"/>
                  </a:lnTo>
                  <a:lnTo>
                    <a:pt x="1477" y="97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9" name="5009356.125376.12541.37550.255"/>
            <p:cNvSpPr/>
            <p:nvPr/>
          </p:nvSpPr>
          <p:spPr>
            <a:xfrm>
              <a:off x="3222720" y="3229560"/>
              <a:ext cx="1022040" cy="757800"/>
            </a:xfrm>
            <a:custGeom>
              <a:avLst/>
              <a:gdLst/>
              <a:ahLst/>
              <a:rect l="l" t="t" r="r" b="b"/>
              <a:pathLst>
                <a:path w="1052" h="864">
                  <a:moveTo>
                    <a:pt x="987" y="864"/>
                  </a:moveTo>
                  <a:lnTo>
                    <a:pt x="1019" y="489"/>
                  </a:lnTo>
                  <a:lnTo>
                    <a:pt x="1052" y="115"/>
                  </a:lnTo>
                  <a:lnTo>
                    <a:pt x="113" y="0"/>
                  </a:lnTo>
                  <a:lnTo>
                    <a:pt x="97" y="93"/>
                  </a:lnTo>
                  <a:lnTo>
                    <a:pt x="32" y="567"/>
                  </a:lnTo>
                  <a:lnTo>
                    <a:pt x="31" y="567"/>
                  </a:lnTo>
                  <a:lnTo>
                    <a:pt x="0" y="749"/>
                  </a:lnTo>
                  <a:lnTo>
                    <a:pt x="282" y="792"/>
                  </a:lnTo>
                  <a:lnTo>
                    <a:pt x="987" y="86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0" name="5010430377.37551.87550.3755"/>
            <p:cNvSpPr/>
            <p:nvPr/>
          </p:nvSpPr>
          <p:spPr>
            <a:xfrm>
              <a:off x="3249360" y="4582440"/>
              <a:ext cx="1022040" cy="949320"/>
            </a:xfrm>
            <a:custGeom>
              <a:avLst/>
              <a:gdLst/>
              <a:ahLst/>
              <a:rect l="l" t="t" r="r" b="b"/>
              <a:pathLst>
                <a:path w="1055" h="1088">
                  <a:moveTo>
                    <a:pt x="152" y="0"/>
                  </a:moveTo>
                  <a:lnTo>
                    <a:pt x="0" y="1071"/>
                  </a:lnTo>
                  <a:lnTo>
                    <a:pt x="0" y="1073"/>
                  </a:lnTo>
                  <a:lnTo>
                    <a:pt x="137" y="1088"/>
                  </a:lnTo>
                  <a:lnTo>
                    <a:pt x="150" y="1005"/>
                  </a:lnTo>
                  <a:lnTo>
                    <a:pt x="410" y="1037"/>
                  </a:lnTo>
                  <a:lnTo>
                    <a:pt x="409" y="1034"/>
                  </a:lnTo>
                  <a:lnTo>
                    <a:pt x="403" y="1024"/>
                  </a:lnTo>
                  <a:lnTo>
                    <a:pt x="409" y="1007"/>
                  </a:lnTo>
                  <a:lnTo>
                    <a:pt x="409" y="1005"/>
                  </a:lnTo>
                  <a:lnTo>
                    <a:pt x="403" y="1003"/>
                  </a:lnTo>
                  <a:lnTo>
                    <a:pt x="407" y="1001"/>
                  </a:lnTo>
                  <a:lnTo>
                    <a:pt x="978" y="1049"/>
                  </a:lnTo>
                  <a:lnTo>
                    <a:pt x="1040" y="196"/>
                  </a:lnTo>
                  <a:lnTo>
                    <a:pt x="1047" y="196"/>
                  </a:lnTo>
                  <a:lnTo>
                    <a:pt x="1055" y="103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1" name="5012394384.62541.552.3755"/>
            <p:cNvSpPr/>
            <p:nvPr/>
          </p:nvSpPr>
          <p:spPr>
            <a:xfrm>
              <a:off x="3396600" y="3922560"/>
              <a:ext cx="1063800" cy="761400"/>
            </a:xfrm>
            <a:custGeom>
              <a:avLst/>
              <a:gdLst/>
              <a:ahLst/>
              <a:rect l="l" t="t" r="r" b="b"/>
              <a:pathLst>
                <a:path w="1096" h="867">
                  <a:moveTo>
                    <a:pt x="0" y="753"/>
                  </a:moveTo>
                  <a:lnTo>
                    <a:pt x="105" y="0"/>
                  </a:lnTo>
                  <a:lnTo>
                    <a:pt x="810" y="72"/>
                  </a:lnTo>
                  <a:lnTo>
                    <a:pt x="1096" y="99"/>
                  </a:lnTo>
                  <a:lnTo>
                    <a:pt x="1084" y="290"/>
                  </a:lnTo>
                  <a:lnTo>
                    <a:pt x="1052" y="867"/>
                  </a:lnTo>
                  <a:lnTo>
                    <a:pt x="903" y="856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2" name="5023305.25303.62534.87548.255"/>
            <p:cNvSpPr/>
            <p:nvPr/>
          </p:nvSpPr>
          <p:spPr>
            <a:xfrm>
              <a:off x="1748880" y="2297880"/>
              <a:ext cx="982440" cy="638640"/>
            </a:xfrm>
            <a:custGeom>
              <a:avLst/>
              <a:gdLst/>
              <a:ahLst/>
              <a:rect l="l" t="t" r="r" b="b"/>
              <a:pathLst>
                <a:path w="1010" h="731">
                  <a:moveTo>
                    <a:pt x="904" y="689"/>
                  </a:moveTo>
                  <a:lnTo>
                    <a:pt x="903" y="700"/>
                  </a:lnTo>
                  <a:lnTo>
                    <a:pt x="897" y="706"/>
                  </a:lnTo>
                  <a:lnTo>
                    <a:pt x="899" y="731"/>
                  </a:lnTo>
                  <a:lnTo>
                    <a:pt x="631" y="670"/>
                  </a:lnTo>
                  <a:lnTo>
                    <a:pt x="609" y="680"/>
                  </a:lnTo>
                  <a:lnTo>
                    <a:pt x="598" y="680"/>
                  </a:lnTo>
                  <a:lnTo>
                    <a:pt x="583" y="673"/>
                  </a:lnTo>
                  <a:lnTo>
                    <a:pt x="564" y="672"/>
                  </a:lnTo>
                  <a:lnTo>
                    <a:pt x="557" y="669"/>
                  </a:lnTo>
                  <a:lnTo>
                    <a:pt x="545" y="669"/>
                  </a:lnTo>
                  <a:lnTo>
                    <a:pt x="528" y="672"/>
                  </a:lnTo>
                  <a:lnTo>
                    <a:pt x="509" y="669"/>
                  </a:lnTo>
                  <a:lnTo>
                    <a:pt x="490" y="669"/>
                  </a:lnTo>
                  <a:lnTo>
                    <a:pt x="471" y="678"/>
                  </a:lnTo>
                  <a:lnTo>
                    <a:pt x="458" y="680"/>
                  </a:lnTo>
                  <a:lnTo>
                    <a:pt x="427" y="674"/>
                  </a:lnTo>
                  <a:lnTo>
                    <a:pt x="422" y="670"/>
                  </a:lnTo>
                  <a:lnTo>
                    <a:pt x="396" y="663"/>
                  </a:lnTo>
                  <a:lnTo>
                    <a:pt x="337" y="670"/>
                  </a:lnTo>
                  <a:lnTo>
                    <a:pt x="326" y="650"/>
                  </a:lnTo>
                  <a:lnTo>
                    <a:pt x="271" y="639"/>
                  </a:lnTo>
                  <a:lnTo>
                    <a:pt x="250" y="637"/>
                  </a:lnTo>
                  <a:lnTo>
                    <a:pt x="216" y="639"/>
                  </a:lnTo>
                  <a:lnTo>
                    <a:pt x="175" y="637"/>
                  </a:lnTo>
                  <a:lnTo>
                    <a:pt x="130" y="612"/>
                  </a:lnTo>
                  <a:lnTo>
                    <a:pt x="126" y="599"/>
                  </a:lnTo>
                  <a:lnTo>
                    <a:pt x="128" y="555"/>
                  </a:lnTo>
                  <a:lnTo>
                    <a:pt x="130" y="545"/>
                  </a:lnTo>
                  <a:lnTo>
                    <a:pt x="126" y="513"/>
                  </a:lnTo>
                  <a:lnTo>
                    <a:pt x="98" y="492"/>
                  </a:lnTo>
                  <a:lnTo>
                    <a:pt x="83" y="492"/>
                  </a:lnTo>
                  <a:lnTo>
                    <a:pt x="82" y="482"/>
                  </a:lnTo>
                  <a:lnTo>
                    <a:pt x="64" y="467"/>
                  </a:lnTo>
                  <a:lnTo>
                    <a:pt x="40" y="459"/>
                  </a:lnTo>
                  <a:lnTo>
                    <a:pt x="35" y="458"/>
                  </a:lnTo>
                  <a:lnTo>
                    <a:pt x="12" y="445"/>
                  </a:lnTo>
                  <a:lnTo>
                    <a:pt x="4" y="442"/>
                  </a:lnTo>
                  <a:lnTo>
                    <a:pt x="0" y="440"/>
                  </a:lnTo>
                  <a:lnTo>
                    <a:pt x="0" y="435"/>
                  </a:lnTo>
                  <a:lnTo>
                    <a:pt x="5" y="414"/>
                  </a:lnTo>
                  <a:lnTo>
                    <a:pt x="8" y="399"/>
                  </a:lnTo>
                  <a:lnTo>
                    <a:pt x="8" y="391"/>
                  </a:lnTo>
                  <a:lnTo>
                    <a:pt x="8" y="380"/>
                  </a:lnTo>
                  <a:lnTo>
                    <a:pt x="15" y="380"/>
                  </a:lnTo>
                  <a:lnTo>
                    <a:pt x="17" y="380"/>
                  </a:lnTo>
                  <a:lnTo>
                    <a:pt x="17" y="396"/>
                  </a:lnTo>
                  <a:lnTo>
                    <a:pt x="17" y="406"/>
                  </a:lnTo>
                  <a:lnTo>
                    <a:pt x="17" y="414"/>
                  </a:lnTo>
                  <a:lnTo>
                    <a:pt x="17" y="416"/>
                  </a:lnTo>
                  <a:lnTo>
                    <a:pt x="35" y="399"/>
                  </a:lnTo>
                  <a:lnTo>
                    <a:pt x="34" y="392"/>
                  </a:lnTo>
                  <a:lnTo>
                    <a:pt x="34" y="380"/>
                  </a:lnTo>
                  <a:lnTo>
                    <a:pt x="46" y="376"/>
                  </a:lnTo>
                  <a:lnTo>
                    <a:pt x="35" y="364"/>
                  </a:lnTo>
                  <a:lnTo>
                    <a:pt x="27" y="361"/>
                  </a:lnTo>
                  <a:lnTo>
                    <a:pt x="26" y="336"/>
                  </a:lnTo>
                  <a:lnTo>
                    <a:pt x="31" y="333"/>
                  </a:lnTo>
                  <a:lnTo>
                    <a:pt x="40" y="336"/>
                  </a:lnTo>
                  <a:lnTo>
                    <a:pt x="46" y="332"/>
                  </a:lnTo>
                  <a:lnTo>
                    <a:pt x="62" y="329"/>
                  </a:lnTo>
                  <a:lnTo>
                    <a:pt x="52" y="314"/>
                  </a:lnTo>
                  <a:lnTo>
                    <a:pt x="52" y="310"/>
                  </a:lnTo>
                  <a:lnTo>
                    <a:pt x="47" y="302"/>
                  </a:lnTo>
                  <a:lnTo>
                    <a:pt x="31" y="314"/>
                  </a:lnTo>
                  <a:lnTo>
                    <a:pt x="31" y="295"/>
                  </a:lnTo>
                  <a:lnTo>
                    <a:pt x="31" y="277"/>
                  </a:lnTo>
                  <a:lnTo>
                    <a:pt x="34" y="255"/>
                  </a:lnTo>
                  <a:lnTo>
                    <a:pt x="32" y="238"/>
                  </a:lnTo>
                  <a:lnTo>
                    <a:pt x="31" y="223"/>
                  </a:lnTo>
                  <a:lnTo>
                    <a:pt x="34" y="183"/>
                  </a:lnTo>
                  <a:lnTo>
                    <a:pt x="36" y="165"/>
                  </a:lnTo>
                  <a:lnTo>
                    <a:pt x="21" y="114"/>
                  </a:lnTo>
                  <a:lnTo>
                    <a:pt x="24" y="81"/>
                  </a:lnTo>
                  <a:lnTo>
                    <a:pt x="31" y="59"/>
                  </a:lnTo>
                  <a:lnTo>
                    <a:pt x="34" y="31"/>
                  </a:lnTo>
                  <a:lnTo>
                    <a:pt x="126" y="95"/>
                  </a:lnTo>
                  <a:lnTo>
                    <a:pt x="177" y="125"/>
                  </a:lnTo>
                  <a:lnTo>
                    <a:pt x="215" y="138"/>
                  </a:lnTo>
                  <a:lnTo>
                    <a:pt x="236" y="150"/>
                  </a:lnTo>
                  <a:lnTo>
                    <a:pt x="259" y="150"/>
                  </a:lnTo>
                  <a:lnTo>
                    <a:pt x="263" y="154"/>
                  </a:lnTo>
                  <a:lnTo>
                    <a:pt x="270" y="165"/>
                  </a:lnTo>
                  <a:lnTo>
                    <a:pt x="273" y="213"/>
                  </a:lnTo>
                  <a:lnTo>
                    <a:pt x="270" y="224"/>
                  </a:lnTo>
                  <a:lnTo>
                    <a:pt x="259" y="235"/>
                  </a:lnTo>
                  <a:lnTo>
                    <a:pt x="251" y="255"/>
                  </a:lnTo>
                  <a:lnTo>
                    <a:pt x="251" y="271"/>
                  </a:lnTo>
                  <a:lnTo>
                    <a:pt x="253" y="277"/>
                  </a:lnTo>
                  <a:lnTo>
                    <a:pt x="251" y="293"/>
                  </a:lnTo>
                  <a:lnTo>
                    <a:pt x="249" y="297"/>
                  </a:lnTo>
                  <a:lnTo>
                    <a:pt x="249" y="302"/>
                  </a:lnTo>
                  <a:lnTo>
                    <a:pt x="257" y="314"/>
                  </a:lnTo>
                  <a:lnTo>
                    <a:pt x="271" y="301"/>
                  </a:lnTo>
                  <a:lnTo>
                    <a:pt x="289" y="258"/>
                  </a:lnTo>
                  <a:lnTo>
                    <a:pt x="294" y="251"/>
                  </a:lnTo>
                  <a:lnTo>
                    <a:pt x="302" y="231"/>
                  </a:lnTo>
                  <a:lnTo>
                    <a:pt x="329" y="211"/>
                  </a:lnTo>
                  <a:lnTo>
                    <a:pt x="330" y="197"/>
                  </a:lnTo>
                  <a:lnTo>
                    <a:pt x="321" y="158"/>
                  </a:lnTo>
                  <a:lnTo>
                    <a:pt x="301" y="109"/>
                  </a:lnTo>
                  <a:lnTo>
                    <a:pt x="298" y="95"/>
                  </a:lnTo>
                  <a:lnTo>
                    <a:pt x="305" y="94"/>
                  </a:lnTo>
                  <a:lnTo>
                    <a:pt x="314" y="95"/>
                  </a:lnTo>
                  <a:lnTo>
                    <a:pt x="326" y="76"/>
                  </a:lnTo>
                  <a:lnTo>
                    <a:pt x="324" y="43"/>
                  </a:lnTo>
                  <a:lnTo>
                    <a:pt x="310" y="43"/>
                  </a:lnTo>
                  <a:lnTo>
                    <a:pt x="309" y="28"/>
                  </a:lnTo>
                  <a:lnTo>
                    <a:pt x="309" y="0"/>
                  </a:lnTo>
                  <a:lnTo>
                    <a:pt x="505" y="48"/>
                  </a:lnTo>
                  <a:lnTo>
                    <a:pt x="689" y="102"/>
                  </a:lnTo>
                  <a:lnTo>
                    <a:pt x="1010" y="177"/>
                  </a:lnTo>
                  <a:lnTo>
                    <a:pt x="903" y="647"/>
                  </a:lnTo>
                  <a:lnTo>
                    <a:pt x="897" y="659"/>
                  </a:lnTo>
                  <a:lnTo>
                    <a:pt x="897" y="673"/>
                  </a:lnTo>
                  <a:lnTo>
                    <a:pt x="904" y="68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3" name="5011439.375396.62598.25100.55"/>
            <p:cNvSpPr/>
            <p:nvPr/>
          </p:nvSpPr>
          <p:spPr>
            <a:xfrm>
              <a:off x="3641400" y="4752720"/>
              <a:ext cx="2042640" cy="1800000"/>
            </a:xfrm>
            <a:custGeom>
              <a:avLst/>
              <a:gdLst/>
              <a:ahLst/>
              <a:rect l="l" t="t" r="r" b="b"/>
              <a:pathLst>
                <a:path w="2105" h="2057">
                  <a:moveTo>
                    <a:pt x="1944" y="571"/>
                  </a:moveTo>
                  <a:lnTo>
                    <a:pt x="1936" y="571"/>
                  </a:lnTo>
                  <a:lnTo>
                    <a:pt x="1927" y="564"/>
                  </a:lnTo>
                  <a:lnTo>
                    <a:pt x="1917" y="560"/>
                  </a:lnTo>
                  <a:lnTo>
                    <a:pt x="1838" y="525"/>
                  </a:lnTo>
                  <a:lnTo>
                    <a:pt x="1835" y="528"/>
                  </a:lnTo>
                  <a:lnTo>
                    <a:pt x="1813" y="535"/>
                  </a:lnTo>
                  <a:lnTo>
                    <a:pt x="1778" y="529"/>
                  </a:lnTo>
                  <a:lnTo>
                    <a:pt x="1761" y="529"/>
                  </a:lnTo>
                  <a:lnTo>
                    <a:pt x="1752" y="531"/>
                  </a:lnTo>
                  <a:lnTo>
                    <a:pt x="1721" y="540"/>
                  </a:lnTo>
                  <a:lnTo>
                    <a:pt x="1692" y="544"/>
                  </a:lnTo>
                  <a:lnTo>
                    <a:pt x="1681" y="548"/>
                  </a:lnTo>
                  <a:lnTo>
                    <a:pt x="1655" y="566"/>
                  </a:lnTo>
                  <a:lnTo>
                    <a:pt x="1630" y="551"/>
                  </a:lnTo>
                  <a:lnTo>
                    <a:pt x="1620" y="544"/>
                  </a:lnTo>
                  <a:lnTo>
                    <a:pt x="1620" y="540"/>
                  </a:lnTo>
                  <a:lnTo>
                    <a:pt x="1616" y="537"/>
                  </a:lnTo>
                  <a:lnTo>
                    <a:pt x="1608" y="535"/>
                  </a:lnTo>
                  <a:lnTo>
                    <a:pt x="1603" y="544"/>
                  </a:lnTo>
                  <a:lnTo>
                    <a:pt x="1591" y="544"/>
                  </a:lnTo>
                  <a:lnTo>
                    <a:pt x="1573" y="539"/>
                  </a:lnTo>
                  <a:lnTo>
                    <a:pt x="1572" y="528"/>
                  </a:lnTo>
                  <a:lnTo>
                    <a:pt x="1567" y="528"/>
                  </a:lnTo>
                  <a:lnTo>
                    <a:pt x="1552" y="535"/>
                  </a:lnTo>
                  <a:lnTo>
                    <a:pt x="1537" y="549"/>
                  </a:lnTo>
                  <a:lnTo>
                    <a:pt x="1538" y="559"/>
                  </a:lnTo>
                  <a:lnTo>
                    <a:pt x="1529" y="566"/>
                  </a:lnTo>
                  <a:lnTo>
                    <a:pt x="1522" y="556"/>
                  </a:lnTo>
                  <a:lnTo>
                    <a:pt x="1525" y="540"/>
                  </a:lnTo>
                  <a:lnTo>
                    <a:pt x="1525" y="533"/>
                  </a:lnTo>
                  <a:lnTo>
                    <a:pt x="1512" y="533"/>
                  </a:lnTo>
                  <a:lnTo>
                    <a:pt x="1494" y="544"/>
                  </a:lnTo>
                  <a:lnTo>
                    <a:pt x="1490" y="544"/>
                  </a:lnTo>
                  <a:lnTo>
                    <a:pt x="1453" y="519"/>
                  </a:lnTo>
                  <a:lnTo>
                    <a:pt x="1440" y="523"/>
                  </a:lnTo>
                  <a:lnTo>
                    <a:pt x="1435" y="540"/>
                  </a:lnTo>
                  <a:lnTo>
                    <a:pt x="1401" y="535"/>
                  </a:lnTo>
                  <a:lnTo>
                    <a:pt x="1401" y="519"/>
                  </a:lnTo>
                  <a:lnTo>
                    <a:pt x="1400" y="516"/>
                  </a:lnTo>
                  <a:lnTo>
                    <a:pt x="1383" y="498"/>
                  </a:lnTo>
                  <a:lnTo>
                    <a:pt x="1383" y="494"/>
                  </a:lnTo>
                  <a:lnTo>
                    <a:pt x="1340" y="486"/>
                  </a:lnTo>
                  <a:lnTo>
                    <a:pt x="1328" y="498"/>
                  </a:lnTo>
                  <a:lnTo>
                    <a:pt x="1311" y="492"/>
                  </a:lnTo>
                  <a:lnTo>
                    <a:pt x="1298" y="477"/>
                  </a:lnTo>
                  <a:lnTo>
                    <a:pt x="1289" y="478"/>
                  </a:lnTo>
                  <a:lnTo>
                    <a:pt x="1283" y="482"/>
                  </a:lnTo>
                  <a:lnTo>
                    <a:pt x="1278" y="482"/>
                  </a:lnTo>
                  <a:lnTo>
                    <a:pt x="1263" y="477"/>
                  </a:lnTo>
                  <a:lnTo>
                    <a:pt x="1221" y="472"/>
                  </a:lnTo>
                  <a:lnTo>
                    <a:pt x="1217" y="464"/>
                  </a:lnTo>
                  <a:lnTo>
                    <a:pt x="1212" y="455"/>
                  </a:lnTo>
                  <a:lnTo>
                    <a:pt x="1213" y="442"/>
                  </a:lnTo>
                  <a:lnTo>
                    <a:pt x="1208" y="434"/>
                  </a:lnTo>
                  <a:lnTo>
                    <a:pt x="1187" y="425"/>
                  </a:lnTo>
                  <a:lnTo>
                    <a:pt x="1176" y="434"/>
                  </a:lnTo>
                  <a:lnTo>
                    <a:pt x="1146" y="435"/>
                  </a:lnTo>
                  <a:lnTo>
                    <a:pt x="1138" y="433"/>
                  </a:lnTo>
                  <a:lnTo>
                    <a:pt x="1117" y="402"/>
                  </a:lnTo>
                  <a:lnTo>
                    <a:pt x="1109" y="396"/>
                  </a:lnTo>
                  <a:lnTo>
                    <a:pt x="1093" y="394"/>
                  </a:lnTo>
                  <a:lnTo>
                    <a:pt x="1102" y="27"/>
                  </a:lnTo>
                  <a:lnTo>
                    <a:pt x="644" y="0"/>
                  </a:lnTo>
                  <a:lnTo>
                    <a:pt x="637" y="0"/>
                  </a:lnTo>
                  <a:lnTo>
                    <a:pt x="575" y="853"/>
                  </a:lnTo>
                  <a:lnTo>
                    <a:pt x="4" y="805"/>
                  </a:lnTo>
                  <a:lnTo>
                    <a:pt x="0" y="807"/>
                  </a:lnTo>
                  <a:lnTo>
                    <a:pt x="6" y="809"/>
                  </a:lnTo>
                  <a:lnTo>
                    <a:pt x="6" y="811"/>
                  </a:lnTo>
                  <a:lnTo>
                    <a:pt x="0" y="828"/>
                  </a:lnTo>
                  <a:lnTo>
                    <a:pt x="6" y="838"/>
                  </a:lnTo>
                  <a:lnTo>
                    <a:pt x="7" y="841"/>
                  </a:lnTo>
                  <a:lnTo>
                    <a:pt x="35" y="860"/>
                  </a:lnTo>
                  <a:lnTo>
                    <a:pt x="43" y="877"/>
                  </a:lnTo>
                  <a:lnTo>
                    <a:pt x="57" y="909"/>
                  </a:lnTo>
                  <a:lnTo>
                    <a:pt x="89" y="930"/>
                  </a:lnTo>
                  <a:lnTo>
                    <a:pt x="175" y="1034"/>
                  </a:lnTo>
                  <a:lnTo>
                    <a:pt x="246" y="1091"/>
                  </a:lnTo>
                  <a:lnTo>
                    <a:pt x="254" y="1100"/>
                  </a:lnTo>
                  <a:lnTo>
                    <a:pt x="258" y="1116"/>
                  </a:lnTo>
                  <a:lnTo>
                    <a:pt x="257" y="1135"/>
                  </a:lnTo>
                  <a:lnTo>
                    <a:pt x="261" y="1143"/>
                  </a:lnTo>
                  <a:lnTo>
                    <a:pt x="280" y="1170"/>
                  </a:lnTo>
                  <a:lnTo>
                    <a:pt x="276" y="1230"/>
                  </a:lnTo>
                  <a:lnTo>
                    <a:pt x="284" y="1249"/>
                  </a:lnTo>
                  <a:lnTo>
                    <a:pt x="311" y="1291"/>
                  </a:lnTo>
                  <a:lnTo>
                    <a:pt x="422" y="1376"/>
                  </a:lnTo>
                  <a:lnTo>
                    <a:pt x="497" y="1416"/>
                  </a:lnTo>
                  <a:lnTo>
                    <a:pt x="518" y="1421"/>
                  </a:lnTo>
                  <a:lnTo>
                    <a:pt x="535" y="1412"/>
                  </a:lnTo>
                  <a:lnTo>
                    <a:pt x="554" y="1392"/>
                  </a:lnTo>
                  <a:lnTo>
                    <a:pt x="561" y="1385"/>
                  </a:lnTo>
                  <a:lnTo>
                    <a:pt x="591" y="1308"/>
                  </a:lnTo>
                  <a:lnTo>
                    <a:pt x="610" y="1288"/>
                  </a:lnTo>
                  <a:lnTo>
                    <a:pt x="624" y="1282"/>
                  </a:lnTo>
                  <a:lnTo>
                    <a:pt x="645" y="1290"/>
                  </a:lnTo>
                  <a:lnTo>
                    <a:pt x="656" y="1288"/>
                  </a:lnTo>
                  <a:lnTo>
                    <a:pt x="661" y="1279"/>
                  </a:lnTo>
                  <a:lnTo>
                    <a:pt x="667" y="1267"/>
                  </a:lnTo>
                  <a:lnTo>
                    <a:pt x="683" y="1273"/>
                  </a:lnTo>
                  <a:lnTo>
                    <a:pt x="696" y="1282"/>
                  </a:lnTo>
                  <a:lnTo>
                    <a:pt x="738" y="1288"/>
                  </a:lnTo>
                  <a:lnTo>
                    <a:pt x="750" y="1291"/>
                  </a:lnTo>
                  <a:lnTo>
                    <a:pt x="778" y="1299"/>
                  </a:lnTo>
                  <a:lnTo>
                    <a:pt x="794" y="1291"/>
                  </a:lnTo>
                  <a:lnTo>
                    <a:pt x="828" y="1311"/>
                  </a:lnTo>
                  <a:lnTo>
                    <a:pt x="833" y="1330"/>
                  </a:lnTo>
                  <a:lnTo>
                    <a:pt x="840" y="1333"/>
                  </a:lnTo>
                  <a:lnTo>
                    <a:pt x="844" y="1343"/>
                  </a:lnTo>
                  <a:lnTo>
                    <a:pt x="847" y="1347"/>
                  </a:lnTo>
                  <a:lnTo>
                    <a:pt x="864" y="1351"/>
                  </a:lnTo>
                  <a:lnTo>
                    <a:pt x="884" y="1381"/>
                  </a:lnTo>
                  <a:lnTo>
                    <a:pt x="917" y="1406"/>
                  </a:lnTo>
                  <a:lnTo>
                    <a:pt x="931" y="1431"/>
                  </a:lnTo>
                  <a:lnTo>
                    <a:pt x="933" y="1445"/>
                  </a:lnTo>
                  <a:lnTo>
                    <a:pt x="980" y="1561"/>
                  </a:lnTo>
                  <a:lnTo>
                    <a:pt x="989" y="1584"/>
                  </a:lnTo>
                  <a:lnTo>
                    <a:pt x="1046" y="1644"/>
                  </a:lnTo>
                  <a:lnTo>
                    <a:pt x="1051" y="1660"/>
                  </a:lnTo>
                  <a:lnTo>
                    <a:pt x="1084" y="1702"/>
                  </a:lnTo>
                  <a:lnTo>
                    <a:pt x="1097" y="1711"/>
                  </a:lnTo>
                  <a:lnTo>
                    <a:pt x="1113" y="1725"/>
                  </a:lnTo>
                  <a:lnTo>
                    <a:pt x="1117" y="1737"/>
                  </a:lnTo>
                  <a:lnTo>
                    <a:pt x="1114" y="1772"/>
                  </a:lnTo>
                  <a:lnTo>
                    <a:pt x="1126" y="1792"/>
                  </a:lnTo>
                  <a:lnTo>
                    <a:pt x="1134" y="1839"/>
                  </a:lnTo>
                  <a:lnTo>
                    <a:pt x="1141" y="1850"/>
                  </a:lnTo>
                  <a:lnTo>
                    <a:pt x="1176" y="1926"/>
                  </a:lnTo>
                  <a:lnTo>
                    <a:pt x="1180" y="1945"/>
                  </a:lnTo>
                  <a:lnTo>
                    <a:pt x="1208" y="1948"/>
                  </a:lnTo>
                  <a:lnTo>
                    <a:pt x="1239" y="1971"/>
                  </a:lnTo>
                  <a:lnTo>
                    <a:pt x="1274" y="1977"/>
                  </a:lnTo>
                  <a:lnTo>
                    <a:pt x="1325" y="2012"/>
                  </a:lnTo>
                  <a:lnTo>
                    <a:pt x="1400" y="2020"/>
                  </a:lnTo>
                  <a:lnTo>
                    <a:pt x="1408" y="2022"/>
                  </a:lnTo>
                  <a:lnTo>
                    <a:pt x="1453" y="2051"/>
                  </a:lnTo>
                  <a:lnTo>
                    <a:pt x="1469" y="2057"/>
                  </a:lnTo>
                  <a:lnTo>
                    <a:pt x="1490" y="2032"/>
                  </a:lnTo>
                  <a:lnTo>
                    <a:pt x="1506" y="2042"/>
                  </a:lnTo>
                  <a:lnTo>
                    <a:pt x="1512" y="2031"/>
                  </a:lnTo>
                  <a:lnTo>
                    <a:pt x="1512" y="2023"/>
                  </a:lnTo>
                  <a:lnTo>
                    <a:pt x="1494" y="2015"/>
                  </a:lnTo>
                  <a:lnTo>
                    <a:pt x="1501" y="2011"/>
                  </a:lnTo>
                  <a:lnTo>
                    <a:pt x="1482" y="1989"/>
                  </a:lnTo>
                  <a:lnTo>
                    <a:pt x="1461" y="1901"/>
                  </a:lnTo>
                  <a:lnTo>
                    <a:pt x="1447" y="1864"/>
                  </a:lnTo>
                  <a:lnTo>
                    <a:pt x="1465" y="1809"/>
                  </a:lnTo>
                  <a:lnTo>
                    <a:pt x="1463" y="1795"/>
                  </a:lnTo>
                  <a:lnTo>
                    <a:pt x="1459" y="1792"/>
                  </a:lnTo>
                  <a:lnTo>
                    <a:pt x="1453" y="1789"/>
                  </a:lnTo>
                  <a:lnTo>
                    <a:pt x="1448" y="1785"/>
                  </a:lnTo>
                  <a:lnTo>
                    <a:pt x="1448" y="1780"/>
                  </a:lnTo>
                  <a:lnTo>
                    <a:pt x="1453" y="1777"/>
                  </a:lnTo>
                  <a:lnTo>
                    <a:pt x="1475" y="1760"/>
                  </a:lnTo>
                  <a:lnTo>
                    <a:pt x="1491" y="1718"/>
                  </a:lnTo>
                  <a:lnTo>
                    <a:pt x="1481" y="1714"/>
                  </a:lnTo>
                  <a:lnTo>
                    <a:pt x="1474" y="1686"/>
                  </a:lnTo>
                  <a:lnTo>
                    <a:pt x="1487" y="1671"/>
                  </a:lnTo>
                  <a:lnTo>
                    <a:pt x="1505" y="1683"/>
                  </a:lnTo>
                  <a:lnTo>
                    <a:pt x="1529" y="1660"/>
                  </a:lnTo>
                  <a:lnTo>
                    <a:pt x="1536" y="1636"/>
                  </a:lnTo>
                  <a:lnTo>
                    <a:pt x="1522" y="1628"/>
                  </a:lnTo>
                  <a:lnTo>
                    <a:pt x="1529" y="1619"/>
                  </a:lnTo>
                  <a:lnTo>
                    <a:pt x="1536" y="1621"/>
                  </a:lnTo>
                  <a:lnTo>
                    <a:pt x="1543" y="1623"/>
                  </a:lnTo>
                  <a:lnTo>
                    <a:pt x="1548" y="1616"/>
                  </a:lnTo>
                  <a:lnTo>
                    <a:pt x="1557" y="1620"/>
                  </a:lnTo>
                  <a:lnTo>
                    <a:pt x="1568" y="1620"/>
                  </a:lnTo>
                  <a:lnTo>
                    <a:pt x="1575" y="1619"/>
                  </a:lnTo>
                  <a:lnTo>
                    <a:pt x="1579" y="1608"/>
                  </a:lnTo>
                  <a:lnTo>
                    <a:pt x="1579" y="1590"/>
                  </a:lnTo>
                  <a:lnTo>
                    <a:pt x="1581" y="1584"/>
                  </a:lnTo>
                  <a:lnTo>
                    <a:pt x="1588" y="1580"/>
                  </a:lnTo>
                  <a:lnTo>
                    <a:pt x="1591" y="1584"/>
                  </a:lnTo>
                  <a:lnTo>
                    <a:pt x="1598" y="1584"/>
                  </a:lnTo>
                  <a:lnTo>
                    <a:pt x="1631" y="1577"/>
                  </a:lnTo>
                  <a:lnTo>
                    <a:pt x="1638" y="1576"/>
                  </a:lnTo>
                  <a:lnTo>
                    <a:pt x="1642" y="1568"/>
                  </a:lnTo>
                  <a:lnTo>
                    <a:pt x="1635" y="1561"/>
                  </a:lnTo>
                  <a:lnTo>
                    <a:pt x="1620" y="1547"/>
                  </a:lnTo>
                  <a:lnTo>
                    <a:pt x="1620" y="1541"/>
                  </a:lnTo>
                  <a:lnTo>
                    <a:pt x="1654" y="1530"/>
                  </a:lnTo>
                  <a:lnTo>
                    <a:pt x="1661" y="1522"/>
                  </a:lnTo>
                  <a:lnTo>
                    <a:pt x="1670" y="1518"/>
                  </a:lnTo>
                  <a:lnTo>
                    <a:pt x="1673" y="1522"/>
                  </a:lnTo>
                  <a:lnTo>
                    <a:pt x="1670" y="1525"/>
                  </a:lnTo>
                  <a:lnTo>
                    <a:pt x="1674" y="1537"/>
                  </a:lnTo>
                  <a:lnTo>
                    <a:pt x="1681" y="1537"/>
                  </a:lnTo>
                  <a:lnTo>
                    <a:pt x="1690" y="1530"/>
                  </a:lnTo>
                  <a:lnTo>
                    <a:pt x="1748" y="1515"/>
                  </a:lnTo>
                  <a:lnTo>
                    <a:pt x="1841" y="1449"/>
                  </a:lnTo>
                  <a:lnTo>
                    <a:pt x="1847" y="1429"/>
                  </a:lnTo>
                  <a:lnTo>
                    <a:pt x="1896" y="1389"/>
                  </a:lnTo>
                  <a:lnTo>
                    <a:pt x="1896" y="1385"/>
                  </a:lnTo>
                  <a:lnTo>
                    <a:pt x="1876" y="1355"/>
                  </a:lnTo>
                  <a:lnTo>
                    <a:pt x="1878" y="1334"/>
                  </a:lnTo>
                  <a:lnTo>
                    <a:pt x="1911" y="1323"/>
                  </a:lnTo>
                  <a:lnTo>
                    <a:pt x="1917" y="1323"/>
                  </a:lnTo>
                  <a:lnTo>
                    <a:pt x="1915" y="1350"/>
                  </a:lnTo>
                  <a:lnTo>
                    <a:pt x="1917" y="1354"/>
                  </a:lnTo>
                  <a:lnTo>
                    <a:pt x="1955" y="1350"/>
                  </a:lnTo>
                  <a:lnTo>
                    <a:pt x="1958" y="1362"/>
                  </a:lnTo>
                  <a:lnTo>
                    <a:pt x="2023" y="1329"/>
                  </a:lnTo>
                  <a:lnTo>
                    <a:pt x="2066" y="1324"/>
                  </a:lnTo>
                  <a:lnTo>
                    <a:pt x="2068" y="1323"/>
                  </a:lnTo>
                  <a:lnTo>
                    <a:pt x="2066" y="1315"/>
                  </a:lnTo>
                  <a:lnTo>
                    <a:pt x="2057" y="1311"/>
                  </a:lnTo>
                  <a:lnTo>
                    <a:pt x="2052" y="1299"/>
                  </a:lnTo>
                  <a:lnTo>
                    <a:pt x="2057" y="1291"/>
                  </a:lnTo>
                  <a:lnTo>
                    <a:pt x="2062" y="1286"/>
                  </a:lnTo>
                  <a:lnTo>
                    <a:pt x="2072" y="1273"/>
                  </a:lnTo>
                  <a:lnTo>
                    <a:pt x="2091" y="1230"/>
                  </a:lnTo>
                  <a:lnTo>
                    <a:pt x="2074" y="1209"/>
                  </a:lnTo>
                  <a:lnTo>
                    <a:pt x="2074" y="1197"/>
                  </a:lnTo>
                  <a:lnTo>
                    <a:pt x="2081" y="1189"/>
                  </a:lnTo>
                  <a:lnTo>
                    <a:pt x="2078" y="1175"/>
                  </a:lnTo>
                  <a:lnTo>
                    <a:pt x="2087" y="1157"/>
                  </a:lnTo>
                  <a:lnTo>
                    <a:pt x="2093" y="1146"/>
                  </a:lnTo>
                  <a:lnTo>
                    <a:pt x="2100" y="1127"/>
                  </a:lnTo>
                  <a:lnTo>
                    <a:pt x="2105" y="1091"/>
                  </a:lnTo>
                  <a:lnTo>
                    <a:pt x="2105" y="1068"/>
                  </a:lnTo>
                  <a:lnTo>
                    <a:pt x="2100" y="1041"/>
                  </a:lnTo>
                  <a:lnTo>
                    <a:pt x="2092" y="1021"/>
                  </a:lnTo>
                  <a:lnTo>
                    <a:pt x="2087" y="1014"/>
                  </a:lnTo>
                  <a:lnTo>
                    <a:pt x="2089" y="1003"/>
                  </a:lnTo>
                  <a:lnTo>
                    <a:pt x="2084" y="994"/>
                  </a:lnTo>
                  <a:lnTo>
                    <a:pt x="2072" y="977"/>
                  </a:lnTo>
                  <a:lnTo>
                    <a:pt x="2062" y="969"/>
                  </a:lnTo>
                  <a:lnTo>
                    <a:pt x="2061" y="960"/>
                  </a:lnTo>
                  <a:lnTo>
                    <a:pt x="2068" y="943"/>
                  </a:lnTo>
                  <a:lnTo>
                    <a:pt x="2050" y="916"/>
                  </a:lnTo>
                  <a:lnTo>
                    <a:pt x="2029" y="896"/>
                  </a:lnTo>
                  <a:lnTo>
                    <a:pt x="2023" y="885"/>
                  </a:lnTo>
                  <a:lnTo>
                    <a:pt x="2018" y="691"/>
                  </a:lnTo>
                  <a:lnTo>
                    <a:pt x="2018" y="592"/>
                  </a:lnTo>
                  <a:lnTo>
                    <a:pt x="1991" y="587"/>
                  </a:lnTo>
                  <a:lnTo>
                    <a:pt x="1976" y="595"/>
                  </a:lnTo>
                  <a:lnTo>
                    <a:pt x="1964" y="592"/>
                  </a:lnTo>
                  <a:lnTo>
                    <a:pt x="1944" y="57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4" name="5013407.875434.87528.553.3755"/>
            <p:cNvSpPr/>
            <p:nvPr/>
          </p:nvSpPr>
          <p:spPr>
            <a:xfrm>
              <a:off x="4417200" y="4177440"/>
              <a:ext cx="1085040" cy="522720"/>
            </a:xfrm>
            <a:custGeom>
              <a:avLst/>
              <a:gdLst/>
              <a:ahLst/>
              <a:rect l="l" t="t" r="r" b="b"/>
              <a:pathLst>
                <a:path w="1118" h="599">
                  <a:moveTo>
                    <a:pt x="32" y="0"/>
                  </a:moveTo>
                  <a:lnTo>
                    <a:pt x="1002" y="20"/>
                  </a:lnTo>
                  <a:lnTo>
                    <a:pt x="1064" y="71"/>
                  </a:lnTo>
                  <a:lnTo>
                    <a:pt x="1042" y="92"/>
                  </a:lnTo>
                  <a:lnTo>
                    <a:pt x="1038" y="116"/>
                  </a:lnTo>
                  <a:lnTo>
                    <a:pt x="1053" y="127"/>
                  </a:lnTo>
                  <a:lnTo>
                    <a:pt x="1065" y="137"/>
                  </a:lnTo>
                  <a:lnTo>
                    <a:pt x="1076" y="170"/>
                  </a:lnTo>
                  <a:lnTo>
                    <a:pt x="1089" y="181"/>
                  </a:lnTo>
                  <a:lnTo>
                    <a:pt x="1106" y="182"/>
                  </a:lnTo>
                  <a:lnTo>
                    <a:pt x="1115" y="186"/>
                  </a:lnTo>
                  <a:lnTo>
                    <a:pt x="1118" y="599"/>
                  </a:lnTo>
                  <a:lnTo>
                    <a:pt x="0" y="577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5" name="5014379.625423.37529.12559.3755"/>
            <p:cNvSpPr/>
            <p:nvPr/>
          </p:nvSpPr>
          <p:spPr>
            <a:xfrm>
              <a:off x="4183920" y="3659760"/>
              <a:ext cx="1207440" cy="534960"/>
            </a:xfrm>
            <a:custGeom>
              <a:avLst/>
              <a:gdLst/>
              <a:ahLst/>
              <a:rect l="l" t="t" r="r" b="b"/>
              <a:pathLst>
                <a:path w="1245" h="613">
                  <a:moveTo>
                    <a:pt x="0" y="375"/>
                  </a:moveTo>
                  <a:lnTo>
                    <a:pt x="32" y="0"/>
                  </a:lnTo>
                  <a:lnTo>
                    <a:pt x="799" y="41"/>
                  </a:lnTo>
                  <a:lnTo>
                    <a:pt x="824" y="70"/>
                  </a:lnTo>
                  <a:lnTo>
                    <a:pt x="845" y="70"/>
                  </a:lnTo>
                  <a:lnTo>
                    <a:pt x="868" y="67"/>
                  </a:lnTo>
                  <a:lnTo>
                    <a:pt x="881" y="78"/>
                  </a:lnTo>
                  <a:lnTo>
                    <a:pt x="894" y="102"/>
                  </a:lnTo>
                  <a:lnTo>
                    <a:pt x="910" y="106"/>
                  </a:lnTo>
                  <a:lnTo>
                    <a:pt x="934" y="102"/>
                  </a:lnTo>
                  <a:lnTo>
                    <a:pt x="953" y="88"/>
                  </a:lnTo>
                  <a:lnTo>
                    <a:pt x="977" y="88"/>
                  </a:lnTo>
                  <a:lnTo>
                    <a:pt x="993" y="90"/>
                  </a:lnTo>
                  <a:lnTo>
                    <a:pt x="1056" y="128"/>
                  </a:lnTo>
                  <a:lnTo>
                    <a:pt x="1083" y="149"/>
                  </a:lnTo>
                  <a:lnTo>
                    <a:pt x="1083" y="167"/>
                  </a:lnTo>
                  <a:lnTo>
                    <a:pt x="1103" y="183"/>
                  </a:lnTo>
                  <a:lnTo>
                    <a:pt x="1103" y="196"/>
                  </a:lnTo>
                  <a:lnTo>
                    <a:pt x="1094" y="221"/>
                  </a:lnTo>
                  <a:lnTo>
                    <a:pt x="1110" y="233"/>
                  </a:lnTo>
                  <a:lnTo>
                    <a:pt x="1117" y="268"/>
                  </a:lnTo>
                  <a:lnTo>
                    <a:pt x="1135" y="280"/>
                  </a:lnTo>
                  <a:lnTo>
                    <a:pt x="1130" y="296"/>
                  </a:lnTo>
                  <a:lnTo>
                    <a:pt x="1135" y="312"/>
                  </a:lnTo>
                  <a:lnTo>
                    <a:pt x="1155" y="328"/>
                  </a:lnTo>
                  <a:lnTo>
                    <a:pt x="1161" y="341"/>
                  </a:lnTo>
                  <a:lnTo>
                    <a:pt x="1155" y="354"/>
                  </a:lnTo>
                  <a:lnTo>
                    <a:pt x="1151" y="386"/>
                  </a:lnTo>
                  <a:lnTo>
                    <a:pt x="1169" y="398"/>
                  </a:lnTo>
                  <a:lnTo>
                    <a:pt x="1176" y="413"/>
                  </a:lnTo>
                  <a:lnTo>
                    <a:pt x="1162" y="426"/>
                  </a:lnTo>
                  <a:lnTo>
                    <a:pt x="1169" y="441"/>
                  </a:lnTo>
                  <a:lnTo>
                    <a:pt x="1181" y="456"/>
                  </a:lnTo>
                  <a:lnTo>
                    <a:pt x="1176" y="470"/>
                  </a:lnTo>
                  <a:lnTo>
                    <a:pt x="1181" y="489"/>
                  </a:lnTo>
                  <a:lnTo>
                    <a:pt x="1186" y="501"/>
                  </a:lnTo>
                  <a:lnTo>
                    <a:pt x="1194" y="520"/>
                  </a:lnTo>
                  <a:lnTo>
                    <a:pt x="1213" y="534"/>
                  </a:lnTo>
                  <a:lnTo>
                    <a:pt x="1216" y="559"/>
                  </a:lnTo>
                  <a:lnTo>
                    <a:pt x="1237" y="585"/>
                  </a:lnTo>
                  <a:lnTo>
                    <a:pt x="1245" y="590"/>
                  </a:lnTo>
                  <a:lnTo>
                    <a:pt x="1241" y="606"/>
                  </a:lnTo>
                  <a:lnTo>
                    <a:pt x="1244" y="613"/>
                  </a:lnTo>
                  <a:lnTo>
                    <a:pt x="274" y="593"/>
                  </a:lnTo>
                  <a:lnTo>
                    <a:pt x="286" y="402"/>
                  </a:lnTo>
                  <a:lnTo>
                    <a:pt x="0" y="37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6" name="5015352.875424.87533.7550.3755"/>
            <p:cNvSpPr/>
            <p:nvPr/>
          </p:nvSpPr>
          <p:spPr>
            <a:xfrm>
              <a:off x="4213440" y="3169800"/>
              <a:ext cx="1025280" cy="617760"/>
            </a:xfrm>
            <a:custGeom>
              <a:avLst/>
              <a:gdLst/>
              <a:ahLst/>
              <a:rect l="l" t="t" r="r" b="b"/>
              <a:pathLst>
                <a:path w="1058" h="707">
                  <a:moveTo>
                    <a:pt x="0" y="558"/>
                  </a:moveTo>
                  <a:lnTo>
                    <a:pt x="33" y="184"/>
                  </a:lnTo>
                  <a:lnTo>
                    <a:pt x="46" y="0"/>
                  </a:lnTo>
                  <a:lnTo>
                    <a:pt x="1037" y="41"/>
                  </a:lnTo>
                  <a:lnTo>
                    <a:pt x="1037" y="55"/>
                  </a:lnTo>
                  <a:lnTo>
                    <a:pt x="1033" y="76"/>
                  </a:lnTo>
                  <a:lnTo>
                    <a:pt x="1012" y="100"/>
                  </a:lnTo>
                  <a:lnTo>
                    <a:pt x="1013" y="122"/>
                  </a:lnTo>
                  <a:lnTo>
                    <a:pt x="1055" y="165"/>
                  </a:lnTo>
                  <a:lnTo>
                    <a:pt x="1058" y="509"/>
                  </a:lnTo>
                  <a:lnTo>
                    <a:pt x="1044" y="507"/>
                  </a:lnTo>
                  <a:lnTo>
                    <a:pt x="1036" y="509"/>
                  </a:lnTo>
                  <a:lnTo>
                    <a:pt x="1037" y="525"/>
                  </a:lnTo>
                  <a:lnTo>
                    <a:pt x="1040" y="533"/>
                  </a:lnTo>
                  <a:lnTo>
                    <a:pt x="1037" y="556"/>
                  </a:lnTo>
                  <a:lnTo>
                    <a:pt x="1047" y="561"/>
                  </a:lnTo>
                  <a:lnTo>
                    <a:pt x="1055" y="593"/>
                  </a:lnTo>
                  <a:lnTo>
                    <a:pt x="1040" y="601"/>
                  </a:lnTo>
                  <a:lnTo>
                    <a:pt x="1044" y="617"/>
                  </a:lnTo>
                  <a:lnTo>
                    <a:pt x="1035" y="654"/>
                  </a:lnTo>
                  <a:lnTo>
                    <a:pt x="1044" y="685"/>
                  </a:lnTo>
                  <a:lnTo>
                    <a:pt x="1051" y="702"/>
                  </a:lnTo>
                  <a:lnTo>
                    <a:pt x="1051" y="707"/>
                  </a:lnTo>
                  <a:lnTo>
                    <a:pt x="1024" y="686"/>
                  </a:lnTo>
                  <a:lnTo>
                    <a:pt x="961" y="648"/>
                  </a:lnTo>
                  <a:lnTo>
                    <a:pt x="945" y="646"/>
                  </a:lnTo>
                  <a:lnTo>
                    <a:pt x="921" y="646"/>
                  </a:lnTo>
                  <a:lnTo>
                    <a:pt x="902" y="660"/>
                  </a:lnTo>
                  <a:lnTo>
                    <a:pt x="878" y="664"/>
                  </a:lnTo>
                  <a:lnTo>
                    <a:pt x="862" y="660"/>
                  </a:lnTo>
                  <a:lnTo>
                    <a:pt x="849" y="636"/>
                  </a:lnTo>
                  <a:lnTo>
                    <a:pt x="836" y="625"/>
                  </a:lnTo>
                  <a:lnTo>
                    <a:pt x="813" y="628"/>
                  </a:lnTo>
                  <a:lnTo>
                    <a:pt x="792" y="628"/>
                  </a:lnTo>
                  <a:lnTo>
                    <a:pt x="767" y="599"/>
                  </a:lnTo>
                  <a:lnTo>
                    <a:pt x="0" y="558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7" name="5016324470.7553.2547.3755"/>
            <p:cNvSpPr/>
            <p:nvPr/>
          </p:nvSpPr>
          <p:spPr>
            <a:xfrm>
              <a:off x="5146920" y="2641680"/>
              <a:ext cx="962280" cy="973440"/>
            </a:xfrm>
            <a:custGeom>
              <a:avLst/>
              <a:gdLst/>
              <a:ahLst/>
              <a:rect l="l" t="t" r="r" b="b"/>
              <a:pathLst>
                <a:path w="993" h="1114">
                  <a:moveTo>
                    <a:pt x="97" y="1114"/>
                  </a:moveTo>
                  <a:lnTo>
                    <a:pt x="94" y="770"/>
                  </a:lnTo>
                  <a:lnTo>
                    <a:pt x="52" y="727"/>
                  </a:lnTo>
                  <a:lnTo>
                    <a:pt x="51" y="705"/>
                  </a:lnTo>
                  <a:lnTo>
                    <a:pt x="72" y="681"/>
                  </a:lnTo>
                  <a:lnTo>
                    <a:pt x="76" y="660"/>
                  </a:lnTo>
                  <a:lnTo>
                    <a:pt x="76" y="646"/>
                  </a:lnTo>
                  <a:lnTo>
                    <a:pt x="75" y="618"/>
                  </a:lnTo>
                  <a:lnTo>
                    <a:pt x="76" y="592"/>
                  </a:lnTo>
                  <a:lnTo>
                    <a:pt x="59" y="525"/>
                  </a:lnTo>
                  <a:lnTo>
                    <a:pt x="56" y="511"/>
                  </a:lnTo>
                  <a:lnTo>
                    <a:pt x="56" y="476"/>
                  </a:lnTo>
                  <a:lnTo>
                    <a:pt x="56" y="458"/>
                  </a:lnTo>
                  <a:lnTo>
                    <a:pt x="51" y="363"/>
                  </a:lnTo>
                  <a:lnTo>
                    <a:pt x="38" y="308"/>
                  </a:lnTo>
                  <a:lnTo>
                    <a:pt x="20" y="290"/>
                  </a:lnTo>
                  <a:lnTo>
                    <a:pt x="8" y="228"/>
                  </a:lnTo>
                  <a:lnTo>
                    <a:pt x="5" y="176"/>
                  </a:lnTo>
                  <a:lnTo>
                    <a:pt x="13" y="144"/>
                  </a:lnTo>
                  <a:lnTo>
                    <a:pt x="16" y="129"/>
                  </a:lnTo>
                  <a:lnTo>
                    <a:pt x="0" y="86"/>
                  </a:lnTo>
                  <a:lnTo>
                    <a:pt x="0" y="69"/>
                  </a:lnTo>
                  <a:lnTo>
                    <a:pt x="250" y="67"/>
                  </a:lnTo>
                  <a:lnTo>
                    <a:pt x="252" y="30"/>
                  </a:lnTo>
                  <a:lnTo>
                    <a:pt x="256" y="0"/>
                  </a:lnTo>
                  <a:lnTo>
                    <a:pt x="283" y="0"/>
                  </a:lnTo>
                  <a:lnTo>
                    <a:pt x="309" y="11"/>
                  </a:lnTo>
                  <a:lnTo>
                    <a:pt x="312" y="54"/>
                  </a:lnTo>
                  <a:lnTo>
                    <a:pt x="316" y="75"/>
                  </a:lnTo>
                  <a:lnTo>
                    <a:pt x="314" y="104"/>
                  </a:lnTo>
                  <a:lnTo>
                    <a:pt x="344" y="125"/>
                  </a:lnTo>
                  <a:lnTo>
                    <a:pt x="355" y="122"/>
                  </a:lnTo>
                  <a:lnTo>
                    <a:pt x="375" y="125"/>
                  </a:lnTo>
                  <a:lnTo>
                    <a:pt x="385" y="137"/>
                  </a:lnTo>
                  <a:lnTo>
                    <a:pt x="406" y="132"/>
                  </a:lnTo>
                  <a:lnTo>
                    <a:pt x="431" y="137"/>
                  </a:lnTo>
                  <a:lnTo>
                    <a:pt x="436" y="148"/>
                  </a:lnTo>
                  <a:lnTo>
                    <a:pt x="436" y="159"/>
                  </a:lnTo>
                  <a:lnTo>
                    <a:pt x="471" y="156"/>
                  </a:lnTo>
                  <a:lnTo>
                    <a:pt x="486" y="137"/>
                  </a:lnTo>
                  <a:lnTo>
                    <a:pt x="540" y="136"/>
                  </a:lnTo>
                  <a:lnTo>
                    <a:pt x="572" y="148"/>
                  </a:lnTo>
                  <a:lnTo>
                    <a:pt x="582" y="148"/>
                  </a:lnTo>
                  <a:lnTo>
                    <a:pt x="576" y="159"/>
                  </a:lnTo>
                  <a:lnTo>
                    <a:pt x="590" y="169"/>
                  </a:lnTo>
                  <a:lnTo>
                    <a:pt x="594" y="167"/>
                  </a:lnTo>
                  <a:lnTo>
                    <a:pt x="602" y="175"/>
                  </a:lnTo>
                  <a:lnTo>
                    <a:pt x="607" y="195"/>
                  </a:lnTo>
                  <a:lnTo>
                    <a:pt x="621" y="203"/>
                  </a:lnTo>
                  <a:lnTo>
                    <a:pt x="633" y="185"/>
                  </a:lnTo>
                  <a:lnTo>
                    <a:pt x="643" y="183"/>
                  </a:lnTo>
                  <a:lnTo>
                    <a:pt x="657" y="185"/>
                  </a:lnTo>
                  <a:lnTo>
                    <a:pt x="664" y="203"/>
                  </a:lnTo>
                  <a:lnTo>
                    <a:pt x="697" y="210"/>
                  </a:lnTo>
                  <a:lnTo>
                    <a:pt x="705" y="220"/>
                  </a:lnTo>
                  <a:lnTo>
                    <a:pt x="720" y="232"/>
                  </a:lnTo>
                  <a:lnTo>
                    <a:pt x="740" y="232"/>
                  </a:lnTo>
                  <a:lnTo>
                    <a:pt x="759" y="228"/>
                  </a:lnTo>
                  <a:lnTo>
                    <a:pt x="806" y="194"/>
                  </a:lnTo>
                  <a:lnTo>
                    <a:pt x="811" y="196"/>
                  </a:lnTo>
                  <a:lnTo>
                    <a:pt x="827" y="216"/>
                  </a:lnTo>
                  <a:lnTo>
                    <a:pt x="903" y="214"/>
                  </a:lnTo>
                  <a:lnTo>
                    <a:pt x="913" y="216"/>
                  </a:lnTo>
                  <a:lnTo>
                    <a:pt x="923" y="220"/>
                  </a:lnTo>
                  <a:lnTo>
                    <a:pt x="946" y="235"/>
                  </a:lnTo>
                  <a:lnTo>
                    <a:pt x="960" y="228"/>
                  </a:lnTo>
                  <a:lnTo>
                    <a:pt x="993" y="226"/>
                  </a:lnTo>
                  <a:lnTo>
                    <a:pt x="974" y="245"/>
                  </a:lnTo>
                  <a:lnTo>
                    <a:pt x="927" y="271"/>
                  </a:lnTo>
                  <a:lnTo>
                    <a:pt x="907" y="277"/>
                  </a:lnTo>
                  <a:lnTo>
                    <a:pt x="888" y="282"/>
                  </a:lnTo>
                  <a:lnTo>
                    <a:pt x="868" y="304"/>
                  </a:lnTo>
                  <a:lnTo>
                    <a:pt x="829" y="317"/>
                  </a:lnTo>
                  <a:lnTo>
                    <a:pt x="810" y="332"/>
                  </a:lnTo>
                  <a:lnTo>
                    <a:pt x="751" y="400"/>
                  </a:lnTo>
                  <a:lnTo>
                    <a:pt x="658" y="484"/>
                  </a:lnTo>
                  <a:lnTo>
                    <a:pt x="655" y="497"/>
                  </a:lnTo>
                  <a:lnTo>
                    <a:pt x="642" y="507"/>
                  </a:lnTo>
                  <a:lnTo>
                    <a:pt x="647" y="607"/>
                  </a:lnTo>
                  <a:lnTo>
                    <a:pt x="630" y="619"/>
                  </a:lnTo>
                  <a:lnTo>
                    <a:pt x="621" y="625"/>
                  </a:lnTo>
                  <a:lnTo>
                    <a:pt x="582" y="653"/>
                  </a:lnTo>
                  <a:lnTo>
                    <a:pt x="580" y="674"/>
                  </a:lnTo>
                  <a:lnTo>
                    <a:pt x="576" y="678"/>
                  </a:lnTo>
                  <a:lnTo>
                    <a:pt x="569" y="704"/>
                  </a:lnTo>
                  <a:lnTo>
                    <a:pt x="587" y="715"/>
                  </a:lnTo>
                  <a:lnTo>
                    <a:pt x="602" y="740"/>
                  </a:lnTo>
                  <a:lnTo>
                    <a:pt x="590" y="763"/>
                  </a:lnTo>
                  <a:lnTo>
                    <a:pt x="591" y="778"/>
                  </a:lnTo>
                  <a:lnTo>
                    <a:pt x="587" y="814"/>
                  </a:lnTo>
                  <a:lnTo>
                    <a:pt x="587" y="864"/>
                  </a:lnTo>
                  <a:lnTo>
                    <a:pt x="594" y="873"/>
                  </a:lnTo>
                  <a:lnTo>
                    <a:pt x="611" y="883"/>
                  </a:lnTo>
                  <a:lnTo>
                    <a:pt x="615" y="892"/>
                  </a:lnTo>
                  <a:lnTo>
                    <a:pt x="653" y="897"/>
                  </a:lnTo>
                  <a:lnTo>
                    <a:pt x="657" y="901"/>
                  </a:lnTo>
                  <a:lnTo>
                    <a:pt x="657" y="913"/>
                  </a:lnTo>
                  <a:lnTo>
                    <a:pt x="661" y="918"/>
                  </a:lnTo>
                  <a:lnTo>
                    <a:pt x="706" y="939"/>
                  </a:lnTo>
                  <a:lnTo>
                    <a:pt x="721" y="965"/>
                  </a:lnTo>
                  <a:lnTo>
                    <a:pt x="759" y="991"/>
                  </a:lnTo>
                  <a:lnTo>
                    <a:pt x="801" y="1024"/>
                  </a:lnTo>
                  <a:lnTo>
                    <a:pt x="806" y="1032"/>
                  </a:lnTo>
                  <a:lnTo>
                    <a:pt x="805" y="1059"/>
                  </a:lnTo>
                  <a:lnTo>
                    <a:pt x="807" y="1092"/>
                  </a:lnTo>
                  <a:lnTo>
                    <a:pt x="97" y="111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8" name="5017376.125474.2528.62543.255"/>
            <p:cNvSpPr/>
            <p:nvPr/>
          </p:nvSpPr>
          <p:spPr>
            <a:xfrm>
              <a:off x="5219640" y="3596400"/>
              <a:ext cx="878040" cy="524160"/>
            </a:xfrm>
            <a:custGeom>
              <a:avLst/>
              <a:gdLst/>
              <a:ahLst/>
              <a:rect l="l" t="t" r="r" b="b"/>
              <a:pathLst>
                <a:path w="907" h="598">
                  <a:moveTo>
                    <a:pt x="23" y="22"/>
                  </a:moveTo>
                  <a:lnTo>
                    <a:pt x="733" y="0"/>
                  </a:lnTo>
                  <a:lnTo>
                    <a:pt x="745" y="22"/>
                  </a:lnTo>
                  <a:lnTo>
                    <a:pt x="759" y="40"/>
                  </a:lnTo>
                  <a:lnTo>
                    <a:pt x="759" y="53"/>
                  </a:lnTo>
                  <a:lnTo>
                    <a:pt x="749" y="70"/>
                  </a:lnTo>
                  <a:lnTo>
                    <a:pt x="755" y="95"/>
                  </a:lnTo>
                  <a:lnTo>
                    <a:pt x="768" y="147"/>
                  </a:lnTo>
                  <a:lnTo>
                    <a:pt x="814" y="159"/>
                  </a:lnTo>
                  <a:lnTo>
                    <a:pt x="825" y="173"/>
                  </a:lnTo>
                  <a:lnTo>
                    <a:pt x="833" y="188"/>
                  </a:lnTo>
                  <a:lnTo>
                    <a:pt x="837" y="198"/>
                  </a:lnTo>
                  <a:lnTo>
                    <a:pt x="869" y="215"/>
                  </a:lnTo>
                  <a:lnTo>
                    <a:pt x="872" y="234"/>
                  </a:lnTo>
                  <a:lnTo>
                    <a:pt x="900" y="251"/>
                  </a:lnTo>
                  <a:lnTo>
                    <a:pt x="907" y="285"/>
                  </a:lnTo>
                  <a:lnTo>
                    <a:pt x="904" y="298"/>
                  </a:lnTo>
                  <a:lnTo>
                    <a:pt x="898" y="320"/>
                  </a:lnTo>
                  <a:lnTo>
                    <a:pt x="886" y="331"/>
                  </a:lnTo>
                  <a:lnTo>
                    <a:pt x="886" y="344"/>
                  </a:lnTo>
                  <a:lnTo>
                    <a:pt x="860" y="374"/>
                  </a:lnTo>
                  <a:lnTo>
                    <a:pt x="837" y="382"/>
                  </a:lnTo>
                  <a:lnTo>
                    <a:pt x="831" y="386"/>
                  </a:lnTo>
                  <a:lnTo>
                    <a:pt x="802" y="386"/>
                  </a:lnTo>
                  <a:lnTo>
                    <a:pt x="788" y="399"/>
                  </a:lnTo>
                  <a:lnTo>
                    <a:pt x="776" y="414"/>
                  </a:lnTo>
                  <a:lnTo>
                    <a:pt x="778" y="431"/>
                  </a:lnTo>
                  <a:lnTo>
                    <a:pt x="796" y="449"/>
                  </a:lnTo>
                  <a:lnTo>
                    <a:pt x="802" y="462"/>
                  </a:lnTo>
                  <a:lnTo>
                    <a:pt x="796" y="490"/>
                  </a:lnTo>
                  <a:lnTo>
                    <a:pt x="774" y="539"/>
                  </a:lnTo>
                  <a:lnTo>
                    <a:pt x="753" y="553"/>
                  </a:lnTo>
                  <a:lnTo>
                    <a:pt x="748" y="566"/>
                  </a:lnTo>
                  <a:lnTo>
                    <a:pt x="749" y="584"/>
                  </a:lnTo>
                  <a:lnTo>
                    <a:pt x="733" y="598"/>
                  </a:lnTo>
                  <a:lnTo>
                    <a:pt x="696" y="553"/>
                  </a:lnTo>
                  <a:lnTo>
                    <a:pt x="119" y="572"/>
                  </a:lnTo>
                  <a:lnTo>
                    <a:pt x="114" y="560"/>
                  </a:lnTo>
                  <a:lnTo>
                    <a:pt x="109" y="541"/>
                  </a:lnTo>
                  <a:lnTo>
                    <a:pt x="114" y="527"/>
                  </a:lnTo>
                  <a:lnTo>
                    <a:pt x="102" y="512"/>
                  </a:lnTo>
                  <a:lnTo>
                    <a:pt x="95" y="497"/>
                  </a:lnTo>
                  <a:lnTo>
                    <a:pt x="109" y="484"/>
                  </a:lnTo>
                  <a:lnTo>
                    <a:pt x="102" y="469"/>
                  </a:lnTo>
                  <a:lnTo>
                    <a:pt x="84" y="457"/>
                  </a:lnTo>
                  <a:lnTo>
                    <a:pt x="88" y="425"/>
                  </a:lnTo>
                  <a:lnTo>
                    <a:pt x="94" y="412"/>
                  </a:lnTo>
                  <a:lnTo>
                    <a:pt x="88" y="399"/>
                  </a:lnTo>
                  <a:lnTo>
                    <a:pt x="68" y="383"/>
                  </a:lnTo>
                  <a:lnTo>
                    <a:pt x="63" y="367"/>
                  </a:lnTo>
                  <a:lnTo>
                    <a:pt x="68" y="351"/>
                  </a:lnTo>
                  <a:lnTo>
                    <a:pt x="50" y="339"/>
                  </a:lnTo>
                  <a:lnTo>
                    <a:pt x="43" y="304"/>
                  </a:lnTo>
                  <a:lnTo>
                    <a:pt x="27" y="292"/>
                  </a:lnTo>
                  <a:lnTo>
                    <a:pt x="36" y="267"/>
                  </a:lnTo>
                  <a:lnTo>
                    <a:pt x="36" y="254"/>
                  </a:lnTo>
                  <a:lnTo>
                    <a:pt x="16" y="238"/>
                  </a:lnTo>
                  <a:lnTo>
                    <a:pt x="16" y="220"/>
                  </a:lnTo>
                  <a:lnTo>
                    <a:pt x="16" y="215"/>
                  </a:lnTo>
                  <a:lnTo>
                    <a:pt x="9" y="198"/>
                  </a:lnTo>
                  <a:lnTo>
                    <a:pt x="0" y="167"/>
                  </a:lnTo>
                  <a:lnTo>
                    <a:pt x="9" y="130"/>
                  </a:lnTo>
                  <a:lnTo>
                    <a:pt x="5" y="114"/>
                  </a:lnTo>
                  <a:lnTo>
                    <a:pt x="20" y="106"/>
                  </a:lnTo>
                  <a:lnTo>
                    <a:pt x="12" y="74"/>
                  </a:lnTo>
                  <a:lnTo>
                    <a:pt x="2" y="69"/>
                  </a:lnTo>
                  <a:lnTo>
                    <a:pt x="5" y="46"/>
                  </a:lnTo>
                  <a:lnTo>
                    <a:pt x="2" y="38"/>
                  </a:lnTo>
                  <a:lnTo>
                    <a:pt x="1" y="22"/>
                  </a:lnTo>
                  <a:lnTo>
                    <a:pt x="9" y="20"/>
                  </a:lnTo>
                  <a:lnTo>
                    <a:pt x="23" y="22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9" name="5018402.62548041.87548.1255"/>
            <p:cNvSpPr/>
            <p:nvPr/>
          </p:nvSpPr>
          <p:spPr>
            <a:xfrm>
              <a:off x="5333760" y="4080600"/>
              <a:ext cx="978840" cy="766440"/>
            </a:xfrm>
            <a:custGeom>
              <a:avLst/>
              <a:gdLst/>
              <a:ahLst/>
              <a:rect l="l" t="t" r="r" b="b"/>
              <a:pathLst>
                <a:path w="1009" h="876">
                  <a:moveTo>
                    <a:pt x="176" y="804"/>
                  </a:moveTo>
                  <a:lnTo>
                    <a:pt x="848" y="774"/>
                  </a:lnTo>
                  <a:lnTo>
                    <a:pt x="847" y="780"/>
                  </a:lnTo>
                  <a:lnTo>
                    <a:pt x="861" y="794"/>
                  </a:lnTo>
                  <a:lnTo>
                    <a:pt x="865" y="810"/>
                  </a:lnTo>
                  <a:lnTo>
                    <a:pt x="864" y="825"/>
                  </a:lnTo>
                  <a:lnTo>
                    <a:pt x="843" y="840"/>
                  </a:lnTo>
                  <a:lnTo>
                    <a:pt x="825" y="861"/>
                  </a:lnTo>
                  <a:lnTo>
                    <a:pt x="824" y="876"/>
                  </a:lnTo>
                  <a:lnTo>
                    <a:pt x="927" y="867"/>
                  </a:lnTo>
                  <a:lnTo>
                    <a:pt x="934" y="840"/>
                  </a:lnTo>
                  <a:lnTo>
                    <a:pt x="933" y="831"/>
                  </a:lnTo>
                  <a:lnTo>
                    <a:pt x="938" y="797"/>
                  </a:lnTo>
                  <a:lnTo>
                    <a:pt x="949" y="770"/>
                  </a:lnTo>
                  <a:lnTo>
                    <a:pt x="958" y="758"/>
                  </a:lnTo>
                  <a:lnTo>
                    <a:pt x="977" y="747"/>
                  </a:lnTo>
                  <a:lnTo>
                    <a:pt x="982" y="751"/>
                  </a:lnTo>
                  <a:lnTo>
                    <a:pt x="994" y="746"/>
                  </a:lnTo>
                  <a:lnTo>
                    <a:pt x="1009" y="695"/>
                  </a:lnTo>
                  <a:lnTo>
                    <a:pt x="1004" y="680"/>
                  </a:lnTo>
                  <a:lnTo>
                    <a:pt x="998" y="673"/>
                  </a:lnTo>
                  <a:lnTo>
                    <a:pt x="989" y="672"/>
                  </a:lnTo>
                  <a:lnTo>
                    <a:pt x="985" y="667"/>
                  </a:lnTo>
                  <a:lnTo>
                    <a:pt x="982" y="665"/>
                  </a:lnTo>
                  <a:lnTo>
                    <a:pt x="976" y="665"/>
                  </a:lnTo>
                  <a:lnTo>
                    <a:pt x="974" y="672"/>
                  </a:lnTo>
                  <a:lnTo>
                    <a:pt x="966" y="673"/>
                  </a:lnTo>
                  <a:lnTo>
                    <a:pt x="938" y="626"/>
                  </a:lnTo>
                  <a:lnTo>
                    <a:pt x="938" y="614"/>
                  </a:lnTo>
                  <a:lnTo>
                    <a:pt x="949" y="604"/>
                  </a:lnTo>
                  <a:lnTo>
                    <a:pt x="949" y="594"/>
                  </a:lnTo>
                  <a:lnTo>
                    <a:pt x="937" y="579"/>
                  </a:lnTo>
                  <a:lnTo>
                    <a:pt x="929" y="544"/>
                  </a:lnTo>
                  <a:lnTo>
                    <a:pt x="888" y="508"/>
                  </a:lnTo>
                  <a:lnTo>
                    <a:pt x="865" y="501"/>
                  </a:lnTo>
                  <a:lnTo>
                    <a:pt x="824" y="473"/>
                  </a:lnTo>
                  <a:lnTo>
                    <a:pt x="800" y="453"/>
                  </a:lnTo>
                  <a:lnTo>
                    <a:pt x="790" y="430"/>
                  </a:lnTo>
                  <a:lnTo>
                    <a:pt x="796" y="418"/>
                  </a:lnTo>
                  <a:lnTo>
                    <a:pt x="821" y="386"/>
                  </a:lnTo>
                  <a:lnTo>
                    <a:pt x="817" y="359"/>
                  </a:lnTo>
                  <a:lnTo>
                    <a:pt x="825" y="338"/>
                  </a:lnTo>
                  <a:lnTo>
                    <a:pt x="820" y="322"/>
                  </a:lnTo>
                  <a:lnTo>
                    <a:pt x="783" y="307"/>
                  </a:lnTo>
                  <a:lnTo>
                    <a:pt x="771" y="311"/>
                  </a:lnTo>
                  <a:lnTo>
                    <a:pt x="758" y="323"/>
                  </a:lnTo>
                  <a:lnTo>
                    <a:pt x="753" y="317"/>
                  </a:lnTo>
                  <a:lnTo>
                    <a:pt x="726" y="253"/>
                  </a:lnTo>
                  <a:lnTo>
                    <a:pt x="714" y="238"/>
                  </a:lnTo>
                  <a:lnTo>
                    <a:pt x="673" y="203"/>
                  </a:lnTo>
                  <a:lnTo>
                    <a:pt x="629" y="156"/>
                  </a:lnTo>
                  <a:lnTo>
                    <a:pt x="626" y="142"/>
                  </a:lnTo>
                  <a:lnTo>
                    <a:pt x="613" y="109"/>
                  </a:lnTo>
                  <a:lnTo>
                    <a:pt x="610" y="73"/>
                  </a:lnTo>
                  <a:lnTo>
                    <a:pt x="614" y="53"/>
                  </a:lnTo>
                  <a:lnTo>
                    <a:pt x="614" y="45"/>
                  </a:lnTo>
                  <a:lnTo>
                    <a:pt x="577" y="0"/>
                  </a:lnTo>
                  <a:lnTo>
                    <a:pt x="0" y="19"/>
                  </a:lnTo>
                  <a:lnTo>
                    <a:pt x="8" y="38"/>
                  </a:lnTo>
                  <a:lnTo>
                    <a:pt x="27" y="52"/>
                  </a:lnTo>
                  <a:lnTo>
                    <a:pt x="30" y="77"/>
                  </a:lnTo>
                  <a:lnTo>
                    <a:pt x="51" y="103"/>
                  </a:lnTo>
                  <a:lnTo>
                    <a:pt x="59" y="108"/>
                  </a:lnTo>
                  <a:lnTo>
                    <a:pt x="55" y="124"/>
                  </a:lnTo>
                  <a:lnTo>
                    <a:pt x="58" y="131"/>
                  </a:lnTo>
                  <a:lnTo>
                    <a:pt x="120" y="182"/>
                  </a:lnTo>
                  <a:lnTo>
                    <a:pt x="98" y="203"/>
                  </a:lnTo>
                  <a:lnTo>
                    <a:pt x="94" y="227"/>
                  </a:lnTo>
                  <a:lnTo>
                    <a:pt x="109" y="238"/>
                  </a:lnTo>
                  <a:lnTo>
                    <a:pt x="121" y="248"/>
                  </a:lnTo>
                  <a:lnTo>
                    <a:pt x="132" y="281"/>
                  </a:lnTo>
                  <a:lnTo>
                    <a:pt x="145" y="292"/>
                  </a:lnTo>
                  <a:lnTo>
                    <a:pt x="162" y="293"/>
                  </a:lnTo>
                  <a:lnTo>
                    <a:pt x="171" y="297"/>
                  </a:lnTo>
                  <a:lnTo>
                    <a:pt x="174" y="710"/>
                  </a:lnTo>
                  <a:lnTo>
                    <a:pt x="176" y="80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0" name="5019439.625488.37532.7535.8755"/>
            <p:cNvSpPr/>
            <p:nvPr/>
          </p:nvSpPr>
          <p:spPr>
            <a:xfrm>
              <a:off x="5504040" y="4757760"/>
              <a:ext cx="730800" cy="599760"/>
            </a:xfrm>
            <a:custGeom>
              <a:avLst/>
              <a:gdLst/>
              <a:ahLst/>
              <a:rect l="l" t="t" r="r" b="b"/>
              <a:pathLst>
                <a:path w="751" h="687">
                  <a:moveTo>
                    <a:pt x="0" y="30"/>
                  </a:moveTo>
                  <a:lnTo>
                    <a:pt x="672" y="0"/>
                  </a:lnTo>
                  <a:lnTo>
                    <a:pt x="671" y="6"/>
                  </a:lnTo>
                  <a:lnTo>
                    <a:pt x="685" y="20"/>
                  </a:lnTo>
                  <a:lnTo>
                    <a:pt x="689" y="36"/>
                  </a:lnTo>
                  <a:lnTo>
                    <a:pt x="688" y="51"/>
                  </a:lnTo>
                  <a:lnTo>
                    <a:pt x="667" y="66"/>
                  </a:lnTo>
                  <a:lnTo>
                    <a:pt x="649" y="87"/>
                  </a:lnTo>
                  <a:lnTo>
                    <a:pt x="648" y="102"/>
                  </a:lnTo>
                  <a:lnTo>
                    <a:pt x="751" y="93"/>
                  </a:lnTo>
                  <a:lnTo>
                    <a:pt x="743" y="105"/>
                  </a:lnTo>
                  <a:lnTo>
                    <a:pt x="746" y="112"/>
                  </a:lnTo>
                  <a:lnTo>
                    <a:pt x="742" y="128"/>
                  </a:lnTo>
                  <a:lnTo>
                    <a:pt x="723" y="149"/>
                  </a:lnTo>
                  <a:lnTo>
                    <a:pt x="718" y="188"/>
                  </a:lnTo>
                  <a:lnTo>
                    <a:pt x="695" y="214"/>
                  </a:lnTo>
                  <a:lnTo>
                    <a:pt x="699" y="242"/>
                  </a:lnTo>
                  <a:lnTo>
                    <a:pt x="695" y="271"/>
                  </a:lnTo>
                  <a:lnTo>
                    <a:pt x="689" y="273"/>
                  </a:lnTo>
                  <a:lnTo>
                    <a:pt x="672" y="289"/>
                  </a:lnTo>
                  <a:lnTo>
                    <a:pt x="672" y="304"/>
                  </a:lnTo>
                  <a:lnTo>
                    <a:pt x="644" y="328"/>
                  </a:lnTo>
                  <a:lnTo>
                    <a:pt x="636" y="357"/>
                  </a:lnTo>
                  <a:lnTo>
                    <a:pt x="637" y="388"/>
                  </a:lnTo>
                  <a:lnTo>
                    <a:pt x="634" y="402"/>
                  </a:lnTo>
                  <a:lnTo>
                    <a:pt x="605" y="421"/>
                  </a:lnTo>
                  <a:lnTo>
                    <a:pt x="585" y="451"/>
                  </a:lnTo>
                  <a:lnTo>
                    <a:pt x="577" y="457"/>
                  </a:lnTo>
                  <a:lnTo>
                    <a:pt x="577" y="481"/>
                  </a:lnTo>
                  <a:lnTo>
                    <a:pt x="559" y="497"/>
                  </a:lnTo>
                  <a:lnTo>
                    <a:pt x="559" y="517"/>
                  </a:lnTo>
                  <a:lnTo>
                    <a:pt x="554" y="540"/>
                  </a:lnTo>
                  <a:lnTo>
                    <a:pt x="538" y="564"/>
                  </a:lnTo>
                  <a:lnTo>
                    <a:pt x="544" y="594"/>
                  </a:lnTo>
                  <a:lnTo>
                    <a:pt x="556" y="606"/>
                  </a:lnTo>
                  <a:lnTo>
                    <a:pt x="558" y="627"/>
                  </a:lnTo>
                  <a:lnTo>
                    <a:pt x="566" y="635"/>
                  </a:lnTo>
                  <a:lnTo>
                    <a:pt x="566" y="642"/>
                  </a:lnTo>
                  <a:lnTo>
                    <a:pt x="555" y="646"/>
                  </a:lnTo>
                  <a:lnTo>
                    <a:pt x="554" y="668"/>
                  </a:lnTo>
                  <a:lnTo>
                    <a:pt x="554" y="678"/>
                  </a:lnTo>
                  <a:lnTo>
                    <a:pt x="97" y="687"/>
                  </a:lnTo>
                  <a:lnTo>
                    <a:pt x="97" y="588"/>
                  </a:lnTo>
                  <a:lnTo>
                    <a:pt x="70" y="583"/>
                  </a:lnTo>
                  <a:lnTo>
                    <a:pt x="55" y="591"/>
                  </a:lnTo>
                  <a:lnTo>
                    <a:pt x="43" y="588"/>
                  </a:lnTo>
                  <a:lnTo>
                    <a:pt x="23" y="567"/>
                  </a:lnTo>
                  <a:lnTo>
                    <a:pt x="29" y="242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1" name="502047249335.2540.755"/>
            <p:cNvSpPr/>
            <p:nvPr/>
          </p:nvSpPr>
          <p:spPr>
            <a:xfrm>
              <a:off x="5600160" y="5351040"/>
              <a:ext cx="826920" cy="645120"/>
            </a:xfrm>
            <a:custGeom>
              <a:avLst/>
              <a:gdLst/>
              <a:ahLst/>
              <a:rect l="l" t="t" r="r" b="b"/>
              <a:pathLst>
                <a:path w="854" h="741">
                  <a:moveTo>
                    <a:pt x="0" y="9"/>
                  </a:moveTo>
                  <a:lnTo>
                    <a:pt x="457" y="0"/>
                  </a:lnTo>
                  <a:lnTo>
                    <a:pt x="457" y="11"/>
                  </a:lnTo>
                  <a:lnTo>
                    <a:pt x="480" y="49"/>
                  </a:lnTo>
                  <a:lnTo>
                    <a:pt x="480" y="88"/>
                  </a:lnTo>
                  <a:lnTo>
                    <a:pt x="489" y="109"/>
                  </a:lnTo>
                  <a:lnTo>
                    <a:pt x="498" y="123"/>
                  </a:lnTo>
                  <a:lnTo>
                    <a:pt x="500" y="139"/>
                  </a:lnTo>
                  <a:lnTo>
                    <a:pt x="480" y="148"/>
                  </a:lnTo>
                  <a:lnTo>
                    <a:pt x="478" y="152"/>
                  </a:lnTo>
                  <a:lnTo>
                    <a:pt x="462" y="193"/>
                  </a:lnTo>
                  <a:lnTo>
                    <a:pt x="435" y="241"/>
                  </a:lnTo>
                  <a:lnTo>
                    <a:pt x="410" y="320"/>
                  </a:lnTo>
                  <a:lnTo>
                    <a:pt x="406" y="377"/>
                  </a:lnTo>
                  <a:lnTo>
                    <a:pt x="704" y="364"/>
                  </a:lnTo>
                  <a:lnTo>
                    <a:pt x="709" y="375"/>
                  </a:lnTo>
                  <a:lnTo>
                    <a:pt x="703" y="405"/>
                  </a:lnTo>
                  <a:lnTo>
                    <a:pt x="703" y="448"/>
                  </a:lnTo>
                  <a:lnTo>
                    <a:pt x="736" y="480"/>
                  </a:lnTo>
                  <a:lnTo>
                    <a:pt x="744" y="514"/>
                  </a:lnTo>
                  <a:lnTo>
                    <a:pt x="700" y="503"/>
                  </a:lnTo>
                  <a:lnTo>
                    <a:pt x="661" y="488"/>
                  </a:lnTo>
                  <a:lnTo>
                    <a:pt x="649" y="488"/>
                  </a:lnTo>
                  <a:lnTo>
                    <a:pt x="641" y="493"/>
                  </a:lnTo>
                  <a:lnTo>
                    <a:pt x="611" y="516"/>
                  </a:lnTo>
                  <a:lnTo>
                    <a:pt x="610" y="534"/>
                  </a:lnTo>
                  <a:lnTo>
                    <a:pt x="622" y="547"/>
                  </a:lnTo>
                  <a:lnTo>
                    <a:pt x="637" y="552"/>
                  </a:lnTo>
                  <a:lnTo>
                    <a:pt x="670" y="548"/>
                  </a:lnTo>
                  <a:lnTo>
                    <a:pt x="686" y="535"/>
                  </a:lnTo>
                  <a:lnTo>
                    <a:pt x="700" y="527"/>
                  </a:lnTo>
                  <a:lnTo>
                    <a:pt x="716" y="527"/>
                  </a:lnTo>
                  <a:lnTo>
                    <a:pt x="731" y="526"/>
                  </a:lnTo>
                  <a:lnTo>
                    <a:pt x="731" y="535"/>
                  </a:lnTo>
                  <a:lnTo>
                    <a:pt x="727" y="543"/>
                  </a:lnTo>
                  <a:lnTo>
                    <a:pt x="709" y="552"/>
                  </a:lnTo>
                  <a:lnTo>
                    <a:pt x="712" y="567"/>
                  </a:lnTo>
                  <a:lnTo>
                    <a:pt x="731" y="574"/>
                  </a:lnTo>
                  <a:lnTo>
                    <a:pt x="736" y="575"/>
                  </a:lnTo>
                  <a:lnTo>
                    <a:pt x="744" y="569"/>
                  </a:lnTo>
                  <a:lnTo>
                    <a:pt x="758" y="543"/>
                  </a:lnTo>
                  <a:lnTo>
                    <a:pt x="789" y="527"/>
                  </a:lnTo>
                  <a:lnTo>
                    <a:pt x="801" y="520"/>
                  </a:lnTo>
                  <a:lnTo>
                    <a:pt x="807" y="520"/>
                  </a:lnTo>
                  <a:lnTo>
                    <a:pt x="814" y="534"/>
                  </a:lnTo>
                  <a:lnTo>
                    <a:pt x="813" y="548"/>
                  </a:lnTo>
                  <a:lnTo>
                    <a:pt x="814" y="555"/>
                  </a:lnTo>
                  <a:lnTo>
                    <a:pt x="814" y="567"/>
                  </a:lnTo>
                  <a:lnTo>
                    <a:pt x="798" y="577"/>
                  </a:lnTo>
                  <a:lnTo>
                    <a:pt x="772" y="609"/>
                  </a:lnTo>
                  <a:lnTo>
                    <a:pt x="752" y="622"/>
                  </a:lnTo>
                  <a:lnTo>
                    <a:pt x="751" y="641"/>
                  </a:lnTo>
                  <a:lnTo>
                    <a:pt x="760" y="653"/>
                  </a:lnTo>
                  <a:lnTo>
                    <a:pt x="789" y="673"/>
                  </a:lnTo>
                  <a:lnTo>
                    <a:pt x="849" y="699"/>
                  </a:lnTo>
                  <a:lnTo>
                    <a:pt x="854" y="707"/>
                  </a:lnTo>
                  <a:lnTo>
                    <a:pt x="850" y="722"/>
                  </a:lnTo>
                  <a:lnTo>
                    <a:pt x="840" y="723"/>
                  </a:lnTo>
                  <a:lnTo>
                    <a:pt x="791" y="741"/>
                  </a:lnTo>
                  <a:lnTo>
                    <a:pt x="789" y="707"/>
                  </a:lnTo>
                  <a:lnTo>
                    <a:pt x="767" y="696"/>
                  </a:lnTo>
                  <a:lnTo>
                    <a:pt x="712" y="677"/>
                  </a:lnTo>
                  <a:lnTo>
                    <a:pt x="708" y="661"/>
                  </a:lnTo>
                  <a:lnTo>
                    <a:pt x="701" y="652"/>
                  </a:lnTo>
                  <a:lnTo>
                    <a:pt x="686" y="665"/>
                  </a:lnTo>
                  <a:lnTo>
                    <a:pt x="680" y="696"/>
                  </a:lnTo>
                  <a:lnTo>
                    <a:pt x="684" y="703"/>
                  </a:lnTo>
                  <a:lnTo>
                    <a:pt x="685" y="707"/>
                  </a:lnTo>
                  <a:lnTo>
                    <a:pt x="661" y="724"/>
                  </a:lnTo>
                  <a:lnTo>
                    <a:pt x="649" y="723"/>
                  </a:lnTo>
                  <a:lnTo>
                    <a:pt x="637" y="704"/>
                  </a:lnTo>
                  <a:lnTo>
                    <a:pt x="631" y="703"/>
                  </a:lnTo>
                  <a:lnTo>
                    <a:pt x="615" y="707"/>
                  </a:lnTo>
                  <a:lnTo>
                    <a:pt x="607" y="703"/>
                  </a:lnTo>
                  <a:lnTo>
                    <a:pt x="598" y="703"/>
                  </a:lnTo>
                  <a:lnTo>
                    <a:pt x="575" y="724"/>
                  </a:lnTo>
                  <a:lnTo>
                    <a:pt x="551" y="726"/>
                  </a:lnTo>
                  <a:lnTo>
                    <a:pt x="543" y="722"/>
                  </a:lnTo>
                  <a:lnTo>
                    <a:pt x="516" y="712"/>
                  </a:lnTo>
                  <a:lnTo>
                    <a:pt x="478" y="668"/>
                  </a:lnTo>
                  <a:lnTo>
                    <a:pt x="453" y="665"/>
                  </a:lnTo>
                  <a:lnTo>
                    <a:pt x="427" y="648"/>
                  </a:lnTo>
                  <a:lnTo>
                    <a:pt x="422" y="633"/>
                  </a:lnTo>
                  <a:lnTo>
                    <a:pt x="419" y="633"/>
                  </a:lnTo>
                  <a:lnTo>
                    <a:pt x="418" y="630"/>
                  </a:lnTo>
                  <a:lnTo>
                    <a:pt x="411" y="629"/>
                  </a:lnTo>
                  <a:lnTo>
                    <a:pt x="418" y="620"/>
                  </a:lnTo>
                  <a:lnTo>
                    <a:pt x="403" y="617"/>
                  </a:lnTo>
                  <a:lnTo>
                    <a:pt x="400" y="620"/>
                  </a:lnTo>
                  <a:lnTo>
                    <a:pt x="379" y="617"/>
                  </a:lnTo>
                  <a:lnTo>
                    <a:pt x="373" y="616"/>
                  </a:lnTo>
                  <a:lnTo>
                    <a:pt x="372" y="606"/>
                  </a:lnTo>
                  <a:lnTo>
                    <a:pt x="361" y="606"/>
                  </a:lnTo>
                  <a:lnTo>
                    <a:pt x="329" y="630"/>
                  </a:lnTo>
                  <a:lnTo>
                    <a:pt x="341" y="647"/>
                  </a:lnTo>
                  <a:lnTo>
                    <a:pt x="339" y="652"/>
                  </a:lnTo>
                  <a:lnTo>
                    <a:pt x="293" y="653"/>
                  </a:lnTo>
                  <a:lnTo>
                    <a:pt x="206" y="638"/>
                  </a:lnTo>
                  <a:lnTo>
                    <a:pt x="155" y="620"/>
                  </a:lnTo>
                  <a:lnTo>
                    <a:pt x="48" y="633"/>
                  </a:lnTo>
                  <a:lnTo>
                    <a:pt x="39" y="629"/>
                  </a:lnTo>
                  <a:lnTo>
                    <a:pt x="34" y="617"/>
                  </a:lnTo>
                  <a:lnTo>
                    <a:pt x="39" y="609"/>
                  </a:lnTo>
                  <a:lnTo>
                    <a:pt x="44" y="604"/>
                  </a:lnTo>
                  <a:lnTo>
                    <a:pt x="54" y="591"/>
                  </a:lnTo>
                  <a:lnTo>
                    <a:pt x="73" y="548"/>
                  </a:lnTo>
                  <a:lnTo>
                    <a:pt x="56" y="527"/>
                  </a:lnTo>
                  <a:lnTo>
                    <a:pt x="56" y="515"/>
                  </a:lnTo>
                  <a:lnTo>
                    <a:pt x="63" y="507"/>
                  </a:lnTo>
                  <a:lnTo>
                    <a:pt x="60" y="493"/>
                  </a:lnTo>
                  <a:lnTo>
                    <a:pt x="69" y="475"/>
                  </a:lnTo>
                  <a:lnTo>
                    <a:pt x="75" y="464"/>
                  </a:lnTo>
                  <a:lnTo>
                    <a:pt x="82" y="445"/>
                  </a:lnTo>
                  <a:lnTo>
                    <a:pt x="87" y="409"/>
                  </a:lnTo>
                  <a:lnTo>
                    <a:pt x="87" y="386"/>
                  </a:lnTo>
                  <a:lnTo>
                    <a:pt x="82" y="359"/>
                  </a:lnTo>
                  <a:lnTo>
                    <a:pt x="74" y="339"/>
                  </a:lnTo>
                  <a:lnTo>
                    <a:pt x="69" y="332"/>
                  </a:lnTo>
                  <a:lnTo>
                    <a:pt x="71" y="321"/>
                  </a:lnTo>
                  <a:lnTo>
                    <a:pt x="66" y="312"/>
                  </a:lnTo>
                  <a:lnTo>
                    <a:pt x="54" y="295"/>
                  </a:lnTo>
                  <a:lnTo>
                    <a:pt x="44" y="287"/>
                  </a:lnTo>
                  <a:lnTo>
                    <a:pt x="43" y="278"/>
                  </a:lnTo>
                  <a:lnTo>
                    <a:pt x="50" y="261"/>
                  </a:lnTo>
                  <a:lnTo>
                    <a:pt x="32" y="234"/>
                  </a:lnTo>
                  <a:lnTo>
                    <a:pt x="11" y="214"/>
                  </a:lnTo>
                  <a:lnTo>
                    <a:pt x="5" y="203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2" name="5021434.875427.37531.7562.3755"/>
            <p:cNvSpPr/>
            <p:nvPr/>
          </p:nvSpPr>
          <p:spPr>
            <a:xfrm>
              <a:off x="4264920" y="4672080"/>
              <a:ext cx="1268640" cy="580680"/>
            </a:xfrm>
            <a:custGeom>
              <a:avLst/>
              <a:gdLst/>
              <a:ahLst/>
              <a:rect l="l" t="t" r="r" b="b"/>
              <a:pathLst>
                <a:path w="1306" h="664">
                  <a:moveTo>
                    <a:pt x="1275" y="33"/>
                  </a:moveTo>
                  <a:lnTo>
                    <a:pt x="157" y="11"/>
                  </a:lnTo>
                  <a:lnTo>
                    <a:pt x="8" y="0"/>
                  </a:lnTo>
                  <a:lnTo>
                    <a:pt x="0" y="93"/>
                  </a:lnTo>
                  <a:lnTo>
                    <a:pt x="458" y="120"/>
                  </a:lnTo>
                  <a:lnTo>
                    <a:pt x="449" y="487"/>
                  </a:lnTo>
                  <a:lnTo>
                    <a:pt x="465" y="489"/>
                  </a:lnTo>
                  <a:lnTo>
                    <a:pt x="473" y="495"/>
                  </a:lnTo>
                  <a:lnTo>
                    <a:pt x="494" y="526"/>
                  </a:lnTo>
                  <a:lnTo>
                    <a:pt x="502" y="528"/>
                  </a:lnTo>
                  <a:lnTo>
                    <a:pt x="532" y="527"/>
                  </a:lnTo>
                  <a:lnTo>
                    <a:pt x="543" y="518"/>
                  </a:lnTo>
                  <a:lnTo>
                    <a:pt x="564" y="527"/>
                  </a:lnTo>
                  <a:lnTo>
                    <a:pt x="569" y="535"/>
                  </a:lnTo>
                  <a:lnTo>
                    <a:pt x="568" y="548"/>
                  </a:lnTo>
                  <a:lnTo>
                    <a:pt x="573" y="557"/>
                  </a:lnTo>
                  <a:lnTo>
                    <a:pt x="577" y="565"/>
                  </a:lnTo>
                  <a:lnTo>
                    <a:pt x="619" y="570"/>
                  </a:lnTo>
                  <a:lnTo>
                    <a:pt x="634" y="575"/>
                  </a:lnTo>
                  <a:lnTo>
                    <a:pt x="639" y="575"/>
                  </a:lnTo>
                  <a:lnTo>
                    <a:pt x="645" y="571"/>
                  </a:lnTo>
                  <a:lnTo>
                    <a:pt x="654" y="570"/>
                  </a:lnTo>
                  <a:lnTo>
                    <a:pt x="667" y="585"/>
                  </a:lnTo>
                  <a:lnTo>
                    <a:pt x="684" y="591"/>
                  </a:lnTo>
                  <a:lnTo>
                    <a:pt x="696" y="579"/>
                  </a:lnTo>
                  <a:lnTo>
                    <a:pt x="739" y="587"/>
                  </a:lnTo>
                  <a:lnTo>
                    <a:pt x="739" y="591"/>
                  </a:lnTo>
                  <a:lnTo>
                    <a:pt x="756" y="609"/>
                  </a:lnTo>
                  <a:lnTo>
                    <a:pt x="757" y="612"/>
                  </a:lnTo>
                  <a:lnTo>
                    <a:pt x="757" y="628"/>
                  </a:lnTo>
                  <a:lnTo>
                    <a:pt x="791" y="633"/>
                  </a:lnTo>
                  <a:lnTo>
                    <a:pt x="796" y="616"/>
                  </a:lnTo>
                  <a:lnTo>
                    <a:pt x="809" y="612"/>
                  </a:lnTo>
                  <a:lnTo>
                    <a:pt x="846" y="637"/>
                  </a:lnTo>
                  <a:lnTo>
                    <a:pt x="850" y="637"/>
                  </a:lnTo>
                  <a:lnTo>
                    <a:pt x="868" y="626"/>
                  </a:lnTo>
                  <a:lnTo>
                    <a:pt x="881" y="626"/>
                  </a:lnTo>
                  <a:lnTo>
                    <a:pt x="881" y="633"/>
                  </a:lnTo>
                  <a:lnTo>
                    <a:pt x="878" y="649"/>
                  </a:lnTo>
                  <a:lnTo>
                    <a:pt x="885" y="659"/>
                  </a:lnTo>
                  <a:lnTo>
                    <a:pt x="894" y="652"/>
                  </a:lnTo>
                  <a:lnTo>
                    <a:pt x="893" y="642"/>
                  </a:lnTo>
                  <a:lnTo>
                    <a:pt x="908" y="628"/>
                  </a:lnTo>
                  <a:lnTo>
                    <a:pt x="923" y="621"/>
                  </a:lnTo>
                  <a:lnTo>
                    <a:pt x="928" y="621"/>
                  </a:lnTo>
                  <a:lnTo>
                    <a:pt x="929" y="632"/>
                  </a:lnTo>
                  <a:lnTo>
                    <a:pt x="947" y="637"/>
                  </a:lnTo>
                  <a:lnTo>
                    <a:pt x="959" y="637"/>
                  </a:lnTo>
                  <a:lnTo>
                    <a:pt x="964" y="628"/>
                  </a:lnTo>
                  <a:lnTo>
                    <a:pt x="972" y="630"/>
                  </a:lnTo>
                  <a:lnTo>
                    <a:pt x="976" y="633"/>
                  </a:lnTo>
                  <a:lnTo>
                    <a:pt x="976" y="637"/>
                  </a:lnTo>
                  <a:lnTo>
                    <a:pt x="986" y="644"/>
                  </a:lnTo>
                  <a:lnTo>
                    <a:pt x="1011" y="659"/>
                  </a:lnTo>
                  <a:lnTo>
                    <a:pt x="1037" y="641"/>
                  </a:lnTo>
                  <a:lnTo>
                    <a:pt x="1048" y="637"/>
                  </a:lnTo>
                  <a:lnTo>
                    <a:pt x="1077" y="633"/>
                  </a:lnTo>
                  <a:lnTo>
                    <a:pt x="1108" y="624"/>
                  </a:lnTo>
                  <a:lnTo>
                    <a:pt x="1117" y="622"/>
                  </a:lnTo>
                  <a:lnTo>
                    <a:pt x="1134" y="622"/>
                  </a:lnTo>
                  <a:lnTo>
                    <a:pt x="1169" y="628"/>
                  </a:lnTo>
                  <a:lnTo>
                    <a:pt x="1191" y="621"/>
                  </a:lnTo>
                  <a:lnTo>
                    <a:pt x="1194" y="618"/>
                  </a:lnTo>
                  <a:lnTo>
                    <a:pt x="1273" y="653"/>
                  </a:lnTo>
                  <a:lnTo>
                    <a:pt x="1283" y="657"/>
                  </a:lnTo>
                  <a:lnTo>
                    <a:pt x="1292" y="664"/>
                  </a:lnTo>
                  <a:lnTo>
                    <a:pt x="1300" y="664"/>
                  </a:lnTo>
                  <a:lnTo>
                    <a:pt x="1306" y="339"/>
                  </a:lnTo>
                  <a:lnTo>
                    <a:pt x="1277" y="127"/>
                  </a:lnTo>
                  <a:lnTo>
                    <a:pt x="1275" y="3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3" name="5022325.37542729.547.3755"/>
            <p:cNvSpPr/>
            <p:nvPr/>
          </p:nvSpPr>
          <p:spPr>
            <a:xfrm>
              <a:off x="4258440" y="2667960"/>
              <a:ext cx="962280" cy="538560"/>
            </a:xfrm>
            <a:custGeom>
              <a:avLst/>
              <a:gdLst/>
              <a:ahLst/>
              <a:rect l="l" t="t" r="r" b="b"/>
              <a:pathLst>
                <a:path w="991" h="616">
                  <a:moveTo>
                    <a:pt x="0" y="575"/>
                  </a:moveTo>
                  <a:lnTo>
                    <a:pt x="51" y="0"/>
                  </a:lnTo>
                  <a:lnTo>
                    <a:pt x="308" y="18"/>
                  </a:lnTo>
                  <a:lnTo>
                    <a:pt x="493" y="32"/>
                  </a:lnTo>
                  <a:lnTo>
                    <a:pt x="915" y="36"/>
                  </a:lnTo>
                  <a:lnTo>
                    <a:pt x="915" y="56"/>
                  </a:lnTo>
                  <a:lnTo>
                    <a:pt x="931" y="99"/>
                  </a:lnTo>
                  <a:lnTo>
                    <a:pt x="928" y="114"/>
                  </a:lnTo>
                  <a:lnTo>
                    <a:pt x="920" y="146"/>
                  </a:lnTo>
                  <a:lnTo>
                    <a:pt x="923" y="198"/>
                  </a:lnTo>
                  <a:lnTo>
                    <a:pt x="935" y="260"/>
                  </a:lnTo>
                  <a:lnTo>
                    <a:pt x="953" y="278"/>
                  </a:lnTo>
                  <a:lnTo>
                    <a:pt x="966" y="333"/>
                  </a:lnTo>
                  <a:lnTo>
                    <a:pt x="971" y="428"/>
                  </a:lnTo>
                  <a:lnTo>
                    <a:pt x="971" y="446"/>
                  </a:lnTo>
                  <a:lnTo>
                    <a:pt x="971" y="481"/>
                  </a:lnTo>
                  <a:lnTo>
                    <a:pt x="974" y="495"/>
                  </a:lnTo>
                  <a:lnTo>
                    <a:pt x="991" y="562"/>
                  </a:lnTo>
                  <a:lnTo>
                    <a:pt x="990" y="588"/>
                  </a:lnTo>
                  <a:lnTo>
                    <a:pt x="991" y="616"/>
                  </a:lnTo>
                  <a:lnTo>
                    <a:pt x="0" y="57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4" name="5028344.7549840.37537.755"/>
            <p:cNvSpPr/>
            <p:nvPr/>
          </p:nvSpPr>
          <p:spPr>
            <a:xfrm>
              <a:off x="5700960" y="3022560"/>
              <a:ext cx="765360" cy="738360"/>
            </a:xfrm>
            <a:custGeom>
              <a:avLst/>
              <a:gdLst/>
              <a:ahLst/>
              <a:rect l="l" t="t" r="r" b="b"/>
              <a:pathLst>
                <a:path w="793" h="843">
                  <a:moveTo>
                    <a:pt x="338" y="843"/>
                  </a:moveTo>
                  <a:lnTo>
                    <a:pt x="330" y="828"/>
                  </a:lnTo>
                  <a:lnTo>
                    <a:pt x="319" y="814"/>
                  </a:lnTo>
                  <a:lnTo>
                    <a:pt x="273" y="802"/>
                  </a:lnTo>
                  <a:lnTo>
                    <a:pt x="260" y="750"/>
                  </a:lnTo>
                  <a:lnTo>
                    <a:pt x="254" y="725"/>
                  </a:lnTo>
                  <a:lnTo>
                    <a:pt x="264" y="708"/>
                  </a:lnTo>
                  <a:lnTo>
                    <a:pt x="264" y="695"/>
                  </a:lnTo>
                  <a:lnTo>
                    <a:pt x="250" y="677"/>
                  </a:lnTo>
                  <a:lnTo>
                    <a:pt x="238" y="655"/>
                  </a:lnTo>
                  <a:lnTo>
                    <a:pt x="236" y="622"/>
                  </a:lnTo>
                  <a:lnTo>
                    <a:pt x="237" y="595"/>
                  </a:lnTo>
                  <a:lnTo>
                    <a:pt x="232" y="587"/>
                  </a:lnTo>
                  <a:lnTo>
                    <a:pt x="190" y="554"/>
                  </a:lnTo>
                  <a:lnTo>
                    <a:pt x="152" y="528"/>
                  </a:lnTo>
                  <a:lnTo>
                    <a:pt x="137" y="502"/>
                  </a:lnTo>
                  <a:lnTo>
                    <a:pt x="92" y="481"/>
                  </a:lnTo>
                  <a:lnTo>
                    <a:pt x="88" y="476"/>
                  </a:lnTo>
                  <a:lnTo>
                    <a:pt x="88" y="464"/>
                  </a:lnTo>
                  <a:lnTo>
                    <a:pt x="84" y="460"/>
                  </a:lnTo>
                  <a:lnTo>
                    <a:pt x="46" y="455"/>
                  </a:lnTo>
                  <a:lnTo>
                    <a:pt x="42" y="446"/>
                  </a:lnTo>
                  <a:lnTo>
                    <a:pt x="25" y="436"/>
                  </a:lnTo>
                  <a:lnTo>
                    <a:pt x="18" y="427"/>
                  </a:lnTo>
                  <a:lnTo>
                    <a:pt x="18" y="377"/>
                  </a:lnTo>
                  <a:lnTo>
                    <a:pt x="22" y="341"/>
                  </a:lnTo>
                  <a:lnTo>
                    <a:pt x="21" y="326"/>
                  </a:lnTo>
                  <a:lnTo>
                    <a:pt x="33" y="303"/>
                  </a:lnTo>
                  <a:lnTo>
                    <a:pt x="18" y="278"/>
                  </a:lnTo>
                  <a:lnTo>
                    <a:pt x="0" y="267"/>
                  </a:lnTo>
                  <a:lnTo>
                    <a:pt x="7" y="241"/>
                  </a:lnTo>
                  <a:lnTo>
                    <a:pt x="11" y="237"/>
                  </a:lnTo>
                  <a:lnTo>
                    <a:pt x="13" y="216"/>
                  </a:lnTo>
                  <a:lnTo>
                    <a:pt x="52" y="188"/>
                  </a:lnTo>
                  <a:lnTo>
                    <a:pt x="61" y="182"/>
                  </a:lnTo>
                  <a:lnTo>
                    <a:pt x="78" y="170"/>
                  </a:lnTo>
                  <a:lnTo>
                    <a:pt x="73" y="70"/>
                  </a:lnTo>
                  <a:lnTo>
                    <a:pt x="86" y="60"/>
                  </a:lnTo>
                  <a:lnTo>
                    <a:pt x="89" y="47"/>
                  </a:lnTo>
                  <a:lnTo>
                    <a:pt x="105" y="52"/>
                  </a:lnTo>
                  <a:lnTo>
                    <a:pt x="121" y="56"/>
                  </a:lnTo>
                  <a:lnTo>
                    <a:pt x="146" y="56"/>
                  </a:lnTo>
                  <a:lnTo>
                    <a:pt x="182" y="32"/>
                  </a:lnTo>
                  <a:lnTo>
                    <a:pt x="250" y="1"/>
                  </a:lnTo>
                  <a:lnTo>
                    <a:pt x="260" y="0"/>
                  </a:lnTo>
                  <a:lnTo>
                    <a:pt x="264" y="5"/>
                  </a:lnTo>
                  <a:lnTo>
                    <a:pt x="264" y="21"/>
                  </a:lnTo>
                  <a:lnTo>
                    <a:pt x="258" y="28"/>
                  </a:lnTo>
                  <a:lnTo>
                    <a:pt x="258" y="37"/>
                  </a:lnTo>
                  <a:lnTo>
                    <a:pt x="253" y="65"/>
                  </a:lnTo>
                  <a:lnTo>
                    <a:pt x="276" y="52"/>
                  </a:lnTo>
                  <a:lnTo>
                    <a:pt x="289" y="52"/>
                  </a:lnTo>
                  <a:lnTo>
                    <a:pt x="307" y="70"/>
                  </a:lnTo>
                  <a:lnTo>
                    <a:pt x="322" y="65"/>
                  </a:lnTo>
                  <a:lnTo>
                    <a:pt x="326" y="76"/>
                  </a:lnTo>
                  <a:lnTo>
                    <a:pt x="347" y="80"/>
                  </a:lnTo>
                  <a:lnTo>
                    <a:pt x="355" y="84"/>
                  </a:lnTo>
                  <a:lnTo>
                    <a:pt x="359" y="107"/>
                  </a:lnTo>
                  <a:lnTo>
                    <a:pt x="375" y="110"/>
                  </a:lnTo>
                  <a:lnTo>
                    <a:pt x="495" y="133"/>
                  </a:lnTo>
                  <a:lnTo>
                    <a:pt x="515" y="133"/>
                  </a:lnTo>
                  <a:lnTo>
                    <a:pt x="539" y="159"/>
                  </a:lnTo>
                  <a:lnTo>
                    <a:pt x="557" y="159"/>
                  </a:lnTo>
                  <a:lnTo>
                    <a:pt x="562" y="168"/>
                  </a:lnTo>
                  <a:lnTo>
                    <a:pt x="567" y="159"/>
                  </a:lnTo>
                  <a:lnTo>
                    <a:pt x="577" y="159"/>
                  </a:lnTo>
                  <a:lnTo>
                    <a:pt x="606" y="168"/>
                  </a:lnTo>
                  <a:lnTo>
                    <a:pt x="628" y="173"/>
                  </a:lnTo>
                  <a:lnTo>
                    <a:pt x="635" y="181"/>
                  </a:lnTo>
                  <a:lnTo>
                    <a:pt x="633" y="182"/>
                  </a:lnTo>
                  <a:lnTo>
                    <a:pt x="630" y="189"/>
                  </a:lnTo>
                  <a:lnTo>
                    <a:pt x="652" y="193"/>
                  </a:lnTo>
                  <a:lnTo>
                    <a:pt x="669" y="208"/>
                  </a:lnTo>
                  <a:lnTo>
                    <a:pt x="672" y="223"/>
                  </a:lnTo>
                  <a:lnTo>
                    <a:pt x="669" y="271"/>
                  </a:lnTo>
                  <a:lnTo>
                    <a:pt x="669" y="275"/>
                  </a:lnTo>
                  <a:lnTo>
                    <a:pt x="698" y="268"/>
                  </a:lnTo>
                  <a:lnTo>
                    <a:pt x="700" y="271"/>
                  </a:lnTo>
                  <a:lnTo>
                    <a:pt x="698" y="286"/>
                  </a:lnTo>
                  <a:lnTo>
                    <a:pt x="688" y="294"/>
                  </a:lnTo>
                  <a:lnTo>
                    <a:pt x="695" y="313"/>
                  </a:lnTo>
                  <a:lnTo>
                    <a:pt x="715" y="326"/>
                  </a:lnTo>
                  <a:lnTo>
                    <a:pt x="714" y="327"/>
                  </a:lnTo>
                  <a:lnTo>
                    <a:pt x="686" y="357"/>
                  </a:lnTo>
                  <a:lnTo>
                    <a:pt x="668" y="393"/>
                  </a:lnTo>
                  <a:lnTo>
                    <a:pt x="665" y="420"/>
                  </a:lnTo>
                  <a:lnTo>
                    <a:pt x="664" y="429"/>
                  </a:lnTo>
                  <a:lnTo>
                    <a:pt x="667" y="435"/>
                  </a:lnTo>
                  <a:lnTo>
                    <a:pt x="686" y="424"/>
                  </a:lnTo>
                  <a:lnTo>
                    <a:pt x="710" y="381"/>
                  </a:lnTo>
                  <a:lnTo>
                    <a:pt x="735" y="361"/>
                  </a:lnTo>
                  <a:lnTo>
                    <a:pt x="746" y="357"/>
                  </a:lnTo>
                  <a:lnTo>
                    <a:pt x="749" y="344"/>
                  </a:lnTo>
                  <a:lnTo>
                    <a:pt x="757" y="338"/>
                  </a:lnTo>
                  <a:lnTo>
                    <a:pt x="763" y="326"/>
                  </a:lnTo>
                  <a:lnTo>
                    <a:pt x="763" y="310"/>
                  </a:lnTo>
                  <a:lnTo>
                    <a:pt x="763" y="303"/>
                  </a:lnTo>
                  <a:lnTo>
                    <a:pt x="773" y="298"/>
                  </a:lnTo>
                  <a:lnTo>
                    <a:pt x="777" y="288"/>
                  </a:lnTo>
                  <a:lnTo>
                    <a:pt x="781" y="278"/>
                  </a:lnTo>
                  <a:lnTo>
                    <a:pt x="789" y="278"/>
                  </a:lnTo>
                  <a:lnTo>
                    <a:pt x="793" y="288"/>
                  </a:lnTo>
                  <a:lnTo>
                    <a:pt x="790" y="307"/>
                  </a:lnTo>
                  <a:lnTo>
                    <a:pt x="776" y="357"/>
                  </a:lnTo>
                  <a:lnTo>
                    <a:pt x="763" y="370"/>
                  </a:lnTo>
                  <a:lnTo>
                    <a:pt x="757" y="386"/>
                  </a:lnTo>
                  <a:lnTo>
                    <a:pt x="757" y="397"/>
                  </a:lnTo>
                  <a:lnTo>
                    <a:pt x="743" y="435"/>
                  </a:lnTo>
                  <a:lnTo>
                    <a:pt x="743" y="468"/>
                  </a:lnTo>
                  <a:lnTo>
                    <a:pt x="743" y="494"/>
                  </a:lnTo>
                  <a:lnTo>
                    <a:pt x="722" y="511"/>
                  </a:lnTo>
                  <a:lnTo>
                    <a:pt x="715" y="521"/>
                  </a:lnTo>
                  <a:lnTo>
                    <a:pt x="723" y="548"/>
                  </a:lnTo>
                  <a:lnTo>
                    <a:pt x="723" y="593"/>
                  </a:lnTo>
                  <a:lnTo>
                    <a:pt x="715" y="607"/>
                  </a:lnTo>
                  <a:lnTo>
                    <a:pt x="700" y="652"/>
                  </a:lnTo>
                  <a:lnTo>
                    <a:pt x="711" y="725"/>
                  </a:lnTo>
                  <a:lnTo>
                    <a:pt x="727" y="771"/>
                  </a:lnTo>
                  <a:lnTo>
                    <a:pt x="723" y="780"/>
                  </a:lnTo>
                  <a:lnTo>
                    <a:pt x="726" y="788"/>
                  </a:lnTo>
                  <a:lnTo>
                    <a:pt x="725" y="796"/>
                  </a:lnTo>
                  <a:lnTo>
                    <a:pt x="726" y="816"/>
                  </a:lnTo>
                  <a:lnTo>
                    <a:pt x="338" y="84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5" name="5030338.75513.2521.7543.8755"/>
            <p:cNvSpPr/>
            <p:nvPr/>
          </p:nvSpPr>
          <p:spPr>
            <a:xfrm>
              <a:off x="6012000" y="2912040"/>
              <a:ext cx="891360" cy="398160"/>
            </a:xfrm>
            <a:custGeom>
              <a:avLst/>
              <a:gdLst/>
              <a:ahLst/>
              <a:rect l="l" t="t" r="r" b="b"/>
              <a:pathLst>
                <a:path w="917" h="454">
                  <a:moveTo>
                    <a:pt x="0" y="193"/>
                  </a:moveTo>
                  <a:lnTo>
                    <a:pt x="25" y="184"/>
                  </a:lnTo>
                  <a:lnTo>
                    <a:pt x="37" y="176"/>
                  </a:lnTo>
                  <a:lnTo>
                    <a:pt x="69" y="159"/>
                  </a:lnTo>
                  <a:lnTo>
                    <a:pt x="73" y="144"/>
                  </a:lnTo>
                  <a:lnTo>
                    <a:pt x="85" y="142"/>
                  </a:lnTo>
                  <a:lnTo>
                    <a:pt x="137" y="125"/>
                  </a:lnTo>
                  <a:lnTo>
                    <a:pt x="173" y="106"/>
                  </a:lnTo>
                  <a:lnTo>
                    <a:pt x="214" y="63"/>
                  </a:lnTo>
                  <a:lnTo>
                    <a:pt x="229" y="60"/>
                  </a:lnTo>
                  <a:lnTo>
                    <a:pt x="261" y="20"/>
                  </a:lnTo>
                  <a:lnTo>
                    <a:pt x="284" y="7"/>
                  </a:lnTo>
                  <a:lnTo>
                    <a:pt x="326" y="0"/>
                  </a:lnTo>
                  <a:lnTo>
                    <a:pt x="339" y="3"/>
                  </a:lnTo>
                  <a:lnTo>
                    <a:pt x="341" y="7"/>
                  </a:lnTo>
                  <a:lnTo>
                    <a:pt x="318" y="23"/>
                  </a:lnTo>
                  <a:lnTo>
                    <a:pt x="311" y="23"/>
                  </a:lnTo>
                  <a:lnTo>
                    <a:pt x="304" y="43"/>
                  </a:lnTo>
                  <a:lnTo>
                    <a:pt x="271" y="75"/>
                  </a:lnTo>
                  <a:lnTo>
                    <a:pt x="259" y="86"/>
                  </a:lnTo>
                  <a:lnTo>
                    <a:pt x="251" y="95"/>
                  </a:lnTo>
                  <a:lnTo>
                    <a:pt x="245" y="124"/>
                  </a:lnTo>
                  <a:lnTo>
                    <a:pt x="251" y="137"/>
                  </a:lnTo>
                  <a:lnTo>
                    <a:pt x="256" y="130"/>
                  </a:lnTo>
                  <a:lnTo>
                    <a:pt x="279" y="112"/>
                  </a:lnTo>
                  <a:lnTo>
                    <a:pt x="296" y="113"/>
                  </a:lnTo>
                  <a:lnTo>
                    <a:pt x="306" y="112"/>
                  </a:lnTo>
                  <a:lnTo>
                    <a:pt x="355" y="133"/>
                  </a:lnTo>
                  <a:lnTo>
                    <a:pt x="401" y="176"/>
                  </a:lnTo>
                  <a:lnTo>
                    <a:pt x="431" y="172"/>
                  </a:lnTo>
                  <a:lnTo>
                    <a:pt x="454" y="176"/>
                  </a:lnTo>
                  <a:lnTo>
                    <a:pt x="462" y="180"/>
                  </a:lnTo>
                  <a:lnTo>
                    <a:pt x="471" y="180"/>
                  </a:lnTo>
                  <a:lnTo>
                    <a:pt x="472" y="179"/>
                  </a:lnTo>
                  <a:lnTo>
                    <a:pt x="487" y="184"/>
                  </a:lnTo>
                  <a:lnTo>
                    <a:pt x="487" y="191"/>
                  </a:lnTo>
                  <a:lnTo>
                    <a:pt x="495" y="184"/>
                  </a:lnTo>
                  <a:lnTo>
                    <a:pt x="502" y="172"/>
                  </a:lnTo>
                  <a:lnTo>
                    <a:pt x="541" y="144"/>
                  </a:lnTo>
                  <a:lnTo>
                    <a:pt x="658" y="116"/>
                  </a:lnTo>
                  <a:lnTo>
                    <a:pt x="691" y="97"/>
                  </a:lnTo>
                  <a:lnTo>
                    <a:pt x="703" y="94"/>
                  </a:lnTo>
                  <a:lnTo>
                    <a:pt x="711" y="102"/>
                  </a:lnTo>
                  <a:lnTo>
                    <a:pt x="699" y="116"/>
                  </a:lnTo>
                  <a:lnTo>
                    <a:pt x="699" y="129"/>
                  </a:lnTo>
                  <a:lnTo>
                    <a:pt x="715" y="155"/>
                  </a:lnTo>
                  <a:lnTo>
                    <a:pt x="722" y="159"/>
                  </a:lnTo>
                  <a:lnTo>
                    <a:pt x="728" y="153"/>
                  </a:lnTo>
                  <a:lnTo>
                    <a:pt x="754" y="155"/>
                  </a:lnTo>
                  <a:lnTo>
                    <a:pt x="763" y="150"/>
                  </a:lnTo>
                  <a:lnTo>
                    <a:pt x="799" y="145"/>
                  </a:lnTo>
                  <a:lnTo>
                    <a:pt x="814" y="156"/>
                  </a:lnTo>
                  <a:lnTo>
                    <a:pt x="828" y="188"/>
                  </a:lnTo>
                  <a:lnTo>
                    <a:pt x="839" y="198"/>
                  </a:lnTo>
                  <a:lnTo>
                    <a:pt x="870" y="212"/>
                  </a:lnTo>
                  <a:lnTo>
                    <a:pt x="901" y="206"/>
                  </a:lnTo>
                  <a:lnTo>
                    <a:pt x="909" y="206"/>
                  </a:lnTo>
                  <a:lnTo>
                    <a:pt x="916" y="212"/>
                  </a:lnTo>
                  <a:lnTo>
                    <a:pt x="917" y="220"/>
                  </a:lnTo>
                  <a:lnTo>
                    <a:pt x="908" y="234"/>
                  </a:lnTo>
                  <a:lnTo>
                    <a:pt x="887" y="235"/>
                  </a:lnTo>
                  <a:lnTo>
                    <a:pt x="878" y="234"/>
                  </a:lnTo>
                  <a:lnTo>
                    <a:pt x="877" y="224"/>
                  </a:lnTo>
                  <a:lnTo>
                    <a:pt x="866" y="224"/>
                  </a:lnTo>
                  <a:lnTo>
                    <a:pt x="847" y="236"/>
                  </a:lnTo>
                  <a:lnTo>
                    <a:pt x="832" y="234"/>
                  </a:lnTo>
                  <a:lnTo>
                    <a:pt x="822" y="232"/>
                  </a:lnTo>
                  <a:lnTo>
                    <a:pt x="793" y="238"/>
                  </a:lnTo>
                  <a:lnTo>
                    <a:pt x="771" y="234"/>
                  </a:lnTo>
                  <a:lnTo>
                    <a:pt x="765" y="238"/>
                  </a:lnTo>
                  <a:lnTo>
                    <a:pt x="771" y="255"/>
                  </a:lnTo>
                  <a:lnTo>
                    <a:pt x="765" y="259"/>
                  </a:lnTo>
                  <a:lnTo>
                    <a:pt x="756" y="257"/>
                  </a:lnTo>
                  <a:lnTo>
                    <a:pt x="733" y="240"/>
                  </a:lnTo>
                  <a:lnTo>
                    <a:pt x="685" y="235"/>
                  </a:lnTo>
                  <a:lnTo>
                    <a:pt x="675" y="238"/>
                  </a:lnTo>
                  <a:lnTo>
                    <a:pt x="663" y="234"/>
                  </a:lnTo>
                  <a:lnTo>
                    <a:pt x="632" y="257"/>
                  </a:lnTo>
                  <a:lnTo>
                    <a:pt x="620" y="257"/>
                  </a:lnTo>
                  <a:lnTo>
                    <a:pt x="607" y="267"/>
                  </a:lnTo>
                  <a:lnTo>
                    <a:pt x="603" y="273"/>
                  </a:lnTo>
                  <a:lnTo>
                    <a:pt x="595" y="275"/>
                  </a:lnTo>
                  <a:lnTo>
                    <a:pt x="578" y="271"/>
                  </a:lnTo>
                  <a:lnTo>
                    <a:pt x="556" y="275"/>
                  </a:lnTo>
                  <a:lnTo>
                    <a:pt x="556" y="296"/>
                  </a:lnTo>
                  <a:lnTo>
                    <a:pt x="550" y="301"/>
                  </a:lnTo>
                  <a:lnTo>
                    <a:pt x="509" y="339"/>
                  </a:lnTo>
                  <a:lnTo>
                    <a:pt x="499" y="336"/>
                  </a:lnTo>
                  <a:lnTo>
                    <a:pt x="495" y="332"/>
                  </a:lnTo>
                  <a:lnTo>
                    <a:pt x="513" y="304"/>
                  </a:lnTo>
                  <a:lnTo>
                    <a:pt x="513" y="296"/>
                  </a:lnTo>
                  <a:lnTo>
                    <a:pt x="488" y="296"/>
                  </a:lnTo>
                  <a:lnTo>
                    <a:pt x="478" y="317"/>
                  </a:lnTo>
                  <a:lnTo>
                    <a:pt x="471" y="325"/>
                  </a:lnTo>
                  <a:lnTo>
                    <a:pt x="462" y="316"/>
                  </a:lnTo>
                  <a:lnTo>
                    <a:pt x="459" y="296"/>
                  </a:lnTo>
                  <a:lnTo>
                    <a:pt x="456" y="298"/>
                  </a:lnTo>
                  <a:lnTo>
                    <a:pt x="454" y="324"/>
                  </a:lnTo>
                  <a:lnTo>
                    <a:pt x="435" y="349"/>
                  </a:lnTo>
                  <a:lnTo>
                    <a:pt x="427" y="377"/>
                  </a:lnTo>
                  <a:lnTo>
                    <a:pt x="421" y="394"/>
                  </a:lnTo>
                  <a:lnTo>
                    <a:pt x="400" y="426"/>
                  </a:lnTo>
                  <a:lnTo>
                    <a:pt x="400" y="447"/>
                  </a:lnTo>
                  <a:lnTo>
                    <a:pt x="393" y="454"/>
                  </a:lnTo>
                  <a:lnTo>
                    <a:pt x="373" y="441"/>
                  </a:lnTo>
                  <a:lnTo>
                    <a:pt x="366" y="422"/>
                  </a:lnTo>
                  <a:lnTo>
                    <a:pt x="376" y="414"/>
                  </a:lnTo>
                  <a:lnTo>
                    <a:pt x="378" y="399"/>
                  </a:lnTo>
                  <a:lnTo>
                    <a:pt x="376" y="396"/>
                  </a:lnTo>
                  <a:lnTo>
                    <a:pt x="347" y="403"/>
                  </a:lnTo>
                  <a:lnTo>
                    <a:pt x="347" y="399"/>
                  </a:lnTo>
                  <a:lnTo>
                    <a:pt x="350" y="351"/>
                  </a:lnTo>
                  <a:lnTo>
                    <a:pt x="347" y="336"/>
                  </a:lnTo>
                  <a:lnTo>
                    <a:pt x="330" y="321"/>
                  </a:lnTo>
                  <a:lnTo>
                    <a:pt x="308" y="317"/>
                  </a:lnTo>
                  <a:lnTo>
                    <a:pt x="311" y="310"/>
                  </a:lnTo>
                  <a:lnTo>
                    <a:pt x="313" y="309"/>
                  </a:lnTo>
                  <a:lnTo>
                    <a:pt x="306" y="301"/>
                  </a:lnTo>
                  <a:lnTo>
                    <a:pt x="284" y="296"/>
                  </a:lnTo>
                  <a:lnTo>
                    <a:pt x="255" y="287"/>
                  </a:lnTo>
                  <a:lnTo>
                    <a:pt x="245" y="287"/>
                  </a:lnTo>
                  <a:lnTo>
                    <a:pt x="240" y="296"/>
                  </a:lnTo>
                  <a:lnTo>
                    <a:pt x="235" y="287"/>
                  </a:lnTo>
                  <a:lnTo>
                    <a:pt x="217" y="287"/>
                  </a:lnTo>
                  <a:lnTo>
                    <a:pt x="193" y="261"/>
                  </a:lnTo>
                  <a:lnTo>
                    <a:pt x="173" y="261"/>
                  </a:lnTo>
                  <a:lnTo>
                    <a:pt x="53" y="238"/>
                  </a:lnTo>
                  <a:lnTo>
                    <a:pt x="37" y="235"/>
                  </a:lnTo>
                  <a:lnTo>
                    <a:pt x="33" y="212"/>
                  </a:lnTo>
                  <a:lnTo>
                    <a:pt x="25" y="208"/>
                  </a:lnTo>
                  <a:lnTo>
                    <a:pt x="4" y="204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6" name="5031383.875509.12550.87528.6255"/>
            <p:cNvSpPr/>
            <p:nvPr/>
          </p:nvSpPr>
          <p:spPr>
            <a:xfrm>
              <a:off x="5927400" y="3738600"/>
              <a:ext cx="582120" cy="931680"/>
            </a:xfrm>
            <a:custGeom>
              <a:avLst/>
              <a:gdLst/>
              <a:ahLst/>
              <a:rect l="l" t="t" r="r" b="b"/>
              <a:pathLst>
                <a:path w="601" h="1065">
                  <a:moveTo>
                    <a:pt x="492" y="0"/>
                  </a:moveTo>
                  <a:lnTo>
                    <a:pt x="104" y="27"/>
                  </a:lnTo>
                  <a:lnTo>
                    <a:pt x="108" y="37"/>
                  </a:lnTo>
                  <a:lnTo>
                    <a:pt x="140" y="54"/>
                  </a:lnTo>
                  <a:lnTo>
                    <a:pt x="143" y="73"/>
                  </a:lnTo>
                  <a:lnTo>
                    <a:pt x="171" y="90"/>
                  </a:lnTo>
                  <a:lnTo>
                    <a:pt x="178" y="124"/>
                  </a:lnTo>
                  <a:lnTo>
                    <a:pt x="175" y="137"/>
                  </a:lnTo>
                  <a:lnTo>
                    <a:pt x="169" y="159"/>
                  </a:lnTo>
                  <a:lnTo>
                    <a:pt x="157" y="170"/>
                  </a:lnTo>
                  <a:lnTo>
                    <a:pt x="157" y="183"/>
                  </a:lnTo>
                  <a:lnTo>
                    <a:pt x="131" y="213"/>
                  </a:lnTo>
                  <a:lnTo>
                    <a:pt x="108" y="221"/>
                  </a:lnTo>
                  <a:lnTo>
                    <a:pt x="102" y="225"/>
                  </a:lnTo>
                  <a:lnTo>
                    <a:pt x="73" y="225"/>
                  </a:lnTo>
                  <a:lnTo>
                    <a:pt x="59" y="238"/>
                  </a:lnTo>
                  <a:lnTo>
                    <a:pt x="47" y="253"/>
                  </a:lnTo>
                  <a:lnTo>
                    <a:pt x="49" y="270"/>
                  </a:lnTo>
                  <a:lnTo>
                    <a:pt x="67" y="288"/>
                  </a:lnTo>
                  <a:lnTo>
                    <a:pt x="73" y="301"/>
                  </a:lnTo>
                  <a:lnTo>
                    <a:pt x="67" y="329"/>
                  </a:lnTo>
                  <a:lnTo>
                    <a:pt x="45" y="378"/>
                  </a:lnTo>
                  <a:lnTo>
                    <a:pt x="24" y="392"/>
                  </a:lnTo>
                  <a:lnTo>
                    <a:pt x="19" y="405"/>
                  </a:lnTo>
                  <a:lnTo>
                    <a:pt x="20" y="423"/>
                  </a:lnTo>
                  <a:lnTo>
                    <a:pt x="4" y="437"/>
                  </a:lnTo>
                  <a:lnTo>
                    <a:pt x="4" y="445"/>
                  </a:lnTo>
                  <a:lnTo>
                    <a:pt x="0" y="465"/>
                  </a:lnTo>
                  <a:lnTo>
                    <a:pt x="3" y="501"/>
                  </a:lnTo>
                  <a:lnTo>
                    <a:pt x="16" y="534"/>
                  </a:lnTo>
                  <a:lnTo>
                    <a:pt x="19" y="548"/>
                  </a:lnTo>
                  <a:lnTo>
                    <a:pt x="63" y="595"/>
                  </a:lnTo>
                  <a:lnTo>
                    <a:pt x="104" y="630"/>
                  </a:lnTo>
                  <a:lnTo>
                    <a:pt x="116" y="645"/>
                  </a:lnTo>
                  <a:lnTo>
                    <a:pt x="143" y="709"/>
                  </a:lnTo>
                  <a:lnTo>
                    <a:pt x="148" y="715"/>
                  </a:lnTo>
                  <a:lnTo>
                    <a:pt x="161" y="703"/>
                  </a:lnTo>
                  <a:lnTo>
                    <a:pt x="173" y="699"/>
                  </a:lnTo>
                  <a:lnTo>
                    <a:pt x="210" y="714"/>
                  </a:lnTo>
                  <a:lnTo>
                    <a:pt x="215" y="730"/>
                  </a:lnTo>
                  <a:lnTo>
                    <a:pt x="207" y="751"/>
                  </a:lnTo>
                  <a:lnTo>
                    <a:pt x="211" y="778"/>
                  </a:lnTo>
                  <a:lnTo>
                    <a:pt x="186" y="810"/>
                  </a:lnTo>
                  <a:lnTo>
                    <a:pt x="180" y="822"/>
                  </a:lnTo>
                  <a:lnTo>
                    <a:pt x="190" y="845"/>
                  </a:lnTo>
                  <a:lnTo>
                    <a:pt x="214" y="865"/>
                  </a:lnTo>
                  <a:lnTo>
                    <a:pt x="255" y="893"/>
                  </a:lnTo>
                  <a:lnTo>
                    <a:pt x="278" y="900"/>
                  </a:lnTo>
                  <a:lnTo>
                    <a:pt x="319" y="936"/>
                  </a:lnTo>
                  <a:lnTo>
                    <a:pt x="327" y="971"/>
                  </a:lnTo>
                  <a:lnTo>
                    <a:pt x="339" y="986"/>
                  </a:lnTo>
                  <a:lnTo>
                    <a:pt x="339" y="996"/>
                  </a:lnTo>
                  <a:lnTo>
                    <a:pt x="328" y="1006"/>
                  </a:lnTo>
                  <a:lnTo>
                    <a:pt x="328" y="1018"/>
                  </a:lnTo>
                  <a:lnTo>
                    <a:pt x="356" y="1065"/>
                  </a:lnTo>
                  <a:lnTo>
                    <a:pt x="364" y="1064"/>
                  </a:lnTo>
                  <a:lnTo>
                    <a:pt x="366" y="1057"/>
                  </a:lnTo>
                  <a:lnTo>
                    <a:pt x="372" y="1057"/>
                  </a:lnTo>
                  <a:lnTo>
                    <a:pt x="375" y="1059"/>
                  </a:lnTo>
                  <a:lnTo>
                    <a:pt x="390" y="1025"/>
                  </a:lnTo>
                  <a:lnTo>
                    <a:pt x="407" y="1020"/>
                  </a:lnTo>
                  <a:lnTo>
                    <a:pt x="433" y="1021"/>
                  </a:lnTo>
                  <a:lnTo>
                    <a:pt x="449" y="1029"/>
                  </a:lnTo>
                  <a:lnTo>
                    <a:pt x="466" y="1044"/>
                  </a:lnTo>
                  <a:lnTo>
                    <a:pt x="489" y="1036"/>
                  </a:lnTo>
                  <a:lnTo>
                    <a:pt x="477" y="997"/>
                  </a:lnTo>
                  <a:lnTo>
                    <a:pt x="477" y="978"/>
                  </a:lnTo>
                  <a:lnTo>
                    <a:pt x="489" y="966"/>
                  </a:lnTo>
                  <a:lnTo>
                    <a:pt x="539" y="954"/>
                  </a:lnTo>
                  <a:lnTo>
                    <a:pt x="542" y="950"/>
                  </a:lnTo>
                  <a:lnTo>
                    <a:pt x="523" y="935"/>
                  </a:lnTo>
                  <a:lnTo>
                    <a:pt x="523" y="928"/>
                  </a:lnTo>
                  <a:lnTo>
                    <a:pt x="529" y="923"/>
                  </a:lnTo>
                  <a:lnTo>
                    <a:pt x="535" y="910"/>
                  </a:lnTo>
                  <a:lnTo>
                    <a:pt x="542" y="900"/>
                  </a:lnTo>
                  <a:lnTo>
                    <a:pt x="539" y="895"/>
                  </a:lnTo>
                  <a:lnTo>
                    <a:pt x="538" y="888"/>
                  </a:lnTo>
                  <a:lnTo>
                    <a:pt x="538" y="883"/>
                  </a:lnTo>
                  <a:lnTo>
                    <a:pt x="543" y="849"/>
                  </a:lnTo>
                  <a:lnTo>
                    <a:pt x="543" y="818"/>
                  </a:lnTo>
                  <a:lnTo>
                    <a:pt x="563" y="799"/>
                  </a:lnTo>
                  <a:lnTo>
                    <a:pt x="576" y="767"/>
                  </a:lnTo>
                  <a:lnTo>
                    <a:pt x="579" y="756"/>
                  </a:lnTo>
                  <a:lnTo>
                    <a:pt x="601" y="715"/>
                  </a:lnTo>
                  <a:lnTo>
                    <a:pt x="597" y="677"/>
                  </a:lnTo>
                  <a:lnTo>
                    <a:pt x="576" y="644"/>
                  </a:lnTo>
                  <a:lnTo>
                    <a:pt x="583" y="618"/>
                  </a:lnTo>
                  <a:lnTo>
                    <a:pt x="579" y="601"/>
                  </a:lnTo>
                  <a:lnTo>
                    <a:pt x="587" y="595"/>
                  </a:lnTo>
                  <a:lnTo>
                    <a:pt x="550" y="143"/>
                  </a:lnTo>
                  <a:lnTo>
                    <a:pt x="543" y="137"/>
                  </a:lnTo>
                  <a:lnTo>
                    <a:pt x="539" y="127"/>
                  </a:lnTo>
                  <a:lnTo>
                    <a:pt x="524" y="86"/>
                  </a:lnTo>
                  <a:lnTo>
                    <a:pt x="519" y="73"/>
                  </a:lnTo>
                  <a:lnTo>
                    <a:pt x="511" y="59"/>
                  </a:lnTo>
                  <a:lnTo>
                    <a:pt x="492" y="33"/>
                  </a:lnTo>
                  <a:lnTo>
                    <a:pt x="49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7" name="5032452.375512.37544.12525.255"/>
            <p:cNvSpPr/>
            <p:nvPr/>
          </p:nvSpPr>
          <p:spPr>
            <a:xfrm>
              <a:off x="5993640" y="4991400"/>
              <a:ext cx="512640" cy="808920"/>
            </a:xfrm>
            <a:custGeom>
              <a:avLst/>
              <a:gdLst/>
              <a:ahLst/>
              <a:rect l="l" t="t" r="r" b="b"/>
              <a:pathLst>
                <a:path w="530" h="924">
                  <a:moveTo>
                    <a:pt x="490" y="0"/>
                  </a:moveTo>
                  <a:lnTo>
                    <a:pt x="169" y="20"/>
                  </a:lnTo>
                  <a:lnTo>
                    <a:pt x="169" y="35"/>
                  </a:lnTo>
                  <a:lnTo>
                    <a:pt x="141" y="59"/>
                  </a:lnTo>
                  <a:lnTo>
                    <a:pt x="133" y="88"/>
                  </a:lnTo>
                  <a:lnTo>
                    <a:pt x="134" y="119"/>
                  </a:lnTo>
                  <a:lnTo>
                    <a:pt x="131" y="133"/>
                  </a:lnTo>
                  <a:lnTo>
                    <a:pt x="102" y="152"/>
                  </a:lnTo>
                  <a:lnTo>
                    <a:pt x="82" y="182"/>
                  </a:lnTo>
                  <a:lnTo>
                    <a:pt x="74" y="188"/>
                  </a:lnTo>
                  <a:lnTo>
                    <a:pt x="74" y="212"/>
                  </a:lnTo>
                  <a:lnTo>
                    <a:pt x="56" y="228"/>
                  </a:lnTo>
                  <a:lnTo>
                    <a:pt x="56" y="248"/>
                  </a:lnTo>
                  <a:lnTo>
                    <a:pt x="51" y="271"/>
                  </a:lnTo>
                  <a:lnTo>
                    <a:pt x="35" y="295"/>
                  </a:lnTo>
                  <a:lnTo>
                    <a:pt x="41" y="325"/>
                  </a:lnTo>
                  <a:lnTo>
                    <a:pt x="53" y="337"/>
                  </a:lnTo>
                  <a:lnTo>
                    <a:pt x="55" y="358"/>
                  </a:lnTo>
                  <a:lnTo>
                    <a:pt x="63" y="366"/>
                  </a:lnTo>
                  <a:lnTo>
                    <a:pt x="63" y="373"/>
                  </a:lnTo>
                  <a:lnTo>
                    <a:pt x="52" y="377"/>
                  </a:lnTo>
                  <a:lnTo>
                    <a:pt x="51" y="399"/>
                  </a:lnTo>
                  <a:lnTo>
                    <a:pt x="51" y="409"/>
                  </a:lnTo>
                  <a:lnTo>
                    <a:pt x="51" y="420"/>
                  </a:lnTo>
                  <a:lnTo>
                    <a:pt x="74" y="458"/>
                  </a:lnTo>
                  <a:lnTo>
                    <a:pt x="74" y="497"/>
                  </a:lnTo>
                  <a:lnTo>
                    <a:pt x="83" y="518"/>
                  </a:lnTo>
                  <a:lnTo>
                    <a:pt x="92" y="532"/>
                  </a:lnTo>
                  <a:lnTo>
                    <a:pt x="94" y="548"/>
                  </a:lnTo>
                  <a:lnTo>
                    <a:pt x="74" y="557"/>
                  </a:lnTo>
                  <a:lnTo>
                    <a:pt x="72" y="561"/>
                  </a:lnTo>
                  <a:lnTo>
                    <a:pt x="56" y="602"/>
                  </a:lnTo>
                  <a:lnTo>
                    <a:pt x="29" y="650"/>
                  </a:lnTo>
                  <a:lnTo>
                    <a:pt x="4" y="729"/>
                  </a:lnTo>
                  <a:lnTo>
                    <a:pt x="0" y="786"/>
                  </a:lnTo>
                  <a:lnTo>
                    <a:pt x="298" y="773"/>
                  </a:lnTo>
                  <a:lnTo>
                    <a:pt x="303" y="784"/>
                  </a:lnTo>
                  <a:lnTo>
                    <a:pt x="297" y="814"/>
                  </a:lnTo>
                  <a:lnTo>
                    <a:pt x="297" y="857"/>
                  </a:lnTo>
                  <a:lnTo>
                    <a:pt x="330" y="889"/>
                  </a:lnTo>
                  <a:lnTo>
                    <a:pt x="338" y="923"/>
                  </a:lnTo>
                  <a:lnTo>
                    <a:pt x="361" y="924"/>
                  </a:lnTo>
                  <a:lnTo>
                    <a:pt x="385" y="898"/>
                  </a:lnTo>
                  <a:lnTo>
                    <a:pt x="460" y="876"/>
                  </a:lnTo>
                  <a:lnTo>
                    <a:pt x="478" y="885"/>
                  </a:lnTo>
                  <a:lnTo>
                    <a:pt x="505" y="876"/>
                  </a:lnTo>
                  <a:lnTo>
                    <a:pt x="507" y="884"/>
                  </a:lnTo>
                  <a:lnTo>
                    <a:pt x="525" y="888"/>
                  </a:lnTo>
                  <a:lnTo>
                    <a:pt x="530" y="885"/>
                  </a:lnTo>
                  <a:lnTo>
                    <a:pt x="494" y="596"/>
                  </a:lnTo>
                  <a:lnTo>
                    <a:pt x="491" y="572"/>
                  </a:lnTo>
                  <a:lnTo>
                    <a:pt x="506" y="17"/>
                  </a:lnTo>
                  <a:lnTo>
                    <a:pt x="490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8" name="5033450.625535.7544.12527.8755"/>
            <p:cNvSpPr/>
            <p:nvPr/>
          </p:nvSpPr>
          <p:spPr>
            <a:xfrm>
              <a:off x="6466680" y="4959720"/>
              <a:ext cx="567360" cy="807120"/>
            </a:xfrm>
            <a:custGeom>
              <a:avLst/>
              <a:gdLst/>
              <a:ahLst/>
              <a:rect l="l" t="t" r="r" b="b"/>
              <a:pathLst>
                <a:path w="582" h="924">
                  <a:moveTo>
                    <a:pt x="0" y="36"/>
                  </a:moveTo>
                  <a:lnTo>
                    <a:pt x="16" y="53"/>
                  </a:lnTo>
                  <a:lnTo>
                    <a:pt x="1" y="608"/>
                  </a:lnTo>
                  <a:lnTo>
                    <a:pt x="4" y="632"/>
                  </a:lnTo>
                  <a:lnTo>
                    <a:pt x="40" y="921"/>
                  </a:lnTo>
                  <a:lnTo>
                    <a:pt x="50" y="912"/>
                  </a:lnTo>
                  <a:lnTo>
                    <a:pt x="60" y="908"/>
                  </a:lnTo>
                  <a:lnTo>
                    <a:pt x="85" y="918"/>
                  </a:lnTo>
                  <a:lnTo>
                    <a:pt x="89" y="903"/>
                  </a:lnTo>
                  <a:lnTo>
                    <a:pt x="94" y="860"/>
                  </a:lnTo>
                  <a:lnTo>
                    <a:pt x="106" y="831"/>
                  </a:lnTo>
                  <a:lnTo>
                    <a:pt x="120" y="860"/>
                  </a:lnTo>
                  <a:lnTo>
                    <a:pt x="117" y="873"/>
                  </a:lnTo>
                  <a:lnTo>
                    <a:pt x="124" y="898"/>
                  </a:lnTo>
                  <a:lnTo>
                    <a:pt x="145" y="924"/>
                  </a:lnTo>
                  <a:lnTo>
                    <a:pt x="164" y="924"/>
                  </a:lnTo>
                  <a:lnTo>
                    <a:pt x="173" y="924"/>
                  </a:lnTo>
                  <a:lnTo>
                    <a:pt x="193" y="902"/>
                  </a:lnTo>
                  <a:lnTo>
                    <a:pt x="200" y="899"/>
                  </a:lnTo>
                  <a:lnTo>
                    <a:pt x="207" y="891"/>
                  </a:lnTo>
                  <a:lnTo>
                    <a:pt x="207" y="883"/>
                  </a:lnTo>
                  <a:lnTo>
                    <a:pt x="204" y="881"/>
                  </a:lnTo>
                  <a:lnTo>
                    <a:pt x="195" y="878"/>
                  </a:lnTo>
                  <a:lnTo>
                    <a:pt x="195" y="873"/>
                  </a:lnTo>
                  <a:lnTo>
                    <a:pt x="204" y="854"/>
                  </a:lnTo>
                  <a:lnTo>
                    <a:pt x="202" y="847"/>
                  </a:lnTo>
                  <a:lnTo>
                    <a:pt x="187" y="838"/>
                  </a:lnTo>
                  <a:lnTo>
                    <a:pt x="184" y="838"/>
                  </a:lnTo>
                  <a:lnTo>
                    <a:pt x="173" y="827"/>
                  </a:lnTo>
                  <a:lnTo>
                    <a:pt x="165" y="812"/>
                  </a:lnTo>
                  <a:lnTo>
                    <a:pt x="164" y="801"/>
                  </a:lnTo>
                  <a:lnTo>
                    <a:pt x="167" y="797"/>
                  </a:lnTo>
                  <a:lnTo>
                    <a:pt x="167" y="795"/>
                  </a:lnTo>
                  <a:lnTo>
                    <a:pt x="167" y="784"/>
                  </a:lnTo>
                  <a:lnTo>
                    <a:pt x="582" y="740"/>
                  </a:lnTo>
                  <a:lnTo>
                    <a:pt x="580" y="726"/>
                  </a:lnTo>
                  <a:lnTo>
                    <a:pt x="560" y="701"/>
                  </a:lnTo>
                  <a:lnTo>
                    <a:pt x="564" y="652"/>
                  </a:lnTo>
                  <a:lnTo>
                    <a:pt x="543" y="608"/>
                  </a:lnTo>
                  <a:lnTo>
                    <a:pt x="541" y="574"/>
                  </a:lnTo>
                  <a:lnTo>
                    <a:pt x="556" y="554"/>
                  </a:lnTo>
                  <a:lnTo>
                    <a:pt x="556" y="529"/>
                  </a:lnTo>
                  <a:lnTo>
                    <a:pt x="568" y="509"/>
                  </a:lnTo>
                  <a:lnTo>
                    <a:pt x="572" y="499"/>
                  </a:lnTo>
                  <a:lnTo>
                    <a:pt x="557" y="484"/>
                  </a:lnTo>
                  <a:lnTo>
                    <a:pt x="560" y="471"/>
                  </a:lnTo>
                  <a:lnTo>
                    <a:pt x="552" y="454"/>
                  </a:lnTo>
                  <a:lnTo>
                    <a:pt x="537" y="449"/>
                  </a:lnTo>
                  <a:lnTo>
                    <a:pt x="533" y="436"/>
                  </a:lnTo>
                  <a:lnTo>
                    <a:pt x="520" y="405"/>
                  </a:lnTo>
                  <a:lnTo>
                    <a:pt x="512" y="394"/>
                  </a:lnTo>
                  <a:lnTo>
                    <a:pt x="400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9" name="5034448.25554.87540.62539.3755"/>
            <p:cNvSpPr/>
            <p:nvPr/>
          </p:nvSpPr>
          <p:spPr>
            <a:xfrm>
              <a:off x="6856920" y="4915800"/>
              <a:ext cx="800280" cy="743760"/>
            </a:xfrm>
            <a:custGeom>
              <a:avLst/>
              <a:gdLst/>
              <a:ahLst/>
              <a:rect l="l" t="t" r="r" b="b"/>
              <a:pathLst>
                <a:path w="824" h="850">
                  <a:moveTo>
                    <a:pt x="0" y="50"/>
                  </a:moveTo>
                  <a:lnTo>
                    <a:pt x="112" y="444"/>
                  </a:lnTo>
                  <a:lnTo>
                    <a:pt x="120" y="455"/>
                  </a:lnTo>
                  <a:lnTo>
                    <a:pt x="133" y="486"/>
                  </a:lnTo>
                  <a:lnTo>
                    <a:pt x="137" y="499"/>
                  </a:lnTo>
                  <a:lnTo>
                    <a:pt x="152" y="504"/>
                  </a:lnTo>
                  <a:lnTo>
                    <a:pt x="160" y="521"/>
                  </a:lnTo>
                  <a:lnTo>
                    <a:pt x="157" y="534"/>
                  </a:lnTo>
                  <a:lnTo>
                    <a:pt x="172" y="549"/>
                  </a:lnTo>
                  <a:lnTo>
                    <a:pt x="168" y="559"/>
                  </a:lnTo>
                  <a:lnTo>
                    <a:pt x="156" y="579"/>
                  </a:lnTo>
                  <a:lnTo>
                    <a:pt x="156" y="604"/>
                  </a:lnTo>
                  <a:lnTo>
                    <a:pt x="141" y="624"/>
                  </a:lnTo>
                  <a:lnTo>
                    <a:pt x="143" y="658"/>
                  </a:lnTo>
                  <a:lnTo>
                    <a:pt x="164" y="702"/>
                  </a:lnTo>
                  <a:lnTo>
                    <a:pt x="160" y="751"/>
                  </a:lnTo>
                  <a:lnTo>
                    <a:pt x="180" y="776"/>
                  </a:lnTo>
                  <a:lnTo>
                    <a:pt x="182" y="790"/>
                  </a:lnTo>
                  <a:lnTo>
                    <a:pt x="182" y="796"/>
                  </a:lnTo>
                  <a:lnTo>
                    <a:pt x="199" y="815"/>
                  </a:lnTo>
                  <a:lnTo>
                    <a:pt x="198" y="827"/>
                  </a:lnTo>
                  <a:lnTo>
                    <a:pt x="211" y="846"/>
                  </a:lnTo>
                  <a:lnTo>
                    <a:pt x="638" y="815"/>
                  </a:lnTo>
                  <a:lnTo>
                    <a:pt x="649" y="837"/>
                  </a:lnTo>
                  <a:lnTo>
                    <a:pt x="656" y="847"/>
                  </a:lnTo>
                  <a:lnTo>
                    <a:pt x="677" y="850"/>
                  </a:lnTo>
                  <a:lnTo>
                    <a:pt x="680" y="827"/>
                  </a:lnTo>
                  <a:lnTo>
                    <a:pt x="668" y="784"/>
                  </a:lnTo>
                  <a:lnTo>
                    <a:pt x="669" y="768"/>
                  </a:lnTo>
                  <a:lnTo>
                    <a:pt x="673" y="763"/>
                  </a:lnTo>
                  <a:lnTo>
                    <a:pt x="689" y="753"/>
                  </a:lnTo>
                  <a:lnTo>
                    <a:pt x="718" y="767"/>
                  </a:lnTo>
                  <a:lnTo>
                    <a:pt x="749" y="768"/>
                  </a:lnTo>
                  <a:lnTo>
                    <a:pt x="759" y="763"/>
                  </a:lnTo>
                  <a:lnTo>
                    <a:pt x="754" y="735"/>
                  </a:lnTo>
                  <a:lnTo>
                    <a:pt x="751" y="718"/>
                  </a:lnTo>
                  <a:lnTo>
                    <a:pt x="751" y="698"/>
                  </a:lnTo>
                  <a:lnTo>
                    <a:pt x="754" y="677"/>
                  </a:lnTo>
                  <a:lnTo>
                    <a:pt x="777" y="619"/>
                  </a:lnTo>
                  <a:lnTo>
                    <a:pt x="778" y="585"/>
                  </a:lnTo>
                  <a:lnTo>
                    <a:pt x="789" y="559"/>
                  </a:lnTo>
                  <a:lnTo>
                    <a:pt x="804" y="533"/>
                  </a:lnTo>
                  <a:lnTo>
                    <a:pt x="814" y="522"/>
                  </a:lnTo>
                  <a:lnTo>
                    <a:pt x="822" y="518"/>
                  </a:lnTo>
                  <a:lnTo>
                    <a:pt x="824" y="505"/>
                  </a:lnTo>
                  <a:lnTo>
                    <a:pt x="812" y="504"/>
                  </a:lnTo>
                  <a:lnTo>
                    <a:pt x="812" y="501"/>
                  </a:lnTo>
                  <a:lnTo>
                    <a:pt x="806" y="501"/>
                  </a:lnTo>
                  <a:lnTo>
                    <a:pt x="783" y="501"/>
                  </a:lnTo>
                  <a:lnTo>
                    <a:pt x="778" y="497"/>
                  </a:lnTo>
                  <a:lnTo>
                    <a:pt x="775" y="486"/>
                  </a:lnTo>
                  <a:lnTo>
                    <a:pt x="761" y="444"/>
                  </a:lnTo>
                  <a:lnTo>
                    <a:pt x="747" y="419"/>
                  </a:lnTo>
                  <a:lnTo>
                    <a:pt x="722" y="411"/>
                  </a:lnTo>
                  <a:lnTo>
                    <a:pt x="710" y="371"/>
                  </a:lnTo>
                  <a:lnTo>
                    <a:pt x="695" y="353"/>
                  </a:lnTo>
                  <a:lnTo>
                    <a:pt x="689" y="334"/>
                  </a:lnTo>
                  <a:lnTo>
                    <a:pt x="672" y="330"/>
                  </a:lnTo>
                  <a:lnTo>
                    <a:pt x="646" y="318"/>
                  </a:lnTo>
                  <a:lnTo>
                    <a:pt x="630" y="297"/>
                  </a:lnTo>
                  <a:lnTo>
                    <a:pt x="612" y="287"/>
                  </a:lnTo>
                  <a:lnTo>
                    <a:pt x="610" y="275"/>
                  </a:lnTo>
                  <a:lnTo>
                    <a:pt x="598" y="255"/>
                  </a:lnTo>
                  <a:lnTo>
                    <a:pt x="594" y="248"/>
                  </a:lnTo>
                  <a:lnTo>
                    <a:pt x="570" y="240"/>
                  </a:lnTo>
                  <a:lnTo>
                    <a:pt x="519" y="195"/>
                  </a:lnTo>
                  <a:lnTo>
                    <a:pt x="501" y="191"/>
                  </a:lnTo>
                  <a:lnTo>
                    <a:pt x="492" y="174"/>
                  </a:lnTo>
                  <a:lnTo>
                    <a:pt x="474" y="156"/>
                  </a:lnTo>
                  <a:lnTo>
                    <a:pt x="458" y="126"/>
                  </a:lnTo>
                  <a:lnTo>
                    <a:pt x="442" y="109"/>
                  </a:lnTo>
                  <a:lnTo>
                    <a:pt x="440" y="99"/>
                  </a:lnTo>
                  <a:lnTo>
                    <a:pt x="405" y="90"/>
                  </a:lnTo>
                  <a:lnTo>
                    <a:pt x="363" y="75"/>
                  </a:lnTo>
                  <a:lnTo>
                    <a:pt x="352" y="59"/>
                  </a:lnTo>
                  <a:lnTo>
                    <a:pt x="364" y="29"/>
                  </a:lnTo>
                  <a:lnTo>
                    <a:pt x="378" y="21"/>
                  </a:lnTo>
                  <a:lnTo>
                    <a:pt x="384" y="9"/>
                  </a:lnTo>
                  <a:lnTo>
                    <a:pt x="384" y="3"/>
                  </a:lnTo>
                  <a:lnTo>
                    <a:pt x="384" y="0"/>
                  </a:lnTo>
                  <a:lnTo>
                    <a:pt x="157" y="32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0" name="5035432.625520.37520.7559.255"/>
            <p:cNvSpPr/>
            <p:nvPr/>
          </p:nvSpPr>
          <p:spPr>
            <a:xfrm>
              <a:off x="6155640" y="4629600"/>
              <a:ext cx="1204200" cy="379080"/>
            </a:xfrm>
            <a:custGeom>
              <a:avLst/>
              <a:gdLst/>
              <a:ahLst/>
              <a:rect l="l" t="t" r="r" b="b"/>
              <a:pathLst>
                <a:path w="1240" h="434">
                  <a:moveTo>
                    <a:pt x="1240" y="0"/>
                  </a:moveTo>
                  <a:lnTo>
                    <a:pt x="993" y="34"/>
                  </a:lnTo>
                  <a:lnTo>
                    <a:pt x="978" y="39"/>
                  </a:lnTo>
                  <a:lnTo>
                    <a:pt x="352" y="97"/>
                  </a:lnTo>
                  <a:lnTo>
                    <a:pt x="338" y="90"/>
                  </a:lnTo>
                  <a:lnTo>
                    <a:pt x="313" y="93"/>
                  </a:lnTo>
                  <a:lnTo>
                    <a:pt x="321" y="106"/>
                  </a:lnTo>
                  <a:lnTo>
                    <a:pt x="321" y="122"/>
                  </a:lnTo>
                  <a:lnTo>
                    <a:pt x="101" y="141"/>
                  </a:lnTo>
                  <a:lnTo>
                    <a:pt x="90" y="168"/>
                  </a:lnTo>
                  <a:lnTo>
                    <a:pt x="85" y="202"/>
                  </a:lnTo>
                  <a:lnTo>
                    <a:pt x="86" y="211"/>
                  </a:lnTo>
                  <a:lnTo>
                    <a:pt x="79" y="238"/>
                  </a:lnTo>
                  <a:lnTo>
                    <a:pt x="71" y="250"/>
                  </a:lnTo>
                  <a:lnTo>
                    <a:pt x="74" y="257"/>
                  </a:lnTo>
                  <a:lnTo>
                    <a:pt x="70" y="273"/>
                  </a:lnTo>
                  <a:lnTo>
                    <a:pt x="51" y="294"/>
                  </a:lnTo>
                  <a:lnTo>
                    <a:pt x="46" y="333"/>
                  </a:lnTo>
                  <a:lnTo>
                    <a:pt x="23" y="359"/>
                  </a:lnTo>
                  <a:lnTo>
                    <a:pt x="27" y="387"/>
                  </a:lnTo>
                  <a:lnTo>
                    <a:pt x="23" y="416"/>
                  </a:lnTo>
                  <a:lnTo>
                    <a:pt x="17" y="418"/>
                  </a:lnTo>
                  <a:lnTo>
                    <a:pt x="0" y="434"/>
                  </a:lnTo>
                  <a:lnTo>
                    <a:pt x="321" y="414"/>
                  </a:lnTo>
                  <a:lnTo>
                    <a:pt x="721" y="378"/>
                  </a:lnTo>
                  <a:lnTo>
                    <a:pt x="878" y="360"/>
                  </a:lnTo>
                  <a:lnTo>
                    <a:pt x="881" y="317"/>
                  </a:lnTo>
                  <a:lnTo>
                    <a:pt x="896" y="317"/>
                  </a:lnTo>
                  <a:lnTo>
                    <a:pt x="899" y="312"/>
                  </a:lnTo>
                  <a:lnTo>
                    <a:pt x="911" y="300"/>
                  </a:lnTo>
                  <a:lnTo>
                    <a:pt x="912" y="290"/>
                  </a:lnTo>
                  <a:lnTo>
                    <a:pt x="911" y="284"/>
                  </a:lnTo>
                  <a:lnTo>
                    <a:pt x="917" y="271"/>
                  </a:lnTo>
                  <a:lnTo>
                    <a:pt x="932" y="257"/>
                  </a:lnTo>
                  <a:lnTo>
                    <a:pt x="962" y="245"/>
                  </a:lnTo>
                  <a:lnTo>
                    <a:pt x="994" y="232"/>
                  </a:lnTo>
                  <a:lnTo>
                    <a:pt x="1026" y="203"/>
                  </a:lnTo>
                  <a:lnTo>
                    <a:pt x="1045" y="198"/>
                  </a:lnTo>
                  <a:lnTo>
                    <a:pt x="1068" y="175"/>
                  </a:lnTo>
                  <a:lnTo>
                    <a:pt x="1073" y="156"/>
                  </a:lnTo>
                  <a:lnTo>
                    <a:pt x="1077" y="155"/>
                  </a:lnTo>
                  <a:lnTo>
                    <a:pt x="1084" y="156"/>
                  </a:lnTo>
                  <a:lnTo>
                    <a:pt x="1088" y="148"/>
                  </a:lnTo>
                  <a:lnTo>
                    <a:pt x="1093" y="145"/>
                  </a:lnTo>
                  <a:lnTo>
                    <a:pt x="1105" y="133"/>
                  </a:lnTo>
                  <a:lnTo>
                    <a:pt x="1110" y="134"/>
                  </a:lnTo>
                  <a:lnTo>
                    <a:pt x="1122" y="141"/>
                  </a:lnTo>
                  <a:lnTo>
                    <a:pt x="1128" y="134"/>
                  </a:lnTo>
                  <a:lnTo>
                    <a:pt x="1130" y="129"/>
                  </a:lnTo>
                  <a:lnTo>
                    <a:pt x="1150" y="117"/>
                  </a:lnTo>
                  <a:lnTo>
                    <a:pt x="1163" y="109"/>
                  </a:lnTo>
                  <a:lnTo>
                    <a:pt x="1190" y="108"/>
                  </a:lnTo>
                  <a:lnTo>
                    <a:pt x="1213" y="63"/>
                  </a:lnTo>
                  <a:lnTo>
                    <a:pt x="1234" y="51"/>
                  </a:lnTo>
                  <a:lnTo>
                    <a:pt x="1236" y="38"/>
                  </a:lnTo>
                  <a:lnTo>
                    <a:pt x="1240" y="30"/>
                  </a:lnTo>
                  <a:lnTo>
                    <a:pt x="1237" y="15"/>
                  </a:lnTo>
                  <a:lnTo>
                    <a:pt x="1240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1" name="5036412.25525.2527.12552.8755"/>
            <p:cNvSpPr/>
            <p:nvPr/>
          </p:nvSpPr>
          <p:spPr>
            <a:xfrm>
              <a:off x="6255000" y="4257720"/>
              <a:ext cx="1074960" cy="494640"/>
            </a:xfrm>
            <a:custGeom>
              <a:avLst/>
              <a:gdLst/>
              <a:ahLst/>
              <a:rect l="l" t="t" r="r" b="b"/>
              <a:pathLst>
                <a:path w="1105" h="567">
                  <a:moveTo>
                    <a:pt x="0" y="567"/>
                  </a:moveTo>
                  <a:lnTo>
                    <a:pt x="220" y="548"/>
                  </a:lnTo>
                  <a:lnTo>
                    <a:pt x="220" y="532"/>
                  </a:lnTo>
                  <a:lnTo>
                    <a:pt x="212" y="519"/>
                  </a:lnTo>
                  <a:lnTo>
                    <a:pt x="237" y="516"/>
                  </a:lnTo>
                  <a:lnTo>
                    <a:pt x="251" y="523"/>
                  </a:lnTo>
                  <a:lnTo>
                    <a:pt x="877" y="465"/>
                  </a:lnTo>
                  <a:lnTo>
                    <a:pt x="892" y="460"/>
                  </a:lnTo>
                  <a:lnTo>
                    <a:pt x="902" y="445"/>
                  </a:lnTo>
                  <a:lnTo>
                    <a:pt x="951" y="425"/>
                  </a:lnTo>
                  <a:lnTo>
                    <a:pt x="962" y="409"/>
                  </a:lnTo>
                  <a:lnTo>
                    <a:pt x="987" y="387"/>
                  </a:lnTo>
                  <a:lnTo>
                    <a:pt x="991" y="371"/>
                  </a:lnTo>
                  <a:lnTo>
                    <a:pt x="996" y="364"/>
                  </a:lnTo>
                  <a:lnTo>
                    <a:pt x="1010" y="355"/>
                  </a:lnTo>
                  <a:lnTo>
                    <a:pt x="1010" y="341"/>
                  </a:lnTo>
                  <a:lnTo>
                    <a:pt x="1025" y="328"/>
                  </a:lnTo>
                  <a:lnTo>
                    <a:pt x="1101" y="264"/>
                  </a:lnTo>
                  <a:lnTo>
                    <a:pt x="1105" y="249"/>
                  </a:lnTo>
                  <a:lnTo>
                    <a:pt x="1096" y="249"/>
                  </a:lnTo>
                  <a:lnTo>
                    <a:pt x="1086" y="239"/>
                  </a:lnTo>
                  <a:lnTo>
                    <a:pt x="1084" y="239"/>
                  </a:lnTo>
                  <a:lnTo>
                    <a:pt x="1078" y="230"/>
                  </a:lnTo>
                  <a:lnTo>
                    <a:pt x="1062" y="227"/>
                  </a:lnTo>
                  <a:lnTo>
                    <a:pt x="1057" y="229"/>
                  </a:lnTo>
                  <a:lnTo>
                    <a:pt x="1049" y="225"/>
                  </a:lnTo>
                  <a:lnTo>
                    <a:pt x="1029" y="196"/>
                  </a:lnTo>
                  <a:lnTo>
                    <a:pt x="1002" y="156"/>
                  </a:lnTo>
                  <a:lnTo>
                    <a:pt x="998" y="143"/>
                  </a:lnTo>
                  <a:lnTo>
                    <a:pt x="1000" y="135"/>
                  </a:lnTo>
                  <a:lnTo>
                    <a:pt x="1000" y="114"/>
                  </a:lnTo>
                  <a:lnTo>
                    <a:pt x="996" y="90"/>
                  </a:lnTo>
                  <a:lnTo>
                    <a:pt x="987" y="89"/>
                  </a:lnTo>
                  <a:lnTo>
                    <a:pt x="975" y="76"/>
                  </a:lnTo>
                  <a:lnTo>
                    <a:pt x="955" y="72"/>
                  </a:lnTo>
                  <a:lnTo>
                    <a:pt x="941" y="50"/>
                  </a:lnTo>
                  <a:lnTo>
                    <a:pt x="936" y="35"/>
                  </a:lnTo>
                  <a:lnTo>
                    <a:pt x="913" y="50"/>
                  </a:lnTo>
                  <a:lnTo>
                    <a:pt x="909" y="57"/>
                  </a:lnTo>
                  <a:lnTo>
                    <a:pt x="902" y="61"/>
                  </a:lnTo>
                  <a:lnTo>
                    <a:pt x="901" y="67"/>
                  </a:lnTo>
                  <a:lnTo>
                    <a:pt x="877" y="73"/>
                  </a:lnTo>
                  <a:lnTo>
                    <a:pt x="851" y="58"/>
                  </a:lnTo>
                  <a:lnTo>
                    <a:pt x="843" y="59"/>
                  </a:lnTo>
                  <a:lnTo>
                    <a:pt x="831" y="78"/>
                  </a:lnTo>
                  <a:lnTo>
                    <a:pt x="795" y="57"/>
                  </a:lnTo>
                  <a:lnTo>
                    <a:pt x="763" y="57"/>
                  </a:lnTo>
                  <a:lnTo>
                    <a:pt x="740" y="50"/>
                  </a:lnTo>
                  <a:lnTo>
                    <a:pt x="732" y="23"/>
                  </a:lnTo>
                  <a:lnTo>
                    <a:pt x="700" y="0"/>
                  </a:lnTo>
                  <a:lnTo>
                    <a:pt x="682" y="8"/>
                  </a:lnTo>
                  <a:lnTo>
                    <a:pt x="677" y="8"/>
                  </a:lnTo>
                  <a:lnTo>
                    <a:pt x="659" y="0"/>
                  </a:lnTo>
                  <a:lnTo>
                    <a:pt x="650" y="0"/>
                  </a:lnTo>
                  <a:lnTo>
                    <a:pt x="644" y="15"/>
                  </a:lnTo>
                  <a:lnTo>
                    <a:pt x="644" y="24"/>
                  </a:lnTo>
                  <a:lnTo>
                    <a:pt x="655" y="57"/>
                  </a:lnTo>
                  <a:lnTo>
                    <a:pt x="647" y="73"/>
                  </a:lnTo>
                  <a:lnTo>
                    <a:pt x="634" y="77"/>
                  </a:lnTo>
                  <a:lnTo>
                    <a:pt x="608" y="90"/>
                  </a:lnTo>
                  <a:lnTo>
                    <a:pt x="584" y="89"/>
                  </a:lnTo>
                  <a:lnTo>
                    <a:pt x="572" y="93"/>
                  </a:lnTo>
                  <a:lnTo>
                    <a:pt x="572" y="120"/>
                  </a:lnTo>
                  <a:lnTo>
                    <a:pt x="516" y="203"/>
                  </a:lnTo>
                  <a:lnTo>
                    <a:pt x="505" y="230"/>
                  </a:lnTo>
                  <a:lnTo>
                    <a:pt x="464" y="235"/>
                  </a:lnTo>
                  <a:lnTo>
                    <a:pt x="447" y="217"/>
                  </a:lnTo>
                  <a:lnTo>
                    <a:pt x="440" y="215"/>
                  </a:lnTo>
                  <a:lnTo>
                    <a:pt x="430" y="227"/>
                  </a:lnTo>
                  <a:lnTo>
                    <a:pt x="420" y="266"/>
                  </a:lnTo>
                  <a:lnTo>
                    <a:pt x="407" y="274"/>
                  </a:lnTo>
                  <a:lnTo>
                    <a:pt x="391" y="266"/>
                  </a:lnTo>
                  <a:lnTo>
                    <a:pt x="384" y="254"/>
                  </a:lnTo>
                  <a:lnTo>
                    <a:pt x="353" y="261"/>
                  </a:lnTo>
                  <a:lnTo>
                    <a:pt x="344" y="288"/>
                  </a:lnTo>
                  <a:lnTo>
                    <a:pt x="337" y="292"/>
                  </a:lnTo>
                  <a:lnTo>
                    <a:pt x="332" y="288"/>
                  </a:lnTo>
                  <a:lnTo>
                    <a:pt x="290" y="269"/>
                  </a:lnTo>
                  <a:lnTo>
                    <a:pt x="252" y="280"/>
                  </a:lnTo>
                  <a:lnTo>
                    <a:pt x="221" y="278"/>
                  </a:lnTo>
                  <a:lnTo>
                    <a:pt x="219" y="292"/>
                  </a:lnTo>
                  <a:lnTo>
                    <a:pt x="220" y="298"/>
                  </a:lnTo>
                  <a:lnTo>
                    <a:pt x="208" y="301"/>
                  </a:lnTo>
                  <a:lnTo>
                    <a:pt x="200" y="300"/>
                  </a:lnTo>
                  <a:lnTo>
                    <a:pt x="203" y="305"/>
                  </a:lnTo>
                  <a:lnTo>
                    <a:pt x="196" y="315"/>
                  </a:lnTo>
                  <a:lnTo>
                    <a:pt x="190" y="328"/>
                  </a:lnTo>
                  <a:lnTo>
                    <a:pt x="184" y="333"/>
                  </a:lnTo>
                  <a:lnTo>
                    <a:pt x="184" y="340"/>
                  </a:lnTo>
                  <a:lnTo>
                    <a:pt x="203" y="355"/>
                  </a:lnTo>
                  <a:lnTo>
                    <a:pt x="200" y="359"/>
                  </a:lnTo>
                  <a:lnTo>
                    <a:pt x="150" y="371"/>
                  </a:lnTo>
                  <a:lnTo>
                    <a:pt x="138" y="383"/>
                  </a:lnTo>
                  <a:lnTo>
                    <a:pt x="138" y="402"/>
                  </a:lnTo>
                  <a:lnTo>
                    <a:pt x="150" y="441"/>
                  </a:lnTo>
                  <a:lnTo>
                    <a:pt x="127" y="449"/>
                  </a:lnTo>
                  <a:lnTo>
                    <a:pt x="110" y="434"/>
                  </a:lnTo>
                  <a:lnTo>
                    <a:pt x="94" y="426"/>
                  </a:lnTo>
                  <a:lnTo>
                    <a:pt x="68" y="425"/>
                  </a:lnTo>
                  <a:lnTo>
                    <a:pt x="51" y="430"/>
                  </a:lnTo>
                  <a:lnTo>
                    <a:pt x="36" y="464"/>
                  </a:lnTo>
                  <a:lnTo>
                    <a:pt x="40" y="469"/>
                  </a:lnTo>
                  <a:lnTo>
                    <a:pt x="49" y="470"/>
                  </a:lnTo>
                  <a:lnTo>
                    <a:pt x="55" y="477"/>
                  </a:lnTo>
                  <a:lnTo>
                    <a:pt x="60" y="492"/>
                  </a:lnTo>
                  <a:lnTo>
                    <a:pt x="45" y="543"/>
                  </a:lnTo>
                  <a:lnTo>
                    <a:pt x="33" y="548"/>
                  </a:lnTo>
                  <a:lnTo>
                    <a:pt x="28" y="544"/>
                  </a:lnTo>
                  <a:lnTo>
                    <a:pt x="9" y="555"/>
                  </a:lnTo>
                  <a:lnTo>
                    <a:pt x="0" y="56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2" name="5040484.25543.62549.62565.3755"/>
            <p:cNvSpPr/>
            <p:nvPr/>
          </p:nvSpPr>
          <p:spPr>
            <a:xfrm>
              <a:off x="6629040" y="5575680"/>
              <a:ext cx="1328040" cy="908640"/>
            </a:xfrm>
            <a:custGeom>
              <a:avLst/>
              <a:gdLst/>
              <a:ahLst/>
              <a:rect l="l" t="t" r="r" b="b"/>
              <a:pathLst>
                <a:path w="1370" h="1040">
                  <a:moveTo>
                    <a:pt x="418" y="37"/>
                  </a:moveTo>
                  <a:lnTo>
                    <a:pt x="3" y="81"/>
                  </a:lnTo>
                  <a:lnTo>
                    <a:pt x="3" y="92"/>
                  </a:lnTo>
                  <a:lnTo>
                    <a:pt x="3" y="94"/>
                  </a:lnTo>
                  <a:lnTo>
                    <a:pt x="0" y="98"/>
                  </a:lnTo>
                  <a:lnTo>
                    <a:pt x="1" y="109"/>
                  </a:lnTo>
                  <a:lnTo>
                    <a:pt x="9" y="124"/>
                  </a:lnTo>
                  <a:lnTo>
                    <a:pt x="20" y="135"/>
                  </a:lnTo>
                  <a:lnTo>
                    <a:pt x="23" y="135"/>
                  </a:lnTo>
                  <a:lnTo>
                    <a:pt x="38" y="144"/>
                  </a:lnTo>
                  <a:lnTo>
                    <a:pt x="40" y="151"/>
                  </a:lnTo>
                  <a:lnTo>
                    <a:pt x="31" y="170"/>
                  </a:lnTo>
                  <a:lnTo>
                    <a:pt x="31" y="175"/>
                  </a:lnTo>
                  <a:lnTo>
                    <a:pt x="40" y="178"/>
                  </a:lnTo>
                  <a:lnTo>
                    <a:pt x="43" y="180"/>
                  </a:lnTo>
                  <a:lnTo>
                    <a:pt x="43" y="188"/>
                  </a:lnTo>
                  <a:lnTo>
                    <a:pt x="36" y="196"/>
                  </a:lnTo>
                  <a:lnTo>
                    <a:pt x="36" y="209"/>
                  </a:lnTo>
                  <a:lnTo>
                    <a:pt x="40" y="214"/>
                  </a:lnTo>
                  <a:lnTo>
                    <a:pt x="60" y="205"/>
                  </a:lnTo>
                  <a:lnTo>
                    <a:pt x="68" y="199"/>
                  </a:lnTo>
                  <a:lnTo>
                    <a:pt x="76" y="175"/>
                  </a:lnTo>
                  <a:lnTo>
                    <a:pt x="80" y="164"/>
                  </a:lnTo>
                  <a:lnTo>
                    <a:pt x="89" y="170"/>
                  </a:lnTo>
                  <a:lnTo>
                    <a:pt x="99" y="170"/>
                  </a:lnTo>
                  <a:lnTo>
                    <a:pt x="105" y="164"/>
                  </a:lnTo>
                  <a:lnTo>
                    <a:pt x="115" y="167"/>
                  </a:lnTo>
                  <a:lnTo>
                    <a:pt x="111" y="175"/>
                  </a:lnTo>
                  <a:lnTo>
                    <a:pt x="91" y="188"/>
                  </a:lnTo>
                  <a:lnTo>
                    <a:pt x="95" y="194"/>
                  </a:lnTo>
                  <a:lnTo>
                    <a:pt x="111" y="182"/>
                  </a:lnTo>
                  <a:lnTo>
                    <a:pt x="132" y="180"/>
                  </a:lnTo>
                  <a:lnTo>
                    <a:pt x="204" y="157"/>
                  </a:lnTo>
                  <a:lnTo>
                    <a:pt x="215" y="157"/>
                  </a:lnTo>
                  <a:lnTo>
                    <a:pt x="215" y="162"/>
                  </a:lnTo>
                  <a:lnTo>
                    <a:pt x="201" y="176"/>
                  </a:lnTo>
                  <a:lnTo>
                    <a:pt x="207" y="178"/>
                  </a:lnTo>
                  <a:lnTo>
                    <a:pt x="244" y="179"/>
                  </a:lnTo>
                  <a:lnTo>
                    <a:pt x="274" y="195"/>
                  </a:lnTo>
                  <a:lnTo>
                    <a:pt x="305" y="215"/>
                  </a:lnTo>
                  <a:lnTo>
                    <a:pt x="314" y="217"/>
                  </a:lnTo>
                  <a:lnTo>
                    <a:pt x="313" y="205"/>
                  </a:lnTo>
                  <a:lnTo>
                    <a:pt x="325" y="199"/>
                  </a:lnTo>
                  <a:lnTo>
                    <a:pt x="334" y="209"/>
                  </a:lnTo>
                  <a:lnTo>
                    <a:pt x="348" y="215"/>
                  </a:lnTo>
                  <a:lnTo>
                    <a:pt x="352" y="218"/>
                  </a:lnTo>
                  <a:lnTo>
                    <a:pt x="353" y="221"/>
                  </a:lnTo>
                  <a:lnTo>
                    <a:pt x="348" y="225"/>
                  </a:lnTo>
                  <a:lnTo>
                    <a:pt x="349" y="230"/>
                  </a:lnTo>
                  <a:lnTo>
                    <a:pt x="393" y="258"/>
                  </a:lnTo>
                  <a:lnTo>
                    <a:pt x="396" y="269"/>
                  </a:lnTo>
                  <a:lnTo>
                    <a:pt x="395" y="281"/>
                  </a:lnTo>
                  <a:lnTo>
                    <a:pt x="393" y="290"/>
                  </a:lnTo>
                  <a:lnTo>
                    <a:pt x="384" y="284"/>
                  </a:lnTo>
                  <a:lnTo>
                    <a:pt x="383" y="276"/>
                  </a:lnTo>
                  <a:lnTo>
                    <a:pt x="377" y="284"/>
                  </a:lnTo>
                  <a:lnTo>
                    <a:pt x="379" y="294"/>
                  </a:lnTo>
                  <a:lnTo>
                    <a:pt x="392" y="294"/>
                  </a:lnTo>
                  <a:lnTo>
                    <a:pt x="450" y="278"/>
                  </a:lnTo>
                  <a:lnTo>
                    <a:pt x="454" y="269"/>
                  </a:lnTo>
                  <a:lnTo>
                    <a:pt x="473" y="268"/>
                  </a:lnTo>
                  <a:lnTo>
                    <a:pt x="520" y="231"/>
                  </a:lnTo>
                  <a:lnTo>
                    <a:pt x="552" y="231"/>
                  </a:lnTo>
                  <a:lnTo>
                    <a:pt x="552" y="226"/>
                  </a:lnTo>
                  <a:lnTo>
                    <a:pt x="541" y="221"/>
                  </a:lnTo>
                  <a:lnTo>
                    <a:pt x="555" y="196"/>
                  </a:lnTo>
                  <a:lnTo>
                    <a:pt x="603" y="190"/>
                  </a:lnTo>
                  <a:lnTo>
                    <a:pt x="678" y="230"/>
                  </a:lnTo>
                  <a:lnTo>
                    <a:pt x="680" y="237"/>
                  </a:lnTo>
                  <a:lnTo>
                    <a:pt x="701" y="254"/>
                  </a:lnTo>
                  <a:lnTo>
                    <a:pt x="717" y="278"/>
                  </a:lnTo>
                  <a:lnTo>
                    <a:pt x="763" y="316"/>
                  </a:lnTo>
                  <a:lnTo>
                    <a:pt x="770" y="327"/>
                  </a:lnTo>
                  <a:lnTo>
                    <a:pt x="782" y="340"/>
                  </a:lnTo>
                  <a:lnTo>
                    <a:pt x="822" y="340"/>
                  </a:lnTo>
                  <a:lnTo>
                    <a:pt x="848" y="375"/>
                  </a:lnTo>
                  <a:lnTo>
                    <a:pt x="854" y="383"/>
                  </a:lnTo>
                  <a:lnTo>
                    <a:pt x="853" y="394"/>
                  </a:lnTo>
                  <a:lnTo>
                    <a:pt x="865" y="438"/>
                  </a:lnTo>
                  <a:lnTo>
                    <a:pt x="861" y="483"/>
                  </a:lnTo>
                  <a:lnTo>
                    <a:pt x="848" y="532"/>
                  </a:lnTo>
                  <a:lnTo>
                    <a:pt x="850" y="575"/>
                  </a:lnTo>
                  <a:lnTo>
                    <a:pt x="854" y="585"/>
                  </a:lnTo>
                  <a:lnTo>
                    <a:pt x="885" y="606"/>
                  </a:lnTo>
                  <a:lnTo>
                    <a:pt x="892" y="590"/>
                  </a:lnTo>
                  <a:lnTo>
                    <a:pt x="885" y="582"/>
                  </a:lnTo>
                  <a:lnTo>
                    <a:pt x="874" y="558"/>
                  </a:lnTo>
                  <a:lnTo>
                    <a:pt x="874" y="554"/>
                  </a:lnTo>
                  <a:lnTo>
                    <a:pt x="893" y="552"/>
                  </a:lnTo>
                  <a:lnTo>
                    <a:pt x="905" y="575"/>
                  </a:lnTo>
                  <a:lnTo>
                    <a:pt x="913" y="575"/>
                  </a:lnTo>
                  <a:lnTo>
                    <a:pt x="915" y="563"/>
                  </a:lnTo>
                  <a:lnTo>
                    <a:pt x="923" y="559"/>
                  </a:lnTo>
                  <a:lnTo>
                    <a:pt x="931" y="567"/>
                  </a:lnTo>
                  <a:lnTo>
                    <a:pt x="929" y="577"/>
                  </a:lnTo>
                  <a:lnTo>
                    <a:pt x="920" y="589"/>
                  </a:lnTo>
                  <a:lnTo>
                    <a:pt x="913" y="601"/>
                  </a:lnTo>
                  <a:lnTo>
                    <a:pt x="904" y="634"/>
                  </a:lnTo>
                  <a:lnTo>
                    <a:pt x="892" y="638"/>
                  </a:lnTo>
                  <a:lnTo>
                    <a:pt x="892" y="653"/>
                  </a:lnTo>
                  <a:lnTo>
                    <a:pt x="904" y="663"/>
                  </a:lnTo>
                  <a:lnTo>
                    <a:pt x="920" y="680"/>
                  </a:lnTo>
                  <a:lnTo>
                    <a:pt x="946" y="736"/>
                  </a:lnTo>
                  <a:lnTo>
                    <a:pt x="987" y="759"/>
                  </a:lnTo>
                  <a:lnTo>
                    <a:pt x="990" y="759"/>
                  </a:lnTo>
                  <a:lnTo>
                    <a:pt x="990" y="744"/>
                  </a:lnTo>
                  <a:lnTo>
                    <a:pt x="999" y="744"/>
                  </a:lnTo>
                  <a:lnTo>
                    <a:pt x="1013" y="773"/>
                  </a:lnTo>
                  <a:lnTo>
                    <a:pt x="1014" y="783"/>
                  </a:lnTo>
                  <a:lnTo>
                    <a:pt x="1026" y="813"/>
                  </a:lnTo>
                  <a:lnTo>
                    <a:pt x="1042" y="818"/>
                  </a:lnTo>
                  <a:lnTo>
                    <a:pt x="1060" y="826"/>
                  </a:lnTo>
                  <a:lnTo>
                    <a:pt x="1089" y="908"/>
                  </a:lnTo>
                  <a:lnTo>
                    <a:pt x="1099" y="918"/>
                  </a:lnTo>
                  <a:lnTo>
                    <a:pt x="1136" y="922"/>
                  </a:lnTo>
                  <a:lnTo>
                    <a:pt x="1152" y="930"/>
                  </a:lnTo>
                  <a:lnTo>
                    <a:pt x="1197" y="989"/>
                  </a:lnTo>
                  <a:lnTo>
                    <a:pt x="1218" y="1001"/>
                  </a:lnTo>
                  <a:lnTo>
                    <a:pt x="1224" y="1001"/>
                  </a:lnTo>
                  <a:lnTo>
                    <a:pt x="1236" y="1008"/>
                  </a:lnTo>
                  <a:lnTo>
                    <a:pt x="1241" y="1016"/>
                  </a:lnTo>
                  <a:lnTo>
                    <a:pt x="1230" y="1022"/>
                  </a:lnTo>
                  <a:lnTo>
                    <a:pt x="1222" y="1016"/>
                  </a:lnTo>
                  <a:lnTo>
                    <a:pt x="1220" y="1016"/>
                  </a:lnTo>
                  <a:lnTo>
                    <a:pt x="1217" y="1022"/>
                  </a:lnTo>
                  <a:lnTo>
                    <a:pt x="1214" y="1032"/>
                  </a:lnTo>
                  <a:lnTo>
                    <a:pt x="1218" y="1037"/>
                  </a:lnTo>
                  <a:lnTo>
                    <a:pt x="1241" y="1040"/>
                  </a:lnTo>
                  <a:lnTo>
                    <a:pt x="1252" y="1035"/>
                  </a:lnTo>
                  <a:lnTo>
                    <a:pt x="1269" y="1033"/>
                  </a:lnTo>
                  <a:lnTo>
                    <a:pt x="1334" y="1005"/>
                  </a:lnTo>
                  <a:lnTo>
                    <a:pt x="1346" y="981"/>
                  </a:lnTo>
                  <a:lnTo>
                    <a:pt x="1350" y="973"/>
                  </a:lnTo>
                  <a:lnTo>
                    <a:pt x="1340" y="932"/>
                  </a:lnTo>
                  <a:lnTo>
                    <a:pt x="1342" y="922"/>
                  </a:lnTo>
                  <a:lnTo>
                    <a:pt x="1358" y="890"/>
                  </a:lnTo>
                  <a:lnTo>
                    <a:pt x="1370" y="896"/>
                  </a:lnTo>
                  <a:lnTo>
                    <a:pt x="1355" y="821"/>
                  </a:lnTo>
                  <a:lnTo>
                    <a:pt x="1359" y="795"/>
                  </a:lnTo>
                  <a:lnTo>
                    <a:pt x="1357" y="731"/>
                  </a:lnTo>
                  <a:lnTo>
                    <a:pt x="1340" y="684"/>
                  </a:lnTo>
                  <a:lnTo>
                    <a:pt x="1334" y="663"/>
                  </a:lnTo>
                  <a:lnTo>
                    <a:pt x="1287" y="605"/>
                  </a:lnTo>
                  <a:lnTo>
                    <a:pt x="1259" y="538"/>
                  </a:lnTo>
                  <a:lnTo>
                    <a:pt x="1222" y="491"/>
                  </a:lnTo>
                  <a:lnTo>
                    <a:pt x="1224" y="483"/>
                  </a:lnTo>
                  <a:lnTo>
                    <a:pt x="1221" y="470"/>
                  </a:lnTo>
                  <a:lnTo>
                    <a:pt x="1209" y="448"/>
                  </a:lnTo>
                  <a:lnTo>
                    <a:pt x="1209" y="438"/>
                  </a:lnTo>
                  <a:lnTo>
                    <a:pt x="1221" y="422"/>
                  </a:lnTo>
                  <a:lnTo>
                    <a:pt x="1221" y="411"/>
                  </a:lnTo>
                  <a:lnTo>
                    <a:pt x="1175" y="351"/>
                  </a:lnTo>
                  <a:lnTo>
                    <a:pt x="1148" y="327"/>
                  </a:lnTo>
                  <a:lnTo>
                    <a:pt x="1128" y="316"/>
                  </a:lnTo>
                  <a:lnTo>
                    <a:pt x="1123" y="307"/>
                  </a:lnTo>
                  <a:lnTo>
                    <a:pt x="1099" y="262"/>
                  </a:lnTo>
                  <a:lnTo>
                    <a:pt x="1058" y="195"/>
                  </a:lnTo>
                  <a:lnTo>
                    <a:pt x="1048" y="148"/>
                  </a:lnTo>
                  <a:lnTo>
                    <a:pt x="1021" y="94"/>
                  </a:lnTo>
                  <a:lnTo>
                    <a:pt x="1021" y="82"/>
                  </a:lnTo>
                  <a:lnTo>
                    <a:pt x="1013" y="74"/>
                  </a:lnTo>
                  <a:lnTo>
                    <a:pt x="1009" y="69"/>
                  </a:lnTo>
                  <a:lnTo>
                    <a:pt x="998" y="23"/>
                  </a:lnTo>
                  <a:lnTo>
                    <a:pt x="995" y="10"/>
                  </a:lnTo>
                  <a:lnTo>
                    <a:pt x="985" y="15"/>
                  </a:lnTo>
                  <a:lnTo>
                    <a:pt x="954" y="14"/>
                  </a:lnTo>
                  <a:lnTo>
                    <a:pt x="925" y="0"/>
                  </a:lnTo>
                  <a:lnTo>
                    <a:pt x="909" y="10"/>
                  </a:lnTo>
                  <a:lnTo>
                    <a:pt x="905" y="15"/>
                  </a:lnTo>
                  <a:lnTo>
                    <a:pt x="904" y="31"/>
                  </a:lnTo>
                  <a:lnTo>
                    <a:pt x="916" y="74"/>
                  </a:lnTo>
                  <a:lnTo>
                    <a:pt x="913" y="97"/>
                  </a:lnTo>
                  <a:lnTo>
                    <a:pt x="892" y="94"/>
                  </a:lnTo>
                  <a:lnTo>
                    <a:pt x="885" y="84"/>
                  </a:lnTo>
                  <a:lnTo>
                    <a:pt x="874" y="62"/>
                  </a:lnTo>
                  <a:lnTo>
                    <a:pt x="447" y="93"/>
                  </a:lnTo>
                  <a:lnTo>
                    <a:pt x="434" y="74"/>
                  </a:lnTo>
                  <a:lnTo>
                    <a:pt x="435" y="62"/>
                  </a:lnTo>
                  <a:lnTo>
                    <a:pt x="418" y="43"/>
                  </a:lnTo>
                  <a:lnTo>
                    <a:pt x="418" y="3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3" name="5041444.5571.7527.62536.8755"/>
            <p:cNvSpPr/>
            <p:nvPr/>
          </p:nvSpPr>
          <p:spPr>
            <a:xfrm>
              <a:off x="7199640" y="4847400"/>
              <a:ext cx="750960" cy="506880"/>
            </a:xfrm>
            <a:custGeom>
              <a:avLst/>
              <a:gdLst/>
              <a:ahLst/>
              <a:rect l="l" t="t" r="r" b="b"/>
              <a:pathLst>
                <a:path w="771" h="579">
                  <a:moveTo>
                    <a:pt x="460" y="579"/>
                  </a:moveTo>
                  <a:lnTo>
                    <a:pt x="454" y="579"/>
                  </a:lnTo>
                  <a:lnTo>
                    <a:pt x="431" y="579"/>
                  </a:lnTo>
                  <a:lnTo>
                    <a:pt x="426" y="575"/>
                  </a:lnTo>
                  <a:lnTo>
                    <a:pt x="423" y="564"/>
                  </a:lnTo>
                  <a:lnTo>
                    <a:pt x="409" y="522"/>
                  </a:lnTo>
                  <a:lnTo>
                    <a:pt x="395" y="497"/>
                  </a:lnTo>
                  <a:lnTo>
                    <a:pt x="370" y="489"/>
                  </a:lnTo>
                  <a:lnTo>
                    <a:pt x="358" y="449"/>
                  </a:lnTo>
                  <a:lnTo>
                    <a:pt x="343" y="431"/>
                  </a:lnTo>
                  <a:lnTo>
                    <a:pt x="337" y="412"/>
                  </a:lnTo>
                  <a:lnTo>
                    <a:pt x="320" y="408"/>
                  </a:lnTo>
                  <a:lnTo>
                    <a:pt x="294" y="396"/>
                  </a:lnTo>
                  <a:lnTo>
                    <a:pt x="278" y="375"/>
                  </a:lnTo>
                  <a:lnTo>
                    <a:pt x="260" y="365"/>
                  </a:lnTo>
                  <a:lnTo>
                    <a:pt x="258" y="353"/>
                  </a:lnTo>
                  <a:lnTo>
                    <a:pt x="246" y="333"/>
                  </a:lnTo>
                  <a:lnTo>
                    <a:pt x="242" y="326"/>
                  </a:lnTo>
                  <a:lnTo>
                    <a:pt x="218" y="318"/>
                  </a:lnTo>
                  <a:lnTo>
                    <a:pt x="167" y="273"/>
                  </a:lnTo>
                  <a:lnTo>
                    <a:pt x="149" y="269"/>
                  </a:lnTo>
                  <a:lnTo>
                    <a:pt x="140" y="252"/>
                  </a:lnTo>
                  <a:lnTo>
                    <a:pt x="122" y="234"/>
                  </a:lnTo>
                  <a:lnTo>
                    <a:pt x="106" y="204"/>
                  </a:lnTo>
                  <a:lnTo>
                    <a:pt x="90" y="187"/>
                  </a:lnTo>
                  <a:lnTo>
                    <a:pt x="88" y="177"/>
                  </a:lnTo>
                  <a:lnTo>
                    <a:pt x="53" y="168"/>
                  </a:lnTo>
                  <a:lnTo>
                    <a:pt x="11" y="153"/>
                  </a:lnTo>
                  <a:lnTo>
                    <a:pt x="0" y="137"/>
                  </a:lnTo>
                  <a:lnTo>
                    <a:pt x="12" y="107"/>
                  </a:lnTo>
                  <a:lnTo>
                    <a:pt x="26" y="99"/>
                  </a:lnTo>
                  <a:lnTo>
                    <a:pt x="32" y="87"/>
                  </a:lnTo>
                  <a:lnTo>
                    <a:pt x="32" y="81"/>
                  </a:lnTo>
                  <a:lnTo>
                    <a:pt x="32" y="78"/>
                  </a:lnTo>
                  <a:lnTo>
                    <a:pt x="75" y="55"/>
                  </a:lnTo>
                  <a:lnTo>
                    <a:pt x="89" y="55"/>
                  </a:lnTo>
                  <a:lnTo>
                    <a:pt x="90" y="46"/>
                  </a:lnTo>
                  <a:lnTo>
                    <a:pt x="129" y="27"/>
                  </a:lnTo>
                  <a:lnTo>
                    <a:pt x="133" y="21"/>
                  </a:lnTo>
                  <a:lnTo>
                    <a:pt x="140" y="21"/>
                  </a:lnTo>
                  <a:lnTo>
                    <a:pt x="343" y="0"/>
                  </a:lnTo>
                  <a:lnTo>
                    <a:pt x="345" y="3"/>
                  </a:lnTo>
                  <a:lnTo>
                    <a:pt x="343" y="13"/>
                  </a:lnTo>
                  <a:lnTo>
                    <a:pt x="347" y="19"/>
                  </a:lnTo>
                  <a:lnTo>
                    <a:pt x="363" y="13"/>
                  </a:lnTo>
                  <a:lnTo>
                    <a:pt x="391" y="34"/>
                  </a:lnTo>
                  <a:lnTo>
                    <a:pt x="398" y="58"/>
                  </a:lnTo>
                  <a:lnTo>
                    <a:pt x="568" y="36"/>
                  </a:lnTo>
                  <a:lnTo>
                    <a:pt x="771" y="177"/>
                  </a:lnTo>
                  <a:lnTo>
                    <a:pt x="762" y="183"/>
                  </a:lnTo>
                  <a:lnTo>
                    <a:pt x="746" y="193"/>
                  </a:lnTo>
                  <a:lnTo>
                    <a:pt x="736" y="211"/>
                  </a:lnTo>
                  <a:lnTo>
                    <a:pt x="712" y="235"/>
                  </a:lnTo>
                  <a:lnTo>
                    <a:pt x="700" y="267"/>
                  </a:lnTo>
                  <a:lnTo>
                    <a:pt x="692" y="285"/>
                  </a:lnTo>
                  <a:lnTo>
                    <a:pt x="692" y="305"/>
                  </a:lnTo>
                  <a:lnTo>
                    <a:pt x="692" y="324"/>
                  </a:lnTo>
                  <a:lnTo>
                    <a:pt x="691" y="328"/>
                  </a:lnTo>
                  <a:lnTo>
                    <a:pt x="684" y="337"/>
                  </a:lnTo>
                  <a:lnTo>
                    <a:pt x="669" y="338"/>
                  </a:lnTo>
                  <a:lnTo>
                    <a:pt x="661" y="352"/>
                  </a:lnTo>
                  <a:lnTo>
                    <a:pt x="653" y="364"/>
                  </a:lnTo>
                  <a:lnTo>
                    <a:pt x="640" y="376"/>
                  </a:lnTo>
                  <a:lnTo>
                    <a:pt x="633" y="389"/>
                  </a:lnTo>
                  <a:lnTo>
                    <a:pt x="607" y="410"/>
                  </a:lnTo>
                  <a:lnTo>
                    <a:pt x="593" y="428"/>
                  </a:lnTo>
                  <a:lnTo>
                    <a:pt x="577" y="439"/>
                  </a:lnTo>
                  <a:lnTo>
                    <a:pt x="562" y="451"/>
                  </a:lnTo>
                  <a:lnTo>
                    <a:pt x="551" y="462"/>
                  </a:lnTo>
                  <a:lnTo>
                    <a:pt x="539" y="473"/>
                  </a:lnTo>
                  <a:lnTo>
                    <a:pt x="524" y="481"/>
                  </a:lnTo>
                  <a:lnTo>
                    <a:pt x="515" y="483"/>
                  </a:lnTo>
                  <a:lnTo>
                    <a:pt x="515" y="489"/>
                  </a:lnTo>
                  <a:lnTo>
                    <a:pt x="515" y="493"/>
                  </a:lnTo>
                  <a:lnTo>
                    <a:pt x="512" y="497"/>
                  </a:lnTo>
                  <a:lnTo>
                    <a:pt x="508" y="509"/>
                  </a:lnTo>
                  <a:lnTo>
                    <a:pt x="492" y="522"/>
                  </a:lnTo>
                  <a:lnTo>
                    <a:pt x="481" y="522"/>
                  </a:lnTo>
                  <a:lnTo>
                    <a:pt x="480" y="529"/>
                  </a:lnTo>
                  <a:lnTo>
                    <a:pt x="478" y="530"/>
                  </a:lnTo>
                  <a:lnTo>
                    <a:pt x="480" y="533"/>
                  </a:lnTo>
                  <a:lnTo>
                    <a:pt x="485" y="535"/>
                  </a:lnTo>
                  <a:lnTo>
                    <a:pt x="488" y="539"/>
                  </a:lnTo>
                  <a:lnTo>
                    <a:pt x="487" y="545"/>
                  </a:lnTo>
                  <a:lnTo>
                    <a:pt x="480" y="551"/>
                  </a:lnTo>
                  <a:lnTo>
                    <a:pt x="465" y="565"/>
                  </a:lnTo>
                  <a:lnTo>
                    <a:pt x="460" y="577"/>
                  </a:lnTo>
                  <a:lnTo>
                    <a:pt x="460" y="57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5043425.5562.37527.563.255"/>
            <p:cNvSpPr/>
            <p:nvPr/>
          </p:nvSpPr>
          <p:spPr>
            <a:xfrm>
              <a:off x="7009560" y="4500000"/>
              <a:ext cx="1284840" cy="503640"/>
            </a:xfrm>
            <a:custGeom>
              <a:avLst/>
              <a:gdLst/>
              <a:ahLst/>
              <a:rect l="l" t="t" r="r" b="b"/>
              <a:pathLst>
                <a:path w="1322" h="576">
                  <a:moveTo>
                    <a:pt x="0" y="509"/>
                  </a:moveTo>
                  <a:lnTo>
                    <a:pt x="3" y="466"/>
                  </a:lnTo>
                  <a:lnTo>
                    <a:pt x="18" y="466"/>
                  </a:lnTo>
                  <a:lnTo>
                    <a:pt x="21" y="461"/>
                  </a:lnTo>
                  <a:lnTo>
                    <a:pt x="33" y="449"/>
                  </a:lnTo>
                  <a:lnTo>
                    <a:pt x="34" y="439"/>
                  </a:lnTo>
                  <a:lnTo>
                    <a:pt x="33" y="433"/>
                  </a:lnTo>
                  <a:lnTo>
                    <a:pt x="39" y="420"/>
                  </a:lnTo>
                  <a:lnTo>
                    <a:pt x="54" y="406"/>
                  </a:lnTo>
                  <a:lnTo>
                    <a:pt x="84" y="394"/>
                  </a:lnTo>
                  <a:lnTo>
                    <a:pt x="116" y="381"/>
                  </a:lnTo>
                  <a:lnTo>
                    <a:pt x="148" y="352"/>
                  </a:lnTo>
                  <a:lnTo>
                    <a:pt x="167" y="347"/>
                  </a:lnTo>
                  <a:lnTo>
                    <a:pt x="190" y="324"/>
                  </a:lnTo>
                  <a:lnTo>
                    <a:pt x="195" y="305"/>
                  </a:lnTo>
                  <a:lnTo>
                    <a:pt x="199" y="304"/>
                  </a:lnTo>
                  <a:lnTo>
                    <a:pt x="206" y="305"/>
                  </a:lnTo>
                  <a:lnTo>
                    <a:pt x="210" y="297"/>
                  </a:lnTo>
                  <a:lnTo>
                    <a:pt x="215" y="294"/>
                  </a:lnTo>
                  <a:lnTo>
                    <a:pt x="227" y="282"/>
                  </a:lnTo>
                  <a:lnTo>
                    <a:pt x="232" y="283"/>
                  </a:lnTo>
                  <a:lnTo>
                    <a:pt x="244" y="290"/>
                  </a:lnTo>
                  <a:lnTo>
                    <a:pt x="250" y="283"/>
                  </a:lnTo>
                  <a:lnTo>
                    <a:pt x="252" y="278"/>
                  </a:lnTo>
                  <a:lnTo>
                    <a:pt x="272" y="266"/>
                  </a:lnTo>
                  <a:lnTo>
                    <a:pt x="285" y="258"/>
                  </a:lnTo>
                  <a:lnTo>
                    <a:pt x="312" y="257"/>
                  </a:lnTo>
                  <a:lnTo>
                    <a:pt x="335" y="212"/>
                  </a:lnTo>
                  <a:lnTo>
                    <a:pt x="356" y="200"/>
                  </a:lnTo>
                  <a:lnTo>
                    <a:pt x="358" y="187"/>
                  </a:lnTo>
                  <a:lnTo>
                    <a:pt x="362" y="179"/>
                  </a:lnTo>
                  <a:lnTo>
                    <a:pt x="359" y="164"/>
                  </a:lnTo>
                  <a:lnTo>
                    <a:pt x="362" y="149"/>
                  </a:lnTo>
                  <a:lnTo>
                    <a:pt x="362" y="148"/>
                  </a:lnTo>
                  <a:lnTo>
                    <a:pt x="402" y="138"/>
                  </a:lnTo>
                  <a:lnTo>
                    <a:pt x="401" y="148"/>
                  </a:lnTo>
                  <a:lnTo>
                    <a:pt x="440" y="145"/>
                  </a:lnTo>
                  <a:lnTo>
                    <a:pt x="460" y="136"/>
                  </a:lnTo>
                  <a:lnTo>
                    <a:pt x="468" y="140"/>
                  </a:lnTo>
                  <a:lnTo>
                    <a:pt x="864" y="73"/>
                  </a:lnTo>
                  <a:lnTo>
                    <a:pt x="1242" y="0"/>
                  </a:lnTo>
                  <a:lnTo>
                    <a:pt x="1252" y="8"/>
                  </a:lnTo>
                  <a:lnTo>
                    <a:pt x="1255" y="12"/>
                  </a:lnTo>
                  <a:lnTo>
                    <a:pt x="1265" y="19"/>
                  </a:lnTo>
                  <a:lnTo>
                    <a:pt x="1274" y="23"/>
                  </a:lnTo>
                  <a:lnTo>
                    <a:pt x="1278" y="31"/>
                  </a:lnTo>
                  <a:lnTo>
                    <a:pt x="1283" y="38"/>
                  </a:lnTo>
                  <a:lnTo>
                    <a:pt x="1289" y="56"/>
                  </a:lnTo>
                  <a:lnTo>
                    <a:pt x="1287" y="63"/>
                  </a:lnTo>
                  <a:lnTo>
                    <a:pt x="1289" y="63"/>
                  </a:lnTo>
                  <a:lnTo>
                    <a:pt x="1283" y="63"/>
                  </a:lnTo>
                  <a:lnTo>
                    <a:pt x="1283" y="59"/>
                  </a:lnTo>
                  <a:lnTo>
                    <a:pt x="1271" y="59"/>
                  </a:lnTo>
                  <a:lnTo>
                    <a:pt x="1262" y="59"/>
                  </a:lnTo>
                  <a:lnTo>
                    <a:pt x="1256" y="59"/>
                  </a:lnTo>
                  <a:lnTo>
                    <a:pt x="1251" y="59"/>
                  </a:lnTo>
                  <a:lnTo>
                    <a:pt x="1255" y="64"/>
                  </a:lnTo>
                  <a:lnTo>
                    <a:pt x="1254" y="70"/>
                  </a:lnTo>
                  <a:lnTo>
                    <a:pt x="1216" y="85"/>
                  </a:lnTo>
                  <a:lnTo>
                    <a:pt x="1209" y="94"/>
                  </a:lnTo>
                  <a:lnTo>
                    <a:pt x="1197" y="107"/>
                  </a:lnTo>
                  <a:lnTo>
                    <a:pt x="1176" y="110"/>
                  </a:lnTo>
                  <a:lnTo>
                    <a:pt x="1173" y="126"/>
                  </a:lnTo>
                  <a:lnTo>
                    <a:pt x="1173" y="130"/>
                  </a:lnTo>
                  <a:lnTo>
                    <a:pt x="1176" y="132"/>
                  </a:lnTo>
                  <a:lnTo>
                    <a:pt x="1180" y="130"/>
                  </a:lnTo>
                  <a:lnTo>
                    <a:pt x="1204" y="120"/>
                  </a:lnTo>
                  <a:lnTo>
                    <a:pt x="1227" y="111"/>
                  </a:lnTo>
                  <a:lnTo>
                    <a:pt x="1239" y="103"/>
                  </a:lnTo>
                  <a:lnTo>
                    <a:pt x="1265" y="106"/>
                  </a:lnTo>
                  <a:lnTo>
                    <a:pt x="1267" y="107"/>
                  </a:lnTo>
                  <a:lnTo>
                    <a:pt x="1265" y="122"/>
                  </a:lnTo>
                  <a:lnTo>
                    <a:pt x="1267" y="129"/>
                  </a:lnTo>
                  <a:lnTo>
                    <a:pt x="1275" y="132"/>
                  </a:lnTo>
                  <a:lnTo>
                    <a:pt x="1283" y="129"/>
                  </a:lnTo>
                  <a:lnTo>
                    <a:pt x="1285" y="122"/>
                  </a:lnTo>
                  <a:lnTo>
                    <a:pt x="1294" y="106"/>
                  </a:lnTo>
                  <a:lnTo>
                    <a:pt x="1308" y="106"/>
                  </a:lnTo>
                  <a:lnTo>
                    <a:pt x="1317" y="124"/>
                  </a:lnTo>
                  <a:lnTo>
                    <a:pt x="1318" y="152"/>
                  </a:lnTo>
                  <a:lnTo>
                    <a:pt x="1322" y="164"/>
                  </a:lnTo>
                  <a:lnTo>
                    <a:pt x="1322" y="167"/>
                  </a:lnTo>
                  <a:lnTo>
                    <a:pt x="1305" y="184"/>
                  </a:lnTo>
                  <a:lnTo>
                    <a:pt x="1295" y="193"/>
                  </a:lnTo>
                  <a:lnTo>
                    <a:pt x="1293" y="201"/>
                  </a:lnTo>
                  <a:lnTo>
                    <a:pt x="1283" y="214"/>
                  </a:lnTo>
                  <a:lnTo>
                    <a:pt x="1274" y="215"/>
                  </a:lnTo>
                  <a:lnTo>
                    <a:pt x="1259" y="227"/>
                  </a:lnTo>
                  <a:lnTo>
                    <a:pt x="1235" y="227"/>
                  </a:lnTo>
                  <a:lnTo>
                    <a:pt x="1226" y="218"/>
                  </a:lnTo>
                  <a:lnTo>
                    <a:pt x="1224" y="227"/>
                  </a:lnTo>
                  <a:lnTo>
                    <a:pt x="1222" y="227"/>
                  </a:lnTo>
                  <a:lnTo>
                    <a:pt x="1215" y="212"/>
                  </a:lnTo>
                  <a:lnTo>
                    <a:pt x="1215" y="208"/>
                  </a:lnTo>
                  <a:lnTo>
                    <a:pt x="1209" y="201"/>
                  </a:lnTo>
                  <a:lnTo>
                    <a:pt x="1204" y="200"/>
                  </a:lnTo>
                  <a:lnTo>
                    <a:pt x="1200" y="208"/>
                  </a:lnTo>
                  <a:lnTo>
                    <a:pt x="1204" y="227"/>
                  </a:lnTo>
                  <a:lnTo>
                    <a:pt x="1200" y="234"/>
                  </a:lnTo>
                  <a:lnTo>
                    <a:pt x="1199" y="230"/>
                  </a:lnTo>
                  <a:lnTo>
                    <a:pt x="1204" y="239"/>
                  </a:lnTo>
                  <a:lnTo>
                    <a:pt x="1215" y="242"/>
                  </a:lnTo>
                  <a:lnTo>
                    <a:pt x="1226" y="257"/>
                  </a:lnTo>
                  <a:lnTo>
                    <a:pt x="1216" y="267"/>
                  </a:lnTo>
                  <a:lnTo>
                    <a:pt x="1224" y="278"/>
                  </a:lnTo>
                  <a:lnTo>
                    <a:pt x="1196" y="313"/>
                  </a:lnTo>
                  <a:lnTo>
                    <a:pt x="1184" y="314"/>
                  </a:lnTo>
                  <a:lnTo>
                    <a:pt x="1173" y="305"/>
                  </a:lnTo>
                  <a:lnTo>
                    <a:pt x="1161" y="305"/>
                  </a:lnTo>
                  <a:lnTo>
                    <a:pt x="1157" y="314"/>
                  </a:lnTo>
                  <a:lnTo>
                    <a:pt x="1169" y="321"/>
                  </a:lnTo>
                  <a:lnTo>
                    <a:pt x="1199" y="320"/>
                  </a:lnTo>
                  <a:lnTo>
                    <a:pt x="1216" y="314"/>
                  </a:lnTo>
                  <a:lnTo>
                    <a:pt x="1242" y="298"/>
                  </a:lnTo>
                  <a:lnTo>
                    <a:pt x="1244" y="290"/>
                  </a:lnTo>
                  <a:lnTo>
                    <a:pt x="1256" y="293"/>
                  </a:lnTo>
                  <a:lnTo>
                    <a:pt x="1267" y="300"/>
                  </a:lnTo>
                  <a:lnTo>
                    <a:pt x="1256" y="324"/>
                  </a:lnTo>
                  <a:lnTo>
                    <a:pt x="1232" y="351"/>
                  </a:lnTo>
                  <a:lnTo>
                    <a:pt x="1205" y="353"/>
                  </a:lnTo>
                  <a:lnTo>
                    <a:pt x="1197" y="360"/>
                  </a:lnTo>
                  <a:lnTo>
                    <a:pt x="1165" y="364"/>
                  </a:lnTo>
                  <a:lnTo>
                    <a:pt x="1142" y="412"/>
                  </a:lnTo>
                  <a:lnTo>
                    <a:pt x="1129" y="412"/>
                  </a:lnTo>
                  <a:lnTo>
                    <a:pt x="1129" y="418"/>
                  </a:lnTo>
                  <a:lnTo>
                    <a:pt x="1130" y="419"/>
                  </a:lnTo>
                  <a:lnTo>
                    <a:pt x="1102" y="439"/>
                  </a:lnTo>
                  <a:lnTo>
                    <a:pt x="1082" y="458"/>
                  </a:lnTo>
                  <a:lnTo>
                    <a:pt x="1066" y="497"/>
                  </a:lnTo>
                  <a:lnTo>
                    <a:pt x="1060" y="540"/>
                  </a:lnTo>
                  <a:lnTo>
                    <a:pt x="1055" y="557"/>
                  </a:lnTo>
                  <a:lnTo>
                    <a:pt x="1035" y="559"/>
                  </a:lnTo>
                  <a:lnTo>
                    <a:pt x="972" y="567"/>
                  </a:lnTo>
                  <a:lnTo>
                    <a:pt x="966" y="576"/>
                  </a:lnTo>
                  <a:lnTo>
                    <a:pt x="763" y="435"/>
                  </a:lnTo>
                  <a:lnTo>
                    <a:pt x="593" y="457"/>
                  </a:lnTo>
                  <a:lnTo>
                    <a:pt x="586" y="433"/>
                  </a:lnTo>
                  <a:lnTo>
                    <a:pt x="558" y="412"/>
                  </a:lnTo>
                  <a:lnTo>
                    <a:pt x="542" y="418"/>
                  </a:lnTo>
                  <a:lnTo>
                    <a:pt x="538" y="412"/>
                  </a:lnTo>
                  <a:lnTo>
                    <a:pt x="540" y="402"/>
                  </a:lnTo>
                  <a:lnTo>
                    <a:pt x="538" y="399"/>
                  </a:lnTo>
                  <a:lnTo>
                    <a:pt x="335" y="420"/>
                  </a:lnTo>
                  <a:lnTo>
                    <a:pt x="328" y="420"/>
                  </a:lnTo>
                  <a:lnTo>
                    <a:pt x="324" y="426"/>
                  </a:lnTo>
                  <a:lnTo>
                    <a:pt x="285" y="445"/>
                  </a:lnTo>
                  <a:lnTo>
                    <a:pt x="284" y="454"/>
                  </a:lnTo>
                  <a:lnTo>
                    <a:pt x="270" y="454"/>
                  </a:lnTo>
                  <a:lnTo>
                    <a:pt x="227" y="477"/>
                  </a:lnTo>
                  <a:lnTo>
                    <a:pt x="0" y="50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5029351.875539.62538.25285"/>
            <p:cNvSpPr/>
            <p:nvPr/>
          </p:nvSpPr>
          <p:spPr>
            <a:xfrm>
              <a:off x="6546240" y="3152160"/>
              <a:ext cx="568800" cy="700200"/>
            </a:xfrm>
            <a:custGeom>
              <a:avLst/>
              <a:gdLst/>
              <a:ahLst/>
              <a:rect l="l" t="t" r="r" b="b"/>
              <a:pathLst>
                <a:path w="587" h="801">
                  <a:moveTo>
                    <a:pt x="0" y="801"/>
                  </a:moveTo>
                  <a:lnTo>
                    <a:pt x="287" y="766"/>
                  </a:lnTo>
                  <a:lnTo>
                    <a:pt x="289" y="775"/>
                  </a:lnTo>
                  <a:lnTo>
                    <a:pt x="477" y="747"/>
                  </a:lnTo>
                  <a:lnTo>
                    <a:pt x="478" y="739"/>
                  </a:lnTo>
                  <a:lnTo>
                    <a:pt x="500" y="697"/>
                  </a:lnTo>
                  <a:lnTo>
                    <a:pt x="509" y="686"/>
                  </a:lnTo>
                  <a:lnTo>
                    <a:pt x="508" y="658"/>
                  </a:lnTo>
                  <a:lnTo>
                    <a:pt x="516" y="634"/>
                  </a:lnTo>
                  <a:lnTo>
                    <a:pt x="543" y="615"/>
                  </a:lnTo>
                  <a:lnTo>
                    <a:pt x="543" y="586"/>
                  </a:lnTo>
                  <a:lnTo>
                    <a:pt x="545" y="582"/>
                  </a:lnTo>
                  <a:lnTo>
                    <a:pt x="545" y="571"/>
                  </a:lnTo>
                  <a:lnTo>
                    <a:pt x="561" y="557"/>
                  </a:lnTo>
                  <a:lnTo>
                    <a:pt x="567" y="572"/>
                  </a:lnTo>
                  <a:lnTo>
                    <a:pt x="570" y="575"/>
                  </a:lnTo>
                  <a:lnTo>
                    <a:pt x="579" y="566"/>
                  </a:lnTo>
                  <a:lnTo>
                    <a:pt x="584" y="563"/>
                  </a:lnTo>
                  <a:lnTo>
                    <a:pt x="587" y="549"/>
                  </a:lnTo>
                  <a:lnTo>
                    <a:pt x="583" y="524"/>
                  </a:lnTo>
                  <a:lnTo>
                    <a:pt x="586" y="490"/>
                  </a:lnTo>
                  <a:lnTo>
                    <a:pt x="575" y="469"/>
                  </a:lnTo>
                  <a:lnTo>
                    <a:pt x="570" y="420"/>
                  </a:lnTo>
                  <a:lnTo>
                    <a:pt x="529" y="313"/>
                  </a:lnTo>
                  <a:lnTo>
                    <a:pt x="486" y="300"/>
                  </a:lnTo>
                  <a:lnTo>
                    <a:pt x="470" y="313"/>
                  </a:lnTo>
                  <a:lnTo>
                    <a:pt x="451" y="332"/>
                  </a:lnTo>
                  <a:lnTo>
                    <a:pt x="398" y="402"/>
                  </a:lnTo>
                  <a:lnTo>
                    <a:pt x="394" y="402"/>
                  </a:lnTo>
                  <a:lnTo>
                    <a:pt x="390" y="399"/>
                  </a:lnTo>
                  <a:lnTo>
                    <a:pt x="373" y="394"/>
                  </a:lnTo>
                  <a:lnTo>
                    <a:pt x="367" y="391"/>
                  </a:lnTo>
                  <a:lnTo>
                    <a:pt x="357" y="371"/>
                  </a:lnTo>
                  <a:lnTo>
                    <a:pt x="364" y="340"/>
                  </a:lnTo>
                  <a:lnTo>
                    <a:pt x="373" y="329"/>
                  </a:lnTo>
                  <a:lnTo>
                    <a:pt x="395" y="313"/>
                  </a:lnTo>
                  <a:lnTo>
                    <a:pt x="406" y="300"/>
                  </a:lnTo>
                  <a:lnTo>
                    <a:pt x="407" y="289"/>
                  </a:lnTo>
                  <a:lnTo>
                    <a:pt x="408" y="277"/>
                  </a:lnTo>
                  <a:lnTo>
                    <a:pt x="420" y="273"/>
                  </a:lnTo>
                  <a:lnTo>
                    <a:pt x="430" y="247"/>
                  </a:lnTo>
                  <a:lnTo>
                    <a:pt x="430" y="195"/>
                  </a:lnTo>
                  <a:lnTo>
                    <a:pt x="423" y="179"/>
                  </a:lnTo>
                  <a:lnTo>
                    <a:pt x="416" y="161"/>
                  </a:lnTo>
                  <a:lnTo>
                    <a:pt x="398" y="146"/>
                  </a:lnTo>
                  <a:lnTo>
                    <a:pt x="394" y="136"/>
                  </a:lnTo>
                  <a:lnTo>
                    <a:pt x="396" y="121"/>
                  </a:lnTo>
                  <a:lnTo>
                    <a:pt x="416" y="117"/>
                  </a:lnTo>
                  <a:lnTo>
                    <a:pt x="418" y="109"/>
                  </a:lnTo>
                  <a:lnTo>
                    <a:pt x="396" y="75"/>
                  </a:lnTo>
                  <a:lnTo>
                    <a:pt x="379" y="67"/>
                  </a:lnTo>
                  <a:lnTo>
                    <a:pt x="334" y="47"/>
                  </a:lnTo>
                  <a:lnTo>
                    <a:pt x="295" y="43"/>
                  </a:lnTo>
                  <a:lnTo>
                    <a:pt x="283" y="27"/>
                  </a:lnTo>
                  <a:lnTo>
                    <a:pt x="261" y="23"/>
                  </a:lnTo>
                  <a:lnTo>
                    <a:pt x="230" y="13"/>
                  </a:lnTo>
                  <a:lnTo>
                    <a:pt x="214" y="0"/>
                  </a:lnTo>
                  <a:lnTo>
                    <a:pt x="203" y="9"/>
                  </a:lnTo>
                  <a:lnTo>
                    <a:pt x="184" y="18"/>
                  </a:lnTo>
                  <a:lnTo>
                    <a:pt x="167" y="43"/>
                  </a:lnTo>
                  <a:lnTo>
                    <a:pt x="167" y="65"/>
                  </a:lnTo>
                  <a:lnTo>
                    <a:pt x="169" y="70"/>
                  </a:lnTo>
                  <a:lnTo>
                    <a:pt x="175" y="70"/>
                  </a:lnTo>
                  <a:lnTo>
                    <a:pt x="180" y="81"/>
                  </a:lnTo>
                  <a:lnTo>
                    <a:pt x="173" y="85"/>
                  </a:lnTo>
                  <a:lnTo>
                    <a:pt x="162" y="93"/>
                  </a:lnTo>
                  <a:lnTo>
                    <a:pt x="153" y="97"/>
                  </a:lnTo>
                  <a:lnTo>
                    <a:pt x="142" y="108"/>
                  </a:lnTo>
                  <a:lnTo>
                    <a:pt x="133" y="130"/>
                  </a:lnTo>
                  <a:lnTo>
                    <a:pt x="138" y="152"/>
                  </a:lnTo>
                  <a:lnTo>
                    <a:pt x="141" y="172"/>
                  </a:lnTo>
                  <a:lnTo>
                    <a:pt x="128" y="192"/>
                  </a:lnTo>
                  <a:lnTo>
                    <a:pt x="111" y="200"/>
                  </a:lnTo>
                  <a:lnTo>
                    <a:pt x="109" y="184"/>
                  </a:lnTo>
                  <a:lnTo>
                    <a:pt x="118" y="164"/>
                  </a:lnTo>
                  <a:lnTo>
                    <a:pt x="109" y="148"/>
                  </a:lnTo>
                  <a:lnTo>
                    <a:pt x="111" y="140"/>
                  </a:lnTo>
                  <a:lnTo>
                    <a:pt x="110" y="132"/>
                  </a:lnTo>
                  <a:lnTo>
                    <a:pt x="105" y="137"/>
                  </a:lnTo>
                  <a:lnTo>
                    <a:pt x="94" y="152"/>
                  </a:lnTo>
                  <a:lnTo>
                    <a:pt x="91" y="168"/>
                  </a:lnTo>
                  <a:lnTo>
                    <a:pt x="86" y="180"/>
                  </a:lnTo>
                  <a:lnTo>
                    <a:pt x="78" y="180"/>
                  </a:lnTo>
                  <a:lnTo>
                    <a:pt x="55" y="192"/>
                  </a:lnTo>
                  <a:lnTo>
                    <a:pt x="50" y="208"/>
                  </a:lnTo>
                  <a:lnTo>
                    <a:pt x="43" y="219"/>
                  </a:lnTo>
                  <a:lnTo>
                    <a:pt x="30" y="235"/>
                  </a:lnTo>
                  <a:lnTo>
                    <a:pt x="30" y="267"/>
                  </a:lnTo>
                  <a:lnTo>
                    <a:pt x="28" y="300"/>
                  </a:lnTo>
                  <a:lnTo>
                    <a:pt x="27" y="316"/>
                  </a:lnTo>
                  <a:lnTo>
                    <a:pt x="17" y="347"/>
                  </a:lnTo>
                  <a:lnTo>
                    <a:pt x="5" y="360"/>
                  </a:lnTo>
                  <a:lnTo>
                    <a:pt x="7" y="373"/>
                  </a:lnTo>
                  <a:lnTo>
                    <a:pt x="21" y="414"/>
                  </a:lnTo>
                  <a:lnTo>
                    <a:pt x="13" y="441"/>
                  </a:lnTo>
                  <a:lnTo>
                    <a:pt x="25" y="466"/>
                  </a:lnTo>
                  <a:lnTo>
                    <a:pt x="50" y="521"/>
                  </a:lnTo>
                  <a:lnTo>
                    <a:pt x="68" y="566"/>
                  </a:lnTo>
                  <a:lnTo>
                    <a:pt x="68" y="607"/>
                  </a:lnTo>
                  <a:lnTo>
                    <a:pt x="82" y="617"/>
                  </a:lnTo>
                  <a:lnTo>
                    <a:pt x="82" y="621"/>
                  </a:lnTo>
                  <a:lnTo>
                    <a:pt x="74" y="626"/>
                  </a:lnTo>
                  <a:lnTo>
                    <a:pt x="67" y="668"/>
                  </a:lnTo>
                  <a:lnTo>
                    <a:pt x="62" y="696"/>
                  </a:lnTo>
                  <a:lnTo>
                    <a:pt x="50" y="720"/>
                  </a:lnTo>
                  <a:lnTo>
                    <a:pt x="27" y="779"/>
                  </a:lnTo>
                  <a:lnTo>
                    <a:pt x="5" y="794"/>
                  </a:lnTo>
                  <a:lnTo>
                    <a:pt x="0" y="80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5037388.375534.7538.2521.8755"/>
            <p:cNvSpPr/>
            <p:nvPr/>
          </p:nvSpPr>
          <p:spPr>
            <a:xfrm>
              <a:off x="6447240" y="3820680"/>
              <a:ext cx="444600" cy="700200"/>
            </a:xfrm>
            <a:custGeom>
              <a:avLst/>
              <a:gdLst/>
              <a:ahLst/>
              <a:rect l="l" t="t" r="r" b="b"/>
              <a:pathLst>
                <a:path w="456" h="800">
                  <a:moveTo>
                    <a:pt x="12" y="47"/>
                  </a:moveTo>
                  <a:lnTo>
                    <a:pt x="49" y="499"/>
                  </a:lnTo>
                  <a:lnTo>
                    <a:pt x="41" y="505"/>
                  </a:lnTo>
                  <a:lnTo>
                    <a:pt x="45" y="522"/>
                  </a:lnTo>
                  <a:lnTo>
                    <a:pt x="38" y="548"/>
                  </a:lnTo>
                  <a:lnTo>
                    <a:pt x="59" y="581"/>
                  </a:lnTo>
                  <a:lnTo>
                    <a:pt x="63" y="619"/>
                  </a:lnTo>
                  <a:lnTo>
                    <a:pt x="41" y="660"/>
                  </a:lnTo>
                  <a:lnTo>
                    <a:pt x="38" y="671"/>
                  </a:lnTo>
                  <a:lnTo>
                    <a:pt x="25" y="703"/>
                  </a:lnTo>
                  <a:lnTo>
                    <a:pt x="5" y="722"/>
                  </a:lnTo>
                  <a:lnTo>
                    <a:pt x="5" y="753"/>
                  </a:lnTo>
                  <a:lnTo>
                    <a:pt x="0" y="787"/>
                  </a:lnTo>
                  <a:lnTo>
                    <a:pt x="0" y="792"/>
                  </a:lnTo>
                  <a:lnTo>
                    <a:pt x="1" y="799"/>
                  </a:lnTo>
                  <a:lnTo>
                    <a:pt x="9" y="800"/>
                  </a:lnTo>
                  <a:lnTo>
                    <a:pt x="21" y="797"/>
                  </a:lnTo>
                  <a:lnTo>
                    <a:pt x="20" y="791"/>
                  </a:lnTo>
                  <a:lnTo>
                    <a:pt x="22" y="777"/>
                  </a:lnTo>
                  <a:lnTo>
                    <a:pt x="53" y="779"/>
                  </a:lnTo>
                  <a:lnTo>
                    <a:pt x="91" y="768"/>
                  </a:lnTo>
                  <a:lnTo>
                    <a:pt x="133" y="787"/>
                  </a:lnTo>
                  <a:lnTo>
                    <a:pt x="138" y="791"/>
                  </a:lnTo>
                  <a:lnTo>
                    <a:pt x="145" y="787"/>
                  </a:lnTo>
                  <a:lnTo>
                    <a:pt x="154" y="760"/>
                  </a:lnTo>
                  <a:lnTo>
                    <a:pt x="185" y="753"/>
                  </a:lnTo>
                  <a:lnTo>
                    <a:pt x="192" y="765"/>
                  </a:lnTo>
                  <a:lnTo>
                    <a:pt x="208" y="773"/>
                  </a:lnTo>
                  <a:lnTo>
                    <a:pt x="221" y="765"/>
                  </a:lnTo>
                  <a:lnTo>
                    <a:pt x="231" y="726"/>
                  </a:lnTo>
                  <a:lnTo>
                    <a:pt x="241" y="714"/>
                  </a:lnTo>
                  <a:lnTo>
                    <a:pt x="248" y="716"/>
                  </a:lnTo>
                  <a:lnTo>
                    <a:pt x="265" y="734"/>
                  </a:lnTo>
                  <a:lnTo>
                    <a:pt x="306" y="729"/>
                  </a:lnTo>
                  <a:lnTo>
                    <a:pt x="317" y="702"/>
                  </a:lnTo>
                  <a:lnTo>
                    <a:pt x="373" y="619"/>
                  </a:lnTo>
                  <a:lnTo>
                    <a:pt x="373" y="592"/>
                  </a:lnTo>
                  <a:lnTo>
                    <a:pt x="385" y="588"/>
                  </a:lnTo>
                  <a:lnTo>
                    <a:pt x="409" y="589"/>
                  </a:lnTo>
                  <a:lnTo>
                    <a:pt x="435" y="576"/>
                  </a:lnTo>
                  <a:lnTo>
                    <a:pt x="448" y="572"/>
                  </a:lnTo>
                  <a:lnTo>
                    <a:pt x="456" y="556"/>
                  </a:lnTo>
                  <a:lnTo>
                    <a:pt x="445" y="523"/>
                  </a:lnTo>
                  <a:lnTo>
                    <a:pt x="445" y="514"/>
                  </a:lnTo>
                  <a:lnTo>
                    <a:pt x="451" y="499"/>
                  </a:lnTo>
                  <a:lnTo>
                    <a:pt x="392" y="9"/>
                  </a:lnTo>
                  <a:lnTo>
                    <a:pt x="390" y="0"/>
                  </a:lnTo>
                  <a:lnTo>
                    <a:pt x="103" y="35"/>
                  </a:lnTo>
                  <a:lnTo>
                    <a:pt x="94" y="41"/>
                  </a:lnTo>
                  <a:lnTo>
                    <a:pt x="71" y="47"/>
                  </a:lnTo>
                  <a:lnTo>
                    <a:pt x="59" y="57"/>
                  </a:lnTo>
                  <a:lnTo>
                    <a:pt x="28" y="63"/>
                  </a:lnTo>
                  <a:lnTo>
                    <a:pt x="12" y="4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5038382.875553.533.62530.255"/>
            <p:cNvSpPr/>
            <p:nvPr/>
          </p:nvSpPr>
          <p:spPr>
            <a:xfrm>
              <a:off x="6828840" y="3719520"/>
              <a:ext cx="613440" cy="615240"/>
            </a:xfrm>
            <a:custGeom>
              <a:avLst/>
              <a:gdLst/>
              <a:ahLst/>
              <a:rect l="l" t="t" r="r" b="b"/>
              <a:pathLst>
                <a:path w="632" h="705">
                  <a:moveTo>
                    <a:pt x="0" y="125"/>
                  </a:moveTo>
                  <a:lnTo>
                    <a:pt x="59" y="615"/>
                  </a:lnTo>
                  <a:lnTo>
                    <a:pt x="68" y="615"/>
                  </a:lnTo>
                  <a:lnTo>
                    <a:pt x="86" y="623"/>
                  </a:lnTo>
                  <a:lnTo>
                    <a:pt x="91" y="623"/>
                  </a:lnTo>
                  <a:lnTo>
                    <a:pt x="109" y="615"/>
                  </a:lnTo>
                  <a:lnTo>
                    <a:pt x="141" y="638"/>
                  </a:lnTo>
                  <a:lnTo>
                    <a:pt x="149" y="665"/>
                  </a:lnTo>
                  <a:lnTo>
                    <a:pt x="172" y="672"/>
                  </a:lnTo>
                  <a:lnTo>
                    <a:pt x="204" y="672"/>
                  </a:lnTo>
                  <a:lnTo>
                    <a:pt x="240" y="693"/>
                  </a:lnTo>
                  <a:lnTo>
                    <a:pt x="252" y="674"/>
                  </a:lnTo>
                  <a:lnTo>
                    <a:pt x="260" y="673"/>
                  </a:lnTo>
                  <a:lnTo>
                    <a:pt x="286" y="688"/>
                  </a:lnTo>
                  <a:lnTo>
                    <a:pt x="310" y="682"/>
                  </a:lnTo>
                  <a:lnTo>
                    <a:pt x="311" y="676"/>
                  </a:lnTo>
                  <a:lnTo>
                    <a:pt x="318" y="672"/>
                  </a:lnTo>
                  <a:lnTo>
                    <a:pt x="322" y="665"/>
                  </a:lnTo>
                  <a:lnTo>
                    <a:pt x="345" y="650"/>
                  </a:lnTo>
                  <a:lnTo>
                    <a:pt x="350" y="665"/>
                  </a:lnTo>
                  <a:lnTo>
                    <a:pt x="364" y="687"/>
                  </a:lnTo>
                  <a:lnTo>
                    <a:pt x="384" y="691"/>
                  </a:lnTo>
                  <a:lnTo>
                    <a:pt x="396" y="704"/>
                  </a:lnTo>
                  <a:lnTo>
                    <a:pt x="405" y="705"/>
                  </a:lnTo>
                  <a:lnTo>
                    <a:pt x="424" y="705"/>
                  </a:lnTo>
                  <a:lnTo>
                    <a:pt x="434" y="677"/>
                  </a:lnTo>
                  <a:lnTo>
                    <a:pt x="446" y="672"/>
                  </a:lnTo>
                  <a:lnTo>
                    <a:pt x="452" y="650"/>
                  </a:lnTo>
                  <a:lnTo>
                    <a:pt x="446" y="629"/>
                  </a:lnTo>
                  <a:lnTo>
                    <a:pt x="463" y="586"/>
                  </a:lnTo>
                  <a:lnTo>
                    <a:pt x="473" y="586"/>
                  </a:lnTo>
                  <a:lnTo>
                    <a:pt x="487" y="607"/>
                  </a:lnTo>
                  <a:lnTo>
                    <a:pt x="503" y="587"/>
                  </a:lnTo>
                  <a:lnTo>
                    <a:pt x="498" y="566"/>
                  </a:lnTo>
                  <a:lnTo>
                    <a:pt x="513" y="532"/>
                  </a:lnTo>
                  <a:lnTo>
                    <a:pt x="530" y="519"/>
                  </a:lnTo>
                  <a:lnTo>
                    <a:pt x="530" y="509"/>
                  </a:lnTo>
                  <a:lnTo>
                    <a:pt x="538" y="494"/>
                  </a:lnTo>
                  <a:lnTo>
                    <a:pt x="548" y="497"/>
                  </a:lnTo>
                  <a:lnTo>
                    <a:pt x="569" y="493"/>
                  </a:lnTo>
                  <a:lnTo>
                    <a:pt x="569" y="489"/>
                  </a:lnTo>
                  <a:lnTo>
                    <a:pt x="598" y="457"/>
                  </a:lnTo>
                  <a:lnTo>
                    <a:pt x="606" y="454"/>
                  </a:lnTo>
                  <a:lnTo>
                    <a:pt x="623" y="435"/>
                  </a:lnTo>
                  <a:lnTo>
                    <a:pt x="622" y="415"/>
                  </a:lnTo>
                  <a:lnTo>
                    <a:pt x="619" y="407"/>
                  </a:lnTo>
                  <a:lnTo>
                    <a:pt x="619" y="388"/>
                  </a:lnTo>
                  <a:lnTo>
                    <a:pt x="623" y="374"/>
                  </a:lnTo>
                  <a:lnTo>
                    <a:pt x="632" y="304"/>
                  </a:lnTo>
                  <a:lnTo>
                    <a:pt x="606" y="290"/>
                  </a:lnTo>
                  <a:lnTo>
                    <a:pt x="624" y="273"/>
                  </a:lnTo>
                  <a:lnTo>
                    <a:pt x="620" y="257"/>
                  </a:lnTo>
                  <a:lnTo>
                    <a:pt x="626" y="245"/>
                  </a:lnTo>
                  <a:lnTo>
                    <a:pt x="632" y="245"/>
                  </a:lnTo>
                  <a:lnTo>
                    <a:pt x="587" y="0"/>
                  </a:lnTo>
                  <a:lnTo>
                    <a:pt x="516" y="36"/>
                  </a:lnTo>
                  <a:lnTo>
                    <a:pt x="487" y="53"/>
                  </a:lnTo>
                  <a:lnTo>
                    <a:pt x="473" y="65"/>
                  </a:lnTo>
                  <a:lnTo>
                    <a:pt x="434" y="109"/>
                  </a:lnTo>
                  <a:lnTo>
                    <a:pt x="419" y="117"/>
                  </a:lnTo>
                  <a:lnTo>
                    <a:pt x="411" y="116"/>
                  </a:lnTo>
                  <a:lnTo>
                    <a:pt x="387" y="116"/>
                  </a:lnTo>
                  <a:lnTo>
                    <a:pt x="375" y="118"/>
                  </a:lnTo>
                  <a:lnTo>
                    <a:pt x="334" y="147"/>
                  </a:lnTo>
                  <a:lnTo>
                    <a:pt x="322" y="144"/>
                  </a:lnTo>
                  <a:lnTo>
                    <a:pt x="301" y="134"/>
                  </a:lnTo>
                  <a:lnTo>
                    <a:pt x="294" y="140"/>
                  </a:lnTo>
                  <a:lnTo>
                    <a:pt x="282" y="136"/>
                  </a:lnTo>
                  <a:lnTo>
                    <a:pt x="290" y="126"/>
                  </a:lnTo>
                  <a:lnTo>
                    <a:pt x="283" y="125"/>
                  </a:lnTo>
                  <a:lnTo>
                    <a:pt x="264" y="120"/>
                  </a:lnTo>
                  <a:lnTo>
                    <a:pt x="213" y="106"/>
                  </a:lnTo>
                  <a:lnTo>
                    <a:pt x="207" y="98"/>
                  </a:lnTo>
                  <a:lnTo>
                    <a:pt x="188" y="109"/>
                  </a:lnTo>
                  <a:lnTo>
                    <a:pt x="188" y="97"/>
                  </a:lnTo>
                  <a:lnTo>
                    <a:pt x="0" y="12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5042394.625572.8753232.1255"/>
            <p:cNvSpPr/>
            <p:nvPr/>
          </p:nvSpPr>
          <p:spPr>
            <a:xfrm>
              <a:off x="7222680" y="3935160"/>
              <a:ext cx="651240" cy="586080"/>
            </a:xfrm>
            <a:custGeom>
              <a:avLst/>
              <a:gdLst/>
              <a:ahLst/>
              <a:rect l="l" t="t" r="r" b="b"/>
              <a:pathLst>
                <a:path w="675" h="670">
                  <a:moveTo>
                    <a:pt x="227" y="0"/>
                  </a:moveTo>
                  <a:lnTo>
                    <a:pt x="221" y="0"/>
                  </a:lnTo>
                  <a:lnTo>
                    <a:pt x="215" y="12"/>
                  </a:lnTo>
                  <a:lnTo>
                    <a:pt x="219" y="28"/>
                  </a:lnTo>
                  <a:lnTo>
                    <a:pt x="201" y="45"/>
                  </a:lnTo>
                  <a:lnTo>
                    <a:pt x="227" y="59"/>
                  </a:lnTo>
                  <a:lnTo>
                    <a:pt x="218" y="129"/>
                  </a:lnTo>
                  <a:lnTo>
                    <a:pt x="214" y="143"/>
                  </a:lnTo>
                  <a:lnTo>
                    <a:pt x="214" y="162"/>
                  </a:lnTo>
                  <a:lnTo>
                    <a:pt x="217" y="170"/>
                  </a:lnTo>
                  <a:lnTo>
                    <a:pt x="218" y="190"/>
                  </a:lnTo>
                  <a:lnTo>
                    <a:pt x="201" y="209"/>
                  </a:lnTo>
                  <a:lnTo>
                    <a:pt x="193" y="212"/>
                  </a:lnTo>
                  <a:lnTo>
                    <a:pt x="164" y="244"/>
                  </a:lnTo>
                  <a:lnTo>
                    <a:pt x="164" y="248"/>
                  </a:lnTo>
                  <a:lnTo>
                    <a:pt x="143" y="252"/>
                  </a:lnTo>
                  <a:lnTo>
                    <a:pt x="133" y="249"/>
                  </a:lnTo>
                  <a:lnTo>
                    <a:pt x="125" y="264"/>
                  </a:lnTo>
                  <a:lnTo>
                    <a:pt x="125" y="274"/>
                  </a:lnTo>
                  <a:lnTo>
                    <a:pt x="108" y="287"/>
                  </a:lnTo>
                  <a:lnTo>
                    <a:pt x="93" y="321"/>
                  </a:lnTo>
                  <a:lnTo>
                    <a:pt x="98" y="342"/>
                  </a:lnTo>
                  <a:lnTo>
                    <a:pt x="82" y="362"/>
                  </a:lnTo>
                  <a:lnTo>
                    <a:pt x="68" y="341"/>
                  </a:lnTo>
                  <a:lnTo>
                    <a:pt x="58" y="341"/>
                  </a:lnTo>
                  <a:lnTo>
                    <a:pt x="41" y="384"/>
                  </a:lnTo>
                  <a:lnTo>
                    <a:pt x="47" y="405"/>
                  </a:lnTo>
                  <a:lnTo>
                    <a:pt x="41" y="427"/>
                  </a:lnTo>
                  <a:lnTo>
                    <a:pt x="29" y="432"/>
                  </a:lnTo>
                  <a:lnTo>
                    <a:pt x="19" y="460"/>
                  </a:lnTo>
                  <a:lnTo>
                    <a:pt x="0" y="460"/>
                  </a:lnTo>
                  <a:lnTo>
                    <a:pt x="4" y="484"/>
                  </a:lnTo>
                  <a:lnTo>
                    <a:pt x="4" y="505"/>
                  </a:lnTo>
                  <a:lnTo>
                    <a:pt x="2" y="513"/>
                  </a:lnTo>
                  <a:lnTo>
                    <a:pt x="6" y="526"/>
                  </a:lnTo>
                  <a:lnTo>
                    <a:pt x="33" y="566"/>
                  </a:lnTo>
                  <a:lnTo>
                    <a:pt x="53" y="595"/>
                  </a:lnTo>
                  <a:lnTo>
                    <a:pt x="61" y="599"/>
                  </a:lnTo>
                  <a:lnTo>
                    <a:pt x="66" y="597"/>
                  </a:lnTo>
                  <a:lnTo>
                    <a:pt x="82" y="600"/>
                  </a:lnTo>
                  <a:lnTo>
                    <a:pt x="88" y="609"/>
                  </a:lnTo>
                  <a:lnTo>
                    <a:pt x="90" y="609"/>
                  </a:lnTo>
                  <a:lnTo>
                    <a:pt x="100" y="619"/>
                  </a:lnTo>
                  <a:lnTo>
                    <a:pt x="109" y="619"/>
                  </a:lnTo>
                  <a:lnTo>
                    <a:pt x="116" y="624"/>
                  </a:lnTo>
                  <a:lnTo>
                    <a:pt x="109" y="638"/>
                  </a:lnTo>
                  <a:lnTo>
                    <a:pt x="133" y="658"/>
                  </a:lnTo>
                  <a:lnTo>
                    <a:pt x="166" y="670"/>
                  </a:lnTo>
                  <a:lnTo>
                    <a:pt x="182" y="670"/>
                  </a:lnTo>
                  <a:lnTo>
                    <a:pt x="201" y="658"/>
                  </a:lnTo>
                  <a:lnTo>
                    <a:pt x="203" y="646"/>
                  </a:lnTo>
                  <a:lnTo>
                    <a:pt x="215" y="640"/>
                  </a:lnTo>
                  <a:lnTo>
                    <a:pt x="222" y="650"/>
                  </a:lnTo>
                  <a:lnTo>
                    <a:pt x="233" y="655"/>
                  </a:lnTo>
                  <a:lnTo>
                    <a:pt x="244" y="654"/>
                  </a:lnTo>
                  <a:lnTo>
                    <a:pt x="281" y="639"/>
                  </a:lnTo>
                  <a:lnTo>
                    <a:pt x="289" y="615"/>
                  </a:lnTo>
                  <a:lnTo>
                    <a:pt x="292" y="615"/>
                  </a:lnTo>
                  <a:lnTo>
                    <a:pt x="301" y="624"/>
                  </a:lnTo>
                  <a:lnTo>
                    <a:pt x="334" y="595"/>
                  </a:lnTo>
                  <a:lnTo>
                    <a:pt x="342" y="599"/>
                  </a:lnTo>
                  <a:lnTo>
                    <a:pt x="367" y="572"/>
                  </a:lnTo>
                  <a:lnTo>
                    <a:pt x="362" y="556"/>
                  </a:lnTo>
                  <a:lnTo>
                    <a:pt x="364" y="534"/>
                  </a:lnTo>
                  <a:lnTo>
                    <a:pt x="385" y="484"/>
                  </a:lnTo>
                  <a:lnTo>
                    <a:pt x="422" y="362"/>
                  </a:lnTo>
                  <a:lnTo>
                    <a:pt x="428" y="361"/>
                  </a:lnTo>
                  <a:lnTo>
                    <a:pt x="445" y="370"/>
                  </a:lnTo>
                  <a:lnTo>
                    <a:pt x="446" y="378"/>
                  </a:lnTo>
                  <a:lnTo>
                    <a:pt x="456" y="389"/>
                  </a:lnTo>
                  <a:lnTo>
                    <a:pt x="472" y="385"/>
                  </a:lnTo>
                  <a:lnTo>
                    <a:pt x="488" y="365"/>
                  </a:lnTo>
                  <a:lnTo>
                    <a:pt x="499" y="319"/>
                  </a:lnTo>
                  <a:lnTo>
                    <a:pt x="507" y="296"/>
                  </a:lnTo>
                  <a:lnTo>
                    <a:pt x="528" y="306"/>
                  </a:lnTo>
                  <a:lnTo>
                    <a:pt x="539" y="280"/>
                  </a:lnTo>
                  <a:lnTo>
                    <a:pt x="551" y="275"/>
                  </a:lnTo>
                  <a:lnTo>
                    <a:pt x="561" y="259"/>
                  </a:lnTo>
                  <a:lnTo>
                    <a:pt x="569" y="237"/>
                  </a:lnTo>
                  <a:lnTo>
                    <a:pt x="579" y="228"/>
                  </a:lnTo>
                  <a:lnTo>
                    <a:pt x="579" y="225"/>
                  </a:lnTo>
                  <a:lnTo>
                    <a:pt x="571" y="217"/>
                  </a:lnTo>
                  <a:lnTo>
                    <a:pt x="579" y="176"/>
                  </a:lnTo>
                  <a:lnTo>
                    <a:pt x="579" y="170"/>
                  </a:lnTo>
                  <a:lnTo>
                    <a:pt x="585" y="167"/>
                  </a:lnTo>
                  <a:lnTo>
                    <a:pt x="652" y="212"/>
                  </a:lnTo>
                  <a:lnTo>
                    <a:pt x="667" y="215"/>
                  </a:lnTo>
                  <a:lnTo>
                    <a:pt x="668" y="212"/>
                  </a:lnTo>
                  <a:lnTo>
                    <a:pt x="675" y="172"/>
                  </a:lnTo>
                  <a:lnTo>
                    <a:pt x="660" y="139"/>
                  </a:lnTo>
                  <a:lnTo>
                    <a:pt x="651" y="138"/>
                  </a:lnTo>
                  <a:lnTo>
                    <a:pt x="645" y="122"/>
                  </a:lnTo>
                  <a:lnTo>
                    <a:pt x="632" y="126"/>
                  </a:lnTo>
                  <a:lnTo>
                    <a:pt x="621" y="126"/>
                  </a:lnTo>
                  <a:lnTo>
                    <a:pt x="610" y="119"/>
                  </a:lnTo>
                  <a:lnTo>
                    <a:pt x="563" y="138"/>
                  </a:lnTo>
                  <a:lnTo>
                    <a:pt x="558" y="153"/>
                  </a:lnTo>
                  <a:lnTo>
                    <a:pt x="539" y="155"/>
                  </a:lnTo>
                  <a:lnTo>
                    <a:pt x="519" y="153"/>
                  </a:lnTo>
                  <a:lnTo>
                    <a:pt x="511" y="142"/>
                  </a:lnTo>
                  <a:lnTo>
                    <a:pt x="504" y="165"/>
                  </a:lnTo>
                  <a:lnTo>
                    <a:pt x="493" y="167"/>
                  </a:lnTo>
                  <a:lnTo>
                    <a:pt x="487" y="185"/>
                  </a:lnTo>
                  <a:lnTo>
                    <a:pt x="468" y="186"/>
                  </a:lnTo>
                  <a:lnTo>
                    <a:pt x="441" y="225"/>
                  </a:lnTo>
                  <a:lnTo>
                    <a:pt x="434" y="227"/>
                  </a:lnTo>
                  <a:lnTo>
                    <a:pt x="428" y="240"/>
                  </a:lnTo>
                  <a:lnTo>
                    <a:pt x="403" y="141"/>
                  </a:lnTo>
                  <a:lnTo>
                    <a:pt x="258" y="170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5044396.375592.12516.125335"/>
            <p:cNvSpPr/>
            <p:nvPr/>
          </p:nvSpPr>
          <p:spPr>
            <a:xfrm>
              <a:off x="7612920" y="3968280"/>
              <a:ext cx="671760" cy="292680"/>
            </a:xfrm>
            <a:custGeom>
              <a:avLst/>
              <a:gdLst/>
              <a:ahLst/>
              <a:rect l="l" t="t" r="r" b="b"/>
              <a:pathLst>
                <a:path w="692" h="334">
                  <a:moveTo>
                    <a:pt x="527" y="0"/>
                  </a:moveTo>
                  <a:lnTo>
                    <a:pt x="398" y="24"/>
                  </a:lnTo>
                  <a:lnTo>
                    <a:pt x="0" y="102"/>
                  </a:lnTo>
                  <a:lnTo>
                    <a:pt x="25" y="201"/>
                  </a:lnTo>
                  <a:lnTo>
                    <a:pt x="31" y="188"/>
                  </a:lnTo>
                  <a:lnTo>
                    <a:pt x="38" y="186"/>
                  </a:lnTo>
                  <a:lnTo>
                    <a:pt x="65" y="147"/>
                  </a:lnTo>
                  <a:lnTo>
                    <a:pt x="84" y="146"/>
                  </a:lnTo>
                  <a:lnTo>
                    <a:pt x="90" y="128"/>
                  </a:lnTo>
                  <a:lnTo>
                    <a:pt x="101" y="126"/>
                  </a:lnTo>
                  <a:lnTo>
                    <a:pt x="108" y="103"/>
                  </a:lnTo>
                  <a:lnTo>
                    <a:pt x="116" y="114"/>
                  </a:lnTo>
                  <a:lnTo>
                    <a:pt x="136" y="116"/>
                  </a:lnTo>
                  <a:lnTo>
                    <a:pt x="155" y="114"/>
                  </a:lnTo>
                  <a:lnTo>
                    <a:pt x="160" y="99"/>
                  </a:lnTo>
                  <a:lnTo>
                    <a:pt x="207" y="80"/>
                  </a:lnTo>
                  <a:lnTo>
                    <a:pt x="218" y="87"/>
                  </a:lnTo>
                  <a:lnTo>
                    <a:pt x="229" y="87"/>
                  </a:lnTo>
                  <a:lnTo>
                    <a:pt x="242" y="83"/>
                  </a:lnTo>
                  <a:lnTo>
                    <a:pt x="248" y="99"/>
                  </a:lnTo>
                  <a:lnTo>
                    <a:pt x="257" y="100"/>
                  </a:lnTo>
                  <a:lnTo>
                    <a:pt x="272" y="133"/>
                  </a:lnTo>
                  <a:lnTo>
                    <a:pt x="284" y="133"/>
                  </a:lnTo>
                  <a:lnTo>
                    <a:pt x="300" y="137"/>
                  </a:lnTo>
                  <a:lnTo>
                    <a:pt x="313" y="143"/>
                  </a:lnTo>
                  <a:lnTo>
                    <a:pt x="304" y="162"/>
                  </a:lnTo>
                  <a:lnTo>
                    <a:pt x="319" y="178"/>
                  </a:lnTo>
                  <a:lnTo>
                    <a:pt x="348" y="178"/>
                  </a:lnTo>
                  <a:lnTo>
                    <a:pt x="362" y="190"/>
                  </a:lnTo>
                  <a:lnTo>
                    <a:pt x="379" y="198"/>
                  </a:lnTo>
                  <a:lnTo>
                    <a:pt x="393" y="213"/>
                  </a:lnTo>
                  <a:lnTo>
                    <a:pt x="391" y="223"/>
                  </a:lnTo>
                  <a:lnTo>
                    <a:pt x="370" y="256"/>
                  </a:lnTo>
                  <a:lnTo>
                    <a:pt x="360" y="288"/>
                  </a:lnTo>
                  <a:lnTo>
                    <a:pt x="363" y="307"/>
                  </a:lnTo>
                  <a:lnTo>
                    <a:pt x="382" y="310"/>
                  </a:lnTo>
                  <a:lnTo>
                    <a:pt x="402" y="299"/>
                  </a:lnTo>
                  <a:lnTo>
                    <a:pt x="420" y="318"/>
                  </a:lnTo>
                  <a:lnTo>
                    <a:pt x="433" y="321"/>
                  </a:lnTo>
                  <a:lnTo>
                    <a:pt x="433" y="317"/>
                  </a:lnTo>
                  <a:lnTo>
                    <a:pt x="449" y="310"/>
                  </a:lnTo>
                  <a:lnTo>
                    <a:pt x="471" y="310"/>
                  </a:lnTo>
                  <a:lnTo>
                    <a:pt x="501" y="322"/>
                  </a:lnTo>
                  <a:lnTo>
                    <a:pt x="520" y="330"/>
                  </a:lnTo>
                  <a:lnTo>
                    <a:pt x="523" y="329"/>
                  </a:lnTo>
                  <a:lnTo>
                    <a:pt x="523" y="322"/>
                  </a:lnTo>
                  <a:lnTo>
                    <a:pt x="520" y="317"/>
                  </a:lnTo>
                  <a:lnTo>
                    <a:pt x="504" y="292"/>
                  </a:lnTo>
                  <a:lnTo>
                    <a:pt x="492" y="290"/>
                  </a:lnTo>
                  <a:lnTo>
                    <a:pt x="489" y="287"/>
                  </a:lnTo>
                  <a:lnTo>
                    <a:pt x="492" y="282"/>
                  </a:lnTo>
                  <a:lnTo>
                    <a:pt x="493" y="282"/>
                  </a:lnTo>
                  <a:lnTo>
                    <a:pt x="500" y="272"/>
                  </a:lnTo>
                  <a:lnTo>
                    <a:pt x="485" y="266"/>
                  </a:lnTo>
                  <a:lnTo>
                    <a:pt x="472" y="248"/>
                  </a:lnTo>
                  <a:lnTo>
                    <a:pt x="460" y="210"/>
                  </a:lnTo>
                  <a:lnTo>
                    <a:pt x="458" y="200"/>
                  </a:lnTo>
                  <a:lnTo>
                    <a:pt x="454" y="181"/>
                  </a:lnTo>
                  <a:lnTo>
                    <a:pt x="460" y="147"/>
                  </a:lnTo>
                  <a:lnTo>
                    <a:pt x="460" y="134"/>
                  </a:lnTo>
                  <a:lnTo>
                    <a:pt x="453" y="131"/>
                  </a:lnTo>
                  <a:lnTo>
                    <a:pt x="452" y="123"/>
                  </a:lnTo>
                  <a:lnTo>
                    <a:pt x="454" y="115"/>
                  </a:lnTo>
                  <a:lnTo>
                    <a:pt x="460" y="106"/>
                  </a:lnTo>
                  <a:lnTo>
                    <a:pt x="465" y="95"/>
                  </a:lnTo>
                  <a:lnTo>
                    <a:pt x="492" y="75"/>
                  </a:lnTo>
                  <a:lnTo>
                    <a:pt x="493" y="71"/>
                  </a:lnTo>
                  <a:lnTo>
                    <a:pt x="501" y="44"/>
                  </a:lnTo>
                  <a:lnTo>
                    <a:pt x="520" y="48"/>
                  </a:lnTo>
                  <a:lnTo>
                    <a:pt x="523" y="56"/>
                  </a:lnTo>
                  <a:lnTo>
                    <a:pt x="514" y="75"/>
                  </a:lnTo>
                  <a:lnTo>
                    <a:pt x="504" y="91"/>
                  </a:lnTo>
                  <a:lnTo>
                    <a:pt x="493" y="102"/>
                  </a:lnTo>
                  <a:lnTo>
                    <a:pt x="487" y="119"/>
                  </a:lnTo>
                  <a:lnTo>
                    <a:pt x="493" y="133"/>
                  </a:lnTo>
                  <a:lnTo>
                    <a:pt x="507" y="137"/>
                  </a:lnTo>
                  <a:lnTo>
                    <a:pt x="515" y="176"/>
                  </a:lnTo>
                  <a:lnTo>
                    <a:pt x="514" y="182"/>
                  </a:lnTo>
                  <a:lnTo>
                    <a:pt x="492" y="197"/>
                  </a:lnTo>
                  <a:lnTo>
                    <a:pt x="496" y="201"/>
                  </a:lnTo>
                  <a:lnTo>
                    <a:pt x="514" y="208"/>
                  </a:lnTo>
                  <a:lnTo>
                    <a:pt x="520" y="213"/>
                  </a:lnTo>
                  <a:lnTo>
                    <a:pt x="514" y="232"/>
                  </a:lnTo>
                  <a:lnTo>
                    <a:pt x="520" y="241"/>
                  </a:lnTo>
                  <a:lnTo>
                    <a:pt x="520" y="251"/>
                  </a:lnTo>
                  <a:lnTo>
                    <a:pt x="523" y="272"/>
                  </a:lnTo>
                  <a:lnTo>
                    <a:pt x="547" y="287"/>
                  </a:lnTo>
                  <a:lnTo>
                    <a:pt x="554" y="287"/>
                  </a:lnTo>
                  <a:lnTo>
                    <a:pt x="561" y="282"/>
                  </a:lnTo>
                  <a:lnTo>
                    <a:pt x="575" y="282"/>
                  </a:lnTo>
                  <a:lnTo>
                    <a:pt x="578" y="284"/>
                  </a:lnTo>
                  <a:lnTo>
                    <a:pt x="577" y="295"/>
                  </a:lnTo>
                  <a:lnTo>
                    <a:pt x="587" y="318"/>
                  </a:lnTo>
                  <a:lnTo>
                    <a:pt x="587" y="323"/>
                  </a:lnTo>
                  <a:lnTo>
                    <a:pt x="594" y="334"/>
                  </a:lnTo>
                  <a:lnTo>
                    <a:pt x="613" y="331"/>
                  </a:lnTo>
                  <a:lnTo>
                    <a:pt x="616" y="334"/>
                  </a:lnTo>
                  <a:lnTo>
                    <a:pt x="629" y="322"/>
                  </a:lnTo>
                  <a:lnTo>
                    <a:pt x="672" y="304"/>
                  </a:lnTo>
                  <a:lnTo>
                    <a:pt x="673" y="299"/>
                  </a:lnTo>
                  <a:lnTo>
                    <a:pt x="681" y="287"/>
                  </a:lnTo>
                  <a:lnTo>
                    <a:pt x="692" y="221"/>
                  </a:lnTo>
                  <a:lnTo>
                    <a:pt x="692" y="213"/>
                  </a:lnTo>
                  <a:lnTo>
                    <a:pt x="594" y="237"/>
                  </a:lnTo>
                  <a:lnTo>
                    <a:pt x="527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5051402.625567.87531.62554.6255"/>
            <p:cNvSpPr/>
            <p:nvPr/>
          </p:nvSpPr>
          <p:spPr>
            <a:xfrm>
              <a:off x="7120080" y="4080600"/>
              <a:ext cx="1111680" cy="578880"/>
            </a:xfrm>
            <a:custGeom>
              <a:avLst/>
              <a:gdLst/>
              <a:ahLst/>
              <a:rect l="l" t="t" r="r" b="b"/>
              <a:pathLst>
                <a:path w="1144" h="663">
                  <a:moveTo>
                    <a:pt x="1127" y="480"/>
                  </a:moveTo>
                  <a:lnTo>
                    <a:pt x="749" y="553"/>
                  </a:lnTo>
                  <a:lnTo>
                    <a:pt x="353" y="620"/>
                  </a:lnTo>
                  <a:lnTo>
                    <a:pt x="345" y="616"/>
                  </a:lnTo>
                  <a:lnTo>
                    <a:pt x="325" y="625"/>
                  </a:lnTo>
                  <a:lnTo>
                    <a:pt x="286" y="628"/>
                  </a:lnTo>
                  <a:lnTo>
                    <a:pt x="287" y="618"/>
                  </a:lnTo>
                  <a:lnTo>
                    <a:pt x="247" y="628"/>
                  </a:lnTo>
                  <a:lnTo>
                    <a:pt x="247" y="629"/>
                  </a:lnTo>
                  <a:lnTo>
                    <a:pt x="0" y="663"/>
                  </a:lnTo>
                  <a:lnTo>
                    <a:pt x="10" y="648"/>
                  </a:lnTo>
                  <a:lnTo>
                    <a:pt x="59" y="628"/>
                  </a:lnTo>
                  <a:lnTo>
                    <a:pt x="70" y="612"/>
                  </a:lnTo>
                  <a:lnTo>
                    <a:pt x="95" y="590"/>
                  </a:lnTo>
                  <a:lnTo>
                    <a:pt x="99" y="574"/>
                  </a:lnTo>
                  <a:lnTo>
                    <a:pt x="104" y="567"/>
                  </a:lnTo>
                  <a:lnTo>
                    <a:pt x="118" y="558"/>
                  </a:lnTo>
                  <a:lnTo>
                    <a:pt x="118" y="544"/>
                  </a:lnTo>
                  <a:lnTo>
                    <a:pt x="133" y="531"/>
                  </a:lnTo>
                  <a:lnTo>
                    <a:pt x="209" y="467"/>
                  </a:lnTo>
                  <a:lnTo>
                    <a:pt x="213" y="452"/>
                  </a:lnTo>
                  <a:lnTo>
                    <a:pt x="220" y="457"/>
                  </a:lnTo>
                  <a:lnTo>
                    <a:pt x="213" y="471"/>
                  </a:lnTo>
                  <a:lnTo>
                    <a:pt x="237" y="491"/>
                  </a:lnTo>
                  <a:lnTo>
                    <a:pt x="270" y="503"/>
                  </a:lnTo>
                  <a:lnTo>
                    <a:pt x="286" y="503"/>
                  </a:lnTo>
                  <a:lnTo>
                    <a:pt x="305" y="491"/>
                  </a:lnTo>
                  <a:lnTo>
                    <a:pt x="307" y="479"/>
                  </a:lnTo>
                  <a:lnTo>
                    <a:pt x="319" y="473"/>
                  </a:lnTo>
                  <a:lnTo>
                    <a:pt x="326" y="483"/>
                  </a:lnTo>
                  <a:lnTo>
                    <a:pt x="337" y="488"/>
                  </a:lnTo>
                  <a:lnTo>
                    <a:pt x="348" y="487"/>
                  </a:lnTo>
                  <a:lnTo>
                    <a:pt x="385" y="472"/>
                  </a:lnTo>
                  <a:lnTo>
                    <a:pt x="393" y="448"/>
                  </a:lnTo>
                  <a:lnTo>
                    <a:pt x="396" y="448"/>
                  </a:lnTo>
                  <a:lnTo>
                    <a:pt x="405" y="457"/>
                  </a:lnTo>
                  <a:lnTo>
                    <a:pt x="438" y="428"/>
                  </a:lnTo>
                  <a:lnTo>
                    <a:pt x="446" y="432"/>
                  </a:lnTo>
                  <a:lnTo>
                    <a:pt x="471" y="405"/>
                  </a:lnTo>
                  <a:lnTo>
                    <a:pt x="466" y="389"/>
                  </a:lnTo>
                  <a:lnTo>
                    <a:pt x="468" y="367"/>
                  </a:lnTo>
                  <a:lnTo>
                    <a:pt x="489" y="317"/>
                  </a:lnTo>
                  <a:lnTo>
                    <a:pt x="526" y="195"/>
                  </a:lnTo>
                  <a:lnTo>
                    <a:pt x="532" y="194"/>
                  </a:lnTo>
                  <a:lnTo>
                    <a:pt x="549" y="203"/>
                  </a:lnTo>
                  <a:lnTo>
                    <a:pt x="550" y="211"/>
                  </a:lnTo>
                  <a:lnTo>
                    <a:pt x="560" y="222"/>
                  </a:lnTo>
                  <a:lnTo>
                    <a:pt x="576" y="218"/>
                  </a:lnTo>
                  <a:lnTo>
                    <a:pt x="592" y="198"/>
                  </a:lnTo>
                  <a:lnTo>
                    <a:pt x="603" y="152"/>
                  </a:lnTo>
                  <a:lnTo>
                    <a:pt x="611" y="129"/>
                  </a:lnTo>
                  <a:lnTo>
                    <a:pt x="632" y="139"/>
                  </a:lnTo>
                  <a:lnTo>
                    <a:pt x="643" y="113"/>
                  </a:lnTo>
                  <a:lnTo>
                    <a:pt x="655" y="108"/>
                  </a:lnTo>
                  <a:lnTo>
                    <a:pt x="665" y="92"/>
                  </a:lnTo>
                  <a:lnTo>
                    <a:pt x="673" y="70"/>
                  </a:lnTo>
                  <a:lnTo>
                    <a:pt x="683" y="61"/>
                  </a:lnTo>
                  <a:lnTo>
                    <a:pt x="683" y="58"/>
                  </a:lnTo>
                  <a:lnTo>
                    <a:pt x="675" y="50"/>
                  </a:lnTo>
                  <a:lnTo>
                    <a:pt x="683" y="9"/>
                  </a:lnTo>
                  <a:lnTo>
                    <a:pt x="683" y="3"/>
                  </a:lnTo>
                  <a:lnTo>
                    <a:pt x="689" y="0"/>
                  </a:lnTo>
                  <a:lnTo>
                    <a:pt x="756" y="45"/>
                  </a:lnTo>
                  <a:lnTo>
                    <a:pt x="771" y="48"/>
                  </a:lnTo>
                  <a:lnTo>
                    <a:pt x="772" y="45"/>
                  </a:lnTo>
                  <a:lnTo>
                    <a:pt x="779" y="5"/>
                  </a:lnTo>
                  <a:lnTo>
                    <a:pt x="791" y="5"/>
                  </a:lnTo>
                  <a:lnTo>
                    <a:pt x="807" y="9"/>
                  </a:lnTo>
                  <a:lnTo>
                    <a:pt x="820" y="15"/>
                  </a:lnTo>
                  <a:lnTo>
                    <a:pt x="811" y="34"/>
                  </a:lnTo>
                  <a:lnTo>
                    <a:pt x="826" y="50"/>
                  </a:lnTo>
                  <a:lnTo>
                    <a:pt x="855" y="50"/>
                  </a:lnTo>
                  <a:lnTo>
                    <a:pt x="869" y="62"/>
                  </a:lnTo>
                  <a:lnTo>
                    <a:pt x="886" y="70"/>
                  </a:lnTo>
                  <a:lnTo>
                    <a:pt x="900" y="85"/>
                  </a:lnTo>
                  <a:lnTo>
                    <a:pt x="898" y="95"/>
                  </a:lnTo>
                  <a:lnTo>
                    <a:pt x="877" y="128"/>
                  </a:lnTo>
                  <a:lnTo>
                    <a:pt x="867" y="160"/>
                  </a:lnTo>
                  <a:lnTo>
                    <a:pt x="870" y="179"/>
                  </a:lnTo>
                  <a:lnTo>
                    <a:pt x="889" y="182"/>
                  </a:lnTo>
                  <a:lnTo>
                    <a:pt x="909" y="171"/>
                  </a:lnTo>
                  <a:lnTo>
                    <a:pt x="927" y="190"/>
                  </a:lnTo>
                  <a:lnTo>
                    <a:pt x="940" y="193"/>
                  </a:lnTo>
                  <a:lnTo>
                    <a:pt x="945" y="194"/>
                  </a:lnTo>
                  <a:lnTo>
                    <a:pt x="956" y="203"/>
                  </a:lnTo>
                  <a:lnTo>
                    <a:pt x="960" y="203"/>
                  </a:lnTo>
                  <a:lnTo>
                    <a:pt x="972" y="201"/>
                  </a:lnTo>
                  <a:lnTo>
                    <a:pt x="978" y="202"/>
                  </a:lnTo>
                  <a:lnTo>
                    <a:pt x="1011" y="218"/>
                  </a:lnTo>
                  <a:lnTo>
                    <a:pt x="1035" y="226"/>
                  </a:lnTo>
                  <a:lnTo>
                    <a:pt x="1049" y="238"/>
                  </a:lnTo>
                  <a:lnTo>
                    <a:pt x="1047" y="248"/>
                  </a:lnTo>
                  <a:lnTo>
                    <a:pt x="1039" y="257"/>
                  </a:lnTo>
                  <a:lnTo>
                    <a:pt x="1046" y="280"/>
                  </a:lnTo>
                  <a:lnTo>
                    <a:pt x="1039" y="285"/>
                  </a:lnTo>
                  <a:lnTo>
                    <a:pt x="1030" y="292"/>
                  </a:lnTo>
                  <a:lnTo>
                    <a:pt x="1061" y="300"/>
                  </a:lnTo>
                  <a:lnTo>
                    <a:pt x="1065" y="322"/>
                  </a:lnTo>
                  <a:lnTo>
                    <a:pt x="1062" y="328"/>
                  </a:lnTo>
                  <a:lnTo>
                    <a:pt x="1061" y="338"/>
                  </a:lnTo>
                  <a:lnTo>
                    <a:pt x="1041" y="335"/>
                  </a:lnTo>
                  <a:lnTo>
                    <a:pt x="1035" y="342"/>
                  </a:lnTo>
                  <a:lnTo>
                    <a:pt x="1046" y="348"/>
                  </a:lnTo>
                  <a:lnTo>
                    <a:pt x="1049" y="346"/>
                  </a:lnTo>
                  <a:lnTo>
                    <a:pt x="1049" y="351"/>
                  </a:lnTo>
                  <a:lnTo>
                    <a:pt x="1035" y="359"/>
                  </a:lnTo>
                  <a:lnTo>
                    <a:pt x="1030" y="359"/>
                  </a:lnTo>
                  <a:lnTo>
                    <a:pt x="1030" y="366"/>
                  </a:lnTo>
                  <a:lnTo>
                    <a:pt x="1035" y="373"/>
                  </a:lnTo>
                  <a:lnTo>
                    <a:pt x="1058" y="375"/>
                  </a:lnTo>
                  <a:lnTo>
                    <a:pt x="1069" y="377"/>
                  </a:lnTo>
                  <a:lnTo>
                    <a:pt x="1076" y="386"/>
                  </a:lnTo>
                  <a:lnTo>
                    <a:pt x="1061" y="407"/>
                  </a:lnTo>
                  <a:lnTo>
                    <a:pt x="1049" y="407"/>
                  </a:lnTo>
                  <a:lnTo>
                    <a:pt x="1027" y="397"/>
                  </a:lnTo>
                  <a:lnTo>
                    <a:pt x="1027" y="410"/>
                  </a:lnTo>
                  <a:lnTo>
                    <a:pt x="1042" y="417"/>
                  </a:lnTo>
                  <a:lnTo>
                    <a:pt x="1058" y="426"/>
                  </a:lnTo>
                  <a:lnTo>
                    <a:pt x="1069" y="420"/>
                  </a:lnTo>
                  <a:lnTo>
                    <a:pt x="1085" y="412"/>
                  </a:lnTo>
                  <a:lnTo>
                    <a:pt x="1101" y="412"/>
                  </a:lnTo>
                  <a:lnTo>
                    <a:pt x="1124" y="412"/>
                  </a:lnTo>
                  <a:lnTo>
                    <a:pt x="1144" y="461"/>
                  </a:lnTo>
                  <a:lnTo>
                    <a:pt x="1129" y="473"/>
                  </a:lnTo>
                  <a:lnTo>
                    <a:pt x="1125" y="473"/>
                  </a:lnTo>
                  <a:lnTo>
                    <a:pt x="1127" y="48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5054404.375607.6253.253.55"/>
            <p:cNvSpPr/>
            <p:nvPr/>
          </p:nvSpPr>
          <p:spPr>
            <a:xfrm>
              <a:off x="7927200" y="4114080"/>
              <a:ext cx="72720" cy="57600"/>
            </a:xfrm>
            <a:custGeom>
              <a:avLst/>
              <a:gdLst/>
              <a:ahLst/>
              <a:rect l="l" t="t" r="r" b="b"/>
              <a:pathLst>
                <a:path w="74" h="69">
                  <a:moveTo>
                    <a:pt x="18" y="69"/>
                  </a:moveTo>
                  <a:lnTo>
                    <a:pt x="26" y="40"/>
                  </a:lnTo>
                  <a:lnTo>
                    <a:pt x="0" y="24"/>
                  </a:lnTo>
                  <a:lnTo>
                    <a:pt x="31" y="24"/>
                  </a:lnTo>
                  <a:lnTo>
                    <a:pt x="39" y="0"/>
                  </a:lnTo>
                  <a:lnTo>
                    <a:pt x="47" y="24"/>
                  </a:lnTo>
                  <a:lnTo>
                    <a:pt x="74" y="24"/>
                  </a:lnTo>
                  <a:lnTo>
                    <a:pt x="51" y="40"/>
                  </a:lnTo>
                  <a:lnTo>
                    <a:pt x="58" y="69"/>
                  </a:lnTo>
                  <a:lnTo>
                    <a:pt x="39" y="47"/>
                  </a:lnTo>
                  <a:lnTo>
                    <a:pt x="18" y="6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5046375.625581.527.12542.3755"/>
            <p:cNvSpPr/>
            <p:nvPr/>
          </p:nvSpPr>
          <p:spPr>
            <a:xfrm>
              <a:off x="7396560" y="3585600"/>
              <a:ext cx="863280" cy="498240"/>
            </a:xfrm>
            <a:custGeom>
              <a:avLst/>
              <a:gdLst/>
              <a:ahLst/>
              <a:rect l="l" t="t" r="r" b="b"/>
              <a:pathLst>
                <a:path w="885" h="568">
                  <a:moveTo>
                    <a:pt x="221" y="539"/>
                  </a:moveTo>
                  <a:lnTo>
                    <a:pt x="619" y="461"/>
                  </a:lnTo>
                  <a:lnTo>
                    <a:pt x="748" y="437"/>
                  </a:lnTo>
                  <a:lnTo>
                    <a:pt x="749" y="435"/>
                  </a:lnTo>
                  <a:lnTo>
                    <a:pt x="755" y="431"/>
                  </a:lnTo>
                  <a:lnTo>
                    <a:pt x="756" y="424"/>
                  </a:lnTo>
                  <a:lnTo>
                    <a:pt x="772" y="412"/>
                  </a:lnTo>
                  <a:lnTo>
                    <a:pt x="783" y="411"/>
                  </a:lnTo>
                  <a:lnTo>
                    <a:pt x="798" y="412"/>
                  </a:lnTo>
                  <a:lnTo>
                    <a:pt x="834" y="390"/>
                  </a:lnTo>
                  <a:lnTo>
                    <a:pt x="837" y="365"/>
                  </a:lnTo>
                  <a:lnTo>
                    <a:pt x="861" y="344"/>
                  </a:lnTo>
                  <a:lnTo>
                    <a:pt x="884" y="330"/>
                  </a:lnTo>
                  <a:lnTo>
                    <a:pt x="885" y="325"/>
                  </a:lnTo>
                  <a:lnTo>
                    <a:pt x="866" y="310"/>
                  </a:lnTo>
                  <a:lnTo>
                    <a:pt x="858" y="301"/>
                  </a:lnTo>
                  <a:lnTo>
                    <a:pt x="843" y="297"/>
                  </a:lnTo>
                  <a:lnTo>
                    <a:pt x="838" y="290"/>
                  </a:lnTo>
                  <a:lnTo>
                    <a:pt x="825" y="287"/>
                  </a:lnTo>
                  <a:lnTo>
                    <a:pt x="821" y="266"/>
                  </a:lnTo>
                  <a:lnTo>
                    <a:pt x="799" y="262"/>
                  </a:lnTo>
                  <a:lnTo>
                    <a:pt x="798" y="259"/>
                  </a:lnTo>
                  <a:lnTo>
                    <a:pt x="798" y="223"/>
                  </a:lnTo>
                  <a:lnTo>
                    <a:pt x="804" y="218"/>
                  </a:lnTo>
                  <a:lnTo>
                    <a:pt x="803" y="200"/>
                  </a:lnTo>
                  <a:lnTo>
                    <a:pt x="794" y="189"/>
                  </a:lnTo>
                  <a:lnTo>
                    <a:pt x="794" y="185"/>
                  </a:lnTo>
                  <a:lnTo>
                    <a:pt x="796" y="180"/>
                  </a:lnTo>
                  <a:lnTo>
                    <a:pt x="810" y="163"/>
                  </a:lnTo>
                  <a:lnTo>
                    <a:pt x="815" y="132"/>
                  </a:lnTo>
                  <a:lnTo>
                    <a:pt x="815" y="124"/>
                  </a:lnTo>
                  <a:lnTo>
                    <a:pt x="826" y="109"/>
                  </a:lnTo>
                  <a:lnTo>
                    <a:pt x="834" y="107"/>
                  </a:lnTo>
                  <a:lnTo>
                    <a:pt x="823" y="93"/>
                  </a:lnTo>
                  <a:lnTo>
                    <a:pt x="784" y="89"/>
                  </a:lnTo>
                  <a:lnTo>
                    <a:pt x="783" y="85"/>
                  </a:lnTo>
                  <a:lnTo>
                    <a:pt x="779" y="82"/>
                  </a:lnTo>
                  <a:lnTo>
                    <a:pt x="775" y="69"/>
                  </a:lnTo>
                  <a:lnTo>
                    <a:pt x="760" y="32"/>
                  </a:lnTo>
                  <a:lnTo>
                    <a:pt x="748" y="27"/>
                  </a:lnTo>
                  <a:lnTo>
                    <a:pt x="743" y="23"/>
                  </a:lnTo>
                  <a:lnTo>
                    <a:pt x="741" y="24"/>
                  </a:lnTo>
                  <a:lnTo>
                    <a:pt x="735" y="22"/>
                  </a:lnTo>
                  <a:lnTo>
                    <a:pt x="729" y="9"/>
                  </a:lnTo>
                  <a:lnTo>
                    <a:pt x="718" y="0"/>
                  </a:lnTo>
                  <a:lnTo>
                    <a:pt x="110" y="124"/>
                  </a:lnTo>
                  <a:lnTo>
                    <a:pt x="98" y="75"/>
                  </a:lnTo>
                  <a:lnTo>
                    <a:pt x="64" y="107"/>
                  </a:lnTo>
                  <a:lnTo>
                    <a:pt x="59" y="110"/>
                  </a:lnTo>
                  <a:lnTo>
                    <a:pt x="54" y="105"/>
                  </a:lnTo>
                  <a:lnTo>
                    <a:pt x="48" y="105"/>
                  </a:lnTo>
                  <a:lnTo>
                    <a:pt x="37" y="122"/>
                  </a:lnTo>
                  <a:lnTo>
                    <a:pt x="15" y="145"/>
                  </a:lnTo>
                  <a:lnTo>
                    <a:pt x="0" y="153"/>
                  </a:lnTo>
                  <a:lnTo>
                    <a:pt x="45" y="398"/>
                  </a:lnTo>
                  <a:lnTo>
                    <a:pt x="76" y="568"/>
                  </a:lnTo>
                  <a:lnTo>
                    <a:pt x="221" y="53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5047380.7561921.8759.8755"/>
            <p:cNvSpPr/>
            <p:nvPr/>
          </p:nvSpPr>
          <p:spPr>
            <a:xfrm>
              <a:off x="8160480" y="3680640"/>
              <a:ext cx="200160" cy="399600"/>
            </a:xfrm>
            <a:custGeom>
              <a:avLst/>
              <a:gdLst/>
              <a:ahLst/>
              <a:rect l="l" t="t" r="r" b="b"/>
              <a:pathLst>
                <a:path w="207" h="458">
                  <a:moveTo>
                    <a:pt x="14" y="305"/>
                  </a:moveTo>
                  <a:lnTo>
                    <a:pt x="0" y="339"/>
                  </a:lnTo>
                  <a:lnTo>
                    <a:pt x="0" y="346"/>
                  </a:lnTo>
                  <a:lnTo>
                    <a:pt x="11" y="344"/>
                  </a:lnTo>
                  <a:lnTo>
                    <a:pt x="16" y="356"/>
                  </a:lnTo>
                  <a:lnTo>
                    <a:pt x="30" y="374"/>
                  </a:lnTo>
                  <a:lnTo>
                    <a:pt x="41" y="386"/>
                  </a:lnTo>
                  <a:lnTo>
                    <a:pt x="74" y="402"/>
                  </a:lnTo>
                  <a:lnTo>
                    <a:pt x="86" y="405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20" y="433"/>
                  </a:lnTo>
                  <a:lnTo>
                    <a:pt x="118" y="449"/>
                  </a:lnTo>
                  <a:lnTo>
                    <a:pt x="128" y="458"/>
                  </a:lnTo>
                  <a:lnTo>
                    <a:pt x="133" y="445"/>
                  </a:lnTo>
                  <a:lnTo>
                    <a:pt x="145" y="425"/>
                  </a:lnTo>
                  <a:lnTo>
                    <a:pt x="145" y="402"/>
                  </a:lnTo>
                  <a:lnTo>
                    <a:pt x="163" y="378"/>
                  </a:lnTo>
                  <a:lnTo>
                    <a:pt x="171" y="351"/>
                  </a:lnTo>
                  <a:lnTo>
                    <a:pt x="192" y="321"/>
                  </a:lnTo>
                  <a:lnTo>
                    <a:pt x="203" y="304"/>
                  </a:lnTo>
                  <a:lnTo>
                    <a:pt x="207" y="284"/>
                  </a:lnTo>
                  <a:lnTo>
                    <a:pt x="207" y="266"/>
                  </a:lnTo>
                  <a:lnTo>
                    <a:pt x="207" y="203"/>
                  </a:lnTo>
                  <a:lnTo>
                    <a:pt x="200" y="155"/>
                  </a:lnTo>
                  <a:lnTo>
                    <a:pt x="191" y="139"/>
                  </a:lnTo>
                  <a:lnTo>
                    <a:pt x="170" y="143"/>
                  </a:lnTo>
                  <a:lnTo>
                    <a:pt x="161" y="152"/>
                  </a:lnTo>
                  <a:lnTo>
                    <a:pt x="153" y="144"/>
                  </a:lnTo>
                  <a:lnTo>
                    <a:pt x="149" y="143"/>
                  </a:lnTo>
                  <a:lnTo>
                    <a:pt x="144" y="144"/>
                  </a:lnTo>
                  <a:lnTo>
                    <a:pt x="139" y="143"/>
                  </a:lnTo>
                  <a:lnTo>
                    <a:pt x="139" y="136"/>
                  </a:lnTo>
                  <a:lnTo>
                    <a:pt x="151" y="112"/>
                  </a:lnTo>
                  <a:lnTo>
                    <a:pt x="159" y="111"/>
                  </a:lnTo>
                  <a:lnTo>
                    <a:pt x="165" y="109"/>
                  </a:lnTo>
                  <a:lnTo>
                    <a:pt x="165" y="90"/>
                  </a:lnTo>
                  <a:lnTo>
                    <a:pt x="170" y="78"/>
                  </a:lnTo>
                  <a:lnTo>
                    <a:pt x="175" y="73"/>
                  </a:lnTo>
                  <a:lnTo>
                    <a:pt x="183" y="62"/>
                  </a:lnTo>
                  <a:lnTo>
                    <a:pt x="175" y="39"/>
                  </a:lnTo>
                  <a:lnTo>
                    <a:pt x="50" y="0"/>
                  </a:lnTo>
                  <a:lnTo>
                    <a:pt x="42" y="2"/>
                  </a:lnTo>
                  <a:lnTo>
                    <a:pt x="31" y="17"/>
                  </a:lnTo>
                  <a:lnTo>
                    <a:pt x="31" y="25"/>
                  </a:lnTo>
                  <a:lnTo>
                    <a:pt x="26" y="56"/>
                  </a:lnTo>
                  <a:lnTo>
                    <a:pt x="12" y="73"/>
                  </a:lnTo>
                  <a:lnTo>
                    <a:pt x="10" y="78"/>
                  </a:lnTo>
                  <a:lnTo>
                    <a:pt x="10" y="82"/>
                  </a:lnTo>
                  <a:lnTo>
                    <a:pt x="19" y="93"/>
                  </a:lnTo>
                  <a:lnTo>
                    <a:pt x="20" y="111"/>
                  </a:lnTo>
                  <a:lnTo>
                    <a:pt x="14" y="116"/>
                  </a:lnTo>
                  <a:lnTo>
                    <a:pt x="14" y="152"/>
                  </a:lnTo>
                  <a:lnTo>
                    <a:pt x="15" y="155"/>
                  </a:lnTo>
                  <a:lnTo>
                    <a:pt x="37" y="159"/>
                  </a:lnTo>
                  <a:lnTo>
                    <a:pt x="41" y="180"/>
                  </a:lnTo>
                  <a:lnTo>
                    <a:pt x="54" y="183"/>
                  </a:lnTo>
                  <a:lnTo>
                    <a:pt x="59" y="190"/>
                  </a:lnTo>
                  <a:lnTo>
                    <a:pt x="74" y="194"/>
                  </a:lnTo>
                  <a:lnTo>
                    <a:pt x="82" y="203"/>
                  </a:lnTo>
                  <a:lnTo>
                    <a:pt x="101" y="218"/>
                  </a:lnTo>
                  <a:lnTo>
                    <a:pt x="100" y="223"/>
                  </a:lnTo>
                  <a:lnTo>
                    <a:pt x="77" y="237"/>
                  </a:lnTo>
                  <a:lnTo>
                    <a:pt x="53" y="258"/>
                  </a:lnTo>
                  <a:lnTo>
                    <a:pt x="50" y="283"/>
                  </a:lnTo>
                  <a:lnTo>
                    <a:pt x="14" y="30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5048370628.12512.12512.55"/>
            <p:cNvSpPr/>
            <p:nvPr/>
          </p:nvSpPr>
          <p:spPr>
            <a:xfrm>
              <a:off x="8345880" y="3484080"/>
              <a:ext cx="254520" cy="222480"/>
            </a:xfrm>
            <a:custGeom>
              <a:avLst/>
              <a:gdLst/>
              <a:ahLst/>
              <a:rect l="l" t="t" r="r" b="b"/>
              <a:pathLst>
                <a:path w="260" h="255">
                  <a:moveTo>
                    <a:pt x="0" y="55"/>
                  </a:moveTo>
                  <a:lnTo>
                    <a:pt x="85" y="31"/>
                  </a:lnTo>
                  <a:lnTo>
                    <a:pt x="96" y="40"/>
                  </a:lnTo>
                  <a:lnTo>
                    <a:pt x="100" y="39"/>
                  </a:lnTo>
                  <a:lnTo>
                    <a:pt x="101" y="31"/>
                  </a:lnTo>
                  <a:lnTo>
                    <a:pt x="230" y="0"/>
                  </a:lnTo>
                  <a:lnTo>
                    <a:pt x="260" y="108"/>
                  </a:lnTo>
                  <a:lnTo>
                    <a:pt x="256" y="116"/>
                  </a:lnTo>
                  <a:lnTo>
                    <a:pt x="254" y="121"/>
                  </a:lnTo>
                  <a:lnTo>
                    <a:pt x="254" y="126"/>
                  </a:lnTo>
                  <a:lnTo>
                    <a:pt x="256" y="129"/>
                  </a:lnTo>
                  <a:lnTo>
                    <a:pt x="238" y="134"/>
                  </a:lnTo>
                  <a:lnTo>
                    <a:pt x="196" y="149"/>
                  </a:lnTo>
                  <a:lnTo>
                    <a:pt x="184" y="149"/>
                  </a:lnTo>
                  <a:lnTo>
                    <a:pt x="179" y="152"/>
                  </a:lnTo>
                  <a:lnTo>
                    <a:pt x="179" y="164"/>
                  </a:lnTo>
                  <a:lnTo>
                    <a:pt x="172" y="165"/>
                  </a:lnTo>
                  <a:lnTo>
                    <a:pt x="149" y="169"/>
                  </a:lnTo>
                  <a:lnTo>
                    <a:pt x="113" y="186"/>
                  </a:lnTo>
                  <a:lnTo>
                    <a:pt x="111" y="177"/>
                  </a:lnTo>
                  <a:lnTo>
                    <a:pt x="88" y="202"/>
                  </a:lnTo>
                  <a:lnTo>
                    <a:pt x="37" y="243"/>
                  </a:lnTo>
                  <a:lnTo>
                    <a:pt x="19" y="255"/>
                  </a:lnTo>
                  <a:lnTo>
                    <a:pt x="6" y="239"/>
                  </a:lnTo>
                  <a:lnTo>
                    <a:pt x="27" y="216"/>
                  </a:lnTo>
                  <a:lnTo>
                    <a:pt x="27" y="203"/>
                  </a:lnTo>
                  <a:lnTo>
                    <a:pt x="15" y="19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5049369.375639.12576.3755"/>
            <p:cNvSpPr/>
            <p:nvPr/>
          </p:nvSpPr>
          <p:spPr>
            <a:xfrm>
              <a:off x="8569080" y="3473280"/>
              <a:ext cx="128880" cy="127800"/>
            </a:xfrm>
            <a:custGeom>
              <a:avLst/>
              <a:gdLst/>
              <a:ahLst/>
              <a:rect l="l" t="t" r="r" b="b"/>
              <a:pathLst>
                <a:path w="133" h="146">
                  <a:moveTo>
                    <a:pt x="0" y="13"/>
                  </a:moveTo>
                  <a:lnTo>
                    <a:pt x="30" y="121"/>
                  </a:lnTo>
                  <a:lnTo>
                    <a:pt x="26" y="129"/>
                  </a:lnTo>
                  <a:lnTo>
                    <a:pt x="24" y="134"/>
                  </a:lnTo>
                  <a:lnTo>
                    <a:pt x="24" y="139"/>
                  </a:lnTo>
                  <a:lnTo>
                    <a:pt x="26" y="142"/>
                  </a:lnTo>
                  <a:lnTo>
                    <a:pt x="31" y="146"/>
                  </a:lnTo>
                  <a:lnTo>
                    <a:pt x="56" y="127"/>
                  </a:lnTo>
                  <a:lnTo>
                    <a:pt x="75" y="114"/>
                  </a:lnTo>
                  <a:lnTo>
                    <a:pt x="75" y="100"/>
                  </a:lnTo>
                  <a:lnTo>
                    <a:pt x="73" y="94"/>
                  </a:lnTo>
                  <a:lnTo>
                    <a:pt x="73" y="74"/>
                  </a:lnTo>
                  <a:lnTo>
                    <a:pt x="83" y="63"/>
                  </a:lnTo>
                  <a:lnTo>
                    <a:pt x="89" y="70"/>
                  </a:lnTo>
                  <a:lnTo>
                    <a:pt x="89" y="80"/>
                  </a:lnTo>
                  <a:lnTo>
                    <a:pt x="89" y="100"/>
                  </a:lnTo>
                  <a:lnTo>
                    <a:pt x="93" y="109"/>
                  </a:lnTo>
                  <a:lnTo>
                    <a:pt x="102" y="106"/>
                  </a:lnTo>
                  <a:lnTo>
                    <a:pt x="102" y="94"/>
                  </a:lnTo>
                  <a:lnTo>
                    <a:pt x="108" y="94"/>
                  </a:lnTo>
                  <a:lnTo>
                    <a:pt x="114" y="82"/>
                  </a:lnTo>
                  <a:lnTo>
                    <a:pt x="129" y="80"/>
                  </a:lnTo>
                  <a:lnTo>
                    <a:pt x="133" y="80"/>
                  </a:lnTo>
                  <a:lnTo>
                    <a:pt x="120" y="71"/>
                  </a:lnTo>
                  <a:lnTo>
                    <a:pt x="120" y="63"/>
                  </a:lnTo>
                  <a:lnTo>
                    <a:pt x="112" y="63"/>
                  </a:lnTo>
                  <a:lnTo>
                    <a:pt x="109" y="56"/>
                  </a:lnTo>
                  <a:lnTo>
                    <a:pt x="99" y="51"/>
                  </a:lnTo>
                  <a:lnTo>
                    <a:pt x="99" y="44"/>
                  </a:lnTo>
                  <a:lnTo>
                    <a:pt x="75" y="41"/>
                  </a:lnTo>
                  <a:lnTo>
                    <a:pt x="66" y="24"/>
                  </a:lnTo>
                  <a:lnTo>
                    <a:pt x="54" y="17"/>
                  </a:lnTo>
                  <a:lnTo>
                    <a:pt x="4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5050360.875627.7512.2524.1255"/>
            <p:cNvSpPr/>
            <p:nvPr/>
          </p:nvSpPr>
          <p:spPr>
            <a:xfrm>
              <a:off x="8337600" y="3317400"/>
              <a:ext cx="491400" cy="224280"/>
            </a:xfrm>
            <a:custGeom>
              <a:avLst/>
              <a:gdLst/>
              <a:ahLst/>
              <a:rect l="l" t="t" r="r" b="b"/>
              <a:pathLst>
                <a:path w="505" h="259">
                  <a:moveTo>
                    <a:pt x="2" y="108"/>
                  </a:moveTo>
                  <a:lnTo>
                    <a:pt x="108" y="89"/>
                  </a:lnTo>
                  <a:lnTo>
                    <a:pt x="268" y="48"/>
                  </a:lnTo>
                  <a:lnTo>
                    <a:pt x="269" y="46"/>
                  </a:lnTo>
                  <a:lnTo>
                    <a:pt x="273" y="43"/>
                  </a:lnTo>
                  <a:lnTo>
                    <a:pt x="274" y="46"/>
                  </a:lnTo>
                  <a:lnTo>
                    <a:pt x="281" y="43"/>
                  </a:lnTo>
                  <a:lnTo>
                    <a:pt x="274" y="27"/>
                  </a:lnTo>
                  <a:lnTo>
                    <a:pt x="290" y="27"/>
                  </a:lnTo>
                  <a:lnTo>
                    <a:pt x="304" y="4"/>
                  </a:lnTo>
                  <a:lnTo>
                    <a:pt x="313" y="0"/>
                  </a:lnTo>
                  <a:lnTo>
                    <a:pt x="325" y="4"/>
                  </a:lnTo>
                  <a:lnTo>
                    <a:pt x="331" y="27"/>
                  </a:lnTo>
                  <a:lnTo>
                    <a:pt x="348" y="43"/>
                  </a:lnTo>
                  <a:lnTo>
                    <a:pt x="352" y="52"/>
                  </a:lnTo>
                  <a:lnTo>
                    <a:pt x="350" y="59"/>
                  </a:lnTo>
                  <a:lnTo>
                    <a:pt x="343" y="65"/>
                  </a:lnTo>
                  <a:lnTo>
                    <a:pt x="333" y="82"/>
                  </a:lnTo>
                  <a:lnTo>
                    <a:pt x="327" y="101"/>
                  </a:lnTo>
                  <a:lnTo>
                    <a:pt x="328" y="112"/>
                  </a:lnTo>
                  <a:lnTo>
                    <a:pt x="347" y="112"/>
                  </a:lnTo>
                  <a:lnTo>
                    <a:pt x="366" y="121"/>
                  </a:lnTo>
                  <a:lnTo>
                    <a:pt x="394" y="151"/>
                  </a:lnTo>
                  <a:lnTo>
                    <a:pt x="402" y="172"/>
                  </a:lnTo>
                  <a:lnTo>
                    <a:pt x="419" y="185"/>
                  </a:lnTo>
                  <a:lnTo>
                    <a:pt x="454" y="187"/>
                  </a:lnTo>
                  <a:lnTo>
                    <a:pt x="473" y="181"/>
                  </a:lnTo>
                  <a:lnTo>
                    <a:pt x="485" y="160"/>
                  </a:lnTo>
                  <a:lnTo>
                    <a:pt x="480" y="152"/>
                  </a:lnTo>
                  <a:lnTo>
                    <a:pt x="468" y="141"/>
                  </a:lnTo>
                  <a:lnTo>
                    <a:pt x="448" y="130"/>
                  </a:lnTo>
                  <a:lnTo>
                    <a:pt x="450" y="125"/>
                  </a:lnTo>
                  <a:lnTo>
                    <a:pt x="465" y="125"/>
                  </a:lnTo>
                  <a:lnTo>
                    <a:pt x="470" y="125"/>
                  </a:lnTo>
                  <a:lnTo>
                    <a:pt x="491" y="159"/>
                  </a:lnTo>
                  <a:lnTo>
                    <a:pt x="505" y="187"/>
                  </a:lnTo>
                  <a:lnTo>
                    <a:pt x="504" y="206"/>
                  </a:lnTo>
                  <a:lnTo>
                    <a:pt x="491" y="194"/>
                  </a:lnTo>
                  <a:lnTo>
                    <a:pt x="473" y="207"/>
                  </a:lnTo>
                  <a:lnTo>
                    <a:pt x="450" y="218"/>
                  </a:lnTo>
                  <a:lnTo>
                    <a:pt x="425" y="238"/>
                  </a:lnTo>
                  <a:lnTo>
                    <a:pt x="418" y="238"/>
                  </a:lnTo>
                  <a:lnTo>
                    <a:pt x="410" y="232"/>
                  </a:lnTo>
                  <a:lnTo>
                    <a:pt x="410" y="223"/>
                  </a:lnTo>
                  <a:lnTo>
                    <a:pt x="407" y="208"/>
                  </a:lnTo>
                  <a:lnTo>
                    <a:pt x="399" y="208"/>
                  </a:lnTo>
                  <a:lnTo>
                    <a:pt x="391" y="232"/>
                  </a:lnTo>
                  <a:lnTo>
                    <a:pt x="374" y="253"/>
                  </a:lnTo>
                  <a:lnTo>
                    <a:pt x="371" y="259"/>
                  </a:lnTo>
                  <a:lnTo>
                    <a:pt x="358" y="250"/>
                  </a:lnTo>
                  <a:lnTo>
                    <a:pt x="358" y="242"/>
                  </a:lnTo>
                  <a:lnTo>
                    <a:pt x="350" y="242"/>
                  </a:lnTo>
                  <a:lnTo>
                    <a:pt x="347" y="235"/>
                  </a:lnTo>
                  <a:lnTo>
                    <a:pt x="337" y="230"/>
                  </a:lnTo>
                  <a:lnTo>
                    <a:pt x="337" y="223"/>
                  </a:lnTo>
                  <a:lnTo>
                    <a:pt x="313" y="220"/>
                  </a:lnTo>
                  <a:lnTo>
                    <a:pt x="304" y="203"/>
                  </a:lnTo>
                  <a:lnTo>
                    <a:pt x="292" y="196"/>
                  </a:lnTo>
                  <a:lnTo>
                    <a:pt x="286" y="179"/>
                  </a:lnTo>
                  <a:lnTo>
                    <a:pt x="238" y="192"/>
                  </a:lnTo>
                  <a:lnTo>
                    <a:pt x="109" y="223"/>
                  </a:lnTo>
                  <a:lnTo>
                    <a:pt x="108" y="231"/>
                  </a:lnTo>
                  <a:lnTo>
                    <a:pt x="104" y="232"/>
                  </a:lnTo>
                  <a:lnTo>
                    <a:pt x="93" y="223"/>
                  </a:lnTo>
                  <a:lnTo>
                    <a:pt x="8" y="247"/>
                  </a:lnTo>
                  <a:lnTo>
                    <a:pt x="0" y="242"/>
                  </a:lnTo>
                  <a:lnTo>
                    <a:pt x="2" y="108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5053354.125585.517.2522.6255"/>
            <p:cNvSpPr/>
            <p:nvPr/>
          </p:nvSpPr>
          <p:spPr>
            <a:xfrm>
              <a:off x="7479000" y="3192840"/>
              <a:ext cx="459720" cy="317520"/>
            </a:xfrm>
            <a:custGeom>
              <a:avLst/>
              <a:gdLst/>
              <a:ahLst/>
              <a:rect l="l" t="t" r="r" b="b"/>
              <a:pathLst>
                <a:path w="475" h="362">
                  <a:moveTo>
                    <a:pt x="468" y="0"/>
                  </a:moveTo>
                  <a:lnTo>
                    <a:pt x="356" y="102"/>
                  </a:lnTo>
                  <a:lnTo>
                    <a:pt x="323" y="102"/>
                  </a:lnTo>
                  <a:lnTo>
                    <a:pt x="305" y="121"/>
                  </a:lnTo>
                  <a:lnTo>
                    <a:pt x="319" y="144"/>
                  </a:lnTo>
                  <a:lnTo>
                    <a:pt x="324" y="160"/>
                  </a:lnTo>
                  <a:lnTo>
                    <a:pt x="240" y="152"/>
                  </a:lnTo>
                  <a:lnTo>
                    <a:pt x="111" y="205"/>
                  </a:lnTo>
                  <a:lnTo>
                    <a:pt x="22" y="284"/>
                  </a:lnTo>
                  <a:lnTo>
                    <a:pt x="0" y="342"/>
                  </a:lnTo>
                  <a:lnTo>
                    <a:pt x="29" y="362"/>
                  </a:lnTo>
                  <a:lnTo>
                    <a:pt x="86" y="344"/>
                  </a:lnTo>
                  <a:lnTo>
                    <a:pt x="92" y="316"/>
                  </a:lnTo>
                  <a:lnTo>
                    <a:pt x="112" y="303"/>
                  </a:lnTo>
                  <a:lnTo>
                    <a:pt x="151" y="287"/>
                  </a:lnTo>
                  <a:lnTo>
                    <a:pt x="190" y="277"/>
                  </a:lnTo>
                  <a:lnTo>
                    <a:pt x="225" y="270"/>
                  </a:lnTo>
                  <a:lnTo>
                    <a:pt x="245" y="277"/>
                  </a:lnTo>
                  <a:lnTo>
                    <a:pt x="272" y="287"/>
                  </a:lnTo>
                  <a:lnTo>
                    <a:pt x="343" y="268"/>
                  </a:lnTo>
                  <a:lnTo>
                    <a:pt x="374" y="254"/>
                  </a:lnTo>
                  <a:lnTo>
                    <a:pt x="417" y="210"/>
                  </a:lnTo>
                  <a:lnTo>
                    <a:pt x="448" y="201"/>
                  </a:lnTo>
                  <a:lnTo>
                    <a:pt x="450" y="174"/>
                  </a:lnTo>
                  <a:lnTo>
                    <a:pt x="440" y="155"/>
                  </a:lnTo>
                  <a:lnTo>
                    <a:pt x="437" y="141"/>
                  </a:lnTo>
                  <a:lnTo>
                    <a:pt x="445" y="133"/>
                  </a:lnTo>
                  <a:lnTo>
                    <a:pt x="444" y="121"/>
                  </a:lnTo>
                  <a:lnTo>
                    <a:pt x="436" y="116"/>
                  </a:lnTo>
                  <a:lnTo>
                    <a:pt x="420" y="116"/>
                  </a:lnTo>
                  <a:lnTo>
                    <a:pt x="414" y="115"/>
                  </a:lnTo>
                  <a:lnTo>
                    <a:pt x="409" y="100"/>
                  </a:lnTo>
                  <a:lnTo>
                    <a:pt x="411" y="86"/>
                  </a:lnTo>
                  <a:lnTo>
                    <a:pt x="457" y="43"/>
                  </a:lnTo>
                  <a:lnTo>
                    <a:pt x="465" y="31"/>
                  </a:lnTo>
                  <a:lnTo>
                    <a:pt x="475" y="13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5055343.25622.2522.62512.55"/>
            <p:cNvSpPr/>
            <p:nvPr/>
          </p:nvSpPr>
          <p:spPr>
            <a:xfrm>
              <a:off x="8226720" y="2994480"/>
              <a:ext cx="254880" cy="414000"/>
            </a:xfrm>
            <a:custGeom>
              <a:avLst/>
              <a:gdLst/>
              <a:ahLst/>
              <a:rect l="l" t="t" r="r" b="b"/>
              <a:pathLst>
                <a:path w="260" h="475">
                  <a:moveTo>
                    <a:pt x="0" y="61"/>
                  </a:moveTo>
                  <a:lnTo>
                    <a:pt x="8" y="81"/>
                  </a:lnTo>
                  <a:lnTo>
                    <a:pt x="5" y="89"/>
                  </a:lnTo>
                  <a:lnTo>
                    <a:pt x="13" y="98"/>
                  </a:lnTo>
                  <a:lnTo>
                    <a:pt x="13" y="103"/>
                  </a:lnTo>
                  <a:lnTo>
                    <a:pt x="33" y="159"/>
                  </a:lnTo>
                  <a:lnTo>
                    <a:pt x="37" y="201"/>
                  </a:lnTo>
                  <a:lnTo>
                    <a:pt x="32" y="218"/>
                  </a:lnTo>
                  <a:lnTo>
                    <a:pt x="33" y="241"/>
                  </a:lnTo>
                  <a:lnTo>
                    <a:pt x="59" y="291"/>
                  </a:lnTo>
                  <a:lnTo>
                    <a:pt x="54" y="321"/>
                  </a:lnTo>
                  <a:lnTo>
                    <a:pt x="60" y="327"/>
                  </a:lnTo>
                  <a:lnTo>
                    <a:pt x="63" y="327"/>
                  </a:lnTo>
                  <a:lnTo>
                    <a:pt x="60" y="321"/>
                  </a:lnTo>
                  <a:lnTo>
                    <a:pt x="68" y="321"/>
                  </a:lnTo>
                  <a:lnTo>
                    <a:pt x="84" y="340"/>
                  </a:lnTo>
                  <a:lnTo>
                    <a:pt x="94" y="389"/>
                  </a:lnTo>
                  <a:lnTo>
                    <a:pt x="94" y="414"/>
                  </a:lnTo>
                  <a:lnTo>
                    <a:pt x="103" y="448"/>
                  </a:lnTo>
                  <a:lnTo>
                    <a:pt x="117" y="475"/>
                  </a:lnTo>
                  <a:lnTo>
                    <a:pt x="223" y="456"/>
                  </a:lnTo>
                  <a:lnTo>
                    <a:pt x="219" y="446"/>
                  </a:lnTo>
                  <a:lnTo>
                    <a:pt x="205" y="433"/>
                  </a:lnTo>
                  <a:lnTo>
                    <a:pt x="207" y="414"/>
                  </a:lnTo>
                  <a:lnTo>
                    <a:pt x="212" y="410"/>
                  </a:lnTo>
                  <a:lnTo>
                    <a:pt x="205" y="390"/>
                  </a:lnTo>
                  <a:lnTo>
                    <a:pt x="197" y="311"/>
                  </a:lnTo>
                  <a:lnTo>
                    <a:pt x="197" y="287"/>
                  </a:lnTo>
                  <a:lnTo>
                    <a:pt x="207" y="242"/>
                  </a:lnTo>
                  <a:lnTo>
                    <a:pt x="217" y="214"/>
                  </a:lnTo>
                  <a:lnTo>
                    <a:pt x="219" y="188"/>
                  </a:lnTo>
                  <a:lnTo>
                    <a:pt x="208" y="174"/>
                  </a:lnTo>
                  <a:lnTo>
                    <a:pt x="208" y="155"/>
                  </a:lnTo>
                  <a:lnTo>
                    <a:pt x="217" y="144"/>
                  </a:lnTo>
                  <a:lnTo>
                    <a:pt x="247" y="121"/>
                  </a:lnTo>
                  <a:lnTo>
                    <a:pt x="260" y="81"/>
                  </a:lnTo>
                  <a:lnTo>
                    <a:pt x="247" y="55"/>
                  </a:lnTo>
                  <a:lnTo>
                    <a:pt x="242" y="42"/>
                  </a:lnTo>
                  <a:lnTo>
                    <a:pt x="248" y="38"/>
                  </a:lnTo>
                  <a:lnTo>
                    <a:pt x="248" y="30"/>
                  </a:lnTo>
                  <a:lnTo>
                    <a:pt x="239" y="0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5056339.875631.62525.12511.755"/>
            <p:cNvSpPr/>
            <p:nvPr/>
          </p:nvSpPr>
          <p:spPr>
            <a:xfrm>
              <a:off x="8417160" y="2931480"/>
              <a:ext cx="237960" cy="461160"/>
            </a:xfrm>
            <a:custGeom>
              <a:avLst/>
              <a:gdLst/>
              <a:ahLst/>
              <a:rect l="l" t="t" r="r" b="b"/>
              <a:pathLst>
                <a:path w="245" h="528">
                  <a:moveTo>
                    <a:pt x="243" y="443"/>
                  </a:moveTo>
                  <a:lnTo>
                    <a:pt x="231" y="439"/>
                  </a:lnTo>
                  <a:lnTo>
                    <a:pt x="222" y="443"/>
                  </a:lnTo>
                  <a:lnTo>
                    <a:pt x="208" y="466"/>
                  </a:lnTo>
                  <a:lnTo>
                    <a:pt x="192" y="466"/>
                  </a:lnTo>
                  <a:lnTo>
                    <a:pt x="199" y="482"/>
                  </a:lnTo>
                  <a:lnTo>
                    <a:pt x="192" y="485"/>
                  </a:lnTo>
                  <a:lnTo>
                    <a:pt x="191" y="482"/>
                  </a:lnTo>
                  <a:lnTo>
                    <a:pt x="187" y="485"/>
                  </a:lnTo>
                  <a:lnTo>
                    <a:pt x="186" y="487"/>
                  </a:lnTo>
                  <a:lnTo>
                    <a:pt x="26" y="528"/>
                  </a:lnTo>
                  <a:lnTo>
                    <a:pt x="22" y="518"/>
                  </a:lnTo>
                  <a:lnTo>
                    <a:pt x="8" y="505"/>
                  </a:lnTo>
                  <a:lnTo>
                    <a:pt x="10" y="486"/>
                  </a:lnTo>
                  <a:lnTo>
                    <a:pt x="15" y="482"/>
                  </a:lnTo>
                  <a:lnTo>
                    <a:pt x="8" y="462"/>
                  </a:lnTo>
                  <a:lnTo>
                    <a:pt x="0" y="383"/>
                  </a:lnTo>
                  <a:lnTo>
                    <a:pt x="0" y="359"/>
                  </a:lnTo>
                  <a:lnTo>
                    <a:pt x="10" y="314"/>
                  </a:lnTo>
                  <a:lnTo>
                    <a:pt x="20" y="286"/>
                  </a:lnTo>
                  <a:lnTo>
                    <a:pt x="22" y="260"/>
                  </a:lnTo>
                  <a:lnTo>
                    <a:pt x="11" y="246"/>
                  </a:lnTo>
                  <a:lnTo>
                    <a:pt x="11" y="227"/>
                  </a:lnTo>
                  <a:lnTo>
                    <a:pt x="20" y="216"/>
                  </a:lnTo>
                  <a:lnTo>
                    <a:pt x="50" y="193"/>
                  </a:lnTo>
                  <a:lnTo>
                    <a:pt x="63" y="153"/>
                  </a:lnTo>
                  <a:lnTo>
                    <a:pt x="50" y="127"/>
                  </a:lnTo>
                  <a:lnTo>
                    <a:pt x="45" y="114"/>
                  </a:lnTo>
                  <a:lnTo>
                    <a:pt x="51" y="110"/>
                  </a:lnTo>
                  <a:lnTo>
                    <a:pt x="51" y="102"/>
                  </a:lnTo>
                  <a:lnTo>
                    <a:pt x="42" y="72"/>
                  </a:lnTo>
                  <a:lnTo>
                    <a:pt x="50" y="39"/>
                  </a:lnTo>
                  <a:lnTo>
                    <a:pt x="39" y="28"/>
                  </a:lnTo>
                  <a:lnTo>
                    <a:pt x="42" y="20"/>
                  </a:lnTo>
                  <a:lnTo>
                    <a:pt x="55" y="20"/>
                  </a:lnTo>
                  <a:lnTo>
                    <a:pt x="59" y="7"/>
                  </a:lnTo>
                  <a:lnTo>
                    <a:pt x="69" y="9"/>
                  </a:lnTo>
                  <a:lnTo>
                    <a:pt x="77" y="8"/>
                  </a:lnTo>
                  <a:lnTo>
                    <a:pt x="85" y="0"/>
                  </a:lnTo>
                  <a:lnTo>
                    <a:pt x="191" y="321"/>
                  </a:lnTo>
                  <a:lnTo>
                    <a:pt x="191" y="328"/>
                  </a:lnTo>
                  <a:lnTo>
                    <a:pt x="191" y="346"/>
                  </a:lnTo>
                  <a:lnTo>
                    <a:pt x="191" y="349"/>
                  </a:lnTo>
                  <a:lnTo>
                    <a:pt x="219" y="371"/>
                  </a:lnTo>
                  <a:lnTo>
                    <a:pt x="229" y="371"/>
                  </a:lnTo>
                  <a:lnTo>
                    <a:pt x="231" y="383"/>
                  </a:lnTo>
                  <a:lnTo>
                    <a:pt x="231" y="393"/>
                  </a:lnTo>
                  <a:lnTo>
                    <a:pt x="245" y="412"/>
                  </a:lnTo>
                  <a:lnTo>
                    <a:pt x="243" y="419"/>
                  </a:lnTo>
                  <a:lnTo>
                    <a:pt x="243" y="432"/>
                  </a:lnTo>
                  <a:lnTo>
                    <a:pt x="243" y="44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5057346.125586.2541.554.3755"/>
            <p:cNvSpPr/>
            <p:nvPr/>
          </p:nvSpPr>
          <p:spPr>
            <a:xfrm>
              <a:off x="7494120" y="3047400"/>
              <a:ext cx="1106280" cy="759600"/>
            </a:xfrm>
            <a:custGeom>
              <a:avLst/>
              <a:gdLst/>
              <a:ahLst/>
              <a:rect l="l" t="t" r="r" b="b"/>
              <a:pathLst>
                <a:path w="1138" h="866">
                  <a:moveTo>
                    <a:pt x="736" y="722"/>
                  </a:moveTo>
                  <a:lnTo>
                    <a:pt x="861" y="761"/>
                  </a:lnTo>
                  <a:lnTo>
                    <a:pt x="869" y="784"/>
                  </a:lnTo>
                  <a:lnTo>
                    <a:pt x="861" y="795"/>
                  </a:lnTo>
                  <a:lnTo>
                    <a:pt x="856" y="800"/>
                  </a:lnTo>
                  <a:lnTo>
                    <a:pt x="851" y="812"/>
                  </a:lnTo>
                  <a:lnTo>
                    <a:pt x="851" y="831"/>
                  </a:lnTo>
                  <a:lnTo>
                    <a:pt x="845" y="833"/>
                  </a:lnTo>
                  <a:lnTo>
                    <a:pt x="837" y="834"/>
                  </a:lnTo>
                  <a:lnTo>
                    <a:pt x="825" y="858"/>
                  </a:lnTo>
                  <a:lnTo>
                    <a:pt x="825" y="865"/>
                  </a:lnTo>
                  <a:lnTo>
                    <a:pt x="830" y="866"/>
                  </a:lnTo>
                  <a:lnTo>
                    <a:pt x="835" y="865"/>
                  </a:lnTo>
                  <a:lnTo>
                    <a:pt x="839" y="858"/>
                  </a:lnTo>
                  <a:lnTo>
                    <a:pt x="858" y="841"/>
                  </a:lnTo>
                  <a:lnTo>
                    <a:pt x="870" y="842"/>
                  </a:lnTo>
                  <a:lnTo>
                    <a:pt x="897" y="842"/>
                  </a:lnTo>
                  <a:lnTo>
                    <a:pt x="905" y="834"/>
                  </a:lnTo>
                  <a:lnTo>
                    <a:pt x="929" y="831"/>
                  </a:lnTo>
                  <a:lnTo>
                    <a:pt x="951" y="819"/>
                  </a:lnTo>
                  <a:lnTo>
                    <a:pt x="967" y="814"/>
                  </a:lnTo>
                  <a:lnTo>
                    <a:pt x="983" y="800"/>
                  </a:lnTo>
                  <a:lnTo>
                    <a:pt x="1050" y="753"/>
                  </a:lnTo>
                  <a:lnTo>
                    <a:pt x="1072" y="741"/>
                  </a:lnTo>
                  <a:lnTo>
                    <a:pt x="1089" y="731"/>
                  </a:lnTo>
                  <a:lnTo>
                    <a:pt x="1100" y="725"/>
                  </a:lnTo>
                  <a:lnTo>
                    <a:pt x="1107" y="716"/>
                  </a:lnTo>
                  <a:lnTo>
                    <a:pt x="1124" y="704"/>
                  </a:lnTo>
                  <a:lnTo>
                    <a:pt x="1131" y="700"/>
                  </a:lnTo>
                  <a:lnTo>
                    <a:pt x="1136" y="684"/>
                  </a:lnTo>
                  <a:lnTo>
                    <a:pt x="1138" y="680"/>
                  </a:lnTo>
                  <a:lnTo>
                    <a:pt x="1134" y="674"/>
                  </a:lnTo>
                  <a:lnTo>
                    <a:pt x="1124" y="690"/>
                  </a:lnTo>
                  <a:lnTo>
                    <a:pt x="1107" y="696"/>
                  </a:lnTo>
                  <a:lnTo>
                    <a:pt x="1091" y="700"/>
                  </a:lnTo>
                  <a:lnTo>
                    <a:pt x="1076" y="710"/>
                  </a:lnTo>
                  <a:lnTo>
                    <a:pt x="1072" y="724"/>
                  </a:lnTo>
                  <a:lnTo>
                    <a:pt x="1052" y="732"/>
                  </a:lnTo>
                  <a:lnTo>
                    <a:pt x="1048" y="727"/>
                  </a:lnTo>
                  <a:lnTo>
                    <a:pt x="1057" y="714"/>
                  </a:lnTo>
                  <a:lnTo>
                    <a:pt x="1069" y="700"/>
                  </a:lnTo>
                  <a:lnTo>
                    <a:pt x="1084" y="680"/>
                  </a:lnTo>
                  <a:lnTo>
                    <a:pt x="1079" y="673"/>
                  </a:lnTo>
                  <a:lnTo>
                    <a:pt x="1065" y="684"/>
                  </a:lnTo>
                  <a:lnTo>
                    <a:pt x="1058" y="698"/>
                  </a:lnTo>
                  <a:lnTo>
                    <a:pt x="1048" y="708"/>
                  </a:lnTo>
                  <a:lnTo>
                    <a:pt x="1010" y="731"/>
                  </a:lnTo>
                  <a:lnTo>
                    <a:pt x="960" y="755"/>
                  </a:lnTo>
                  <a:lnTo>
                    <a:pt x="919" y="775"/>
                  </a:lnTo>
                  <a:lnTo>
                    <a:pt x="905" y="783"/>
                  </a:lnTo>
                  <a:lnTo>
                    <a:pt x="892" y="800"/>
                  </a:lnTo>
                  <a:lnTo>
                    <a:pt x="882" y="796"/>
                  </a:lnTo>
                  <a:lnTo>
                    <a:pt x="878" y="783"/>
                  </a:lnTo>
                  <a:lnTo>
                    <a:pt x="885" y="761"/>
                  </a:lnTo>
                  <a:lnTo>
                    <a:pt x="897" y="753"/>
                  </a:lnTo>
                  <a:lnTo>
                    <a:pt x="884" y="737"/>
                  </a:lnTo>
                  <a:lnTo>
                    <a:pt x="905" y="714"/>
                  </a:lnTo>
                  <a:lnTo>
                    <a:pt x="905" y="701"/>
                  </a:lnTo>
                  <a:lnTo>
                    <a:pt x="893" y="693"/>
                  </a:lnTo>
                  <a:lnTo>
                    <a:pt x="878" y="553"/>
                  </a:lnTo>
                  <a:lnTo>
                    <a:pt x="870" y="548"/>
                  </a:lnTo>
                  <a:lnTo>
                    <a:pt x="872" y="414"/>
                  </a:lnTo>
                  <a:lnTo>
                    <a:pt x="858" y="387"/>
                  </a:lnTo>
                  <a:lnTo>
                    <a:pt x="849" y="353"/>
                  </a:lnTo>
                  <a:lnTo>
                    <a:pt x="849" y="328"/>
                  </a:lnTo>
                  <a:lnTo>
                    <a:pt x="839" y="279"/>
                  </a:lnTo>
                  <a:lnTo>
                    <a:pt x="823" y="260"/>
                  </a:lnTo>
                  <a:lnTo>
                    <a:pt x="815" y="260"/>
                  </a:lnTo>
                  <a:lnTo>
                    <a:pt x="818" y="266"/>
                  </a:lnTo>
                  <a:lnTo>
                    <a:pt x="815" y="266"/>
                  </a:lnTo>
                  <a:lnTo>
                    <a:pt x="809" y="260"/>
                  </a:lnTo>
                  <a:lnTo>
                    <a:pt x="814" y="230"/>
                  </a:lnTo>
                  <a:lnTo>
                    <a:pt x="788" y="180"/>
                  </a:lnTo>
                  <a:lnTo>
                    <a:pt x="787" y="157"/>
                  </a:lnTo>
                  <a:lnTo>
                    <a:pt x="792" y="140"/>
                  </a:lnTo>
                  <a:lnTo>
                    <a:pt x="788" y="98"/>
                  </a:lnTo>
                  <a:lnTo>
                    <a:pt x="768" y="42"/>
                  </a:lnTo>
                  <a:lnTo>
                    <a:pt x="768" y="37"/>
                  </a:lnTo>
                  <a:lnTo>
                    <a:pt x="760" y="28"/>
                  </a:lnTo>
                  <a:lnTo>
                    <a:pt x="763" y="20"/>
                  </a:lnTo>
                  <a:lnTo>
                    <a:pt x="755" y="0"/>
                  </a:lnTo>
                  <a:lnTo>
                    <a:pt x="575" y="46"/>
                  </a:lnTo>
                  <a:lnTo>
                    <a:pt x="572" y="42"/>
                  </a:lnTo>
                  <a:lnTo>
                    <a:pt x="565" y="42"/>
                  </a:lnTo>
                  <a:lnTo>
                    <a:pt x="556" y="52"/>
                  </a:lnTo>
                  <a:lnTo>
                    <a:pt x="505" y="94"/>
                  </a:lnTo>
                  <a:lnTo>
                    <a:pt x="465" y="154"/>
                  </a:lnTo>
                  <a:lnTo>
                    <a:pt x="454" y="164"/>
                  </a:lnTo>
                  <a:lnTo>
                    <a:pt x="461" y="176"/>
                  </a:lnTo>
                  <a:lnTo>
                    <a:pt x="451" y="195"/>
                  </a:lnTo>
                  <a:lnTo>
                    <a:pt x="443" y="207"/>
                  </a:lnTo>
                  <a:lnTo>
                    <a:pt x="397" y="250"/>
                  </a:lnTo>
                  <a:lnTo>
                    <a:pt x="395" y="263"/>
                  </a:lnTo>
                  <a:lnTo>
                    <a:pt x="400" y="278"/>
                  </a:lnTo>
                  <a:lnTo>
                    <a:pt x="406" y="279"/>
                  </a:lnTo>
                  <a:lnTo>
                    <a:pt x="422" y="279"/>
                  </a:lnTo>
                  <a:lnTo>
                    <a:pt x="430" y="285"/>
                  </a:lnTo>
                  <a:lnTo>
                    <a:pt x="431" y="297"/>
                  </a:lnTo>
                  <a:lnTo>
                    <a:pt x="423" y="305"/>
                  </a:lnTo>
                  <a:lnTo>
                    <a:pt x="426" y="318"/>
                  </a:lnTo>
                  <a:lnTo>
                    <a:pt x="436" y="337"/>
                  </a:lnTo>
                  <a:lnTo>
                    <a:pt x="434" y="364"/>
                  </a:lnTo>
                  <a:lnTo>
                    <a:pt x="403" y="373"/>
                  </a:lnTo>
                  <a:lnTo>
                    <a:pt x="360" y="418"/>
                  </a:lnTo>
                  <a:lnTo>
                    <a:pt x="329" y="431"/>
                  </a:lnTo>
                  <a:lnTo>
                    <a:pt x="258" y="450"/>
                  </a:lnTo>
                  <a:lnTo>
                    <a:pt x="231" y="440"/>
                  </a:lnTo>
                  <a:lnTo>
                    <a:pt x="211" y="434"/>
                  </a:lnTo>
                  <a:lnTo>
                    <a:pt x="176" y="440"/>
                  </a:lnTo>
                  <a:lnTo>
                    <a:pt x="137" y="450"/>
                  </a:lnTo>
                  <a:lnTo>
                    <a:pt x="98" y="466"/>
                  </a:lnTo>
                  <a:lnTo>
                    <a:pt x="78" y="479"/>
                  </a:lnTo>
                  <a:lnTo>
                    <a:pt x="71" y="500"/>
                  </a:lnTo>
                  <a:lnTo>
                    <a:pt x="71" y="516"/>
                  </a:lnTo>
                  <a:lnTo>
                    <a:pt x="98" y="548"/>
                  </a:lnTo>
                  <a:lnTo>
                    <a:pt x="102" y="555"/>
                  </a:lnTo>
                  <a:lnTo>
                    <a:pt x="103" y="565"/>
                  </a:lnTo>
                  <a:lnTo>
                    <a:pt x="98" y="580"/>
                  </a:lnTo>
                  <a:lnTo>
                    <a:pt x="93" y="587"/>
                  </a:lnTo>
                  <a:lnTo>
                    <a:pt x="80" y="614"/>
                  </a:lnTo>
                  <a:lnTo>
                    <a:pt x="21" y="673"/>
                  </a:lnTo>
                  <a:lnTo>
                    <a:pt x="0" y="690"/>
                  </a:lnTo>
                  <a:lnTo>
                    <a:pt x="12" y="739"/>
                  </a:lnTo>
                  <a:lnTo>
                    <a:pt x="620" y="615"/>
                  </a:lnTo>
                  <a:lnTo>
                    <a:pt x="631" y="624"/>
                  </a:lnTo>
                  <a:lnTo>
                    <a:pt x="637" y="637"/>
                  </a:lnTo>
                  <a:lnTo>
                    <a:pt x="643" y="639"/>
                  </a:lnTo>
                  <a:lnTo>
                    <a:pt x="645" y="638"/>
                  </a:lnTo>
                  <a:lnTo>
                    <a:pt x="650" y="642"/>
                  </a:lnTo>
                  <a:lnTo>
                    <a:pt x="662" y="647"/>
                  </a:lnTo>
                  <a:lnTo>
                    <a:pt x="677" y="684"/>
                  </a:lnTo>
                  <a:lnTo>
                    <a:pt x="681" y="697"/>
                  </a:lnTo>
                  <a:lnTo>
                    <a:pt x="685" y="700"/>
                  </a:lnTo>
                  <a:lnTo>
                    <a:pt x="686" y="704"/>
                  </a:lnTo>
                  <a:lnTo>
                    <a:pt x="725" y="708"/>
                  </a:lnTo>
                  <a:lnTo>
                    <a:pt x="736" y="722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5058317.25635.7542.2526.55"/>
            <p:cNvSpPr/>
            <p:nvPr/>
          </p:nvSpPr>
          <p:spPr>
            <a:xfrm>
              <a:off x="8489880" y="2536200"/>
              <a:ext cx="538920" cy="773640"/>
            </a:xfrm>
            <a:custGeom>
              <a:avLst/>
              <a:gdLst/>
              <a:ahLst/>
              <a:rect l="l" t="t" r="r" b="b"/>
              <a:pathLst>
                <a:path w="556" h="885">
                  <a:moveTo>
                    <a:pt x="0" y="473"/>
                  </a:moveTo>
                  <a:lnTo>
                    <a:pt x="106" y="794"/>
                  </a:lnTo>
                  <a:lnTo>
                    <a:pt x="106" y="801"/>
                  </a:lnTo>
                  <a:lnTo>
                    <a:pt x="106" y="819"/>
                  </a:lnTo>
                  <a:lnTo>
                    <a:pt x="106" y="822"/>
                  </a:lnTo>
                  <a:lnTo>
                    <a:pt x="134" y="844"/>
                  </a:lnTo>
                  <a:lnTo>
                    <a:pt x="144" y="844"/>
                  </a:lnTo>
                  <a:lnTo>
                    <a:pt x="146" y="856"/>
                  </a:lnTo>
                  <a:lnTo>
                    <a:pt x="146" y="866"/>
                  </a:lnTo>
                  <a:lnTo>
                    <a:pt x="160" y="885"/>
                  </a:lnTo>
                  <a:lnTo>
                    <a:pt x="164" y="881"/>
                  </a:lnTo>
                  <a:lnTo>
                    <a:pt x="166" y="866"/>
                  </a:lnTo>
                  <a:lnTo>
                    <a:pt x="166" y="838"/>
                  </a:lnTo>
                  <a:lnTo>
                    <a:pt x="180" y="817"/>
                  </a:lnTo>
                  <a:lnTo>
                    <a:pt x="188" y="782"/>
                  </a:lnTo>
                  <a:lnTo>
                    <a:pt x="205" y="766"/>
                  </a:lnTo>
                  <a:lnTo>
                    <a:pt x="207" y="759"/>
                  </a:lnTo>
                  <a:lnTo>
                    <a:pt x="197" y="752"/>
                  </a:lnTo>
                  <a:lnTo>
                    <a:pt x="191" y="733"/>
                  </a:lnTo>
                  <a:lnTo>
                    <a:pt x="224" y="700"/>
                  </a:lnTo>
                  <a:lnTo>
                    <a:pt x="230" y="704"/>
                  </a:lnTo>
                  <a:lnTo>
                    <a:pt x="232" y="719"/>
                  </a:lnTo>
                  <a:lnTo>
                    <a:pt x="240" y="724"/>
                  </a:lnTo>
                  <a:lnTo>
                    <a:pt x="243" y="717"/>
                  </a:lnTo>
                  <a:lnTo>
                    <a:pt x="243" y="700"/>
                  </a:lnTo>
                  <a:lnTo>
                    <a:pt x="247" y="690"/>
                  </a:lnTo>
                  <a:lnTo>
                    <a:pt x="278" y="688"/>
                  </a:lnTo>
                  <a:lnTo>
                    <a:pt x="289" y="674"/>
                  </a:lnTo>
                  <a:lnTo>
                    <a:pt x="289" y="666"/>
                  </a:lnTo>
                  <a:lnTo>
                    <a:pt x="297" y="662"/>
                  </a:lnTo>
                  <a:lnTo>
                    <a:pt x="306" y="662"/>
                  </a:lnTo>
                  <a:lnTo>
                    <a:pt x="316" y="656"/>
                  </a:lnTo>
                  <a:lnTo>
                    <a:pt x="322" y="648"/>
                  </a:lnTo>
                  <a:lnTo>
                    <a:pt x="330" y="626"/>
                  </a:lnTo>
                  <a:lnTo>
                    <a:pt x="324" y="606"/>
                  </a:lnTo>
                  <a:lnTo>
                    <a:pt x="341" y="587"/>
                  </a:lnTo>
                  <a:lnTo>
                    <a:pt x="341" y="578"/>
                  </a:lnTo>
                  <a:lnTo>
                    <a:pt x="349" y="578"/>
                  </a:lnTo>
                  <a:lnTo>
                    <a:pt x="367" y="579"/>
                  </a:lnTo>
                  <a:lnTo>
                    <a:pt x="380" y="575"/>
                  </a:lnTo>
                  <a:lnTo>
                    <a:pt x="383" y="564"/>
                  </a:lnTo>
                  <a:lnTo>
                    <a:pt x="392" y="545"/>
                  </a:lnTo>
                  <a:lnTo>
                    <a:pt x="399" y="544"/>
                  </a:lnTo>
                  <a:lnTo>
                    <a:pt x="412" y="525"/>
                  </a:lnTo>
                  <a:lnTo>
                    <a:pt x="434" y="531"/>
                  </a:lnTo>
                  <a:lnTo>
                    <a:pt x="446" y="540"/>
                  </a:lnTo>
                  <a:lnTo>
                    <a:pt x="466" y="504"/>
                  </a:lnTo>
                  <a:lnTo>
                    <a:pt x="487" y="493"/>
                  </a:lnTo>
                  <a:lnTo>
                    <a:pt x="517" y="470"/>
                  </a:lnTo>
                  <a:lnTo>
                    <a:pt x="524" y="454"/>
                  </a:lnTo>
                  <a:lnTo>
                    <a:pt x="525" y="453"/>
                  </a:lnTo>
                  <a:lnTo>
                    <a:pt x="532" y="453"/>
                  </a:lnTo>
                  <a:lnTo>
                    <a:pt x="551" y="447"/>
                  </a:lnTo>
                  <a:lnTo>
                    <a:pt x="556" y="429"/>
                  </a:lnTo>
                  <a:lnTo>
                    <a:pt x="553" y="418"/>
                  </a:lnTo>
                  <a:lnTo>
                    <a:pt x="537" y="412"/>
                  </a:lnTo>
                  <a:lnTo>
                    <a:pt x="536" y="415"/>
                  </a:lnTo>
                  <a:lnTo>
                    <a:pt x="530" y="412"/>
                  </a:lnTo>
                  <a:lnTo>
                    <a:pt x="533" y="396"/>
                  </a:lnTo>
                  <a:lnTo>
                    <a:pt x="537" y="394"/>
                  </a:lnTo>
                  <a:lnTo>
                    <a:pt x="537" y="380"/>
                  </a:lnTo>
                  <a:lnTo>
                    <a:pt x="526" y="359"/>
                  </a:lnTo>
                  <a:lnTo>
                    <a:pt x="517" y="351"/>
                  </a:lnTo>
                  <a:lnTo>
                    <a:pt x="504" y="352"/>
                  </a:lnTo>
                  <a:lnTo>
                    <a:pt x="500" y="359"/>
                  </a:lnTo>
                  <a:lnTo>
                    <a:pt x="487" y="360"/>
                  </a:lnTo>
                  <a:lnTo>
                    <a:pt x="473" y="357"/>
                  </a:lnTo>
                  <a:lnTo>
                    <a:pt x="462" y="312"/>
                  </a:lnTo>
                  <a:lnTo>
                    <a:pt x="465" y="306"/>
                  </a:lnTo>
                  <a:lnTo>
                    <a:pt x="463" y="297"/>
                  </a:lnTo>
                  <a:lnTo>
                    <a:pt x="459" y="289"/>
                  </a:lnTo>
                  <a:lnTo>
                    <a:pt x="450" y="289"/>
                  </a:lnTo>
                  <a:lnTo>
                    <a:pt x="446" y="294"/>
                  </a:lnTo>
                  <a:lnTo>
                    <a:pt x="426" y="286"/>
                  </a:lnTo>
                  <a:lnTo>
                    <a:pt x="414" y="286"/>
                  </a:lnTo>
                  <a:lnTo>
                    <a:pt x="407" y="279"/>
                  </a:lnTo>
                  <a:lnTo>
                    <a:pt x="399" y="251"/>
                  </a:lnTo>
                  <a:lnTo>
                    <a:pt x="399" y="245"/>
                  </a:lnTo>
                  <a:lnTo>
                    <a:pt x="330" y="40"/>
                  </a:lnTo>
                  <a:lnTo>
                    <a:pt x="274" y="0"/>
                  </a:lnTo>
                  <a:lnTo>
                    <a:pt x="256" y="0"/>
                  </a:lnTo>
                  <a:lnTo>
                    <a:pt x="240" y="0"/>
                  </a:lnTo>
                  <a:lnTo>
                    <a:pt x="232" y="5"/>
                  </a:lnTo>
                  <a:lnTo>
                    <a:pt x="230" y="18"/>
                  </a:lnTo>
                  <a:lnTo>
                    <a:pt x="224" y="18"/>
                  </a:lnTo>
                  <a:lnTo>
                    <a:pt x="207" y="26"/>
                  </a:lnTo>
                  <a:lnTo>
                    <a:pt x="176" y="51"/>
                  </a:lnTo>
                  <a:lnTo>
                    <a:pt x="166" y="58"/>
                  </a:lnTo>
                  <a:lnTo>
                    <a:pt x="154" y="44"/>
                  </a:lnTo>
                  <a:lnTo>
                    <a:pt x="158" y="20"/>
                  </a:lnTo>
                  <a:lnTo>
                    <a:pt x="153" y="11"/>
                  </a:lnTo>
                  <a:lnTo>
                    <a:pt x="144" y="11"/>
                  </a:lnTo>
                  <a:lnTo>
                    <a:pt x="118" y="20"/>
                  </a:lnTo>
                  <a:lnTo>
                    <a:pt x="74" y="184"/>
                  </a:lnTo>
                  <a:lnTo>
                    <a:pt x="71" y="207"/>
                  </a:lnTo>
                  <a:lnTo>
                    <a:pt x="78" y="215"/>
                  </a:lnTo>
                  <a:lnTo>
                    <a:pt x="79" y="236"/>
                  </a:lnTo>
                  <a:lnTo>
                    <a:pt x="75" y="250"/>
                  </a:lnTo>
                  <a:lnTo>
                    <a:pt x="68" y="255"/>
                  </a:lnTo>
                  <a:lnTo>
                    <a:pt x="63" y="270"/>
                  </a:lnTo>
                  <a:lnTo>
                    <a:pt x="76" y="336"/>
                  </a:lnTo>
                  <a:lnTo>
                    <a:pt x="70" y="357"/>
                  </a:lnTo>
                  <a:lnTo>
                    <a:pt x="70" y="376"/>
                  </a:lnTo>
                  <a:lnTo>
                    <a:pt x="46" y="408"/>
                  </a:lnTo>
                  <a:lnTo>
                    <a:pt x="42" y="419"/>
                  </a:lnTo>
                  <a:lnTo>
                    <a:pt x="54" y="442"/>
                  </a:lnTo>
                  <a:lnTo>
                    <a:pt x="52" y="445"/>
                  </a:lnTo>
                  <a:lnTo>
                    <a:pt x="36" y="445"/>
                  </a:lnTo>
                  <a:lnTo>
                    <a:pt x="37" y="458"/>
                  </a:lnTo>
                  <a:lnTo>
                    <a:pt x="32" y="470"/>
                  </a:lnTo>
                  <a:lnTo>
                    <a:pt x="25" y="470"/>
                  </a:lnTo>
                  <a:lnTo>
                    <a:pt x="11" y="465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82" name="5027323.875502.12567.578.1255"/>
          <p:cNvSpPr/>
          <p:nvPr/>
        </p:nvSpPr>
        <p:spPr>
          <a:xfrm>
            <a:off x="5794200" y="2633760"/>
            <a:ext cx="1568520" cy="1278000"/>
          </a:xfrm>
          <a:custGeom>
            <a:avLst/>
            <a:gdLst/>
            <a:ahLst/>
            <a:rect l="l" t="t" r="r" b="b"/>
            <a:pathLst>
              <a:path w="1635" h="1413">
                <a:moveTo>
                  <a:pt x="1047" y="466"/>
                </a:moveTo>
                <a:lnTo>
                  <a:pt x="1061" y="498"/>
                </a:lnTo>
                <a:lnTo>
                  <a:pt x="1072" y="508"/>
                </a:lnTo>
                <a:lnTo>
                  <a:pt x="1103" y="522"/>
                </a:lnTo>
                <a:lnTo>
                  <a:pt x="1134" y="516"/>
                </a:lnTo>
                <a:lnTo>
                  <a:pt x="1142" y="516"/>
                </a:lnTo>
                <a:lnTo>
                  <a:pt x="1149" y="522"/>
                </a:lnTo>
                <a:lnTo>
                  <a:pt x="1150" y="530"/>
                </a:lnTo>
                <a:lnTo>
                  <a:pt x="1141" y="544"/>
                </a:lnTo>
                <a:lnTo>
                  <a:pt x="1120" y="545"/>
                </a:lnTo>
                <a:lnTo>
                  <a:pt x="1111" y="544"/>
                </a:lnTo>
                <a:lnTo>
                  <a:pt x="1110" y="534"/>
                </a:lnTo>
                <a:lnTo>
                  <a:pt x="1099" y="534"/>
                </a:lnTo>
                <a:lnTo>
                  <a:pt x="1080" y="546"/>
                </a:lnTo>
                <a:lnTo>
                  <a:pt x="1065" y="544"/>
                </a:lnTo>
                <a:lnTo>
                  <a:pt x="1055" y="542"/>
                </a:lnTo>
                <a:lnTo>
                  <a:pt x="1026" y="548"/>
                </a:lnTo>
                <a:lnTo>
                  <a:pt x="1004" y="544"/>
                </a:lnTo>
                <a:lnTo>
                  <a:pt x="998" y="548"/>
                </a:lnTo>
                <a:lnTo>
                  <a:pt x="1004" y="565"/>
                </a:lnTo>
                <a:lnTo>
                  <a:pt x="998" y="569"/>
                </a:lnTo>
                <a:lnTo>
                  <a:pt x="989" y="567"/>
                </a:lnTo>
                <a:lnTo>
                  <a:pt x="966" y="550"/>
                </a:lnTo>
                <a:lnTo>
                  <a:pt x="918" y="545"/>
                </a:lnTo>
                <a:lnTo>
                  <a:pt x="908" y="548"/>
                </a:lnTo>
                <a:lnTo>
                  <a:pt x="896" y="544"/>
                </a:lnTo>
                <a:lnTo>
                  <a:pt x="865" y="567"/>
                </a:lnTo>
                <a:lnTo>
                  <a:pt x="853" y="567"/>
                </a:lnTo>
                <a:lnTo>
                  <a:pt x="840" y="577"/>
                </a:lnTo>
                <a:lnTo>
                  <a:pt x="836" y="583"/>
                </a:lnTo>
                <a:lnTo>
                  <a:pt x="828" y="585"/>
                </a:lnTo>
                <a:lnTo>
                  <a:pt x="811" y="581"/>
                </a:lnTo>
                <a:lnTo>
                  <a:pt x="789" y="585"/>
                </a:lnTo>
                <a:lnTo>
                  <a:pt x="789" y="606"/>
                </a:lnTo>
                <a:lnTo>
                  <a:pt x="783" y="611"/>
                </a:lnTo>
                <a:lnTo>
                  <a:pt x="742" y="649"/>
                </a:lnTo>
                <a:lnTo>
                  <a:pt x="732" y="646"/>
                </a:lnTo>
                <a:lnTo>
                  <a:pt x="728" y="642"/>
                </a:lnTo>
                <a:lnTo>
                  <a:pt x="746" y="614"/>
                </a:lnTo>
                <a:lnTo>
                  <a:pt x="746" y="606"/>
                </a:lnTo>
                <a:lnTo>
                  <a:pt x="721" y="606"/>
                </a:lnTo>
                <a:lnTo>
                  <a:pt x="711" y="627"/>
                </a:lnTo>
                <a:lnTo>
                  <a:pt x="704" y="635"/>
                </a:lnTo>
                <a:lnTo>
                  <a:pt x="695" y="626"/>
                </a:lnTo>
                <a:lnTo>
                  <a:pt x="692" y="606"/>
                </a:lnTo>
                <a:lnTo>
                  <a:pt x="689" y="608"/>
                </a:lnTo>
                <a:lnTo>
                  <a:pt x="687" y="634"/>
                </a:lnTo>
                <a:lnTo>
                  <a:pt x="668" y="659"/>
                </a:lnTo>
                <a:lnTo>
                  <a:pt x="660" y="687"/>
                </a:lnTo>
                <a:lnTo>
                  <a:pt x="654" y="704"/>
                </a:lnTo>
                <a:lnTo>
                  <a:pt x="633" y="736"/>
                </a:lnTo>
                <a:lnTo>
                  <a:pt x="633" y="757"/>
                </a:lnTo>
                <a:lnTo>
                  <a:pt x="626" y="764"/>
                </a:lnTo>
                <a:lnTo>
                  <a:pt x="625" y="765"/>
                </a:lnTo>
                <a:lnTo>
                  <a:pt x="597" y="795"/>
                </a:lnTo>
                <a:lnTo>
                  <a:pt x="579" y="831"/>
                </a:lnTo>
                <a:lnTo>
                  <a:pt x="576" y="858"/>
                </a:lnTo>
                <a:lnTo>
                  <a:pt x="575" y="867"/>
                </a:lnTo>
                <a:lnTo>
                  <a:pt x="578" y="873"/>
                </a:lnTo>
                <a:lnTo>
                  <a:pt x="597" y="862"/>
                </a:lnTo>
                <a:lnTo>
                  <a:pt x="621" y="819"/>
                </a:lnTo>
                <a:lnTo>
                  <a:pt x="646" y="799"/>
                </a:lnTo>
                <a:lnTo>
                  <a:pt x="657" y="795"/>
                </a:lnTo>
                <a:lnTo>
                  <a:pt x="660" y="782"/>
                </a:lnTo>
                <a:lnTo>
                  <a:pt x="668" y="776"/>
                </a:lnTo>
                <a:lnTo>
                  <a:pt x="674" y="764"/>
                </a:lnTo>
                <a:lnTo>
                  <a:pt x="674" y="748"/>
                </a:lnTo>
                <a:lnTo>
                  <a:pt x="674" y="741"/>
                </a:lnTo>
                <a:lnTo>
                  <a:pt x="684" y="736"/>
                </a:lnTo>
                <a:lnTo>
                  <a:pt x="688" y="726"/>
                </a:lnTo>
                <a:lnTo>
                  <a:pt x="692" y="716"/>
                </a:lnTo>
                <a:lnTo>
                  <a:pt x="700" y="716"/>
                </a:lnTo>
                <a:lnTo>
                  <a:pt x="704" y="726"/>
                </a:lnTo>
                <a:lnTo>
                  <a:pt x="701" y="745"/>
                </a:lnTo>
                <a:lnTo>
                  <a:pt x="687" y="795"/>
                </a:lnTo>
                <a:lnTo>
                  <a:pt x="674" y="808"/>
                </a:lnTo>
                <a:lnTo>
                  <a:pt x="668" y="824"/>
                </a:lnTo>
                <a:lnTo>
                  <a:pt x="668" y="835"/>
                </a:lnTo>
                <a:lnTo>
                  <a:pt x="654" y="873"/>
                </a:lnTo>
                <a:lnTo>
                  <a:pt x="654" y="906"/>
                </a:lnTo>
                <a:lnTo>
                  <a:pt x="654" y="932"/>
                </a:lnTo>
                <a:lnTo>
                  <a:pt x="633" y="949"/>
                </a:lnTo>
                <a:lnTo>
                  <a:pt x="626" y="959"/>
                </a:lnTo>
                <a:lnTo>
                  <a:pt x="634" y="986"/>
                </a:lnTo>
                <a:lnTo>
                  <a:pt x="634" y="1031"/>
                </a:lnTo>
                <a:lnTo>
                  <a:pt x="626" y="1045"/>
                </a:lnTo>
                <a:lnTo>
                  <a:pt x="611" y="1090"/>
                </a:lnTo>
                <a:lnTo>
                  <a:pt x="622" y="1163"/>
                </a:lnTo>
                <a:lnTo>
                  <a:pt x="638" y="1209"/>
                </a:lnTo>
                <a:lnTo>
                  <a:pt x="634" y="1218"/>
                </a:lnTo>
                <a:lnTo>
                  <a:pt x="637" y="1226"/>
                </a:lnTo>
                <a:lnTo>
                  <a:pt x="636" y="1234"/>
                </a:lnTo>
                <a:lnTo>
                  <a:pt x="637" y="1254"/>
                </a:lnTo>
                <a:lnTo>
                  <a:pt x="637" y="1287"/>
                </a:lnTo>
                <a:lnTo>
                  <a:pt x="656" y="1313"/>
                </a:lnTo>
                <a:lnTo>
                  <a:pt x="664" y="1327"/>
                </a:lnTo>
                <a:lnTo>
                  <a:pt x="669" y="1340"/>
                </a:lnTo>
                <a:lnTo>
                  <a:pt x="684" y="1381"/>
                </a:lnTo>
                <a:lnTo>
                  <a:pt x="688" y="1391"/>
                </a:lnTo>
                <a:lnTo>
                  <a:pt x="695" y="1397"/>
                </a:lnTo>
                <a:lnTo>
                  <a:pt x="711" y="1413"/>
                </a:lnTo>
                <a:lnTo>
                  <a:pt x="742" y="1407"/>
                </a:lnTo>
                <a:lnTo>
                  <a:pt x="754" y="1397"/>
                </a:lnTo>
                <a:lnTo>
                  <a:pt x="777" y="1391"/>
                </a:lnTo>
                <a:lnTo>
                  <a:pt x="786" y="1385"/>
                </a:lnTo>
                <a:lnTo>
                  <a:pt x="791" y="1378"/>
                </a:lnTo>
                <a:lnTo>
                  <a:pt x="813" y="1363"/>
                </a:lnTo>
                <a:lnTo>
                  <a:pt x="836" y="1304"/>
                </a:lnTo>
                <a:lnTo>
                  <a:pt x="848" y="1280"/>
                </a:lnTo>
                <a:lnTo>
                  <a:pt x="853" y="1252"/>
                </a:lnTo>
                <a:lnTo>
                  <a:pt x="860" y="1210"/>
                </a:lnTo>
                <a:lnTo>
                  <a:pt x="868" y="1205"/>
                </a:lnTo>
                <a:lnTo>
                  <a:pt x="868" y="1201"/>
                </a:lnTo>
                <a:lnTo>
                  <a:pt x="854" y="1191"/>
                </a:lnTo>
                <a:lnTo>
                  <a:pt x="854" y="1150"/>
                </a:lnTo>
                <a:lnTo>
                  <a:pt x="836" y="1105"/>
                </a:lnTo>
                <a:lnTo>
                  <a:pt x="811" y="1050"/>
                </a:lnTo>
                <a:lnTo>
                  <a:pt x="799" y="1025"/>
                </a:lnTo>
                <a:lnTo>
                  <a:pt x="807" y="998"/>
                </a:lnTo>
                <a:lnTo>
                  <a:pt x="793" y="957"/>
                </a:lnTo>
                <a:lnTo>
                  <a:pt x="791" y="944"/>
                </a:lnTo>
                <a:lnTo>
                  <a:pt x="803" y="931"/>
                </a:lnTo>
                <a:lnTo>
                  <a:pt x="813" y="900"/>
                </a:lnTo>
                <a:lnTo>
                  <a:pt x="814" y="884"/>
                </a:lnTo>
                <a:lnTo>
                  <a:pt x="816" y="851"/>
                </a:lnTo>
                <a:lnTo>
                  <a:pt x="816" y="819"/>
                </a:lnTo>
                <a:lnTo>
                  <a:pt x="829" y="803"/>
                </a:lnTo>
                <a:lnTo>
                  <a:pt x="836" y="792"/>
                </a:lnTo>
                <a:lnTo>
                  <a:pt x="841" y="776"/>
                </a:lnTo>
                <a:lnTo>
                  <a:pt x="864" y="764"/>
                </a:lnTo>
                <a:lnTo>
                  <a:pt x="872" y="764"/>
                </a:lnTo>
                <a:lnTo>
                  <a:pt x="877" y="752"/>
                </a:lnTo>
                <a:lnTo>
                  <a:pt x="880" y="736"/>
                </a:lnTo>
                <a:lnTo>
                  <a:pt x="891" y="721"/>
                </a:lnTo>
                <a:lnTo>
                  <a:pt x="896" y="716"/>
                </a:lnTo>
                <a:lnTo>
                  <a:pt x="897" y="724"/>
                </a:lnTo>
                <a:lnTo>
                  <a:pt x="895" y="732"/>
                </a:lnTo>
                <a:lnTo>
                  <a:pt x="904" y="748"/>
                </a:lnTo>
                <a:lnTo>
                  <a:pt x="895" y="768"/>
                </a:lnTo>
                <a:lnTo>
                  <a:pt x="897" y="784"/>
                </a:lnTo>
                <a:lnTo>
                  <a:pt x="914" y="776"/>
                </a:lnTo>
                <a:lnTo>
                  <a:pt x="927" y="756"/>
                </a:lnTo>
                <a:lnTo>
                  <a:pt x="924" y="736"/>
                </a:lnTo>
                <a:lnTo>
                  <a:pt x="919" y="714"/>
                </a:lnTo>
                <a:lnTo>
                  <a:pt x="928" y="692"/>
                </a:lnTo>
                <a:lnTo>
                  <a:pt x="939" y="681"/>
                </a:lnTo>
                <a:lnTo>
                  <a:pt x="948" y="677"/>
                </a:lnTo>
                <a:lnTo>
                  <a:pt x="959" y="669"/>
                </a:lnTo>
                <a:lnTo>
                  <a:pt x="966" y="665"/>
                </a:lnTo>
                <a:lnTo>
                  <a:pt x="961" y="654"/>
                </a:lnTo>
                <a:lnTo>
                  <a:pt x="955" y="654"/>
                </a:lnTo>
                <a:lnTo>
                  <a:pt x="953" y="649"/>
                </a:lnTo>
                <a:lnTo>
                  <a:pt x="953" y="627"/>
                </a:lnTo>
                <a:lnTo>
                  <a:pt x="970" y="602"/>
                </a:lnTo>
                <a:lnTo>
                  <a:pt x="989" y="593"/>
                </a:lnTo>
                <a:lnTo>
                  <a:pt x="1000" y="584"/>
                </a:lnTo>
                <a:lnTo>
                  <a:pt x="1016" y="597"/>
                </a:lnTo>
                <a:lnTo>
                  <a:pt x="1047" y="607"/>
                </a:lnTo>
                <a:lnTo>
                  <a:pt x="1069" y="611"/>
                </a:lnTo>
                <a:lnTo>
                  <a:pt x="1081" y="627"/>
                </a:lnTo>
                <a:lnTo>
                  <a:pt x="1120" y="631"/>
                </a:lnTo>
                <a:lnTo>
                  <a:pt x="1165" y="651"/>
                </a:lnTo>
                <a:lnTo>
                  <a:pt x="1182" y="659"/>
                </a:lnTo>
                <a:lnTo>
                  <a:pt x="1204" y="693"/>
                </a:lnTo>
                <a:lnTo>
                  <a:pt x="1202" y="701"/>
                </a:lnTo>
                <a:lnTo>
                  <a:pt x="1182" y="705"/>
                </a:lnTo>
                <a:lnTo>
                  <a:pt x="1180" y="720"/>
                </a:lnTo>
                <a:lnTo>
                  <a:pt x="1184" y="730"/>
                </a:lnTo>
                <a:lnTo>
                  <a:pt x="1202" y="745"/>
                </a:lnTo>
                <a:lnTo>
                  <a:pt x="1209" y="763"/>
                </a:lnTo>
                <a:lnTo>
                  <a:pt x="1216" y="779"/>
                </a:lnTo>
                <a:lnTo>
                  <a:pt x="1216" y="831"/>
                </a:lnTo>
                <a:lnTo>
                  <a:pt x="1206" y="857"/>
                </a:lnTo>
                <a:lnTo>
                  <a:pt x="1194" y="861"/>
                </a:lnTo>
                <a:lnTo>
                  <a:pt x="1193" y="873"/>
                </a:lnTo>
                <a:lnTo>
                  <a:pt x="1192" y="884"/>
                </a:lnTo>
                <a:lnTo>
                  <a:pt x="1181" y="897"/>
                </a:lnTo>
                <a:lnTo>
                  <a:pt x="1159" y="913"/>
                </a:lnTo>
                <a:lnTo>
                  <a:pt x="1150" y="924"/>
                </a:lnTo>
                <a:lnTo>
                  <a:pt x="1143" y="955"/>
                </a:lnTo>
                <a:lnTo>
                  <a:pt x="1153" y="975"/>
                </a:lnTo>
                <a:lnTo>
                  <a:pt x="1159" y="978"/>
                </a:lnTo>
                <a:lnTo>
                  <a:pt x="1176" y="983"/>
                </a:lnTo>
                <a:lnTo>
                  <a:pt x="1180" y="986"/>
                </a:lnTo>
                <a:lnTo>
                  <a:pt x="1184" y="986"/>
                </a:lnTo>
                <a:lnTo>
                  <a:pt x="1237" y="916"/>
                </a:lnTo>
                <a:lnTo>
                  <a:pt x="1256" y="897"/>
                </a:lnTo>
                <a:lnTo>
                  <a:pt x="1272" y="884"/>
                </a:lnTo>
                <a:lnTo>
                  <a:pt x="1315" y="897"/>
                </a:lnTo>
                <a:lnTo>
                  <a:pt x="1356" y="1004"/>
                </a:lnTo>
                <a:lnTo>
                  <a:pt x="1361" y="1053"/>
                </a:lnTo>
                <a:lnTo>
                  <a:pt x="1385" y="1029"/>
                </a:lnTo>
                <a:lnTo>
                  <a:pt x="1416" y="1007"/>
                </a:lnTo>
                <a:lnTo>
                  <a:pt x="1428" y="979"/>
                </a:lnTo>
                <a:lnTo>
                  <a:pt x="1421" y="865"/>
                </a:lnTo>
                <a:lnTo>
                  <a:pt x="1409" y="831"/>
                </a:lnTo>
                <a:lnTo>
                  <a:pt x="1435" y="683"/>
                </a:lnTo>
                <a:lnTo>
                  <a:pt x="1413" y="619"/>
                </a:lnTo>
                <a:lnTo>
                  <a:pt x="1467" y="653"/>
                </a:lnTo>
                <a:lnTo>
                  <a:pt x="1486" y="694"/>
                </a:lnTo>
                <a:lnTo>
                  <a:pt x="1595" y="700"/>
                </a:lnTo>
                <a:lnTo>
                  <a:pt x="1612" y="662"/>
                </a:lnTo>
                <a:lnTo>
                  <a:pt x="1635" y="636"/>
                </a:lnTo>
                <a:lnTo>
                  <a:pt x="1634" y="606"/>
                </a:lnTo>
                <a:lnTo>
                  <a:pt x="1599" y="577"/>
                </a:lnTo>
                <a:lnTo>
                  <a:pt x="1578" y="526"/>
                </a:lnTo>
                <a:lnTo>
                  <a:pt x="1517" y="497"/>
                </a:lnTo>
                <a:lnTo>
                  <a:pt x="1491" y="447"/>
                </a:lnTo>
                <a:lnTo>
                  <a:pt x="1373" y="443"/>
                </a:lnTo>
                <a:lnTo>
                  <a:pt x="1192" y="447"/>
                </a:lnTo>
                <a:lnTo>
                  <a:pt x="1056" y="440"/>
                </a:lnTo>
                <a:lnTo>
                  <a:pt x="1013" y="396"/>
                </a:lnTo>
                <a:lnTo>
                  <a:pt x="1004" y="352"/>
                </a:lnTo>
                <a:lnTo>
                  <a:pt x="967" y="325"/>
                </a:lnTo>
                <a:lnTo>
                  <a:pt x="963" y="275"/>
                </a:lnTo>
                <a:lnTo>
                  <a:pt x="930" y="231"/>
                </a:lnTo>
                <a:lnTo>
                  <a:pt x="915" y="165"/>
                </a:lnTo>
                <a:lnTo>
                  <a:pt x="908" y="149"/>
                </a:lnTo>
                <a:lnTo>
                  <a:pt x="852" y="168"/>
                </a:lnTo>
                <a:lnTo>
                  <a:pt x="807" y="160"/>
                </a:lnTo>
                <a:lnTo>
                  <a:pt x="728" y="31"/>
                </a:lnTo>
                <a:lnTo>
                  <a:pt x="660" y="25"/>
                </a:lnTo>
                <a:lnTo>
                  <a:pt x="656" y="87"/>
                </a:lnTo>
                <a:lnTo>
                  <a:pt x="611" y="19"/>
                </a:lnTo>
                <a:lnTo>
                  <a:pt x="539" y="0"/>
                </a:lnTo>
                <a:lnTo>
                  <a:pt x="524" y="13"/>
                </a:lnTo>
                <a:lnTo>
                  <a:pt x="533" y="43"/>
                </a:lnTo>
                <a:lnTo>
                  <a:pt x="509" y="91"/>
                </a:lnTo>
                <a:lnTo>
                  <a:pt x="494" y="72"/>
                </a:lnTo>
                <a:lnTo>
                  <a:pt x="461" y="126"/>
                </a:lnTo>
                <a:lnTo>
                  <a:pt x="443" y="102"/>
                </a:lnTo>
                <a:lnTo>
                  <a:pt x="439" y="111"/>
                </a:lnTo>
                <a:lnTo>
                  <a:pt x="415" y="177"/>
                </a:lnTo>
                <a:lnTo>
                  <a:pt x="370" y="212"/>
                </a:lnTo>
                <a:lnTo>
                  <a:pt x="335" y="227"/>
                </a:lnTo>
                <a:lnTo>
                  <a:pt x="316" y="246"/>
                </a:lnTo>
                <a:lnTo>
                  <a:pt x="269" y="272"/>
                </a:lnTo>
                <a:lnTo>
                  <a:pt x="249" y="278"/>
                </a:lnTo>
                <a:lnTo>
                  <a:pt x="230" y="283"/>
                </a:lnTo>
                <a:lnTo>
                  <a:pt x="210" y="305"/>
                </a:lnTo>
                <a:lnTo>
                  <a:pt x="171" y="318"/>
                </a:lnTo>
                <a:lnTo>
                  <a:pt x="152" y="333"/>
                </a:lnTo>
                <a:lnTo>
                  <a:pt x="93" y="401"/>
                </a:lnTo>
                <a:lnTo>
                  <a:pt x="0" y="485"/>
                </a:lnTo>
                <a:lnTo>
                  <a:pt x="16" y="490"/>
                </a:lnTo>
                <a:lnTo>
                  <a:pt x="32" y="494"/>
                </a:lnTo>
                <a:lnTo>
                  <a:pt x="57" y="494"/>
                </a:lnTo>
                <a:lnTo>
                  <a:pt x="93" y="470"/>
                </a:lnTo>
                <a:lnTo>
                  <a:pt x="161" y="439"/>
                </a:lnTo>
                <a:lnTo>
                  <a:pt x="171" y="438"/>
                </a:lnTo>
                <a:lnTo>
                  <a:pt x="175" y="443"/>
                </a:lnTo>
                <a:lnTo>
                  <a:pt x="175" y="459"/>
                </a:lnTo>
                <a:lnTo>
                  <a:pt x="169" y="466"/>
                </a:lnTo>
                <a:lnTo>
                  <a:pt x="169" y="475"/>
                </a:lnTo>
                <a:lnTo>
                  <a:pt x="164" y="503"/>
                </a:lnTo>
                <a:lnTo>
                  <a:pt x="187" y="490"/>
                </a:lnTo>
                <a:lnTo>
                  <a:pt x="200" y="490"/>
                </a:lnTo>
                <a:lnTo>
                  <a:pt x="218" y="508"/>
                </a:lnTo>
                <a:lnTo>
                  <a:pt x="233" y="503"/>
                </a:lnTo>
                <a:lnTo>
                  <a:pt x="258" y="494"/>
                </a:lnTo>
                <a:lnTo>
                  <a:pt x="270" y="486"/>
                </a:lnTo>
                <a:lnTo>
                  <a:pt x="302" y="469"/>
                </a:lnTo>
                <a:lnTo>
                  <a:pt x="306" y="454"/>
                </a:lnTo>
                <a:lnTo>
                  <a:pt x="318" y="452"/>
                </a:lnTo>
                <a:lnTo>
                  <a:pt x="370" y="435"/>
                </a:lnTo>
                <a:lnTo>
                  <a:pt x="406" y="416"/>
                </a:lnTo>
                <a:lnTo>
                  <a:pt x="447" y="373"/>
                </a:lnTo>
                <a:lnTo>
                  <a:pt x="462" y="370"/>
                </a:lnTo>
                <a:lnTo>
                  <a:pt x="494" y="330"/>
                </a:lnTo>
                <a:lnTo>
                  <a:pt x="517" y="317"/>
                </a:lnTo>
                <a:lnTo>
                  <a:pt x="559" y="310"/>
                </a:lnTo>
                <a:lnTo>
                  <a:pt x="572" y="313"/>
                </a:lnTo>
                <a:lnTo>
                  <a:pt x="574" y="317"/>
                </a:lnTo>
                <a:lnTo>
                  <a:pt x="551" y="333"/>
                </a:lnTo>
                <a:lnTo>
                  <a:pt x="544" y="333"/>
                </a:lnTo>
                <a:lnTo>
                  <a:pt x="537" y="353"/>
                </a:lnTo>
                <a:lnTo>
                  <a:pt x="504" y="385"/>
                </a:lnTo>
                <a:lnTo>
                  <a:pt x="492" y="396"/>
                </a:lnTo>
                <a:lnTo>
                  <a:pt x="484" y="405"/>
                </a:lnTo>
                <a:lnTo>
                  <a:pt x="478" y="434"/>
                </a:lnTo>
                <a:lnTo>
                  <a:pt x="484" y="447"/>
                </a:lnTo>
                <a:lnTo>
                  <a:pt x="489" y="440"/>
                </a:lnTo>
                <a:lnTo>
                  <a:pt x="512" y="422"/>
                </a:lnTo>
                <a:lnTo>
                  <a:pt x="529" y="423"/>
                </a:lnTo>
                <a:lnTo>
                  <a:pt x="539" y="422"/>
                </a:lnTo>
                <a:lnTo>
                  <a:pt x="588" y="443"/>
                </a:lnTo>
                <a:lnTo>
                  <a:pt x="634" y="486"/>
                </a:lnTo>
                <a:lnTo>
                  <a:pt x="664" y="482"/>
                </a:lnTo>
                <a:lnTo>
                  <a:pt x="687" y="486"/>
                </a:lnTo>
                <a:lnTo>
                  <a:pt x="695" y="490"/>
                </a:lnTo>
                <a:lnTo>
                  <a:pt x="704" y="490"/>
                </a:lnTo>
                <a:lnTo>
                  <a:pt x="705" y="489"/>
                </a:lnTo>
                <a:lnTo>
                  <a:pt x="720" y="494"/>
                </a:lnTo>
                <a:lnTo>
                  <a:pt x="720" y="501"/>
                </a:lnTo>
                <a:lnTo>
                  <a:pt x="728" y="494"/>
                </a:lnTo>
                <a:lnTo>
                  <a:pt x="735" y="482"/>
                </a:lnTo>
                <a:lnTo>
                  <a:pt x="774" y="454"/>
                </a:lnTo>
                <a:lnTo>
                  <a:pt x="891" y="426"/>
                </a:lnTo>
                <a:lnTo>
                  <a:pt x="924" y="407"/>
                </a:lnTo>
                <a:lnTo>
                  <a:pt x="936" y="404"/>
                </a:lnTo>
                <a:lnTo>
                  <a:pt x="944" y="412"/>
                </a:lnTo>
                <a:lnTo>
                  <a:pt x="932" y="426"/>
                </a:lnTo>
                <a:lnTo>
                  <a:pt x="932" y="439"/>
                </a:lnTo>
                <a:lnTo>
                  <a:pt x="948" y="465"/>
                </a:lnTo>
                <a:lnTo>
                  <a:pt x="955" y="469"/>
                </a:lnTo>
                <a:lnTo>
                  <a:pt x="961" y="463"/>
                </a:lnTo>
                <a:lnTo>
                  <a:pt x="987" y="465"/>
                </a:lnTo>
                <a:lnTo>
                  <a:pt x="996" y="460"/>
                </a:lnTo>
                <a:lnTo>
                  <a:pt x="1032" y="455"/>
                </a:lnTo>
                <a:lnTo>
                  <a:pt x="1047" y="466"/>
                </a:lnTo>
                <a:close/>
              </a:path>
            </a:pathLst>
          </a:custGeom>
          <a:solidFill>
            <a:srgbClr val="acd7e4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3" name=""/>
          <p:cNvSpPr/>
          <p:nvPr/>
        </p:nvSpPr>
        <p:spPr>
          <a:xfrm>
            <a:off x="609480" y="3279600"/>
            <a:ext cx="198144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4" name=""/>
          <p:cNvSpPr/>
          <p:nvPr/>
        </p:nvSpPr>
        <p:spPr>
          <a:xfrm>
            <a:off x="609480" y="2975040"/>
            <a:ext cx="1981440" cy="3045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West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5" name=""/>
          <p:cNvSpPr/>
          <p:nvPr/>
        </p:nvSpPr>
        <p:spPr>
          <a:xfrm>
            <a:off x="1905120" y="5715000"/>
            <a:ext cx="2133360" cy="325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6" name=""/>
          <p:cNvSpPr/>
          <p:nvPr/>
        </p:nvSpPr>
        <p:spPr>
          <a:xfrm>
            <a:off x="1905120" y="5410080"/>
            <a:ext cx="2133360" cy="3016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Mexico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7" name=""/>
          <p:cNvSpPr/>
          <p:nvPr/>
        </p:nvSpPr>
        <p:spPr>
          <a:xfrm>
            <a:off x="6553080" y="2289240"/>
            <a:ext cx="221004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Outsourcing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8" name=""/>
          <p:cNvSpPr/>
          <p:nvPr/>
        </p:nvSpPr>
        <p:spPr>
          <a:xfrm>
            <a:off x="6553080" y="1984320"/>
            <a:ext cx="2210040" cy="3049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Canadian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9" name=""/>
          <p:cNvSpPr/>
          <p:nvPr/>
        </p:nvSpPr>
        <p:spPr>
          <a:xfrm>
            <a:off x="3124080" y="2286000"/>
            <a:ext cx="198144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700 MW Alberta PPA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0" name=""/>
          <p:cNvSpPr/>
          <p:nvPr/>
        </p:nvSpPr>
        <p:spPr>
          <a:xfrm>
            <a:off x="3124080" y="1981080"/>
            <a:ext cx="198144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Canadian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1" name=""/>
          <p:cNvSpPr/>
          <p:nvPr/>
        </p:nvSpPr>
        <p:spPr>
          <a:xfrm>
            <a:off x="4343400" y="5946840"/>
            <a:ext cx="198108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Wind PPA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2" name=""/>
          <p:cNvSpPr/>
          <p:nvPr/>
        </p:nvSpPr>
        <p:spPr>
          <a:xfrm>
            <a:off x="4343400" y="5641920"/>
            <a:ext cx="198108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Texas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3" name=""/>
          <p:cNvSpPr/>
          <p:nvPr/>
        </p:nvSpPr>
        <p:spPr>
          <a:xfrm>
            <a:off x="838080" y="4651200"/>
            <a:ext cx="198144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Expansion &amp; 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4" name=""/>
          <p:cNvSpPr/>
          <p:nvPr/>
        </p:nvSpPr>
        <p:spPr>
          <a:xfrm>
            <a:off x="838080" y="4346640"/>
            <a:ext cx="1981440" cy="3045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West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5" name="PlaceHolder 1"/>
          <p:cNvSpPr>
            <a:spLocks noGrp="1"/>
          </p:cNvSpPr>
          <p:nvPr>
            <p:ph type="title"/>
          </p:nvPr>
        </p:nvSpPr>
        <p:spPr>
          <a:xfrm>
            <a:off x="228240" y="152280"/>
            <a:ext cx="9543960" cy="1447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Structured Transactions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96" name=""/>
          <p:cNvSpPr/>
          <p:nvPr/>
        </p:nvSpPr>
        <p:spPr>
          <a:xfrm>
            <a:off x="5257800" y="5029200"/>
            <a:ext cx="1981080" cy="4539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Asset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7" name=""/>
          <p:cNvSpPr/>
          <p:nvPr/>
        </p:nvSpPr>
        <p:spPr>
          <a:xfrm>
            <a:off x="5257800" y="4724280"/>
            <a:ext cx="198108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Southeast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8" name=""/>
          <p:cNvSpPr/>
          <p:nvPr/>
        </p:nvSpPr>
        <p:spPr>
          <a:xfrm>
            <a:off x="304920" y="3956040"/>
            <a:ext cx="198108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Prebuild Package 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9" name=""/>
          <p:cNvSpPr/>
          <p:nvPr/>
        </p:nvSpPr>
        <p:spPr>
          <a:xfrm>
            <a:off x="304920" y="3651120"/>
            <a:ext cx="198108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West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0" name=""/>
          <p:cNvSpPr/>
          <p:nvPr/>
        </p:nvSpPr>
        <p:spPr>
          <a:xfrm>
            <a:off x="2971800" y="4343400"/>
            <a:ext cx="198108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Prebuild Package 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1" name=""/>
          <p:cNvSpPr/>
          <p:nvPr/>
        </p:nvSpPr>
        <p:spPr>
          <a:xfrm>
            <a:off x="2971800" y="4038480"/>
            <a:ext cx="198108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Rockies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2" name=""/>
          <p:cNvSpPr/>
          <p:nvPr/>
        </p:nvSpPr>
        <p:spPr>
          <a:xfrm>
            <a:off x="7696080" y="3733920"/>
            <a:ext cx="1981440" cy="4539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Following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3" name=""/>
          <p:cNvSpPr/>
          <p:nvPr/>
        </p:nvSpPr>
        <p:spPr>
          <a:xfrm>
            <a:off x="7696080" y="3429000"/>
            <a:ext cx="198144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East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4" name=""/>
          <p:cNvSpPr/>
          <p:nvPr/>
        </p:nvSpPr>
        <p:spPr>
          <a:xfrm>
            <a:off x="5562720" y="4191120"/>
            <a:ext cx="198108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Site 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5" name=""/>
          <p:cNvSpPr/>
          <p:nvPr/>
        </p:nvSpPr>
        <p:spPr>
          <a:xfrm>
            <a:off x="5562720" y="3886200"/>
            <a:ext cx="198108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Midwest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8D86BF-B358-4062-8E52-9193143CFF9B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Cash Flow and Earnings Review</a:t>
            </a:r>
            <a:br>
              <a:rPr sz="32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07" name=""/>
          <p:cNvSpPr/>
          <p:nvPr/>
        </p:nvSpPr>
        <p:spPr>
          <a:xfrm>
            <a:off x="1295280" y="838080"/>
            <a:ext cx="54658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8" name=""/>
          <p:cNvSpPr/>
          <p:nvPr/>
        </p:nvSpPr>
        <p:spPr>
          <a:xfrm>
            <a:off x="1295280" y="838080"/>
            <a:ext cx="0" cy="311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9" name=""/>
          <p:cNvSpPr/>
          <p:nvPr/>
        </p:nvSpPr>
        <p:spPr>
          <a:xfrm>
            <a:off x="9296280" y="838080"/>
            <a:ext cx="0" cy="311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0" name=""/>
          <p:cNvSpPr/>
          <p:nvPr/>
        </p:nvSpPr>
        <p:spPr>
          <a:xfrm>
            <a:off x="6761160" y="838080"/>
            <a:ext cx="103032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1" name=""/>
          <p:cNvSpPr/>
          <p:nvPr/>
        </p:nvSpPr>
        <p:spPr>
          <a:xfrm>
            <a:off x="1295280" y="114948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2" name=""/>
          <p:cNvSpPr/>
          <p:nvPr/>
        </p:nvSpPr>
        <p:spPr>
          <a:xfrm>
            <a:off x="7791480" y="838080"/>
            <a:ext cx="15048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3" name=""/>
          <p:cNvSpPr/>
          <p:nvPr/>
        </p:nvSpPr>
        <p:spPr>
          <a:xfrm>
            <a:off x="9296280" y="114948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4" name=""/>
          <p:cNvSpPr/>
          <p:nvPr/>
        </p:nvSpPr>
        <p:spPr>
          <a:xfrm>
            <a:off x="1295280" y="146052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5" name=""/>
          <p:cNvSpPr/>
          <p:nvPr/>
        </p:nvSpPr>
        <p:spPr>
          <a:xfrm>
            <a:off x="9296280" y="146052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6" name=""/>
          <p:cNvSpPr/>
          <p:nvPr/>
        </p:nvSpPr>
        <p:spPr>
          <a:xfrm>
            <a:off x="1295280" y="1771560"/>
            <a:ext cx="0" cy="2494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7" name=""/>
          <p:cNvSpPr/>
          <p:nvPr/>
        </p:nvSpPr>
        <p:spPr>
          <a:xfrm>
            <a:off x="9296280" y="1771560"/>
            <a:ext cx="0" cy="2494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8" name=""/>
          <p:cNvSpPr/>
          <p:nvPr/>
        </p:nvSpPr>
        <p:spPr>
          <a:xfrm>
            <a:off x="1295280" y="2021040"/>
            <a:ext cx="0" cy="249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9" name=""/>
          <p:cNvSpPr/>
          <p:nvPr/>
        </p:nvSpPr>
        <p:spPr>
          <a:xfrm>
            <a:off x="1295280" y="2270160"/>
            <a:ext cx="0" cy="249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0" name=""/>
          <p:cNvSpPr/>
          <p:nvPr/>
        </p:nvSpPr>
        <p:spPr>
          <a:xfrm>
            <a:off x="1295280" y="2519280"/>
            <a:ext cx="0" cy="311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1" name=""/>
          <p:cNvSpPr/>
          <p:nvPr/>
        </p:nvSpPr>
        <p:spPr>
          <a:xfrm>
            <a:off x="9296280" y="2519280"/>
            <a:ext cx="0" cy="311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2" name=""/>
          <p:cNvSpPr/>
          <p:nvPr/>
        </p:nvSpPr>
        <p:spPr>
          <a:xfrm>
            <a:off x="1295280" y="2830680"/>
            <a:ext cx="0" cy="249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3" name=""/>
          <p:cNvSpPr/>
          <p:nvPr/>
        </p:nvSpPr>
        <p:spPr>
          <a:xfrm>
            <a:off x="9296280" y="2830680"/>
            <a:ext cx="0" cy="249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4" name=""/>
          <p:cNvSpPr/>
          <p:nvPr/>
        </p:nvSpPr>
        <p:spPr>
          <a:xfrm>
            <a:off x="1295280" y="3079800"/>
            <a:ext cx="0" cy="249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5" name=""/>
          <p:cNvSpPr/>
          <p:nvPr/>
        </p:nvSpPr>
        <p:spPr>
          <a:xfrm>
            <a:off x="9296280" y="3079800"/>
            <a:ext cx="0" cy="249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6" name=""/>
          <p:cNvSpPr/>
          <p:nvPr/>
        </p:nvSpPr>
        <p:spPr>
          <a:xfrm>
            <a:off x="1295280" y="332892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7" name=""/>
          <p:cNvSpPr/>
          <p:nvPr/>
        </p:nvSpPr>
        <p:spPr>
          <a:xfrm>
            <a:off x="9296280" y="332892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8" name=""/>
          <p:cNvSpPr/>
          <p:nvPr/>
        </p:nvSpPr>
        <p:spPr>
          <a:xfrm>
            <a:off x="1295280" y="3639960"/>
            <a:ext cx="0" cy="311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9" name=""/>
          <p:cNvSpPr/>
          <p:nvPr/>
        </p:nvSpPr>
        <p:spPr>
          <a:xfrm>
            <a:off x="9296280" y="3639960"/>
            <a:ext cx="0" cy="311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0" name=""/>
          <p:cNvSpPr/>
          <p:nvPr/>
        </p:nvSpPr>
        <p:spPr>
          <a:xfrm>
            <a:off x="1295280" y="395136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1" name=""/>
          <p:cNvSpPr/>
          <p:nvPr/>
        </p:nvSpPr>
        <p:spPr>
          <a:xfrm>
            <a:off x="9296280" y="395136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2" name=""/>
          <p:cNvSpPr/>
          <p:nvPr/>
        </p:nvSpPr>
        <p:spPr>
          <a:xfrm>
            <a:off x="1295280" y="426240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3" name=""/>
          <p:cNvSpPr/>
          <p:nvPr/>
        </p:nvSpPr>
        <p:spPr>
          <a:xfrm>
            <a:off x="9296280" y="426240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4" name=""/>
          <p:cNvSpPr/>
          <p:nvPr/>
        </p:nvSpPr>
        <p:spPr>
          <a:xfrm>
            <a:off x="1295280" y="4573440"/>
            <a:ext cx="0" cy="311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5" name=""/>
          <p:cNvSpPr/>
          <p:nvPr/>
        </p:nvSpPr>
        <p:spPr>
          <a:xfrm>
            <a:off x="9296280" y="4573440"/>
            <a:ext cx="0" cy="311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6" name=""/>
          <p:cNvSpPr/>
          <p:nvPr/>
        </p:nvSpPr>
        <p:spPr>
          <a:xfrm>
            <a:off x="1295280" y="4884840"/>
            <a:ext cx="0" cy="3823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7" name=""/>
          <p:cNvSpPr/>
          <p:nvPr/>
        </p:nvSpPr>
        <p:spPr>
          <a:xfrm>
            <a:off x="9296280" y="4884840"/>
            <a:ext cx="0" cy="3823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8" name=""/>
          <p:cNvSpPr/>
          <p:nvPr/>
        </p:nvSpPr>
        <p:spPr>
          <a:xfrm>
            <a:off x="1295280" y="5267160"/>
            <a:ext cx="0" cy="7527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9" name=""/>
          <p:cNvSpPr/>
          <p:nvPr/>
        </p:nvSpPr>
        <p:spPr>
          <a:xfrm>
            <a:off x="9296280" y="5267160"/>
            <a:ext cx="0" cy="7527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0" name=""/>
          <p:cNvSpPr/>
          <p:nvPr/>
        </p:nvSpPr>
        <p:spPr>
          <a:xfrm>
            <a:off x="1295280" y="6019920"/>
            <a:ext cx="0" cy="6220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1" name=""/>
          <p:cNvSpPr/>
          <p:nvPr/>
        </p:nvSpPr>
        <p:spPr>
          <a:xfrm>
            <a:off x="9296280" y="601992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2" name=""/>
          <p:cNvSpPr/>
          <p:nvPr/>
        </p:nvSpPr>
        <p:spPr>
          <a:xfrm>
            <a:off x="9296280" y="6330960"/>
            <a:ext cx="0" cy="3110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3" name=""/>
          <p:cNvSpPr/>
          <p:nvPr/>
        </p:nvSpPr>
        <p:spPr>
          <a:xfrm>
            <a:off x="1295280" y="6642000"/>
            <a:ext cx="546588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4" name=""/>
          <p:cNvSpPr/>
          <p:nvPr/>
        </p:nvSpPr>
        <p:spPr>
          <a:xfrm>
            <a:off x="9296280" y="2021040"/>
            <a:ext cx="0" cy="249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5" name=""/>
          <p:cNvSpPr/>
          <p:nvPr/>
        </p:nvSpPr>
        <p:spPr>
          <a:xfrm>
            <a:off x="9296280" y="2270160"/>
            <a:ext cx="0" cy="2491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46" name=""/>
          <p:cNvGraphicFramePr/>
          <p:nvPr/>
        </p:nvGraphicFramePr>
        <p:xfrm>
          <a:off x="1552680" y="1647720"/>
          <a:ext cx="6891120" cy="4105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52680" y="1647720"/>
                    <a:ext cx="6891120" cy="410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E65AEF-D61B-4107-85C4-6B3CAA4234ED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8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has happened?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449" name=""/>
          <p:cNvGraphicFramePr/>
          <p:nvPr/>
        </p:nvGraphicFramePr>
        <p:xfrm>
          <a:off x="1181160" y="549360"/>
          <a:ext cx="7950240" cy="5605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81160" y="549360"/>
                    <a:ext cx="7950240" cy="5605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51" name=""/>
          <p:cNvSpPr/>
          <p:nvPr/>
        </p:nvSpPr>
        <p:spPr>
          <a:xfrm>
            <a:off x="1857960" y="1868400"/>
            <a:ext cx="14353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 Resigns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2" name=""/>
          <p:cNvSpPr/>
          <p:nvPr/>
        </p:nvSpPr>
        <p:spPr>
          <a:xfrm>
            <a:off x="4318200" y="2712960"/>
            <a:ext cx="16146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11 Tragedy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3" name=""/>
          <p:cNvSpPr/>
          <p:nvPr/>
        </p:nvSpPr>
        <p:spPr>
          <a:xfrm>
            <a:off x="7327800" y="2478240"/>
            <a:ext cx="960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 Earnings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4" name=""/>
          <p:cNvSpPr/>
          <p:nvPr/>
        </p:nvSpPr>
        <p:spPr>
          <a:xfrm>
            <a:off x="7496640" y="2787480"/>
            <a:ext cx="9752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WSJ Articles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5" name=""/>
          <p:cNvSpPr/>
          <p:nvPr/>
        </p:nvSpPr>
        <p:spPr>
          <a:xfrm>
            <a:off x="7717680" y="3276720"/>
            <a:ext cx="13734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 Spreads Gap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6" name=""/>
          <p:cNvSpPr/>
          <p:nvPr/>
        </p:nvSpPr>
        <p:spPr>
          <a:xfrm>
            <a:off x="7954200" y="3733920"/>
            <a:ext cx="9288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 Inquiry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7" name=""/>
          <p:cNvSpPr/>
          <p:nvPr/>
        </p:nvSpPr>
        <p:spPr>
          <a:xfrm>
            <a:off x="6591960" y="4114800"/>
            <a:ext cx="1591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 Market Disappears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8" name=""/>
          <p:cNvSpPr/>
          <p:nvPr/>
        </p:nvSpPr>
        <p:spPr>
          <a:xfrm>
            <a:off x="7364880" y="4524480"/>
            <a:ext cx="1427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Loss of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Confidence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B16276-D851-4888-9BF4-AC95357AF343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Road to Recovery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60" name="PlaceHolder 2"/>
          <p:cNvSpPr>
            <a:spLocks noGrp="1"/>
          </p:cNvSpPr>
          <p:nvPr>
            <p:ph/>
          </p:nvPr>
        </p:nvSpPr>
        <p:spPr>
          <a:xfrm>
            <a:off x="1800360" y="1095120"/>
            <a:ext cx="7640640" cy="24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lnSpc>
                <a:spcPct val="150000"/>
              </a:lnSpc>
              <a:spcBef>
                <a:spcPts val="601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 in management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50000"/>
              </a:lnSpc>
              <a:spcBef>
                <a:spcPts val="6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Draw down on bank revolver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50000"/>
              </a:lnSpc>
              <a:spcBef>
                <a:spcPts val="6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Arrange $1.2 BN additional liquidity support from banks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1" name=""/>
          <p:cNvSpPr/>
          <p:nvPr/>
        </p:nvSpPr>
        <p:spPr>
          <a:xfrm>
            <a:off x="1803600" y="857160"/>
            <a:ext cx="117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Stage 1: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2" name=""/>
          <p:cNvSpPr/>
          <p:nvPr/>
        </p:nvSpPr>
        <p:spPr>
          <a:xfrm>
            <a:off x="1800360" y="3895560"/>
            <a:ext cx="7640640" cy="248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150000"/>
              </a:lnSpc>
              <a:spcBef>
                <a:spcPts val="6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 mid and long-term recapitalization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50000"/>
              </a:lnSpc>
              <a:spcBef>
                <a:spcPts val="6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Ratings agencies affirm investment grade rating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50000"/>
              </a:lnSpc>
              <a:spcBef>
                <a:spcPts val="601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Investor/lender meetings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50000"/>
              </a:lnSpc>
              <a:spcBef>
                <a:spcPts val="601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Raise equity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3" name=""/>
          <p:cNvSpPr/>
          <p:nvPr/>
        </p:nvSpPr>
        <p:spPr>
          <a:xfrm>
            <a:off x="1803600" y="3657600"/>
            <a:ext cx="117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Stage 2: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4" name=""/>
          <p:cNvSpPr/>
          <p:nvPr/>
        </p:nvSpPr>
        <p:spPr>
          <a:xfrm>
            <a:off x="1647720" y="809640"/>
            <a:ext cx="371520" cy="2657520"/>
          </a:xfrm>
          <a:custGeom>
            <a:avLst/>
            <a:gdLst>
              <a:gd name="textAreaLeft" fmla="*/ 109080 w 371520"/>
              <a:gd name="textAreaRight" fmla="*/ 371880 w 371520"/>
              <a:gd name="textAreaTop" fmla="*/ 110520 h 2657520"/>
              <a:gd name="textAreaBottom" fmla="*/ 2547000 h 26575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900"/>
                  <a:pt x="0" y="1800"/>
                </a:cubicBezTo>
                <a:lnTo>
                  <a:pt x="0" y="19800"/>
                </a:lnTo>
                <a:cubicBezTo>
                  <a:pt x="0" y="20700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5" name=""/>
          <p:cNvSpPr/>
          <p:nvPr/>
        </p:nvSpPr>
        <p:spPr>
          <a:xfrm rot="16200000">
            <a:off x="330480" y="1909440"/>
            <a:ext cx="209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DB357A-5BB1-463A-90C1-425A62853BC7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6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Top Trading Counterparties</a:t>
            </a:r>
            <a:br>
              <a:rPr sz="32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Based on EOL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67" name="PlaceHolder 2"/>
          <p:cNvSpPr>
            <a:spLocks noGrp="1"/>
          </p:cNvSpPr>
          <p:nvPr>
            <p:ph/>
          </p:nvPr>
        </p:nvSpPr>
        <p:spPr>
          <a:xfrm>
            <a:off x="2143080" y="1743120"/>
            <a:ext cx="3354480" cy="441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lnSpc>
                <a:spcPct val="115000"/>
              </a:lnSpc>
              <a:spcBef>
                <a:spcPts val="249"/>
              </a:spcBef>
              <a:buClr>
                <a:srgbClr val="00000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buClr>
                <a:srgbClr val="00000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buClr>
                <a:srgbClr val="00000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Aquila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buClr>
                <a:srgbClr val="00000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buClr>
                <a:srgbClr val="00000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Mirant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buClr>
                <a:srgbClr val="00000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buClr>
                <a:srgbClr val="00000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Sempra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buClr>
                <a:srgbClr val="00000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buClr>
                <a:srgbClr val="00000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Cook Inlet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buClr>
                <a:srgbClr val="00000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buClr>
                <a:srgbClr val="00000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Entergy Koch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8" name=""/>
          <p:cNvSpPr/>
          <p:nvPr/>
        </p:nvSpPr>
        <p:spPr>
          <a:xfrm>
            <a:off x="2375280" y="1343160"/>
            <a:ext cx="1778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Counterparty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9" name=""/>
          <p:cNvSpPr/>
          <p:nvPr/>
        </p:nvSpPr>
        <p:spPr>
          <a:xfrm>
            <a:off x="5657760" y="1743120"/>
            <a:ext cx="3354480" cy="441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11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Interrupted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0" name=""/>
          <p:cNvSpPr/>
          <p:nvPr/>
        </p:nvSpPr>
        <p:spPr>
          <a:xfrm>
            <a:off x="5661720" y="1343160"/>
            <a:ext cx="958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Status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B7FBD0-4AD9-4C79-9632-1D0D4FA0CB49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1" name="PlaceHolder 1"/>
          <p:cNvSpPr>
            <a:spLocks noGrp="1"/>
          </p:cNvSpPr>
          <p:nvPr>
            <p:ph type="title"/>
          </p:nvPr>
        </p:nvSpPr>
        <p:spPr>
          <a:xfrm>
            <a:off x="785520" y="355248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Update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72" name=""/>
          <p:cNvSpPr/>
          <p:nvPr/>
        </p:nvSpPr>
        <p:spPr>
          <a:xfrm>
            <a:off x="704880" y="4238640"/>
            <a:ext cx="89056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Jeff McMahon, CFO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85520" y="355248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Performance Update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"/>
          <p:cNvSpPr/>
          <p:nvPr/>
        </p:nvSpPr>
        <p:spPr>
          <a:xfrm>
            <a:off x="704880" y="4238640"/>
            <a:ext cx="89056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Greg Whalley, President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3" name=""/>
          <p:cNvSpPr/>
          <p:nvPr/>
        </p:nvSpPr>
        <p:spPr>
          <a:xfrm>
            <a:off x="3657600" y="5505480"/>
            <a:ext cx="3257640" cy="695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4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Financial Ratios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475" name=""/>
          <p:cNvGraphicFramePr/>
          <p:nvPr/>
        </p:nvGraphicFramePr>
        <p:xfrm>
          <a:off x="1609560" y="1152360"/>
          <a:ext cx="7020000" cy="4305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9560" y="1152360"/>
                    <a:ext cx="7020000" cy="4305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77" name=""/>
          <p:cNvSpPr/>
          <p:nvPr/>
        </p:nvSpPr>
        <p:spPr>
          <a:xfrm>
            <a:off x="2079000" y="384984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39.8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8" name=""/>
          <p:cNvSpPr/>
          <p:nvPr/>
        </p:nvSpPr>
        <p:spPr>
          <a:xfrm>
            <a:off x="2825280" y="330660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44.6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9" name=""/>
          <p:cNvSpPr/>
          <p:nvPr/>
        </p:nvSpPr>
        <p:spPr>
          <a:xfrm>
            <a:off x="3922200" y="365904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41.9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0" name=""/>
          <p:cNvSpPr/>
          <p:nvPr/>
        </p:nvSpPr>
        <p:spPr>
          <a:xfrm>
            <a:off x="4939920" y="391176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38.6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1" name=""/>
          <p:cNvSpPr/>
          <p:nvPr/>
        </p:nvSpPr>
        <p:spPr>
          <a:xfrm>
            <a:off x="2039400" y="266400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2" name=""/>
          <p:cNvSpPr/>
          <p:nvPr/>
        </p:nvSpPr>
        <p:spPr>
          <a:xfrm>
            <a:off x="2866680" y="241632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3" name=""/>
          <p:cNvSpPr/>
          <p:nvPr/>
        </p:nvSpPr>
        <p:spPr>
          <a:xfrm>
            <a:off x="3906360" y="279720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4" name=""/>
          <p:cNvSpPr/>
          <p:nvPr/>
        </p:nvSpPr>
        <p:spPr>
          <a:xfrm>
            <a:off x="4979520" y="312588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43.4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5" name=""/>
          <p:cNvSpPr/>
          <p:nvPr/>
        </p:nvSpPr>
        <p:spPr>
          <a:xfrm>
            <a:off x="4108320" y="5549760"/>
            <a:ext cx="2882880" cy="60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Obligations/Total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Debt/ B/S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6" name=""/>
          <p:cNvSpPr/>
          <p:nvPr/>
        </p:nvSpPr>
        <p:spPr>
          <a:xfrm>
            <a:off x="3887640" y="5975280"/>
            <a:ext cx="243000" cy="3240"/>
          </a:xfrm>
          <a:prstGeom prst="line">
            <a:avLst/>
          </a:prstGeom>
          <a:ln w="3816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7" name=""/>
          <p:cNvSpPr/>
          <p:nvPr/>
        </p:nvSpPr>
        <p:spPr>
          <a:xfrm>
            <a:off x="3976560" y="5938920"/>
            <a:ext cx="66960" cy="73080"/>
          </a:xfrm>
          <a:prstGeom prst="ellipse">
            <a:avLst/>
          </a:prstGeom>
          <a:solidFill>
            <a:srgbClr val="fc0128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400" bIns="5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8" name=""/>
          <p:cNvSpPr/>
          <p:nvPr/>
        </p:nvSpPr>
        <p:spPr>
          <a:xfrm>
            <a:off x="3889440" y="5718240"/>
            <a:ext cx="243000" cy="1440"/>
          </a:xfrm>
          <a:prstGeom prst="line">
            <a:avLst/>
          </a:prstGeom>
          <a:ln w="38160">
            <a:solidFill>
              <a:srgbClr val="004be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9" name=""/>
          <p:cNvSpPr/>
          <p:nvPr/>
        </p:nvSpPr>
        <p:spPr>
          <a:xfrm>
            <a:off x="3976560" y="5683320"/>
            <a:ext cx="6696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400" bIns="5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0" name=""/>
          <p:cNvSpPr/>
          <p:nvPr/>
        </p:nvSpPr>
        <p:spPr>
          <a:xfrm>
            <a:off x="5946120" y="376884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40.9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1" name=""/>
          <p:cNvSpPr/>
          <p:nvPr/>
        </p:nvSpPr>
        <p:spPr>
          <a:xfrm>
            <a:off x="5941440" y="335448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41.4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2" name=""/>
          <p:cNvSpPr/>
          <p:nvPr/>
        </p:nvSpPr>
        <p:spPr>
          <a:xfrm>
            <a:off x="8056080" y="216360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51.4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3" name=""/>
          <p:cNvSpPr/>
          <p:nvPr/>
        </p:nvSpPr>
        <p:spPr>
          <a:xfrm>
            <a:off x="8056080" y="262080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50.2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4" name=""/>
          <p:cNvSpPr/>
          <p:nvPr/>
        </p:nvSpPr>
        <p:spPr>
          <a:xfrm>
            <a:off x="6946560" y="314964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5" name=""/>
          <p:cNvSpPr/>
          <p:nvPr/>
        </p:nvSpPr>
        <p:spPr>
          <a:xfrm>
            <a:off x="6941520" y="2735280"/>
            <a:ext cx="4298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46.5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34FC43-20D1-4D3A-9FD0-0D3DE754AE4F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6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Reported Capital Changes Since 1997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497" name=""/>
          <p:cNvGraphicFramePr/>
          <p:nvPr/>
        </p:nvGraphicFramePr>
        <p:xfrm>
          <a:off x="1081080" y="895320"/>
          <a:ext cx="8124840" cy="5391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81080" y="895320"/>
                    <a:ext cx="8124840" cy="539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1240DD-2197-4BD5-986D-F812CFBE65CD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9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Caused the Capital Erosion?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500" name=""/>
          <p:cNvGraphicFramePr/>
          <p:nvPr/>
        </p:nvGraphicFramePr>
        <p:xfrm>
          <a:off x="1504800" y="1252440"/>
          <a:ext cx="6809040" cy="46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04800" y="1252440"/>
                    <a:ext cx="6809040" cy="46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BD417F-7FFC-4F67-8423-E451F866605A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2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Cash Projection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503" name=""/>
          <p:cNvGraphicFramePr/>
          <p:nvPr/>
        </p:nvGraphicFramePr>
        <p:xfrm>
          <a:off x="3038400" y="971640"/>
          <a:ext cx="4229280" cy="5267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38400" y="971640"/>
                    <a:ext cx="4229280" cy="5267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322E1A-5C8F-4B0B-9D58-D5BA855EDA93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5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06" name=""/>
          <p:cNvSpPr/>
          <p:nvPr/>
        </p:nvSpPr>
        <p:spPr>
          <a:xfrm>
            <a:off x="1447920" y="1752480"/>
            <a:ext cx="7848360" cy="495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100000"/>
              </a:lnSpc>
              <a:spcBef>
                <a:spcPts val="299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Strong Operating 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299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Transparency of Financial and Operating Results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299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Management of Non-Core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7" name=""/>
          <p:cNvSpPr/>
          <p:nvPr/>
        </p:nvSpPr>
        <p:spPr>
          <a:xfrm>
            <a:off x="2133720" y="5184720"/>
            <a:ext cx="6553080" cy="8254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Diversified Franchise Provides Solid Platform for Sustainable Growth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02405A-35B6-478E-A2FA-B26FC98D43A7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8" name=""/>
          <p:cNvGrpSpPr/>
          <p:nvPr/>
        </p:nvGrpSpPr>
        <p:grpSpPr>
          <a:xfrm>
            <a:off x="3962520" y="1828800"/>
            <a:ext cx="2768400" cy="2438280"/>
            <a:chOff x="3962520" y="1828800"/>
            <a:chExt cx="2768400" cy="2438280"/>
          </a:xfrm>
        </p:grpSpPr>
        <p:pic>
          <p:nvPicPr>
            <p:cNvPr id="2509" name="ENE_C_WHI" descr=""/>
            <p:cNvPicPr/>
            <p:nvPr/>
          </p:nvPicPr>
          <p:blipFill>
            <a:blip r:embed="rId1"/>
            <a:stretch/>
          </p:blipFill>
          <p:spPr>
            <a:xfrm>
              <a:off x="3962520" y="1828800"/>
              <a:ext cx="2477880" cy="24382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510" name=""/>
            <p:cNvSpPr/>
            <p:nvPr/>
          </p:nvSpPr>
          <p:spPr>
            <a:xfrm>
              <a:off x="6156360" y="3143160"/>
              <a:ext cx="5745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ED5F0C-7570-4371-8E9E-F187BD2A836F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"/>
          <p:cNvGrpSpPr/>
          <p:nvPr/>
        </p:nvGrpSpPr>
        <p:grpSpPr>
          <a:xfrm>
            <a:off x="4038480" y="504720"/>
            <a:ext cx="2032200" cy="1828800"/>
            <a:chOff x="4038480" y="504720"/>
            <a:chExt cx="2032200" cy="1828800"/>
          </a:xfrm>
        </p:grpSpPr>
        <p:pic>
          <p:nvPicPr>
            <p:cNvPr id="41" name="ENE_C_WHI" descr=""/>
            <p:cNvPicPr/>
            <p:nvPr/>
          </p:nvPicPr>
          <p:blipFill>
            <a:blip r:embed="rId1"/>
            <a:stretch/>
          </p:blipFill>
          <p:spPr>
            <a:xfrm>
              <a:off x="4038480" y="504720"/>
              <a:ext cx="1835280" cy="1828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2" name=""/>
            <p:cNvSpPr/>
            <p:nvPr/>
          </p:nvSpPr>
          <p:spPr>
            <a:xfrm>
              <a:off x="5645160" y="1461960"/>
              <a:ext cx="425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" name=""/>
          <p:cNvSpPr/>
          <p:nvPr/>
        </p:nvSpPr>
        <p:spPr>
          <a:xfrm>
            <a:off x="1193760" y="4253040"/>
            <a:ext cx="26668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Transportation, Electric Distribution and Global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905280" y="4253040"/>
            <a:ext cx="2190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Marketing and Delivery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458040" y="4238640"/>
            <a:ext cx="2124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Services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Commercial and 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295280" y="2817720"/>
            <a:ext cx="2286000" cy="130032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 Distribution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324480" y="2817720"/>
            <a:ext cx="2286000" cy="130032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809880" y="2817720"/>
            <a:ext cx="2286000" cy="130032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9" name=""/>
          <p:cNvCxnSpPr>
            <a:stCxn id="46" idx="0"/>
          </p:cNvCxnSpPr>
          <p:nvPr/>
        </p:nvCxnSpPr>
        <p:spPr>
          <a:xfrm flipH="1" flipV="1" rot="5400000">
            <a:off x="3453120" y="1317600"/>
            <a:ext cx="484920" cy="2515320"/>
          </a:xfrm>
          <a:prstGeom prst="bentConnector3">
            <a:avLst>
              <a:gd name="adj1" fmla="val 49777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50" name=""/>
          <p:cNvCxnSpPr>
            <a:stCxn id="47" idx="0"/>
          </p:cNvCxnSpPr>
          <p:nvPr/>
        </p:nvCxnSpPr>
        <p:spPr>
          <a:xfrm flipV="1" rot="16200000">
            <a:off x="5967360" y="1317600"/>
            <a:ext cx="484920" cy="2515320"/>
          </a:xfrm>
          <a:prstGeom prst="bentConnector3">
            <a:avLst>
              <a:gd name="adj1" fmla="val 49777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51" name=""/>
          <p:cNvCxnSpPr>
            <a:stCxn id="48" idx="0"/>
          </p:cNvCxnSpPr>
          <p:nvPr/>
        </p:nvCxnSpPr>
        <p:spPr>
          <a:xfrm flipV="1">
            <a:off x="4952520" y="2332800"/>
            <a:ext cx="1080" cy="4849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353CCF-4691-4B14-9127-109349DD220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"/>
          <p:cNvGraphicFramePr/>
          <p:nvPr/>
        </p:nvGraphicFramePr>
        <p:xfrm>
          <a:off x="1362240" y="990720"/>
          <a:ext cx="8772480" cy="486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62240" y="990720"/>
                    <a:ext cx="8772480" cy="486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" name=""/>
          <p:cNvSpPr/>
          <p:nvPr/>
        </p:nvSpPr>
        <p:spPr>
          <a:xfrm>
            <a:off x="3910320" y="42800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652080" y="440676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17.3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" name=""/>
          <p:cNvGrpSpPr/>
          <p:nvPr/>
        </p:nvGrpSpPr>
        <p:grpSpPr>
          <a:xfrm>
            <a:off x="8948880" y="1745280"/>
            <a:ext cx="803520" cy="567360"/>
            <a:chOff x="8948880" y="1745280"/>
            <a:chExt cx="803520" cy="567360"/>
          </a:xfrm>
        </p:grpSpPr>
        <p:sp>
          <p:nvSpPr>
            <p:cNvPr id="57" name=""/>
            <p:cNvSpPr/>
            <p:nvPr/>
          </p:nvSpPr>
          <p:spPr>
            <a:xfrm>
              <a:off x="8948880" y="1791000"/>
              <a:ext cx="203040" cy="15876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8948880" y="2081520"/>
              <a:ext cx="203040" cy="15876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9" name=""/>
            <p:cNvGrpSpPr/>
            <p:nvPr/>
          </p:nvGrpSpPr>
          <p:grpSpPr>
            <a:xfrm>
              <a:off x="9114480" y="1745280"/>
              <a:ext cx="637920" cy="567360"/>
              <a:chOff x="9114480" y="1745280"/>
              <a:chExt cx="637920" cy="567360"/>
            </a:xfrm>
          </p:grpSpPr>
          <p:sp>
            <p:nvSpPr>
              <p:cNvPr id="60" name=""/>
              <p:cNvSpPr/>
              <p:nvPr/>
            </p:nvSpPr>
            <p:spPr>
              <a:xfrm>
                <a:off x="9114480" y="1745280"/>
                <a:ext cx="6379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Power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9114840" y="2035800"/>
                <a:ext cx="4687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Gas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2" name=""/>
          <p:cNvSpPr/>
          <p:nvPr/>
        </p:nvSpPr>
        <p:spPr>
          <a:xfrm>
            <a:off x="4878720" y="42800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753520" y="433080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6320" y="6324480"/>
            <a:ext cx="405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Gas Daily, Power Markets Week, Company Reports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034080" y="419112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533000" y="454032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447400" y="45878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135520" y="416556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9328680" y="46292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095560" y="5702400"/>
            <a:ext cx="9105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AEP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Reliant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Mirant          Duke           Dynegy         Aquila             BP            El Paso         PG&amp;E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981080" y="6172200"/>
            <a:ext cx="7912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724280" y="6006960"/>
            <a:ext cx="185436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Quarter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-114480" y="990720"/>
          <a:ext cx="2001960" cy="4867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-114480" y="990720"/>
                    <a:ext cx="2001960" cy="486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76320" y="5719680"/>
            <a:ext cx="1676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03840" y="6054480"/>
            <a:ext cx="373680" cy="183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213200" y="6057720"/>
            <a:ext cx="373680" cy="183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91960" y="1866960"/>
            <a:ext cx="60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130400" y="1117440"/>
            <a:ext cx="60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78.8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Leading Market Position</a:t>
            </a:r>
            <a:br>
              <a:rPr sz="32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(Physical Settlements in Bcfe/d)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516E02-F39B-4116-8747-E378B81C5E1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Performance Highlights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5424480" y="1471680"/>
          <a:ext cx="4230720" cy="4546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24480" y="1471680"/>
                    <a:ext cx="4230720" cy="454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7094520" y="4432320"/>
            <a:ext cx="8809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839000" y="1978200"/>
            <a:ext cx="1322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$754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916600" y="2664000"/>
            <a:ext cx="1322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$589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53200" y="1109520"/>
            <a:ext cx="452412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Income Before Interest and Taxes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305320" y="990720"/>
            <a:ext cx="4496040" cy="495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283400" y="6257160"/>
            <a:ext cx="7446960" cy="3682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Diversified Businesses Drive Consistent Volume and Profit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28760" y="990720"/>
            <a:ext cx="4495680" cy="495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" name=""/>
          <p:cNvGrpSpPr/>
          <p:nvPr/>
        </p:nvGrpSpPr>
        <p:grpSpPr>
          <a:xfrm>
            <a:off x="6005520" y="5457960"/>
            <a:ext cx="3220560" cy="368280"/>
            <a:chOff x="6005520" y="5457960"/>
            <a:chExt cx="3220560" cy="368280"/>
          </a:xfrm>
        </p:grpSpPr>
        <p:sp>
          <p:nvSpPr>
            <p:cNvPr id="92" name=""/>
            <p:cNvSpPr/>
            <p:nvPr/>
          </p:nvSpPr>
          <p:spPr>
            <a:xfrm>
              <a:off x="6005520" y="545796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7903800" y="545796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94" name=""/>
          <p:cNvGraphicFramePr/>
          <p:nvPr/>
        </p:nvGraphicFramePr>
        <p:xfrm>
          <a:off x="539640" y="1447920"/>
          <a:ext cx="4294440" cy="4557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39640" y="1447920"/>
                    <a:ext cx="4294440" cy="455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6" name=""/>
          <p:cNvSpPr/>
          <p:nvPr/>
        </p:nvSpPr>
        <p:spPr>
          <a:xfrm>
            <a:off x="1143000" y="309420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110040" y="175428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88.2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33520" y="1114560"/>
            <a:ext cx="426708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Settlements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(Bcfe/d)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235240" y="4419720"/>
            <a:ext cx="88092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0" name=""/>
          <p:cNvGrpSpPr/>
          <p:nvPr/>
        </p:nvGrpSpPr>
        <p:grpSpPr>
          <a:xfrm>
            <a:off x="1046160" y="5429160"/>
            <a:ext cx="3220560" cy="368280"/>
            <a:chOff x="1046160" y="5429160"/>
            <a:chExt cx="3220560" cy="368280"/>
          </a:xfrm>
        </p:grpSpPr>
        <p:sp>
          <p:nvSpPr>
            <p:cNvPr id="101" name=""/>
            <p:cNvSpPr/>
            <p:nvPr/>
          </p:nvSpPr>
          <p:spPr>
            <a:xfrm>
              <a:off x="1046160" y="542916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944440" y="542916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23AC54-4AF6-40D8-BB18-BA05188EC09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Settlements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4" name=""/>
          <p:cNvSpPr/>
          <p:nvPr/>
        </p:nvSpPr>
        <p:spPr>
          <a:xfrm>
            <a:off x="5486400" y="1295280"/>
            <a:ext cx="4267080" cy="51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 Settled with Net Cash Payments Without Physical Deliveries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Comprises Significant Portion of Enron’s Longer Term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Lead Role Provides Distinct Competitive Advantages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980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Valuable Market Insight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980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Important Tool to Manage Enron’s Broad-Based Portfolio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28760" y="990720"/>
            <a:ext cx="4495680" cy="5486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539640" y="1523880"/>
          <a:ext cx="4294440" cy="51580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07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539640" y="1523880"/>
                    <a:ext cx="4294440" cy="515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" name=""/>
          <p:cNvSpPr/>
          <p:nvPr/>
        </p:nvSpPr>
        <p:spPr>
          <a:xfrm>
            <a:off x="1143000" y="311940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212.2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111480" y="178452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319.4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33520" y="1114560"/>
            <a:ext cx="426708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Settlements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(Bcfe/d)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209680" y="4952880"/>
            <a:ext cx="8812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2" name=""/>
          <p:cNvGrpSpPr/>
          <p:nvPr/>
        </p:nvGrpSpPr>
        <p:grpSpPr>
          <a:xfrm>
            <a:off x="1060560" y="6072120"/>
            <a:ext cx="3220560" cy="368280"/>
            <a:chOff x="1060560" y="6072120"/>
            <a:chExt cx="3220560" cy="368280"/>
          </a:xfrm>
        </p:grpSpPr>
        <p:sp>
          <p:nvSpPr>
            <p:cNvPr id="113" name=""/>
            <p:cNvSpPr/>
            <p:nvPr/>
          </p:nvSpPr>
          <p:spPr>
            <a:xfrm>
              <a:off x="1060560" y="607212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958840" y="607212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F5F31B-2706-498A-BABC-7E9FF2188B8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New Contract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6" name=""/>
          <p:cNvSpPr/>
          <p:nvPr/>
        </p:nvSpPr>
        <p:spPr>
          <a:xfrm>
            <a:off x="5334120" y="1066680"/>
            <a:ext cx="4724280" cy="548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 Originated During Current Period for Future Settlement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Record Level Transacted in 3Q01; Driven by Both Gas and Power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Comprises Almost  45% of Physical Activity - Up from 20% in 3Q00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Product Expansion Driven by Enron’s Distinct Ability to Make Term Commitments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980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Term Lengthening; Delivery Commitments through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28760" y="990720"/>
            <a:ext cx="4495680" cy="5486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8" name=""/>
          <p:cNvGraphicFramePr/>
          <p:nvPr/>
        </p:nvGraphicFramePr>
        <p:xfrm>
          <a:off x="539640" y="1523880"/>
          <a:ext cx="4294440" cy="52578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1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39640" y="1523880"/>
                    <a:ext cx="4294440" cy="525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0" name=""/>
          <p:cNvSpPr/>
          <p:nvPr/>
        </p:nvSpPr>
        <p:spPr>
          <a:xfrm>
            <a:off x="1143000" y="286380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669.8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110040" y="190512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887.7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33520" y="1114560"/>
            <a:ext cx="426708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Transacted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(New Contracts in Bcfe/d)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232000" y="5029200"/>
            <a:ext cx="8809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4" name=""/>
          <p:cNvGrpSpPr/>
          <p:nvPr/>
        </p:nvGrpSpPr>
        <p:grpSpPr>
          <a:xfrm>
            <a:off x="1046160" y="6095880"/>
            <a:ext cx="3220560" cy="368280"/>
            <a:chOff x="1046160" y="6095880"/>
            <a:chExt cx="3220560" cy="368280"/>
          </a:xfrm>
        </p:grpSpPr>
        <p:sp>
          <p:nvSpPr>
            <p:cNvPr id="125" name=""/>
            <p:cNvSpPr/>
            <p:nvPr/>
          </p:nvSpPr>
          <p:spPr>
            <a:xfrm>
              <a:off x="1046160" y="609588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2944440" y="609588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7" name=""/>
          <p:cNvGrpSpPr/>
          <p:nvPr/>
        </p:nvGrpSpPr>
        <p:grpSpPr>
          <a:xfrm>
            <a:off x="685800" y="2209680"/>
            <a:ext cx="2048040" cy="457200"/>
            <a:chOff x="685800" y="2209680"/>
            <a:chExt cx="2048040" cy="457200"/>
          </a:xfrm>
        </p:grpSpPr>
        <p:sp>
          <p:nvSpPr>
            <p:cNvPr id="128" name=""/>
            <p:cNvSpPr/>
            <p:nvPr/>
          </p:nvSpPr>
          <p:spPr>
            <a:xfrm>
              <a:off x="828720" y="2209680"/>
              <a:ext cx="19051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Physical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85800" y="2262240"/>
              <a:ext cx="136440" cy="136440"/>
            </a:xfrm>
            <a:prstGeom prst="rect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690480" y="2468520"/>
              <a:ext cx="136440" cy="13644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F48369-11EA-4175-A915-7778663631C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" name=""/>
          <p:cNvGraphicFramePr/>
          <p:nvPr/>
        </p:nvGraphicFramePr>
        <p:xfrm>
          <a:off x="504720" y="838080"/>
          <a:ext cx="9401400" cy="5170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4720" y="838080"/>
                    <a:ext cx="9401400" cy="517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3" name=""/>
          <p:cNvSpPr/>
          <p:nvPr/>
        </p:nvSpPr>
        <p:spPr>
          <a:xfrm>
            <a:off x="738720" y="6032520"/>
            <a:ext cx="84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 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846280" y="6032520"/>
            <a:ext cx="8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170080" y="6040440"/>
            <a:ext cx="833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458520" y="6040440"/>
            <a:ext cx="78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764960" y="6045120"/>
            <a:ext cx="8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1523880" y="1657440"/>
            <a:ext cx="2755800" cy="1694880"/>
            <a:chOff x="1523880" y="1657440"/>
            <a:chExt cx="2755800" cy="1694880"/>
          </a:xfrm>
        </p:grpSpPr>
        <p:grpSp>
          <p:nvGrpSpPr>
            <p:cNvPr id="139" name=""/>
            <p:cNvGrpSpPr/>
            <p:nvPr/>
          </p:nvGrpSpPr>
          <p:grpSpPr>
            <a:xfrm>
              <a:off x="1523880" y="1657440"/>
              <a:ext cx="2755800" cy="1434240"/>
              <a:chOff x="1523880" y="1657440"/>
              <a:chExt cx="2755800" cy="1434240"/>
            </a:xfrm>
          </p:grpSpPr>
          <p:sp>
            <p:nvSpPr>
              <p:cNvPr id="140" name=""/>
              <p:cNvSpPr/>
              <p:nvPr/>
            </p:nvSpPr>
            <p:spPr>
              <a:xfrm>
                <a:off x="1536480" y="1949040"/>
                <a:ext cx="2743200" cy="1079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3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1,550,000 Transactions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4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$860 Billion Gross Value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5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&gt;1,800 Products Offered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2073600" y="1657440"/>
                <a:ext cx="167868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sng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Since Inception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1523880" y="1661760"/>
                <a:ext cx="2705040" cy="14299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3" name=""/>
            <p:cNvSpPr/>
            <p:nvPr/>
          </p:nvSpPr>
          <p:spPr>
            <a:xfrm>
              <a:off x="1981080" y="2863440"/>
              <a:ext cx="2209680" cy="48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76176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Average Daily Transactions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5" name=""/>
          <p:cNvSpPr/>
          <p:nvPr/>
        </p:nvSpPr>
        <p:spPr>
          <a:xfrm>
            <a:off x="6032880" y="6032520"/>
            <a:ext cx="82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418520" y="6019920"/>
            <a:ext cx="858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EE1A0E-DAAB-4E4B-9F60-F3A5E866A90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Transaction Mix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503280" y="1600200"/>
          <a:ext cx="3524040" cy="5089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3280" y="1600200"/>
                    <a:ext cx="3524040" cy="508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647960" y="2565360"/>
            <a:ext cx="5460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457200" indent="-457200">
              <a:lnSpc>
                <a:spcPct val="90000"/>
              </a:lnSpc>
              <a:spcBef>
                <a:spcPts val="1001"/>
              </a:spcBef>
              <a:buSzPct val="14412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Longer-Term Structured Transactions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SzPct val="14412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Opportunities for Transition to EnronOnline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838080" y="5911920"/>
            <a:ext cx="4038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9240"/>
                <a:tab algn="l" pos="2513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3Q00                     3Q01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23960" y="5234040"/>
            <a:ext cx="18252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630520" y="258588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987480" y="3962520"/>
            <a:ext cx="1028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666880" y="4419720"/>
            <a:ext cx="1067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979560" y="5181480"/>
            <a:ext cx="990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rot="5365800">
            <a:off x="3493080" y="2588400"/>
            <a:ext cx="1447560" cy="382680"/>
          </a:xfrm>
          <a:prstGeom prst="triangle">
            <a:avLst>
              <a:gd name="adj" fmla="val 50000"/>
            </a:avLst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rot="5365800">
            <a:off x="3068280" y="4500360"/>
            <a:ext cx="2335320" cy="395280"/>
          </a:xfrm>
          <a:prstGeom prst="triangle">
            <a:avLst>
              <a:gd name="adj" fmla="val 49750"/>
            </a:avLst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648320" y="4191120"/>
            <a:ext cx="5460840" cy="18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39840" indent="-33984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Penetration in North America Gas &amp; Power; Growing Acceptance in Europe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Acceptance in Non-Energy Products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 with Logistics and Back Office for Scale Efficiencies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724280" y="2077920"/>
            <a:ext cx="1524240" cy="4111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666880" y="182880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9240"/>
                <a:tab algn="l" pos="2513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990720" y="320040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9240"/>
                <a:tab algn="l" pos="2513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349,000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09480" y="1050840"/>
            <a:ext cx="4038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9240"/>
                <a:tab algn="l" pos="2513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Enron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724280" y="3708360"/>
            <a:ext cx="1524240" cy="4111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663979-9A63-44FE-BDE8-9D6D50D4DF0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2001-03-05T14:45:46Z</dcterms:created>
  <dc:creator>Tammy Porterfield</dc:creator>
  <dc:description/>
  <dc:language>en-US</dc:language>
  <cp:lastModifiedBy>jrios</cp:lastModifiedBy>
  <cp:lastPrinted>2001-01-14T21:47:58Z</cp:lastPrinted>
  <dcterms:modified xsi:type="dcterms:W3CDTF">2001-10-30T22:47:06Z</dcterms:modified>
  <cp:revision>1084</cp:revision>
  <dc:subject/>
  <dc:title>Enron Corp. First Quarter Performance</dc:title>
</cp:coreProperties>
</file>