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media/image2.jpeg" ContentType="image/jpeg"/>
  <Override PartName="/ppt/media/image3.wmf" ContentType="image/x-wmf"/>
  <Override PartName="/ppt/embeddings/oleObject1.xlsx" ContentType="application/vnd.openxmlformats-officedocument.spreadsheetml.sheet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985750" cy="9694863"/>
  <p:notesSz cx="6983413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0" y="0"/>
            <a:ext cx="12984120" cy="9693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1298520" y="-360"/>
            <a:ext cx="11469600" cy="140004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ctr">
            <a:noAutofit/>
          </a:bodyPr>
          <a:p>
            <a:pPr indent="0"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45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Click to edit the title text format</a:t>
            </a:r>
            <a:endParaRPr b="1" lang="en-US" sz="45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1298160" y="1938240"/>
            <a:ext cx="10712520" cy="667872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t">
            <a:normAutofit/>
          </a:bodyPr>
          <a:p>
            <a:pPr marL="485640" indent="-485640">
              <a:spcBef>
                <a:spcPts val="850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Click to edit the outline text format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1052640" indent="-405000">
              <a:spcBef>
                <a:spcPts val="850"/>
              </a:spcBef>
              <a:buClr>
                <a:srgbClr val="000000"/>
              </a:buClr>
              <a:buFont typeface="Verdana"/>
              <a:buChar char="–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Second Outline Level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2" marL="1538280" indent="-324000">
              <a:spcBef>
                <a:spcPts val="850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Third Outline Level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3" marL="2023920" indent="-323640">
              <a:spcBef>
                <a:spcPts val="850"/>
              </a:spcBef>
              <a:buClr>
                <a:srgbClr val="000000"/>
              </a:buClr>
              <a:buFont typeface="Verdana"/>
              <a:buChar char="–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Fourth Outline Level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4" marL="2509920" indent="-324000">
              <a:spcBef>
                <a:spcPts val="850"/>
              </a:spcBef>
              <a:buClr>
                <a:srgbClr val="000000"/>
              </a:buClr>
              <a:buFont typeface="Verdana"/>
              <a:buChar char="»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Fifth Outline Level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5" marL="2509920" indent="-324000">
              <a:spcBef>
                <a:spcPts val="850"/>
              </a:spcBef>
              <a:buClr>
                <a:srgbClr val="000000"/>
              </a:buClr>
              <a:buFont typeface="Verdana"/>
              <a:buChar char="»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Sixth Outline Level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6" marL="2509920" indent="-324000">
              <a:spcBef>
                <a:spcPts val="850"/>
              </a:spcBef>
              <a:buClr>
                <a:srgbClr val="000000"/>
              </a:buClr>
              <a:buFont typeface="Verdana"/>
              <a:buChar char="»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Seventh Outline Level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ftr" idx="1"/>
          </p:nvPr>
        </p:nvSpPr>
        <p:spPr>
          <a:xfrm>
            <a:off x="4435200" y="9154800"/>
            <a:ext cx="4113000" cy="43020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t">
            <a:noAutofit/>
          </a:bodyPr>
          <a:lstStyle>
            <a:lvl1pPr indent="0" algn="ctr">
              <a:lnSpc>
                <a:spcPct val="80000"/>
              </a:lnSpc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  <a:defRPr b="0" lang="en-US" sz="1100" strike="noStrike" u="none">
                <a:solidFill>
                  <a:srgbClr val="000066"/>
                </a:solidFill>
                <a:effectLst/>
                <a:uFillTx/>
                <a:latin typeface="Verdana"/>
              </a:defRPr>
            </a:lvl1pPr>
          </a:lstStyle>
          <a:p>
            <a:pPr indent="0" algn="ctr">
              <a:lnSpc>
                <a:spcPct val="80000"/>
              </a:lnSpc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11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&lt;footer&gt;</a:t>
            </a:r>
            <a:r>
              <a:rPr b="0" lang="en-US" sz="11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© 2000 Enron Corp. All Rights Reserved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 idx="2"/>
          </p:nvPr>
        </p:nvSpPr>
        <p:spPr>
          <a:xfrm>
            <a:off x="1298520" y="9154800"/>
            <a:ext cx="2705040" cy="43020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  <a:defRPr b="0" lang="en-US" sz="1100" strike="noStrike" u="none">
                <a:solidFill>
                  <a:srgbClr val="000066"/>
                </a:solidFill>
                <a:effectLst/>
                <a:uFillTx/>
                <a:latin typeface="Verdan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fld id="{132DDD91-2AB6-442D-B30A-75015974AADF}" type="slidenum">
              <a:rPr b="0" lang="en-US" sz="11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&lt;number&gt;</a:t>
            </a:fld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2"/>
          <a:stretch/>
        </p:blipFill>
        <p:spPr>
          <a:xfrm>
            <a:off x="0" y="0"/>
            <a:ext cx="12984120" cy="9693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298520" y="-360"/>
            <a:ext cx="11469600" cy="140004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ctr">
            <a:noAutofit/>
          </a:bodyPr>
          <a:p>
            <a:pPr indent="0"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45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Click to edit the title text format</a:t>
            </a:r>
            <a:endParaRPr b="1" lang="en-US" sz="45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1298160" y="1938240"/>
            <a:ext cx="10712520" cy="667872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t">
            <a:normAutofit/>
          </a:bodyPr>
          <a:p>
            <a:pPr marL="485640" indent="-485640">
              <a:spcBef>
                <a:spcPts val="850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Click to edit the outline text format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1052640" indent="-405000">
              <a:spcBef>
                <a:spcPts val="850"/>
              </a:spcBef>
              <a:buClr>
                <a:srgbClr val="000000"/>
              </a:buClr>
              <a:buFont typeface="Verdana"/>
              <a:buChar char="–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Second Outline Level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2" marL="1538280" indent="-324000">
              <a:spcBef>
                <a:spcPts val="850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Third Outline Level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3" marL="2023920" indent="-323640">
              <a:spcBef>
                <a:spcPts val="850"/>
              </a:spcBef>
              <a:buClr>
                <a:srgbClr val="000000"/>
              </a:buClr>
              <a:buFont typeface="Verdana"/>
              <a:buChar char="–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Fourth Outline Level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4" marL="2509920" indent="-324000">
              <a:spcBef>
                <a:spcPts val="850"/>
              </a:spcBef>
              <a:buClr>
                <a:srgbClr val="000000"/>
              </a:buClr>
              <a:buFont typeface="Verdana"/>
              <a:buChar char="»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Fifth Outline Level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5" marL="2509920" indent="-324000">
              <a:spcBef>
                <a:spcPts val="850"/>
              </a:spcBef>
              <a:buClr>
                <a:srgbClr val="000000"/>
              </a:buClr>
              <a:buFont typeface="Verdana"/>
              <a:buChar char="»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Sixth Outline Level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6" marL="2509920" indent="-324000">
              <a:spcBef>
                <a:spcPts val="850"/>
              </a:spcBef>
              <a:buClr>
                <a:srgbClr val="000000"/>
              </a:buClr>
              <a:buFont typeface="Verdana"/>
              <a:buChar char="»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Seventh Outline Level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ftr" idx="3"/>
          </p:nvPr>
        </p:nvSpPr>
        <p:spPr>
          <a:xfrm>
            <a:off x="4435200" y="9154800"/>
            <a:ext cx="4113000" cy="43020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t">
            <a:noAutofit/>
          </a:bodyPr>
          <a:lstStyle>
            <a:lvl1pPr indent="0" algn="ctr">
              <a:lnSpc>
                <a:spcPct val="80000"/>
              </a:lnSpc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  <a:defRPr b="0" lang="en-US" sz="1100" strike="noStrike" u="none">
                <a:solidFill>
                  <a:srgbClr val="000066"/>
                </a:solidFill>
                <a:effectLst/>
                <a:uFillTx/>
                <a:latin typeface="Verdana"/>
              </a:defRPr>
            </a:lvl1pPr>
          </a:lstStyle>
          <a:p>
            <a:pPr indent="0" algn="ctr">
              <a:lnSpc>
                <a:spcPct val="80000"/>
              </a:lnSpc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11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&lt;footer&gt;</a:t>
            </a:r>
            <a:r>
              <a:rPr b="0" lang="en-US" sz="11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© 2000 Enron Corp. All Rights Reserved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sldNum" idx="4"/>
          </p:nvPr>
        </p:nvSpPr>
        <p:spPr>
          <a:xfrm>
            <a:off x="1298520" y="9154800"/>
            <a:ext cx="2705040" cy="43020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  <a:defRPr b="0" lang="en-US" sz="1100" strike="noStrike" u="none">
                <a:solidFill>
                  <a:srgbClr val="000066"/>
                </a:solidFill>
                <a:effectLst/>
                <a:uFillTx/>
                <a:latin typeface="Verdan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fld id="{E3FEC6B5-A303-45AD-A372-FD4DFA5EFD0C}" type="slidenum">
              <a:rPr b="0" lang="en-US" sz="11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&lt;number&gt;</a:t>
            </a:fld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" descr=""/>
          <p:cNvPicPr/>
          <p:nvPr/>
        </p:nvPicPr>
        <p:blipFill>
          <a:blip r:embed="rId2">
            <a:lum contrast="20000"/>
          </a:blip>
          <a:stretch/>
        </p:blipFill>
        <p:spPr>
          <a:xfrm>
            <a:off x="0" y="0"/>
            <a:ext cx="12984120" cy="9693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327200" y="3876480"/>
            <a:ext cx="7683480" cy="161604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ctr">
            <a:noAutofit/>
          </a:bodyPr>
          <a:p>
            <a:pPr indent="0"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45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Click to edit the title text format</a:t>
            </a:r>
            <a:endParaRPr b="1" lang="en-US" sz="45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49080" y="2268360"/>
            <a:ext cx="11686320" cy="562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850"/>
              </a:spcBef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Click to edit the outline text format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647640" indent="0" algn="ctr">
              <a:spcBef>
                <a:spcPts val="700"/>
              </a:spcBef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2" marL="1214280" algn="ctr">
              <a:spcBef>
                <a:spcPts val="601"/>
              </a:spcBef>
              <a:buClr>
                <a:srgbClr val="000000"/>
              </a:buClr>
              <a:buFont typeface="Verdana"/>
              <a:buChar char="•"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3" marL="1700280" algn="ctr">
              <a:spcBef>
                <a:spcPts val="499"/>
              </a:spcBef>
              <a:buClr>
                <a:srgbClr val="000000"/>
              </a:buClr>
              <a:buFont typeface="Verdana"/>
              <a:buChar char="–"/>
              <a:tabLst>
                <a:tab algn="l" pos="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4" marL="2185920" algn="ctr">
              <a:spcBef>
                <a:spcPts val="499"/>
              </a:spcBef>
              <a:buClr>
                <a:srgbClr val="000000"/>
              </a:buClr>
              <a:buFont typeface="Verdana"/>
              <a:buChar char="»"/>
              <a:tabLst>
                <a:tab algn="l" pos="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5" marL="2185920">
              <a:spcBef>
                <a:spcPts val="499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6" marL="2185920">
              <a:spcBef>
                <a:spcPts val="499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787920" y="3876480"/>
            <a:ext cx="8547120" cy="161604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ctr">
            <a:noAutofit/>
          </a:bodyPr>
          <a:p>
            <a:pPr indent="0" algn="r"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45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Brazil Power</a:t>
            </a:r>
            <a:br>
              <a:rPr sz="4500"/>
            </a:br>
            <a:r>
              <a:rPr b="1" i="1" lang="en-US" sz="37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Remi Collonges, Vice President</a:t>
            </a:r>
            <a:endParaRPr b="1" lang="en-US" sz="37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14" name=""/>
          <p:cNvSpPr/>
          <p:nvPr/>
        </p:nvSpPr>
        <p:spPr>
          <a:xfrm>
            <a:off x="6419880" y="5686560"/>
            <a:ext cx="5915160" cy="56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9600" rIns="129600" tIns="64800" bIns="648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82FF6A9-80A4-4A98-A9A0-8A39C4553FA2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PlaceHolder 1"/>
          <p:cNvSpPr>
            <a:spLocks noGrp="1"/>
          </p:cNvSpPr>
          <p:nvPr>
            <p:ph type="title"/>
          </p:nvPr>
        </p:nvSpPr>
        <p:spPr>
          <a:xfrm>
            <a:off x="1298520" y="-360"/>
            <a:ext cx="11469600" cy="140004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ctr">
            <a:noAutofit/>
          </a:bodyPr>
          <a:p>
            <a:pPr indent="0"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45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Product Offerings</a:t>
            </a:r>
            <a:endParaRPr b="1" lang="en-US" sz="45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354" name="PlaceHolder 2"/>
          <p:cNvSpPr>
            <a:spLocks noGrp="1"/>
          </p:cNvSpPr>
          <p:nvPr>
            <p:ph/>
          </p:nvPr>
        </p:nvSpPr>
        <p:spPr>
          <a:xfrm>
            <a:off x="1298160" y="1938240"/>
            <a:ext cx="10712520" cy="667872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t">
            <a:normAutofit/>
          </a:bodyPr>
          <a:p>
            <a:pPr marL="485640" indent="-485640">
              <a:spcBef>
                <a:spcPts val="2126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Purchase and sale of firm physical power delivered at the Center of Gravity of all four sub-markets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2126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Interruptible supply contracts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2126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Physical delivery at alternative points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2126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Basis trading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2126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demand contracts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2126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Hedging and risk management products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FBBC0FF-A79A-40D1-9D4A-876489D1AD4F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PlaceHolder 1"/>
          <p:cNvSpPr>
            <a:spLocks noGrp="1"/>
          </p:cNvSpPr>
          <p:nvPr>
            <p:ph type="title"/>
          </p:nvPr>
        </p:nvSpPr>
        <p:spPr>
          <a:xfrm>
            <a:off x="1298520" y="-360"/>
            <a:ext cx="11469600" cy="140004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ctr">
            <a:noAutofit/>
          </a:bodyPr>
          <a:p>
            <a:pPr indent="0"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45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Contact Information</a:t>
            </a:r>
            <a:endParaRPr b="1" lang="en-US" sz="45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356" name="PlaceHolder 2"/>
          <p:cNvSpPr>
            <a:spLocks noGrp="1"/>
          </p:cNvSpPr>
          <p:nvPr>
            <p:ph/>
          </p:nvPr>
        </p:nvSpPr>
        <p:spPr>
          <a:xfrm>
            <a:off x="1298160" y="1938240"/>
            <a:ext cx="10712520" cy="667872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t">
            <a:normAutofit/>
          </a:bodyPr>
          <a:p>
            <a:pPr marL="485640" indent="-485640">
              <a:spcBef>
                <a:spcPts val="850"/>
              </a:spcBef>
              <a:buNone/>
              <a:tabLst>
                <a:tab algn="l" pos="0"/>
                <a:tab algn="r" pos="9151920"/>
                <a:tab algn="l" pos="1036332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For further information contact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326"/>
              </a:spcBef>
              <a:buNone/>
              <a:tabLst>
                <a:tab algn="l" pos="0"/>
                <a:tab algn="r" pos="9151920"/>
                <a:tab algn="l" pos="1036332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751"/>
              </a:spcBef>
              <a:buNone/>
              <a:tabLst>
                <a:tab algn="l" pos="0"/>
                <a:tab algn="r" pos="9151920"/>
                <a:tab algn="l" pos="1036332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	</a:t>
            </a: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Enron Comercializadora de Energia Ltda –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326"/>
              </a:spcBef>
              <a:buNone/>
              <a:tabLst>
                <a:tab algn="l" pos="0"/>
                <a:tab algn="r" pos="9151920"/>
                <a:tab algn="l" pos="1036332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751"/>
              </a:spcBef>
              <a:buNone/>
              <a:tabLst>
                <a:tab algn="l" pos="0"/>
                <a:tab algn="r" pos="9151920"/>
                <a:tab algn="l" pos="1036332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	</a:t>
            </a:r>
            <a:r>
              <a:rPr b="0" lang="en-US" sz="3000" strike="noStrike" u="sng">
                <a:solidFill>
                  <a:srgbClr val="000000"/>
                </a:solidFill>
                <a:effectLst/>
                <a:uFillTx/>
                <a:latin typeface="Verdana"/>
              </a:rPr>
              <a:t>Power Trading Team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649"/>
              </a:spcBef>
              <a:buNone/>
              <a:tabLst>
                <a:tab algn="l" pos="0"/>
                <a:tab algn="r" pos="9151920"/>
                <a:tab algn="l" pos="1036332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	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Remi Collonges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	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(5511) 5503 1200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649"/>
              </a:spcBef>
              <a:buNone/>
              <a:tabLst>
                <a:tab algn="l" pos="0"/>
                <a:tab algn="r" pos="9151920"/>
                <a:tab algn="l" pos="1036332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	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David M. Rosenberg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	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(5511) 5503 1393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326"/>
              </a:spcBef>
              <a:buNone/>
              <a:tabLst>
                <a:tab algn="l" pos="0"/>
                <a:tab algn="r" pos="9151920"/>
                <a:tab algn="l" pos="1036332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	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751"/>
              </a:spcBef>
              <a:buNone/>
              <a:tabLst>
                <a:tab algn="l" pos="0"/>
                <a:tab algn="r" pos="9151920"/>
                <a:tab algn="l" pos="1036332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	</a:t>
            </a:r>
            <a:r>
              <a:rPr b="0" lang="en-US" sz="3000" strike="noStrike" u="sng">
                <a:solidFill>
                  <a:srgbClr val="000000"/>
                </a:solidFill>
                <a:effectLst/>
                <a:uFillTx/>
                <a:latin typeface="Verdana"/>
              </a:rPr>
              <a:t>Power Marketing Team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649"/>
              </a:spcBef>
              <a:buNone/>
              <a:tabLst>
                <a:tab algn="l" pos="0"/>
                <a:tab algn="r" pos="9151920"/>
                <a:tab algn="l" pos="1036332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	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Ricardo Sassatani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	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(5511) 5503 1391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649"/>
              </a:spcBef>
              <a:buNone/>
              <a:tabLst>
                <a:tab algn="l" pos="0"/>
                <a:tab algn="r" pos="9151920"/>
                <a:tab algn="l" pos="1036332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	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Ricardo Lisboa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	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(5511) 5503 1276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649"/>
              </a:spcBef>
              <a:buNone/>
              <a:tabLst>
                <a:tab algn="l" pos="0"/>
                <a:tab algn="r" pos="9151920"/>
                <a:tab algn="l" pos="1036332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	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Luiz Otávio Henriques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	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(5511) 5503 1378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3E91F34-0AC9-4EA2-A4BE-7D313E7532C2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298520" y="-360"/>
            <a:ext cx="11469600" cy="140004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ctr">
            <a:noAutofit/>
          </a:bodyPr>
          <a:p>
            <a:pPr indent="0"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45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Agenda</a:t>
            </a:r>
            <a:endParaRPr b="1" lang="en-US" sz="45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1298160" y="1938240"/>
            <a:ext cx="10712520" cy="667872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t">
            <a:normAutofit/>
          </a:bodyPr>
          <a:p>
            <a:pPr marL="485640" indent="-485640">
              <a:spcBef>
                <a:spcPts val="2126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Desk Introduction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2126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Brazilian Power Market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1052640" indent="-405000">
              <a:spcBef>
                <a:spcPts val="700"/>
              </a:spcBef>
              <a:buClr>
                <a:srgbClr val="000000"/>
              </a:buClr>
              <a:buFont typeface="Verdana"/>
              <a:buChar char="–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Deregulation Background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1052640" indent="-405000">
              <a:spcBef>
                <a:spcPts val="700"/>
              </a:spcBef>
              <a:buClr>
                <a:srgbClr val="000000"/>
              </a:buClr>
              <a:buFont typeface="Verdana"/>
              <a:buChar char="–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Market 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1052640" indent="-405000">
              <a:spcBef>
                <a:spcPts val="700"/>
              </a:spcBef>
              <a:buClr>
                <a:srgbClr val="000000"/>
              </a:buClr>
              <a:buFont typeface="Verdana"/>
              <a:buChar char="–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Current Situation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1052640" indent="-405000">
              <a:spcBef>
                <a:spcPts val="700"/>
              </a:spcBef>
              <a:buClr>
                <a:srgbClr val="000000"/>
              </a:buClr>
              <a:buFont typeface="Verdana"/>
              <a:buChar char="–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New Market Developments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2126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Product Offerings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2126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Contact Information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D92AFC1-1737-4EC9-A13F-19C1005F51BB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298520" y="-360"/>
            <a:ext cx="11469600" cy="140004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ctr">
            <a:noAutofit/>
          </a:bodyPr>
          <a:p>
            <a:pPr indent="0"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45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Desk Introduction</a:t>
            </a:r>
            <a:endParaRPr b="1" lang="en-US" sz="45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1298160" y="1938240"/>
            <a:ext cx="10712520" cy="667872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t">
            <a:normAutofit/>
          </a:bodyPr>
          <a:p>
            <a:pPr marL="485640" indent="-485640">
              <a:spcBef>
                <a:spcPts val="2126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In 1999 Enron became the first power marketing company authorized by ANEEL.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2126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Enron closed the first transaction in the </a:t>
            </a:r>
            <a:br>
              <a:rPr sz="3400"/>
            </a:b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open market and is currently one of the </a:t>
            </a:r>
            <a:br>
              <a:rPr sz="3400"/>
            </a:b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most active players.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2126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Enron has introduced derivative structures </a:t>
            </a:r>
            <a:br>
              <a:rPr sz="3400"/>
            </a:b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 power transactions in Brazil.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2126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In order to support the trading activity, Enron has acquired and built generating capacity and signed PPAs with several other market agents.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1EA8655-023A-4E72-AF96-20ABFDFD7355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298520" y="-360"/>
            <a:ext cx="11469600" cy="140004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ctr">
            <a:noAutofit/>
          </a:bodyPr>
          <a:p>
            <a:pPr indent="0"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45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Brazilian Power Market</a:t>
            </a:r>
            <a:endParaRPr b="1" lang="en-US" sz="45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1298160" y="1938240"/>
            <a:ext cx="10712520" cy="667872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t">
            <a:normAutofit/>
          </a:bodyPr>
          <a:p>
            <a:pPr marL="485640" indent="-485640">
              <a:spcBef>
                <a:spcPts val="850"/>
              </a:spcBef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Deregulation Background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21" name=""/>
          <p:cNvSpPr/>
          <p:nvPr/>
        </p:nvSpPr>
        <p:spPr>
          <a:xfrm>
            <a:off x="1622520" y="2800440"/>
            <a:ext cx="1947600" cy="861840"/>
          </a:xfrm>
          <a:custGeom>
            <a:avLst/>
            <a:gdLst>
              <a:gd name="textAreaLeft" fmla="*/ 0 w 1947600"/>
              <a:gd name="textAreaRight" fmla="*/ 1947960 w 1947600"/>
              <a:gd name="textAreaTop" fmla="*/ 0 h 861840"/>
              <a:gd name="textAreaBottom" fmla="*/ 862200 h 8618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0099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AR" sz="3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1980s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410080" y="2800440"/>
            <a:ext cx="1947960" cy="861840"/>
          </a:xfrm>
          <a:custGeom>
            <a:avLst/>
            <a:gdLst>
              <a:gd name="textAreaLeft" fmla="*/ 0 w 1947960"/>
              <a:gd name="textAreaRight" fmla="*/ 1947960 w 1947960"/>
              <a:gd name="textAreaTop" fmla="*/ 0 h 861840"/>
              <a:gd name="textAreaBottom" fmla="*/ 862200 h 8618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0099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lnSpc>
                <a:spcPct val="100000"/>
              </a:lnSpc>
              <a:spcBef>
                <a:spcPts val="212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AR" sz="3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1990s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9306000" y="2800440"/>
            <a:ext cx="1946160" cy="861840"/>
          </a:xfrm>
          <a:custGeom>
            <a:avLst/>
            <a:gdLst>
              <a:gd name="textAreaLeft" fmla="*/ 0 w 1946160"/>
              <a:gd name="textAreaRight" fmla="*/ 1946520 w 1946160"/>
              <a:gd name="textAreaTop" fmla="*/ 0 h 861840"/>
              <a:gd name="textAreaBottom" fmla="*/ 862200 h 8618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0099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AR" sz="3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1995 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298520" y="3770280"/>
            <a:ext cx="3354480" cy="172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9600" rIns="129600" tIns="64800" bIns="64800" anchor="t">
            <a:normAutofit/>
          </a:bodyPr>
          <a:p>
            <a:pPr marL="352440" indent="-352440">
              <a:lnSpc>
                <a:spcPct val="90000"/>
              </a:lnSpc>
              <a:spcBef>
                <a:spcPts val="524"/>
              </a:spcBef>
              <a:buClr>
                <a:srgbClr val="000000"/>
              </a:buClr>
              <a:buFont typeface="Verdana"/>
              <a:buChar char="•"/>
              <a:tabLst>
                <a:tab algn="l" pos="1835280"/>
                <a:tab algn="l" pos="3670200"/>
                <a:tab algn="l" pos="5505480"/>
                <a:tab algn="l" pos="7340760"/>
                <a:tab algn="l" pos="917568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Monopoly of state-owned, vertically integrated companies  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084640" y="3770280"/>
            <a:ext cx="3354480" cy="172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9600" rIns="129600" tIns="64800" bIns="64800" anchor="t">
            <a:normAutofit/>
          </a:bodyPr>
          <a:p>
            <a:pPr marL="352440" indent="-352440">
              <a:lnSpc>
                <a:spcPct val="90000"/>
              </a:lnSpc>
              <a:spcBef>
                <a:spcPts val="524"/>
              </a:spcBef>
              <a:buClr>
                <a:srgbClr val="000000"/>
              </a:buClr>
              <a:buFont typeface="Verdana"/>
              <a:buChar char="•"/>
              <a:tabLst>
                <a:tab algn="l" pos="1835280"/>
                <a:tab algn="l" pos="3670200"/>
                <a:tab algn="l" pos="5505480"/>
                <a:tab algn="l" pos="7340760"/>
                <a:tab algn="l" pos="917568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Transition to a more competitive market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52440" indent="-352440">
              <a:lnSpc>
                <a:spcPct val="90000"/>
              </a:lnSpc>
              <a:spcBef>
                <a:spcPts val="524"/>
              </a:spcBef>
              <a:buClr>
                <a:srgbClr val="000000"/>
              </a:buClr>
              <a:buFont typeface="Verdana"/>
              <a:buChar char="•"/>
              <a:tabLst>
                <a:tab algn="l" pos="1835280"/>
                <a:tab algn="l" pos="3670200"/>
                <a:tab algn="l" pos="5505480"/>
                <a:tab algn="l" pos="7340760"/>
                <a:tab algn="l" pos="917568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Privatization of generation and distribution assets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8980560" y="3770280"/>
            <a:ext cx="3462120" cy="172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9600" rIns="129600" tIns="64800" bIns="64800" anchor="t">
            <a:normAutofit/>
          </a:bodyPr>
          <a:p>
            <a:pPr marL="352440" indent="-352440">
              <a:lnSpc>
                <a:spcPct val="90000"/>
              </a:lnSpc>
              <a:spcBef>
                <a:spcPts val="524"/>
              </a:spcBef>
              <a:buClr>
                <a:srgbClr val="000000"/>
              </a:buClr>
              <a:buFont typeface="Verdana"/>
              <a:buChar char="•"/>
              <a:tabLst>
                <a:tab algn="l" pos="1835280"/>
                <a:tab algn="l" pos="3670200"/>
                <a:tab algn="l" pos="5505480"/>
                <a:tab algn="l" pos="7340760"/>
                <a:tab algn="l" pos="917568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Law 9,074 sets the legal basis for a competitive market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52440" indent="-352440">
              <a:lnSpc>
                <a:spcPct val="90000"/>
              </a:lnSpc>
              <a:spcBef>
                <a:spcPts val="524"/>
              </a:spcBef>
              <a:buClr>
                <a:srgbClr val="000000"/>
              </a:buClr>
              <a:buFont typeface="Verdana"/>
              <a:buChar char="•"/>
              <a:tabLst>
                <a:tab algn="l" pos="1835280"/>
                <a:tab algn="l" pos="3670200"/>
                <a:tab algn="l" pos="5505480"/>
                <a:tab algn="l" pos="7340760"/>
                <a:tab algn="l" pos="917568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Open access to T&amp;D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52440" indent="-352440">
              <a:lnSpc>
                <a:spcPct val="90000"/>
              </a:lnSpc>
              <a:spcBef>
                <a:spcPts val="524"/>
              </a:spcBef>
              <a:buClr>
                <a:srgbClr val="000000"/>
              </a:buClr>
              <a:buFont typeface="Verdana"/>
              <a:buChar char="•"/>
              <a:tabLst>
                <a:tab algn="l" pos="1835280"/>
                <a:tab algn="l" pos="3670200"/>
                <a:tab algn="l" pos="5505480"/>
                <a:tab algn="l" pos="7340760"/>
                <a:tab algn="l" pos="917568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Introduction of IPPs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622520" y="5562720"/>
            <a:ext cx="1947600" cy="861840"/>
          </a:xfrm>
          <a:custGeom>
            <a:avLst/>
            <a:gdLst>
              <a:gd name="textAreaLeft" fmla="*/ 0 w 1947600"/>
              <a:gd name="textAreaRight" fmla="*/ 1947960 w 1947600"/>
              <a:gd name="textAreaTop" fmla="*/ 0 h 861840"/>
              <a:gd name="textAreaBottom" fmla="*/ 862200 h 8618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0099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AR" sz="3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1996 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410080" y="5562720"/>
            <a:ext cx="1947960" cy="861840"/>
          </a:xfrm>
          <a:custGeom>
            <a:avLst/>
            <a:gdLst>
              <a:gd name="textAreaLeft" fmla="*/ 0 w 1947960"/>
              <a:gd name="textAreaRight" fmla="*/ 1947960 w 1947960"/>
              <a:gd name="textAreaTop" fmla="*/ 0 h 861840"/>
              <a:gd name="textAreaBottom" fmla="*/ 862200 h 8618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0099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AR" sz="3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1998 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9306000" y="5562720"/>
            <a:ext cx="1946160" cy="861840"/>
          </a:xfrm>
          <a:custGeom>
            <a:avLst/>
            <a:gdLst>
              <a:gd name="textAreaLeft" fmla="*/ 0 w 1946160"/>
              <a:gd name="textAreaRight" fmla="*/ 1946520 w 1946160"/>
              <a:gd name="textAreaTop" fmla="*/ 0 h 861840"/>
              <a:gd name="textAreaBottom" fmla="*/ 862200 h 8618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0099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s-AR" sz="3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2000 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298520" y="6532560"/>
            <a:ext cx="3678120" cy="172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9600" rIns="129600" tIns="64800" bIns="64800" anchor="t">
            <a:normAutofit/>
          </a:bodyPr>
          <a:p>
            <a:pPr marL="352440" indent="-352440">
              <a:lnSpc>
                <a:spcPct val="90000"/>
              </a:lnSpc>
              <a:spcBef>
                <a:spcPts val="524"/>
              </a:spcBef>
              <a:buClr>
                <a:srgbClr val="000000"/>
              </a:buClr>
              <a:buFont typeface="Verdana"/>
              <a:buChar char="•"/>
              <a:tabLst>
                <a:tab algn="l" pos="1835280"/>
                <a:tab algn="l" pos="3670200"/>
                <a:tab algn="l" pos="5505480"/>
                <a:tab algn="l" pos="7340760"/>
                <a:tab algn="l" pos="917568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Law 9,427 establishes the regulatory agency 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ANEEL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084640" y="6532560"/>
            <a:ext cx="3787920" cy="2154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9600" rIns="129600" tIns="64800" bIns="64800" anchor="t">
            <a:normAutofit lnSpcReduction="9999"/>
          </a:bodyPr>
          <a:p>
            <a:pPr marL="352440" indent="-352440">
              <a:lnSpc>
                <a:spcPct val="90000"/>
              </a:lnSpc>
              <a:spcBef>
                <a:spcPts val="524"/>
              </a:spcBef>
              <a:buClr>
                <a:srgbClr val="000000"/>
              </a:buClr>
              <a:buFont typeface="Verdana"/>
              <a:buChar char="•"/>
              <a:tabLst>
                <a:tab algn="l" pos="1835280"/>
                <a:tab algn="l" pos="3670200"/>
                <a:tab algn="l" pos="5505480"/>
                <a:tab algn="l" pos="7340760"/>
                <a:tab algn="l" pos="917568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ONS</a:t>
            </a: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is created as the Independent System Operator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52440" indent="-352440">
              <a:lnSpc>
                <a:spcPct val="90000"/>
              </a:lnSpc>
              <a:spcBef>
                <a:spcPts val="524"/>
              </a:spcBef>
              <a:buClr>
                <a:srgbClr val="000000"/>
              </a:buClr>
              <a:buFont typeface="Verdana"/>
              <a:buChar char="•"/>
              <a:tabLst>
                <a:tab algn="l" pos="1835280"/>
                <a:tab algn="l" pos="3670200"/>
                <a:tab algn="l" pos="5505480"/>
                <a:tab algn="l" pos="7340760"/>
                <a:tab algn="l" pos="917568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Decree 2,655 establishes 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MAE</a:t>
            </a: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and Initial Contracts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52440" indent="-352440">
              <a:lnSpc>
                <a:spcPct val="90000"/>
              </a:lnSpc>
              <a:spcBef>
                <a:spcPts val="524"/>
              </a:spcBef>
              <a:buClr>
                <a:srgbClr val="000000"/>
              </a:buClr>
              <a:buFont typeface="Verdana"/>
              <a:buChar char="•"/>
              <a:tabLst>
                <a:tab algn="l" pos="1835280"/>
                <a:tab algn="l" pos="3670200"/>
                <a:tab algn="l" pos="5505480"/>
                <a:tab algn="l" pos="7340760"/>
                <a:tab algn="l" pos="917568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Market Agreement 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8980560" y="6532560"/>
            <a:ext cx="3462120" cy="172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29600" rIns="129600" tIns="64800" bIns="64800" anchor="t">
            <a:normAutofit/>
          </a:bodyPr>
          <a:p>
            <a:pPr marL="352440" indent="-352440">
              <a:lnSpc>
                <a:spcPct val="90000"/>
              </a:lnSpc>
              <a:spcBef>
                <a:spcPts val="524"/>
              </a:spcBef>
              <a:buClr>
                <a:srgbClr val="000000"/>
              </a:buClr>
              <a:buFont typeface="Verdana"/>
              <a:buChar char="•"/>
              <a:tabLst>
                <a:tab algn="l" pos="1835280"/>
                <a:tab algn="l" pos="3670200"/>
                <a:tab algn="l" pos="5505480"/>
                <a:tab algn="l" pos="7340760"/>
                <a:tab algn="l" pos="917568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Definite Market Rules are submitted by 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MAE</a:t>
            </a: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and partially approved by </a:t>
            </a: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ANEEL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7C39776-13D6-49F6-B1A8-96D7F29CD234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298520" y="-360"/>
            <a:ext cx="11469600" cy="140004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ctr">
            <a:noAutofit/>
          </a:bodyPr>
          <a:p>
            <a:pPr indent="0"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45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Brazilian Power Market</a:t>
            </a:r>
            <a:endParaRPr b="1" lang="en-US" sz="45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1298160" y="1938240"/>
            <a:ext cx="6093000" cy="667872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t">
            <a:normAutofit/>
          </a:bodyPr>
          <a:p>
            <a:pPr marL="485640" indent="-485640">
              <a:spcBef>
                <a:spcPts val="850"/>
              </a:spcBef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Market Structure – Players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649"/>
              </a:spcBef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s-ES_tradnl" sz="2600" strike="noStrike" u="sng">
                <a:solidFill>
                  <a:srgbClr val="000000"/>
                </a:solidFill>
                <a:effectLst/>
                <a:uFillTx/>
                <a:latin typeface="Verdana"/>
              </a:rPr>
              <a:t>Generation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550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s-ES_tradnl" sz="2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28 companies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550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s-ES_tradnl" sz="2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Partially privatized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550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s-ES_tradnl" sz="2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Competitive market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550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s-ES_tradnl" sz="2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Open to new players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550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s-ES_tradnl" sz="2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Centralized dispatch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550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s-ES_tradnl" sz="2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Hydrological risk shared by all </a:t>
            </a:r>
            <a:br>
              <a:rPr sz="2200"/>
            </a:br>
            <a:r>
              <a:rPr b="0" lang="es-ES_tradnl" sz="2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hydro generators through MRE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0">
              <a:spcBef>
                <a:spcPts val="649"/>
              </a:spcBef>
              <a:buNone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649"/>
              </a:spcBef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s-ES_tradnl" sz="2600" strike="noStrike" u="sng">
                <a:solidFill>
                  <a:srgbClr val="000000"/>
                </a:solidFill>
                <a:effectLst/>
                <a:uFillTx/>
                <a:latin typeface="Verdana"/>
              </a:rPr>
              <a:t>Marketing/Trading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550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s-ES_tradnl" sz="2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29 companies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550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s-ES_tradnl" sz="2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Competitive market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550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s-ES_tradnl" sz="2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Open to new players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6730560" y="1938240"/>
            <a:ext cx="5280120" cy="667872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t">
            <a:normAutofit fontScale="92500" lnSpcReduction="9999"/>
          </a:bodyPr>
          <a:p>
            <a:pPr marL="485640" indent="-485640">
              <a:spcBef>
                <a:spcPts val="850"/>
              </a:spcBef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649"/>
              </a:spcBef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s-ES_tradnl" sz="2600" strike="noStrike" u="sng">
                <a:solidFill>
                  <a:srgbClr val="000000"/>
                </a:solidFill>
                <a:effectLst/>
                <a:uFillTx/>
                <a:latin typeface="Verdana"/>
              </a:rPr>
              <a:t>Distribution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550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s-ES_tradnl" sz="2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45 companies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550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s-ES_tradnl" sz="2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Almost totally privatized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550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s-ES_tradnl" sz="2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Regional monopolies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550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s-ES_tradnl" sz="2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Open access to end consumers over 3 MW demand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550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s-ES_tradnl" sz="2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Regulated tariffs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0">
              <a:spcBef>
                <a:spcPts val="649"/>
              </a:spcBef>
              <a:buNone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lnSpc>
                <a:spcPct val="80000"/>
              </a:lnSpc>
              <a:spcBef>
                <a:spcPts val="649"/>
              </a:spcBef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649"/>
              </a:spcBef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s-ES_tradnl" sz="2600" strike="noStrike" u="sng">
                <a:solidFill>
                  <a:srgbClr val="000000"/>
                </a:solidFill>
                <a:effectLst/>
                <a:uFillTx/>
                <a:latin typeface="Verdana"/>
              </a:rPr>
              <a:t>Transmission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550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s-ES_tradnl" sz="2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14 companies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550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s-ES_tradnl" sz="2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Natural monopolies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550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s-ES_tradnl" sz="2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Open access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550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s-ES_tradnl" sz="2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Regulated tariffs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B165FF6-AD79-456D-A89E-8EBD79C619F8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"/>
          <p:cNvGrpSpPr/>
          <p:nvPr/>
        </p:nvGrpSpPr>
        <p:grpSpPr>
          <a:xfrm>
            <a:off x="1447920" y="3581280"/>
            <a:ext cx="2543040" cy="1596960"/>
            <a:chOff x="1447920" y="3581280"/>
            <a:chExt cx="2543040" cy="1596960"/>
          </a:xfrm>
        </p:grpSpPr>
        <p:sp>
          <p:nvSpPr>
            <p:cNvPr id="37" name=""/>
            <p:cNvSpPr/>
            <p:nvPr/>
          </p:nvSpPr>
          <p:spPr>
            <a:xfrm>
              <a:off x="1447920" y="3700440"/>
              <a:ext cx="360360" cy="181080"/>
            </a:xfrm>
            <a:prstGeom prst="rect">
              <a:avLst/>
            </a:prstGeom>
            <a:solidFill>
              <a:srgbClr val="ffe2c5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1447920" y="4087800"/>
              <a:ext cx="360360" cy="182520"/>
            </a:xfrm>
            <a:prstGeom prst="rect">
              <a:avLst/>
            </a:prstGeom>
            <a:solidFill>
              <a:srgbClr val="c0c0c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1447920" y="4454280"/>
              <a:ext cx="360360" cy="181080"/>
            </a:xfrm>
            <a:prstGeom prst="rect">
              <a:avLst/>
            </a:prstGeom>
            <a:solidFill>
              <a:srgbClr val="00ff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1447920" y="4851360"/>
              <a:ext cx="360360" cy="185760"/>
            </a:xfrm>
            <a:prstGeom prst="rect">
              <a:avLst/>
            </a:prstGeom>
            <a:solidFill>
              <a:srgbClr val="3366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1916280" y="3581280"/>
              <a:ext cx="1538280" cy="434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29600" rIns="129600" tIns="64800" bIns="64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295280"/>
                  <a:tab algn="l" pos="2590920"/>
                  <a:tab algn="l" pos="3886200"/>
                  <a:tab algn="l" pos="5181480"/>
                  <a:tab algn="l" pos="6477120"/>
                  <a:tab algn="l" pos="7772400"/>
                  <a:tab algn="l" pos="9067680"/>
                  <a:tab algn="l" pos="1036332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Verdana"/>
                </a:rPr>
                <a:t>North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1916280" y="3981240"/>
              <a:ext cx="2074680" cy="434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29600" rIns="129600" tIns="64800" bIns="64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295280"/>
                  <a:tab algn="l" pos="2590920"/>
                  <a:tab algn="l" pos="3886200"/>
                  <a:tab algn="l" pos="5181480"/>
                  <a:tab algn="l" pos="6477120"/>
                  <a:tab algn="l" pos="7772400"/>
                  <a:tab algn="l" pos="9067680"/>
                  <a:tab algn="l" pos="1036332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Verdana"/>
                </a:rPr>
                <a:t>Northeast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1916280" y="4336920"/>
              <a:ext cx="1538280" cy="434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29600" rIns="129600" tIns="64800" bIns="64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295280"/>
                  <a:tab algn="l" pos="2590920"/>
                  <a:tab algn="l" pos="3886200"/>
                  <a:tab algn="l" pos="5181480"/>
                  <a:tab algn="l" pos="6477120"/>
                  <a:tab algn="l" pos="7772400"/>
                  <a:tab algn="l" pos="9067680"/>
                  <a:tab algn="l" pos="1036332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Verdana"/>
                </a:rPr>
                <a:t>South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1916280" y="4743360"/>
              <a:ext cx="2050920" cy="434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29600" rIns="129600" tIns="64800" bIns="64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295280"/>
                  <a:tab algn="l" pos="2590920"/>
                  <a:tab algn="l" pos="3886200"/>
                  <a:tab algn="l" pos="5181480"/>
                  <a:tab algn="l" pos="6477120"/>
                  <a:tab algn="l" pos="7772400"/>
                  <a:tab algn="l" pos="9067680"/>
                  <a:tab algn="l" pos="1036332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Verdana"/>
                </a:rPr>
                <a:t>Southeast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5" name=""/>
          <p:cNvGrpSpPr/>
          <p:nvPr/>
        </p:nvGrpSpPr>
        <p:grpSpPr>
          <a:xfrm>
            <a:off x="5867280" y="2209680"/>
            <a:ext cx="6865200" cy="6462720"/>
            <a:chOff x="5867280" y="2209680"/>
            <a:chExt cx="6865200" cy="6462720"/>
          </a:xfrm>
        </p:grpSpPr>
        <p:sp>
          <p:nvSpPr>
            <p:cNvPr id="46" name=""/>
            <p:cNvSpPr/>
            <p:nvPr/>
          </p:nvSpPr>
          <p:spPr>
            <a:xfrm>
              <a:off x="5867280" y="4276440"/>
              <a:ext cx="1214640" cy="663840"/>
            </a:xfrm>
            <a:custGeom>
              <a:avLst/>
              <a:gdLst/>
              <a:ahLst/>
              <a:rect l="l" t="t" r="r" b="b"/>
              <a:pathLst>
                <a:path w="683" h="393">
                  <a:moveTo>
                    <a:pt x="496" y="392"/>
                  </a:moveTo>
                  <a:lnTo>
                    <a:pt x="487" y="392"/>
                  </a:lnTo>
                  <a:lnTo>
                    <a:pt x="477" y="392"/>
                  </a:lnTo>
                  <a:lnTo>
                    <a:pt x="477" y="382"/>
                  </a:lnTo>
                  <a:lnTo>
                    <a:pt x="467" y="382"/>
                  </a:lnTo>
                  <a:lnTo>
                    <a:pt x="458" y="382"/>
                  </a:lnTo>
                  <a:lnTo>
                    <a:pt x="448" y="372"/>
                  </a:lnTo>
                  <a:lnTo>
                    <a:pt x="429" y="372"/>
                  </a:lnTo>
                  <a:lnTo>
                    <a:pt x="420" y="372"/>
                  </a:lnTo>
                  <a:lnTo>
                    <a:pt x="408" y="372"/>
                  </a:lnTo>
                  <a:lnTo>
                    <a:pt x="399" y="372"/>
                  </a:lnTo>
                  <a:lnTo>
                    <a:pt x="389" y="372"/>
                  </a:lnTo>
                  <a:lnTo>
                    <a:pt x="380" y="372"/>
                  </a:lnTo>
                  <a:lnTo>
                    <a:pt x="370" y="372"/>
                  </a:lnTo>
                  <a:lnTo>
                    <a:pt x="360" y="372"/>
                  </a:lnTo>
                  <a:lnTo>
                    <a:pt x="351" y="372"/>
                  </a:lnTo>
                  <a:lnTo>
                    <a:pt x="341" y="382"/>
                  </a:lnTo>
                  <a:lnTo>
                    <a:pt x="332" y="382"/>
                  </a:lnTo>
                  <a:lnTo>
                    <a:pt x="322" y="382"/>
                  </a:lnTo>
                  <a:lnTo>
                    <a:pt x="313" y="372"/>
                  </a:lnTo>
                  <a:lnTo>
                    <a:pt x="301" y="372"/>
                  </a:lnTo>
                  <a:lnTo>
                    <a:pt x="301" y="363"/>
                  </a:lnTo>
                  <a:lnTo>
                    <a:pt x="301" y="353"/>
                  </a:lnTo>
                  <a:lnTo>
                    <a:pt x="301" y="344"/>
                  </a:lnTo>
                  <a:lnTo>
                    <a:pt x="301" y="334"/>
                  </a:lnTo>
                  <a:lnTo>
                    <a:pt x="301" y="316"/>
                  </a:lnTo>
                  <a:lnTo>
                    <a:pt x="301" y="307"/>
                  </a:lnTo>
                  <a:lnTo>
                    <a:pt x="301" y="288"/>
                  </a:lnTo>
                  <a:lnTo>
                    <a:pt x="301" y="278"/>
                  </a:lnTo>
                  <a:lnTo>
                    <a:pt x="313" y="268"/>
                  </a:lnTo>
                  <a:lnTo>
                    <a:pt x="313" y="259"/>
                  </a:lnTo>
                  <a:lnTo>
                    <a:pt x="313" y="249"/>
                  </a:lnTo>
                  <a:lnTo>
                    <a:pt x="313" y="240"/>
                  </a:lnTo>
                  <a:lnTo>
                    <a:pt x="313" y="230"/>
                  </a:lnTo>
                  <a:lnTo>
                    <a:pt x="301" y="230"/>
                  </a:lnTo>
                  <a:lnTo>
                    <a:pt x="301" y="240"/>
                  </a:lnTo>
                  <a:lnTo>
                    <a:pt x="292" y="240"/>
                  </a:lnTo>
                  <a:lnTo>
                    <a:pt x="282" y="249"/>
                  </a:lnTo>
                  <a:lnTo>
                    <a:pt x="273" y="259"/>
                  </a:lnTo>
                  <a:lnTo>
                    <a:pt x="263" y="268"/>
                  </a:lnTo>
                  <a:lnTo>
                    <a:pt x="253" y="278"/>
                  </a:lnTo>
                  <a:lnTo>
                    <a:pt x="244" y="278"/>
                  </a:lnTo>
                  <a:lnTo>
                    <a:pt x="234" y="288"/>
                  </a:lnTo>
                  <a:lnTo>
                    <a:pt x="225" y="288"/>
                  </a:lnTo>
                  <a:lnTo>
                    <a:pt x="215" y="288"/>
                  </a:lnTo>
                  <a:lnTo>
                    <a:pt x="194" y="288"/>
                  </a:lnTo>
                  <a:lnTo>
                    <a:pt x="185" y="288"/>
                  </a:lnTo>
                  <a:lnTo>
                    <a:pt x="175" y="288"/>
                  </a:lnTo>
                  <a:lnTo>
                    <a:pt x="166" y="288"/>
                  </a:lnTo>
                  <a:lnTo>
                    <a:pt x="156" y="278"/>
                  </a:lnTo>
                  <a:lnTo>
                    <a:pt x="156" y="268"/>
                  </a:lnTo>
                  <a:lnTo>
                    <a:pt x="156" y="259"/>
                  </a:lnTo>
                  <a:lnTo>
                    <a:pt x="146" y="249"/>
                  </a:lnTo>
                  <a:lnTo>
                    <a:pt x="146" y="240"/>
                  </a:lnTo>
                  <a:lnTo>
                    <a:pt x="146" y="230"/>
                  </a:lnTo>
                  <a:lnTo>
                    <a:pt x="137" y="220"/>
                  </a:lnTo>
                  <a:lnTo>
                    <a:pt x="127" y="220"/>
                  </a:lnTo>
                  <a:lnTo>
                    <a:pt x="118" y="220"/>
                  </a:lnTo>
                  <a:lnTo>
                    <a:pt x="107" y="220"/>
                  </a:lnTo>
                  <a:lnTo>
                    <a:pt x="97" y="220"/>
                  </a:lnTo>
                  <a:lnTo>
                    <a:pt x="87" y="220"/>
                  </a:lnTo>
                  <a:lnTo>
                    <a:pt x="78" y="220"/>
                  </a:lnTo>
                  <a:lnTo>
                    <a:pt x="68" y="220"/>
                  </a:lnTo>
                  <a:lnTo>
                    <a:pt x="68" y="211"/>
                  </a:lnTo>
                  <a:lnTo>
                    <a:pt x="78" y="201"/>
                  </a:lnTo>
                  <a:lnTo>
                    <a:pt x="87" y="192"/>
                  </a:lnTo>
                  <a:lnTo>
                    <a:pt x="87" y="182"/>
                  </a:lnTo>
                  <a:lnTo>
                    <a:pt x="78" y="172"/>
                  </a:lnTo>
                  <a:lnTo>
                    <a:pt x="78" y="163"/>
                  </a:lnTo>
                  <a:lnTo>
                    <a:pt x="68" y="163"/>
                  </a:lnTo>
                  <a:lnTo>
                    <a:pt x="68" y="153"/>
                  </a:lnTo>
                  <a:lnTo>
                    <a:pt x="59" y="153"/>
                  </a:lnTo>
                  <a:lnTo>
                    <a:pt x="59" y="144"/>
                  </a:lnTo>
                  <a:lnTo>
                    <a:pt x="59" y="134"/>
                  </a:lnTo>
                  <a:lnTo>
                    <a:pt x="49" y="134"/>
                  </a:lnTo>
                  <a:lnTo>
                    <a:pt x="49" y="124"/>
                  </a:lnTo>
                  <a:lnTo>
                    <a:pt x="39" y="115"/>
                  </a:lnTo>
                  <a:lnTo>
                    <a:pt x="30" y="105"/>
                  </a:lnTo>
                  <a:lnTo>
                    <a:pt x="30" y="96"/>
                  </a:lnTo>
                  <a:lnTo>
                    <a:pt x="30" y="86"/>
                  </a:lnTo>
                  <a:lnTo>
                    <a:pt x="20" y="76"/>
                  </a:lnTo>
                  <a:lnTo>
                    <a:pt x="20" y="67"/>
                  </a:lnTo>
                  <a:lnTo>
                    <a:pt x="20" y="57"/>
                  </a:lnTo>
                  <a:lnTo>
                    <a:pt x="11" y="57"/>
                  </a:lnTo>
                  <a:lnTo>
                    <a:pt x="0" y="48"/>
                  </a:lnTo>
                  <a:lnTo>
                    <a:pt x="0" y="38"/>
                  </a:lnTo>
                  <a:lnTo>
                    <a:pt x="0" y="28"/>
                  </a:lnTo>
                  <a:lnTo>
                    <a:pt x="11" y="28"/>
                  </a:lnTo>
                  <a:lnTo>
                    <a:pt x="20" y="19"/>
                  </a:lnTo>
                  <a:lnTo>
                    <a:pt x="20" y="9"/>
                  </a:lnTo>
                  <a:lnTo>
                    <a:pt x="11" y="0"/>
                  </a:lnTo>
                  <a:lnTo>
                    <a:pt x="68" y="28"/>
                  </a:lnTo>
                  <a:lnTo>
                    <a:pt x="118" y="48"/>
                  </a:lnTo>
                  <a:lnTo>
                    <a:pt x="332" y="96"/>
                  </a:lnTo>
                  <a:lnTo>
                    <a:pt x="487" y="192"/>
                  </a:lnTo>
                  <a:lnTo>
                    <a:pt x="662" y="268"/>
                  </a:lnTo>
                  <a:lnTo>
                    <a:pt x="682" y="268"/>
                  </a:lnTo>
                  <a:lnTo>
                    <a:pt x="682" y="278"/>
                  </a:lnTo>
                  <a:lnTo>
                    <a:pt x="672" y="278"/>
                  </a:lnTo>
                  <a:lnTo>
                    <a:pt x="662" y="288"/>
                  </a:lnTo>
                  <a:lnTo>
                    <a:pt x="653" y="288"/>
                  </a:lnTo>
                  <a:lnTo>
                    <a:pt x="653" y="297"/>
                  </a:lnTo>
                  <a:lnTo>
                    <a:pt x="643" y="297"/>
                  </a:lnTo>
                  <a:lnTo>
                    <a:pt x="634" y="307"/>
                  </a:lnTo>
                  <a:lnTo>
                    <a:pt x="624" y="316"/>
                  </a:lnTo>
                  <a:lnTo>
                    <a:pt x="614" y="316"/>
                  </a:lnTo>
                  <a:lnTo>
                    <a:pt x="603" y="316"/>
                  </a:lnTo>
                  <a:lnTo>
                    <a:pt x="603" y="326"/>
                  </a:lnTo>
                  <a:lnTo>
                    <a:pt x="594" y="326"/>
                  </a:lnTo>
                  <a:lnTo>
                    <a:pt x="594" y="334"/>
                  </a:lnTo>
                  <a:lnTo>
                    <a:pt x="584" y="334"/>
                  </a:lnTo>
                  <a:lnTo>
                    <a:pt x="584" y="344"/>
                  </a:lnTo>
                  <a:lnTo>
                    <a:pt x="574" y="353"/>
                  </a:lnTo>
                  <a:lnTo>
                    <a:pt x="565" y="353"/>
                  </a:lnTo>
                  <a:lnTo>
                    <a:pt x="555" y="344"/>
                  </a:lnTo>
                  <a:lnTo>
                    <a:pt x="546" y="344"/>
                  </a:lnTo>
                  <a:lnTo>
                    <a:pt x="546" y="353"/>
                  </a:lnTo>
                  <a:lnTo>
                    <a:pt x="536" y="353"/>
                  </a:lnTo>
                  <a:lnTo>
                    <a:pt x="536" y="363"/>
                  </a:lnTo>
                  <a:lnTo>
                    <a:pt x="527" y="372"/>
                  </a:lnTo>
                  <a:lnTo>
                    <a:pt x="517" y="382"/>
                  </a:lnTo>
                  <a:lnTo>
                    <a:pt x="506" y="382"/>
                  </a:lnTo>
                  <a:lnTo>
                    <a:pt x="496" y="392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64440" bIns="644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11926800" y="4554360"/>
              <a:ext cx="519120" cy="274680"/>
            </a:xfrm>
            <a:custGeom>
              <a:avLst/>
              <a:gdLst/>
              <a:ahLst/>
              <a:rect l="l" t="t" r="r" b="b"/>
              <a:pathLst>
                <a:path w="293" h="164">
                  <a:moveTo>
                    <a:pt x="175" y="163"/>
                  </a:moveTo>
                  <a:lnTo>
                    <a:pt x="165" y="153"/>
                  </a:lnTo>
                  <a:lnTo>
                    <a:pt x="156" y="143"/>
                  </a:lnTo>
                  <a:lnTo>
                    <a:pt x="146" y="143"/>
                  </a:lnTo>
                  <a:lnTo>
                    <a:pt x="137" y="134"/>
                  </a:lnTo>
                  <a:lnTo>
                    <a:pt x="127" y="124"/>
                  </a:lnTo>
                  <a:lnTo>
                    <a:pt x="118" y="115"/>
                  </a:lnTo>
                  <a:lnTo>
                    <a:pt x="106" y="105"/>
                  </a:lnTo>
                  <a:lnTo>
                    <a:pt x="97" y="105"/>
                  </a:lnTo>
                  <a:lnTo>
                    <a:pt x="78" y="95"/>
                  </a:lnTo>
                  <a:lnTo>
                    <a:pt x="68" y="95"/>
                  </a:lnTo>
                  <a:lnTo>
                    <a:pt x="49" y="86"/>
                  </a:lnTo>
                  <a:lnTo>
                    <a:pt x="39" y="76"/>
                  </a:lnTo>
                  <a:lnTo>
                    <a:pt x="30" y="67"/>
                  </a:lnTo>
                  <a:lnTo>
                    <a:pt x="20" y="67"/>
                  </a:lnTo>
                  <a:lnTo>
                    <a:pt x="9" y="57"/>
                  </a:lnTo>
                  <a:lnTo>
                    <a:pt x="9" y="47"/>
                  </a:lnTo>
                  <a:lnTo>
                    <a:pt x="0" y="47"/>
                  </a:lnTo>
                  <a:lnTo>
                    <a:pt x="9" y="38"/>
                  </a:lnTo>
                  <a:lnTo>
                    <a:pt x="20" y="28"/>
                  </a:lnTo>
                  <a:lnTo>
                    <a:pt x="30" y="28"/>
                  </a:lnTo>
                  <a:lnTo>
                    <a:pt x="39" y="19"/>
                  </a:lnTo>
                  <a:lnTo>
                    <a:pt x="39" y="9"/>
                  </a:lnTo>
                  <a:lnTo>
                    <a:pt x="49" y="9"/>
                  </a:lnTo>
                  <a:lnTo>
                    <a:pt x="59" y="9"/>
                  </a:lnTo>
                  <a:lnTo>
                    <a:pt x="59" y="19"/>
                  </a:lnTo>
                  <a:lnTo>
                    <a:pt x="68" y="19"/>
                  </a:lnTo>
                  <a:lnTo>
                    <a:pt x="78" y="28"/>
                  </a:lnTo>
                  <a:lnTo>
                    <a:pt x="87" y="28"/>
                  </a:lnTo>
                  <a:lnTo>
                    <a:pt x="87" y="38"/>
                  </a:lnTo>
                  <a:lnTo>
                    <a:pt x="97" y="38"/>
                  </a:lnTo>
                  <a:lnTo>
                    <a:pt x="106" y="47"/>
                  </a:lnTo>
                  <a:lnTo>
                    <a:pt x="118" y="47"/>
                  </a:lnTo>
                  <a:lnTo>
                    <a:pt x="127" y="47"/>
                  </a:lnTo>
                  <a:lnTo>
                    <a:pt x="137" y="47"/>
                  </a:lnTo>
                  <a:lnTo>
                    <a:pt x="146" y="47"/>
                  </a:lnTo>
                  <a:lnTo>
                    <a:pt x="156" y="47"/>
                  </a:lnTo>
                  <a:lnTo>
                    <a:pt x="165" y="47"/>
                  </a:lnTo>
                  <a:lnTo>
                    <a:pt x="175" y="47"/>
                  </a:lnTo>
                  <a:lnTo>
                    <a:pt x="185" y="38"/>
                  </a:lnTo>
                  <a:lnTo>
                    <a:pt x="194" y="28"/>
                  </a:lnTo>
                  <a:lnTo>
                    <a:pt x="194" y="19"/>
                  </a:lnTo>
                  <a:lnTo>
                    <a:pt x="204" y="19"/>
                  </a:lnTo>
                  <a:lnTo>
                    <a:pt x="204" y="9"/>
                  </a:lnTo>
                  <a:lnTo>
                    <a:pt x="215" y="0"/>
                  </a:lnTo>
                  <a:lnTo>
                    <a:pt x="224" y="0"/>
                  </a:lnTo>
                  <a:lnTo>
                    <a:pt x="234" y="0"/>
                  </a:lnTo>
                  <a:lnTo>
                    <a:pt x="244" y="0"/>
                  </a:lnTo>
                  <a:lnTo>
                    <a:pt x="253" y="0"/>
                  </a:lnTo>
                  <a:lnTo>
                    <a:pt x="263" y="0"/>
                  </a:lnTo>
                  <a:lnTo>
                    <a:pt x="272" y="0"/>
                  </a:lnTo>
                  <a:lnTo>
                    <a:pt x="282" y="0"/>
                  </a:lnTo>
                  <a:lnTo>
                    <a:pt x="292" y="9"/>
                  </a:lnTo>
                  <a:lnTo>
                    <a:pt x="282" y="9"/>
                  </a:lnTo>
                  <a:lnTo>
                    <a:pt x="282" y="19"/>
                  </a:lnTo>
                  <a:lnTo>
                    <a:pt x="272" y="38"/>
                  </a:lnTo>
                  <a:lnTo>
                    <a:pt x="263" y="47"/>
                  </a:lnTo>
                  <a:lnTo>
                    <a:pt x="253" y="67"/>
                  </a:lnTo>
                  <a:lnTo>
                    <a:pt x="253" y="76"/>
                  </a:lnTo>
                  <a:lnTo>
                    <a:pt x="244" y="76"/>
                  </a:lnTo>
                  <a:lnTo>
                    <a:pt x="234" y="86"/>
                  </a:lnTo>
                  <a:lnTo>
                    <a:pt x="234" y="95"/>
                  </a:lnTo>
                  <a:lnTo>
                    <a:pt x="224" y="105"/>
                  </a:lnTo>
                  <a:lnTo>
                    <a:pt x="215" y="105"/>
                  </a:lnTo>
                  <a:lnTo>
                    <a:pt x="204" y="124"/>
                  </a:lnTo>
                  <a:lnTo>
                    <a:pt x="204" y="134"/>
                  </a:lnTo>
                  <a:lnTo>
                    <a:pt x="194" y="134"/>
                  </a:lnTo>
                  <a:lnTo>
                    <a:pt x="194" y="124"/>
                  </a:lnTo>
                  <a:lnTo>
                    <a:pt x="194" y="134"/>
                  </a:lnTo>
                  <a:lnTo>
                    <a:pt x="185" y="134"/>
                  </a:lnTo>
                  <a:lnTo>
                    <a:pt x="185" y="143"/>
                  </a:lnTo>
                  <a:lnTo>
                    <a:pt x="185" y="153"/>
                  </a:lnTo>
                  <a:lnTo>
                    <a:pt x="175" y="163"/>
                  </a:lnTo>
                </a:path>
              </a:pathLst>
            </a:custGeom>
            <a:solidFill>
              <a:srgbClr val="c0c0c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64440" bIns="644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9131400" y="2388960"/>
              <a:ext cx="814320" cy="900360"/>
            </a:xfrm>
            <a:custGeom>
              <a:avLst/>
              <a:gdLst/>
              <a:ahLst/>
              <a:rect l="l" t="t" r="r" b="b"/>
              <a:pathLst>
                <a:path w="458" h="537">
                  <a:moveTo>
                    <a:pt x="262" y="536"/>
                  </a:moveTo>
                  <a:lnTo>
                    <a:pt x="271" y="526"/>
                  </a:lnTo>
                  <a:lnTo>
                    <a:pt x="282" y="526"/>
                  </a:lnTo>
                  <a:lnTo>
                    <a:pt x="282" y="516"/>
                  </a:lnTo>
                  <a:lnTo>
                    <a:pt x="282" y="507"/>
                  </a:lnTo>
                  <a:lnTo>
                    <a:pt x="282" y="497"/>
                  </a:lnTo>
                  <a:lnTo>
                    <a:pt x="292" y="488"/>
                  </a:lnTo>
                  <a:lnTo>
                    <a:pt x="292" y="478"/>
                  </a:lnTo>
                  <a:lnTo>
                    <a:pt x="302" y="478"/>
                  </a:lnTo>
                  <a:lnTo>
                    <a:pt x="302" y="468"/>
                  </a:lnTo>
                  <a:lnTo>
                    <a:pt x="311" y="468"/>
                  </a:lnTo>
                  <a:lnTo>
                    <a:pt x="311" y="459"/>
                  </a:lnTo>
                  <a:lnTo>
                    <a:pt x="321" y="449"/>
                  </a:lnTo>
                  <a:lnTo>
                    <a:pt x="321" y="440"/>
                  </a:lnTo>
                  <a:lnTo>
                    <a:pt x="321" y="430"/>
                  </a:lnTo>
                  <a:lnTo>
                    <a:pt x="330" y="430"/>
                  </a:lnTo>
                  <a:lnTo>
                    <a:pt x="340" y="430"/>
                  </a:lnTo>
                  <a:lnTo>
                    <a:pt x="340" y="420"/>
                  </a:lnTo>
                  <a:lnTo>
                    <a:pt x="349" y="411"/>
                  </a:lnTo>
                  <a:lnTo>
                    <a:pt x="359" y="401"/>
                  </a:lnTo>
                  <a:lnTo>
                    <a:pt x="369" y="401"/>
                  </a:lnTo>
                  <a:lnTo>
                    <a:pt x="378" y="401"/>
                  </a:lnTo>
                  <a:lnTo>
                    <a:pt x="378" y="392"/>
                  </a:lnTo>
                  <a:lnTo>
                    <a:pt x="389" y="392"/>
                  </a:lnTo>
                  <a:lnTo>
                    <a:pt x="389" y="382"/>
                  </a:lnTo>
                  <a:lnTo>
                    <a:pt x="399" y="372"/>
                  </a:lnTo>
                  <a:lnTo>
                    <a:pt x="399" y="363"/>
                  </a:lnTo>
                  <a:lnTo>
                    <a:pt x="399" y="353"/>
                  </a:lnTo>
                  <a:lnTo>
                    <a:pt x="409" y="353"/>
                  </a:lnTo>
                  <a:lnTo>
                    <a:pt x="418" y="344"/>
                  </a:lnTo>
                  <a:lnTo>
                    <a:pt x="418" y="334"/>
                  </a:lnTo>
                  <a:lnTo>
                    <a:pt x="428" y="334"/>
                  </a:lnTo>
                  <a:lnTo>
                    <a:pt x="437" y="324"/>
                  </a:lnTo>
                  <a:lnTo>
                    <a:pt x="447" y="315"/>
                  </a:lnTo>
                  <a:lnTo>
                    <a:pt x="457" y="315"/>
                  </a:lnTo>
                  <a:lnTo>
                    <a:pt x="457" y="305"/>
                  </a:lnTo>
                  <a:lnTo>
                    <a:pt x="457" y="296"/>
                  </a:lnTo>
                  <a:lnTo>
                    <a:pt x="457" y="286"/>
                  </a:lnTo>
                  <a:lnTo>
                    <a:pt x="457" y="276"/>
                  </a:lnTo>
                  <a:lnTo>
                    <a:pt x="457" y="257"/>
                  </a:lnTo>
                  <a:lnTo>
                    <a:pt x="447" y="257"/>
                  </a:lnTo>
                  <a:lnTo>
                    <a:pt x="437" y="248"/>
                  </a:lnTo>
                  <a:lnTo>
                    <a:pt x="428" y="248"/>
                  </a:lnTo>
                  <a:lnTo>
                    <a:pt x="418" y="248"/>
                  </a:lnTo>
                  <a:lnTo>
                    <a:pt x="409" y="248"/>
                  </a:lnTo>
                  <a:lnTo>
                    <a:pt x="399" y="238"/>
                  </a:lnTo>
                  <a:lnTo>
                    <a:pt x="399" y="228"/>
                  </a:lnTo>
                  <a:lnTo>
                    <a:pt x="389" y="219"/>
                  </a:lnTo>
                  <a:lnTo>
                    <a:pt x="378" y="219"/>
                  </a:lnTo>
                  <a:lnTo>
                    <a:pt x="369" y="219"/>
                  </a:lnTo>
                  <a:lnTo>
                    <a:pt x="369" y="209"/>
                  </a:lnTo>
                  <a:lnTo>
                    <a:pt x="378" y="209"/>
                  </a:lnTo>
                  <a:lnTo>
                    <a:pt x="378" y="200"/>
                  </a:lnTo>
                  <a:lnTo>
                    <a:pt x="378" y="190"/>
                  </a:lnTo>
                  <a:lnTo>
                    <a:pt x="369" y="180"/>
                  </a:lnTo>
                  <a:lnTo>
                    <a:pt x="369" y="161"/>
                  </a:lnTo>
                  <a:lnTo>
                    <a:pt x="359" y="152"/>
                  </a:lnTo>
                  <a:lnTo>
                    <a:pt x="359" y="142"/>
                  </a:lnTo>
                  <a:lnTo>
                    <a:pt x="359" y="132"/>
                  </a:lnTo>
                  <a:lnTo>
                    <a:pt x="349" y="123"/>
                  </a:lnTo>
                  <a:lnTo>
                    <a:pt x="349" y="104"/>
                  </a:lnTo>
                  <a:lnTo>
                    <a:pt x="340" y="94"/>
                  </a:lnTo>
                  <a:lnTo>
                    <a:pt x="340" y="75"/>
                  </a:lnTo>
                  <a:lnTo>
                    <a:pt x="340" y="56"/>
                  </a:lnTo>
                  <a:lnTo>
                    <a:pt x="340" y="46"/>
                  </a:lnTo>
                  <a:lnTo>
                    <a:pt x="340" y="36"/>
                  </a:lnTo>
                  <a:lnTo>
                    <a:pt x="340" y="27"/>
                  </a:lnTo>
                  <a:lnTo>
                    <a:pt x="330" y="17"/>
                  </a:lnTo>
                  <a:lnTo>
                    <a:pt x="321" y="9"/>
                  </a:lnTo>
                  <a:lnTo>
                    <a:pt x="311" y="0"/>
                  </a:lnTo>
                  <a:lnTo>
                    <a:pt x="302" y="0"/>
                  </a:lnTo>
                  <a:lnTo>
                    <a:pt x="302" y="9"/>
                  </a:lnTo>
                  <a:lnTo>
                    <a:pt x="292" y="9"/>
                  </a:lnTo>
                  <a:lnTo>
                    <a:pt x="292" y="17"/>
                  </a:lnTo>
                  <a:lnTo>
                    <a:pt x="282" y="36"/>
                  </a:lnTo>
                  <a:lnTo>
                    <a:pt x="271" y="46"/>
                  </a:lnTo>
                  <a:lnTo>
                    <a:pt x="262" y="56"/>
                  </a:lnTo>
                  <a:lnTo>
                    <a:pt x="252" y="56"/>
                  </a:lnTo>
                  <a:lnTo>
                    <a:pt x="252" y="75"/>
                  </a:lnTo>
                  <a:lnTo>
                    <a:pt x="242" y="84"/>
                  </a:lnTo>
                  <a:lnTo>
                    <a:pt x="233" y="94"/>
                  </a:lnTo>
                  <a:lnTo>
                    <a:pt x="223" y="113"/>
                  </a:lnTo>
                  <a:lnTo>
                    <a:pt x="223" y="123"/>
                  </a:lnTo>
                  <a:lnTo>
                    <a:pt x="214" y="132"/>
                  </a:lnTo>
                  <a:lnTo>
                    <a:pt x="214" y="142"/>
                  </a:lnTo>
                  <a:lnTo>
                    <a:pt x="204" y="152"/>
                  </a:lnTo>
                  <a:lnTo>
                    <a:pt x="204" y="171"/>
                  </a:lnTo>
                  <a:lnTo>
                    <a:pt x="194" y="190"/>
                  </a:lnTo>
                  <a:lnTo>
                    <a:pt x="185" y="200"/>
                  </a:lnTo>
                  <a:lnTo>
                    <a:pt x="174" y="200"/>
                  </a:lnTo>
                  <a:lnTo>
                    <a:pt x="164" y="209"/>
                  </a:lnTo>
                  <a:lnTo>
                    <a:pt x="154" y="209"/>
                  </a:lnTo>
                  <a:lnTo>
                    <a:pt x="145" y="209"/>
                  </a:lnTo>
                  <a:lnTo>
                    <a:pt x="135" y="209"/>
                  </a:lnTo>
                  <a:lnTo>
                    <a:pt x="135" y="200"/>
                  </a:lnTo>
                  <a:lnTo>
                    <a:pt x="126" y="190"/>
                  </a:lnTo>
                  <a:lnTo>
                    <a:pt x="116" y="200"/>
                  </a:lnTo>
                  <a:lnTo>
                    <a:pt x="107" y="200"/>
                  </a:lnTo>
                  <a:lnTo>
                    <a:pt x="97" y="200"/>
                  </a:lnTo>
                  <a:lnTo>
                    <a:pt x="87" y="190"/>
                  </a:lnTo>
                  <a:lnTo>
                    <a:pt x="76" y="190"/>
                  </a:lnTo>
                  <a:lnTo>
                    <a:pt x="76" y="200"/>
                  </a:lnTo>
                  <a:lnTo>
                    <a:pt x="67" y="200"/>
                  </a:lnTo>
                  <a:lnTo>
                    <a:pt x="67" y="209"/>
                  </a:lnTo>
                  <a:lnTo>
                    <a:pt x="57" y="209"/>
                  </a:lnTo>
                  <a:lnTo>
                    <a:pt x="47" y="209"/>
                  </a:lnTo>
                  <a:lnTo>
                    <a:pt x="28" y="209"/>
                  </a:lnTo>
                  <a:lnTo>
                    <a:pt x="19" y="200"/>
                  </a:lnTo>
                  <a:lnTo>
                    <a:pt x="9" y="190"/>
                  </a:lnTo>
                  <a:lnTo>
                    <a:pt x="0" y="190"/>
                  </a:lnTo>
                  <a:lnTo>
                    <a:pt x="0" y="180"/>
                  </a:lnTo>
                  <a:lnTo>
                    <a:pt x="0" y="190"/>
                  </a:lnTo>
                  <a:lnTo>
                    <a:pt x="0" y="200"/>
                  </a:lnTo>
                  <a:lnTo>
                    <a:pt x="0" y="209"/>
                  </a:lnTo>
                  <a:lnTo>
                    <a:pt x="0" y="219"/>
                  </a:lnTo>
                  <a:lnTo>
                    <a:pt x="0" y="238"/>
                  </a:lnTo>
                  <a:lnTo>
                    <a:pt x="9" y="248"/>
                  </a:lnTo>
                  <a:lnTo>
                    <a:pt x="19" y="248"/>
                  </a:lnTo>
                  <a:lnTo>
                    <a:pt x="38" y="248"/>
                  </a:lnTo>
                  <a:lnTo>
                    <a:pt x="47" y="257"/>
                  </a:lnTo>
                  <a:lnTo>
                    <a:pt x="57" y="267"/>
                  </a:lnTo>
                  <a:lnTo>
                    <a:pt x="67" y="276"/>
                  </a:lnTo>
                  <a:lnTo>
                    <a:pt x="76" y="276"/>
                  </a:lnTo>
                  <a:lnTo>
                    <a:pt x="87" y="286"/>
                  </a:lnTo>
                  <a:lnTo>
                    <a:pt x="97" y="286"/>
                  </a:lnTo>
                  <a:lnTo>
                    <a:pt x="107" y="286"/>
                  </a:lnTo>
                  <a:lnTo>
                    <a:pt x="107" y="296"/>
                  </a:lnTo>
                  <a:lnTo>
                    <a:pt x="116" y="296"/>
                  </a:lnTo>
                  <a:lnTo>
                    <a:pt x="116" y="305"/>
                  </a:lnTo>
                  <a:lnTo>
                    <a:pt x="116" y="315"/>
                  </a:lnTo>
                  <a:lnTo>
                    <a:pt x="116" y="324"/>
                  </a:lnTo>
                  <a:lnTo>
                    <a:pt x="126" y="334"/>
                  </a:lnTo>
                  <a:lnTo>
                    <a:pt x="126" y="344"/>
                  </a:lnTo>
                  <a:lnTo>
                    <a:pt x="135" y="344"/>
                  </a:lnTo>
                  <a:lnTo>
                    <a:pt x="145" y="353"/>
                  </a:lnTo>
                  <a:lnTo>
                    <a:pt x="145" y="363"/>
                  </a:lnTo>
                  <a:lnTo>
                    <a:pt x="145" y="382"/>
                  </a:lnTo>
                  <a:lnTo>
                    <a:pt x="154" y="401"/>
                  </a:lnTo>
                  <a:lnTo>
                    <a:pt x="154" y="411"/>
                  </a:lnTo>
                  <a:lnTo>
                    <a:pt x="164" y="420"/>
                  </a:lnTo>
                  <a:lnTo>
                    <a:pt x="164" y="440"/>
                  </a:lnTo>
                  <a:lnTo>
                    <a:pt x="174" y="440"/>
                  </a:lnTo>
                  <a:lnTo>
                    <a:pt x="185" y="449"/>
                  </a:lnTo>
                  <a:lnTo>
                    <a:pt x="194" y="459"/>
                  </a:lnTo>
                  <a:lnTo>
                    <a:pt x="194" y="468"/>
                  </a:lnTo>
                  <a:lnTo>
                    <a:pt x="194" y="478"/>
                  </a:lnTo>
                  <a:lnTo>
                    <a:pt x="204" y="488"/>
                  </a:lnTo>
                  <a:lnTo>
                    <a:pt x="204" y="497"/>
                  </a:lnTo>
                  <a:lnTo>
                    <a:pt x="214" y="507"/>
                  </a:lnTo>
                  <a:lnTo>
                    <a:pt x="223" y="516"/>
                  </a:lnTo>
                  <a:lnTo>
                    <a:pt x="223" y="526"/>
                  </a:lnTo>
                  <a:lnTo>
                    <a:pt x="233" y="536"/>
                  </a:lnTo>
                  <a:lnTo>
                    <a:pt x="242" y="536"/>
                  </a:lnTo>
                  <a:lnTo>
                    <a:pt x="252" y="536"/>
                  </a:lnTo>
                  <a:lnTo>
                    <a:pt x="262" y="536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64440" bIns="644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9840960" y="2741400"/>
              <a:ext cx="42840" cy="52560"/>
            </a:xfrm>
            <a:custGeom>
              <a:avLst/>
              <a:gdLst/>
              <a:ahLst/>
              <a:rect l="l" t="t" r="r" b="b"/>
              <a:pathLst>
                <a:path w="27" h="30">
                  <a:moveTo>
                    <a:pt x="26" y="29"/>
                  </a:moveTo>
                  <a:lnTo>
                    <a:pt x="13" y="29"/>
                  </a:lnTo>
                  <a:lnTo>
                    <a:pt x="0" y="19"/>
                  </a:lnTo>
                  <a:lnTo>
                    <a:pt x="0" y="9"/>
                  </a:lnTo>
                  <a:lnTo>
                    <a:pt x="0" y="0"/>
                  </a:lnTo>
                  <a:lnTo>
                    <a:pt x="13" y="0"/>
                  </a:lnTo>
                  <a:lnTo>
                    <a:pt x="26" y="0"/>
                  </a:lnTo>
                  <a:lnTo>
                    <a:pt x="26" y="9"/>
                  </a:lnTo>
                  <a:lnTo>
                    <a:pt x="26" y="19"/>
                  </a:lnTo>
                  <a:lnTo>
                    <a:pt x="26" y="29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-11880" bIns="-1188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9821880" y="2724120"/>
              <a:ext cx="50760" cy="46080"/>
            </a:xfrm>
            <a:custGeom>
              <a:avLst/>
              <a:gdLst/>
              <a:ahLst/>
              <a:rect l="l" t="t" r="r" b="b"/>
              <a:pathLst>
                <a:path w="26" h="27">
                  <a:moveTo>
                    <a:pt x="0" y="0"/>
                  </a:moveTo>
                  <a:lnTo>
                    <a:pt x="0" y="26"/>
                  </a:lnTo>
                  <a:lnTo>
                    <a:pt x="12" y="26"/>
                  </a:lnTo>
                  <a:lnTo>
                    <a:pt x="25" y="26"/>
                  </a:lnTo>
                  <a:lnTo>
                    <a:pt x="25" y="0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-18360" bIns="-1836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 flipV="1">
              <a:off x="9894960" y="2765160"/>
              <a:ext cx="0" cy="3024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29240" rIns="12924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5886360" y="2741400"/>
              <a:ext cx="3021120" cy="1987560"/>
            </a:xfrm>
            <a:custGeom>
              <a:avLst/>
              <a:gdLst/>
              <a:ahLst/>
              <a:rect l="l" t="t" r="r" b="b"/>
              <a:pathLst>
                <a:path w="1703" h="1182">
                  <a:moveTo>
                    <a:pt x="981" y="0"/>
                  </a:moveTo>
                  <a:lnTo>
                    <a:pt x="972" y="0"/>
                  </a:lnTo>
                  <a:lnTo>
                    <a:pt x="962" y="0"/>
                  </a:lnTo>
                  <a:lnTo>
                    <a:pt x="953" y="9"/>
                  </a:lnTo>
                  <a:lnTo>
                    <a:pt x="934" y="9"/>
                  </a:lnTo>
                  <a:lnTo>
                    <a:pt x="924" y="9"/>
                  </a:lnTo>
                  <a:lnTo>
                    <a:pt x="924" y="19"/>
                  </a:lnTo>
                  <a:lnTo>
                    <a:pt x="924" y="28"/>
                  </a:lnTo>
                  <a:lnTo>
                    <a:pt x="924" y="38"/>
                  </a:lnTo>
                  <a:lnTo>
                    <a:pt x="914" y="48"/>
                  </a:lnTo>
                  <a:lnTo>
                    <a:pt x="905" y="57"/>
                  </a:lnTo>
                  <a:lnTo>
                    <a:pt x="894" y="67"/>
                  </a:lnTo>
                  <a:lnTo>
                    <a:pt x="894" y="57"/>
                  </a:lnTo>
                  <a:lnTo>
                    <a:pt x="884" y="57"/>
                  </a:lnTo>
                  <a:lnTo>
                    <a:pt x="884" y="67"/>
                  </a:lnTo>
                  <a:lnTo>
                    <a:pt x="874" y="76"/>
                  </a:lnTo>
                  <a:lnTo>
                    <a:pt x="865" y="76"/>
                  </a:lnTo>
                  <a:lnTo>
                    <a:pt x="846" y="76"/>
                  </a:lnTo>
                  <a:lnTo>
                    <a:pt x="836" y="86"/>
                  </a:lnTo>
                  <a:lnTo>
                    <a:pt x="836" y="96"/>
                  </a:lnTo>
                  <a:lnTo>
                    <a:pt x="827" y="96"/>
                  </a:lnTo>
                  <a:lnTo>
                    <a:pt x="817" y="96"/>
                  </a:lnTo>
                  <a:lnTo>
                    <a:pt x="817" y="105"/>
                  </a:lnTo>
                  <a:lnTo>
                    <a:pt x="817" y="115"/>
                  </a:lnTo>
                  <a:lnTo>
                    <a:pt x="807" y="115"/>
                  </a:lnTo>
                  <a:lnTo>
                    <a:pt x="796" y="115"/>
                  </a:lnTo>
                  <a:lnTo>
                    <a:pt x="796" y="124"/>
                  </a:lnTo>
                  <a:lnTo>
                    <a:pt x="787" y="124"/>
                  </a:lnTo>
                  <a:lnTo>
                    <a:pt x="787" y="134"/>
                  </a:lnTo>
                  <a:lnTo>
                    <a:pt x="777" y="134"/>
                  </a:lnTo>
                  <a:lnTo>
                    <a:pt x="787" y="124"/>
                  </a:lnTo>
                  <a:lnTo>
                    <a:pt x="787" y="115"/>
                  </a:lnTo>
                  <a:lnTo>
                    <a:pt x="777" y="105"/>
                  </a:lnTo>
                  <a:lnTo>
                    <a:pt x="767" y="105"/>
                  </a:lnTo>
                  <a:lnTo>
                    <a:pt x="758" y="105"/>
                  </a:lnTo>
                  <a:lnTo>
                    <a:pt x="748" y="115"/>
                  </a:lnTo>
                  <a:lnTo>
                    <a:pt x="739" y="124"/>
                  </a:lnTo>
                  <a:lnTo>
                    <a:pt x="729" y="124"/>
                  </a:lnTo>
                  <a:lnTo>
                    <a:pt x="720" y="124"/>
                  </a:lnTo>
                  <a:lnTo>
                    <a:pt x="710" y="124"/>
                  </a:lnTo>
                  <a:lnTo>
                    <a:pt x="699" y="124"/>
                  </a:lnTo>
                  <a:lnTo>
                    <a:pt x="689" y="124"/>
                  </a:lnTo>
                  <a:lnTo>
                    <a:pt x="680" y="115"/>
                  </a:lnTo>
                  <a:lnTo>
                    <a:pt x="680" y="105"/>
                  </a:lnTo>
                  <a:lnTo>
                    <a:pt x="670" y="105"/>
                  </a:lnTo>
                  <a:lnTo>
                    <a:pt x="661" y="96"/>
                  </a:lnTo>
                  <a:lnTo>
                    <a:pt x="661" y="86"/>
                  </a:lnTo>
                  <a:lnTo>
                    <a:pt x="651" y="86"/>
                  </a:lnTo>
                  <a:lnTo>
                    <a:pt x="641" y="96"/>
                  </a:lnTo>
                  <a:lnTo>
                    <a:pt x="632" y="96"/>
                  </a:lnTo>
                  <a:lnTo>
                    <a:pt x="632" y="86"/>
                  </a:lnTo>
                  <a:lnTo>
                    <a:pt x="632" y="67"/>
                  </a:lnTo>
                  <a:lnTo>
                    <a:pt x="632" y="57"/>
                  </a:lnTo>
                  <a:lnTo>
                    <a:pt x="632" y="48"/>
                  </a:lnTo>
                  <a:lnTo>
                    <a:pt x="622" y="28"/>
                  </a:lnTo>
                  <a:lnTo>
                    <a:pt x="613" y="9"/>
                  </a:lnTo>
                  <a:lnTo>
                    <a:pt x="603" y="0"/>
                  </a:lnTo>
                  <a:lnTo>
                    <a:pt x="592" y="0"/>
                  </a:lnTo>
                  <a:lnTo>
                    <a:pt x="582" y="9"/>
                  </a:lnTo>
                  <a:lnTo>
                    <a:pt x="573" y="19"/>
                  </a:lnTo>
                  <a:lnTo>
                    <a:pt x="563" y="28"/>
                  </a:lnTo>
                  <a:lnTo>
                    <a:pt x="563" y="38"/>
                  </a:lnTo>
                  <a:lnTo>
                    <a:pt x="554" y="38"/>
                  </a:lnTo>
                  <a:lnTo>
                    <a:pt x="544" y="28"/>
                  </a:lnTo>
                  <a:lnTo>
                    <a:pt x="534" y="28"/>
                  </a:lnTo>
                  <a:lnTo>
                    <a:pt x="534" y="19"/>
                  </a:lnTo>
                  <a:lnTo>
                    <a:pt x="525" y="9"/>
                  </a:lnTo>
                  <a:lnTo>
                    <a:pt x="525" y="19"/>
                  </a:lnTo>
                  <a:lnTo>
                    <a:pt x="515" y="19"/>
                  </a:lnTo>
                  <a:lnTo>
                    <a:pt x="515" y="28"/>
                  </a:lnTo>
                  <a:lnTo>
                    <a:pt x="515" y="38"/>
                  </a:lnTo>
                  <a:lnTo>
                    <a:pt x="525" y="38"/>
                  </a:lnTo>
                  <a:lnTo>
                    <a:pt x="515" y="38"/>
                  </a:lnTo>
                  <a:lnTo>
                    <a:pt x="506" y="38"/>
                  </a:lnTo>
                  <a:lnTo>
                    <a:pt x="494" y="38"/>
                  </a:lnTo>
                  <a:lnTo>
                    <a:pt x="485" y="38"/>
                  </a:lnTo>
                  <a:lnTo>
                    <a:pt x="475" y="38"/>
                  </a:lnTo>
                  <a:lnTo>
                    <a:pt x="456" y="38"/>
                  </a:lnTo>
                  <a:lnTo>
                    <a:pt x="437" y="38"/>
                  </a:lnTo>
                  <a:lnTo>
                    <a:pt x="427" y="38"/>
                  </a:lnTo>
                  <a:lnTo>
                    <a:pt x="418" y="38"/>
                  </a:lnTo>
                  <a:lnTo>
                    <a:pt x="397" y="38"/>
                  </a:lnTo>
                  <a:lnTo>
                    <a:pt x="387" y="38"/>
                  </a:lnTo>
                  <a:lnTo>
                    <a:pt x="378" y="38"/>
                  </a:lnTo>
                  <a:lnTo>
                    <a:pt x="359" y="48"/>
                  </a:lnTo>
                  <a:lnTo>
                    <a:pt x="359" y="96"/>
                  </a:lnTo>
                  <a:lnTo>
                    <a:pt x="368" y="115"/>
                  </a:lnTo>
                  <a:lnTo>
                    <a:pt x="387" y="115"/>
                  </a:lnTo>
                  <a:lnTo>
                    <a:pt x="397" y="115"/>
                  </a:lnTo>
                  <a:lnTo>
                    <a:pt x="408" y="115"/>
                  </a:lnTo>
                  <a:lnTo>
                    <a:pt x="418" y="115"/>
                  </a:lnTo>
                  <a:lnTo>
                    <a:pt x="427" y="124"/>
                  </a:lnTo>
                  <a:lnTo>
                    <a:pt x="427" y="144"/>
                  </a:lnTo>
                  <a:lnTo>
                    <a:pt x="427" y="153"/>
                  </a:lnTo>
                  <a:lnTo>
                    <a:pt x="418" y="153"/>
                  </a:lnTo>
                  <a:lnTo>
                    <a:pt x="408" y="153"/>
                  </a:lnTo>
                  <a:lnTo>
                    <a:pt x="397" y="144"/>
                  </a:lnTo>
                  <a:lnTo>
                    <a:pt x="387" y="153"/>
                  </a:lnTo>
                  <a:lnTo>
                    <a:pt x="378" y="153"/>
                  </a:lnTo>
                  <a:lnTo>
                    <a:pt x="368" y="153"/>
                  </a:lnTo>
                  <a:lnTo>
                    <a:pt x="359" y="163"/>
                  </a:lnTo>
                  <a:lnTo>
                    <a:pt x="349" y="163"/>
                  </a:lnTo>
                  <a:lnTo>
                    <a:pt x="349" y="230"/>
                  </a:lnTo>
                  <a:lnTo>
                    <a:pt x="349" y="240"/>
                  </a:lnTo>
                  <a:lnTo>
                    <a:pt x="349" y="249"/>
                  </a:lnTo>
                  <a:lnTo>
                    <a:pt x="359" y="249"/>
                  </a:lnTo>
                  <a:lnTo>
                    <a:pt x="368" y="259"/>
                  </a:lnTo>
                  <a:lnTo>
                    <a:pt x="378" y="259"/>
                  </a:lnTo>
                  <a:lnTo>
                    <a:pt x="387" y="269"/>
                  </a:lnTo>
                  <a:lnTo>
                    <a:pt x="387" y="278"/>
                  </a:lnTo>
                  <a:lnTo>
                    <a:pt x="378" y="298"/>
                  </a:lnTo>
                  <a:lnTo>
                    <a:pt x="387" y="307"/>
                  </a:lnTo>
                  <a:lnTo>
                    <a:pt x="387" y="317"/>
                  </a:lnTo>
                  <a:lnTo>
                    <a:pt x="397" y="326"/>
                  </a:lnTo>
                  <a:lnTo>
                    <a:pt x="397" y="336"/>
                  </a:lnTo>
                  <a:lnTo>
                    <a:pt x="408" y="346"/>
                  </a:lnTo>
                  <a:lnTo>
                    <a:pt x="397" y="365"/>
                  </a:lnTo>
                  <a:lnTo>
                    <a:pt x="397" y="374"/>
                  </a:lnTo>
                  <a:lnTo>
                    <a:pt x="397" y="394"/>
                  </a:lnTo>
                  <a:lnTo>
                    <a:pt x="387" y="451"/>
                  </a:lnTo>
                  <a:lnTo>
                    <a:pt x="378" y="509"/>
                  </a:lnTo>
                  <a:lnTo>
                    <a:pt x="368" y="546"/>
                  </a:lnTo>
                  <a:lnTo>
                    <a:pt x="359" y="604"/>
                  </a:lnTo>
                  <a:lnTo>
                    <a:pt x="359" y="623"/>
                  </a:lnTo>
                  <a:lnTo>
                    <a:pt x="359" y="632"/>
                  </a:lnTo>
                  <a:lnTo>
                    <a:pt x="349" y="632"/>
                  </a:lnTo>
                  <a:lnTo>
                    <a:pt x="340" y="632"/>
                  </a:lnTo>
                  <a:lnTo>
                    <a:pt x="330" y="642"/>
                  </a:lnTo>
                  <a:lnTo>
                    <a:pt x="330" y="632"/>
                  </a:lnTo>
                  <a:lnTo>
                    <a:pt x="320" y="632"/>
                  </a:lnTo>
                  <a:lnTo>
                    <a:pt x="320" y="623"/>
                  </a:lnTo>
                  <a:lnTo>
                    <a:pt x="311" y="623"/>
                  </a:lnTo>
                  <a:lnTo>
                    <a:pt x="301" y="623"/>
                  </a:lnTo>
                  <a:lnTo>
                    <a:pt x="290" y="623"/>
                  </a:lnTo>
                  <a:lnTo>
                    <a:pt x="290" y="613"/>
                  </a:lnTo>
                  <a:lnTo>
                    <a:pt x="281" y="613"/>
                  </a:lnTo>
                  <a:lnTo>
                    <a:pt x="281" y="623"/>
                  </a:lnTo>
                  <a:lnTo>
                    <a:pt x="271" y="623"/>
                  </a:lnTo>
                  <a:lnTo>
                    <a:pt x="271" y="632"/>
                  </a:lnTo>
                  <a:lnTo>
                    <a:pt x="261" y="632"/>
                  </a:lnTo>
                  <a:lnTo>
                    <a:pt x="261" y="642"/>
                  </a:lnTo>
                  <a:lnTo>
                    <a:pt x="252" y="642"/>
                  </a:lnTo>
                  <a:lnTo>
                    <a:pt x="242" y="642"/>
                  </a:lnTo>
                  <a:lnTo>
                    <a:pt x="233" y="652"/>
                  </a:lnTo>
                  <a:lnTo>
                    <a:pt x="223" y="652"/>
                  </a:lnTo>
                  <a:lnTo>
                    <a:pt x="204" y="652"/>
                  </a:lnTo>
                  <a:lnTo>
                    <a:pt x="193" y="661"/>
                  </a:lnTo>
                  <a:lnTo>
                    <a:pt x="183" y="661"/>
                  </a:lnTo>
                  <a:lnTo>
                    <a:pt x="174" y="661"/>
                  </a:lnTo>
                  <a:lnTo>
                    <a:pt x="164" y="671"/>
                  </a:lnTo>
                  <a:lnTo>
                    <a:pt x="154" y="671"/>
                  </a:lnTo>
                  <a:lnTo>
                    <a:pt x="135" y="681"/>
                  </a:lnTo>
                  <a:lnTo>
                    <a:pt x="126" y="681"/>
                  </a:lnTo>
                  <a:lnTo>
                    <a:pt x="126" y="690"/>
                  </a:lnTo>
                  <a:lnTo>
                    <a:pt x="116" y="700"/>
                  </a:lnTo>
                  <a:lnTo>
                    <a:pt x="106" y="700"/>
                  </a:lnTo>
                  <a:lnTo>
                    <a:pt x="86" y="709"/>
                  </a:lnTo>
                  <a:lnTo>
                    <a:pt x="76" y="719"/>
                  </a:lnTo>
                  <a:lnTo>
                    <a:pt x="76" y="729"/>
                  </a:lnTo>
                  <a:lnTo>
                    <a:pt x="76" y="738"/>
                  </a:lnTo>
                  <a:lnTo>
                    <a:pt x="76" y="757"/>
                  </a:lnTo>
                  <a:lnTo>
                    <a:pt x="76" y="767"/>
                  </a:lnTo>
                  <a:lnTo>
                    <a:pt x="67" y="777"/>
                  </a:lnTo>
                  <a:lnTo>
                    <a:pt x="57" y="786"/>
                  </a:lnTo>
                  <a:lnTo>
                    <a:pt x="57" y="796"/>
                  </a:lnTo>
                  <a:lnTo>
                    <a:pt x="57" y="806"/>
                  </a:lnTo>
                  <a:lnTo>
                    <a:pt x="57" y="815"/>
                  </a:lnTo>
                  <a:lnTo>
                    <a:pt x="57" y="834"/>
                  </a:lnTo>
                  <a:lnTo>
                    <a:pt x="57" y="844"/>
                  </a:lnTo>
                  <a:lnTo>
                    <a:pt x="57" y="854"/>
                  </a:lnTo>
                  <a:lnTo>
                    <a:pt x="47" y="863"/>
                  </a:lnTo>
                  <a:lnTo>
                    <a:pt x="38" y="863"/>
                  </a:lnTo>
                  <a:lnTo>
                    <a:pt x="28" y="873"/>
                  </a:lnTo>
                  <a:lnTo>
                    <a:pt x="19" y="882"/>
                  </a:lnTo>
                  <a:lnTo>
                    <a:pt x="9" y="882"/>
                  </a:lnTo>
                  <a:lnTo>
                    <a:pt x="9" y="892"/>
                  </a:lnTo>
                  <a:lnTo>
                    <a:pt x="0" y="911"/>
                  </a:lnTo>
                  <a:lnTo>
                    <a:pt x="57" y="940"/>
                  </a:lnTo>
                  <a:lnTo>
                    <a:pt x="106" y="959"/>
                  </a:lnTo>
                  <a:lnTo>
                    <a:pt x="320" y="1007"/>
                  </a:lnTo>
                  <a:lnTo>
                    <a:pt x="475" y="1104"/>
                  </a:lnTo>
                  <a:lnTo>
                    <a:pt x="651" y="1181"/>
                  </a:lnTo>
                  <a:lnTo>
                    <a:pt x="651" y="1171"/>
                  </a:lnTo>
                  <a:lnTo>
                    <a:pt x="661" y="1171"/>
                  </a:lnTo>
                  <a:lnTo>
                    <a:pt x="680" y="1161"/>
                  </a:lnTo>
                  <a:lnTo>
                    <a:pt x="680" y="1152"/>
                  </a:lnTo>
                  <a:lnTo>
                    <a:pt x="689" y="1152"/>
                  </a:lnTo>
                  <a:lnTo>
                    <a:pt x="689" y="1142"/>
                  </a:lnTo>
                  <a:lnTo>
                    <a:pt x="699" y="1142"/>
                  </a:lnTo>
                  <a:lnTo>
                    <a:pt x="710" y="1142"/>
                  </a:lnTo>
                  <a:lnTo>
                    <a:pt x="710" y="1132"/>
                  </a:lnTo>
                  <a:lnTo>
                    <a:pt x="720" y="1132"/>
                  </a:lnTo>
                  <a:lnTo>
                    <a:pt x="729" y="1132"/>
                  </a:lnTo>
                  <a:lnTo>
                    <a:pt x="739" y="1142"/>
                  </a:lnTo>
                  <a:lnTo>
                    <a:pt x="748" y="1142"/>
                  </a:lnTo>
                  <a:lnTo>
                    <a:pt x="748" y="1152"/>
                  </a:lnTo>
                  <a:lnTo>
                    <a:pt x="758" y="1152"/>
                  </a:lnTo>
                  <a:lnTo>
                    <a:pt x="767" y="1142"/>
                  </a:lnTo>
                  <a:lnTo>
                    <a:pt x="777" y="1142"/>
                  </a:lnTo>
                  <a:lnTo>
                    <a:pt x="787" y="1142"/>
                  </a:lnTo>
                  <a:lnTo>
                    <a:pt x="787" y="1132"/>
                  </a:lnTo>
                  <a:lnTo>
                    <a:pt x="796" y="1132"/>
                  </a:lnTo>
                  <a:lnTo>
                    <a:pt x="796" y="1123"/>
                  </a:lnTo>
                  <a:lnTo>
                    <a:pt x="807" y="1123"/>
                  </a:lnTo>
                  <a:lnTo>
                    <a:pt x="807" y="1132"/>
                  </a:lnTo>
                  <a:lnTo>
                    <a:pt x="817" y="1142"/>
                  </a:lnTo>
                  <a:lnTo>
                    <a:pt x="827" y="1132"/>
                  </a:lnTo>
                  <a:lnTo>
                    <a:pt x="836" y="1123"/>
                  </a:lnTo>
                  <a:lnTo>
                    <a:pt x="836" y="1113"/>
                  </a:lnTo>
                  <a:lnTo>
                    <a:pt x="836" y="1104"/>
                  </a:lnTo>
                  <a:lnTo>
                    <a:pt x="846" y="1094"/>
                  </a:lnTo>
                  <a:lnTo>
                    <a:pt x="855" y="1094"/>
                  </a:lnTo>
                  <a:lnTo>
                    <a:pt x="865" y="1094"/>
                  </a:lnTo>
                  <a:lnTo>
                    <a:pt x="874" y="1094"/>
                  </a:lnTo>
                  <a:lnTo>
                    <a:pt x="884" y="1094"/>
                  </a:lnTo>
                  <a:lnTo>
                    <a:pt x="894" y="1094"/>
                  </a:lnTo>
                  <a:lnTo>
                    <a:pt x="905" y="1094"/>
                  </a:lnTo>
                  <a:lnTo>
                    <a:pt x="905" y="1084"/>
                  </a:lnTo>
                  <a:lnTo>
                    <a:pt x="905" y="1075"/>
                  </a:lnTo>
                  <a:lnTo>
                    <a:pt x="914" y="1065"/>
                  </a:lnTo>
                  <a:lnTo>
                    <a:pt x="924" y="1065"/>
                  </a:lnTo>
                  <a:lnTo>
                    <a:pt x="924" y="1056"/>
                  </a:lnTo>
                  <a:lnTo>
                    <a:pt x="924" y="1046"/>
                  </a:lnTo>
                  <a:lnTo>
                    <a:pt x="934" y="1036"/>
                  </a:lnTo>
                  <a:lnTo>
                    <a:pt x="943" y="1036"/>
                  </a:lnTo>
                  <a:lnTo>
                    <a:pt x="953" y="1027"/>
                  </a:lnTo>
                  <a:lnTo>
                    <a:pt x="962" y="1017"/>
                  </a:lnTo>
                  <a:lnTo>
                    <a:pt x="962" y="1007"/>
                  </a:lnTo>
                  <a:lnTo>
                    <a:pt x="962" y="998"/>
                  </a:lnTo>
                  <a:lnTo>
                    <a:pt x="972" y="998"/>
                  </a:lnTo>
                  <a:lnTo>
                    <a:pt x="981" y="998"/>
                  </a:lnTo>
                  <a:lnTo>
                    <a:pt x="991" y="998"/>
                  </a:lnTo>
                  <a:lnTo>
                    <a:pt x="1012" y="998"/>
                  </a:lnTo>
                  <a:lnTo>
                    <a:pt x="1021" y="998"/>
                  </a:lnTo>
                  <a:lnTo>
                    <a:pt x="1031" y="998"/>
                  </a:lnTo>
                  <a:lnTo>
                    <a:pt x="1040" y="998"/>
                  </a:lnTo>
                  <a:lnTo>
                    <a:pt x="1040" y="1007"/>
                  </a:lnTo>
                  <a:lnTo>
                    <a:pt x="1050" y="1017"/>
                  </a:lnTo>
                  <a:lnTo>
                    <a:pt x="1050" y="1027"/>
                  </a:lnTo>
                  <a:lnTo>
                    <a:pt x="1060" y="1027"/>
                  </a:lnTo>
                  <a:lnTo>
                    <a:pt x="1069" y="1027"/>
                  </a:lnTo>
                  <a:lnTo>
                    <a:pt x="1069" y="1036"/>
                  </a:lnTo>
                  <a:lnTo>
                    <a:pt x="1079" y="1036"/>
                  </a:lnTo>
                  <a:lnTo>
                    <a:pt x="1079" y="1046"/>
                  </a:lnTo>
                  <a:lnTo>
                    <a:pt x="1088" y="1056"/>
                  </a:lnTo>
                  <a:lnTo>
                    <a:pt x="1098" y="1065"/>
                  </a:lnTo>
                  <a:lnTo>
                    <a:pt x="1109" y="1075"/>
                  </a:lnTo>
                  <a:lnTo>
                    <a:pt x="1119" y="1084"/>
                  </a:lnTo>
                  <a:lnTo>
                    <a:pt x="1128" y="1084"/>
                  </a:lnTo>
                  <a:lnTo>
                    <a:pt x="1128" y="1075"/>
                  </a:lnTo>
                  <a:lnTo>
                    <a:pt x="1138" y="1065"/>
                  </a:lnTo>
                  <a:lnTo>
                    <a:pt x="1147" y="1065"/>
                  </a:lnTo>
                  <a:lnTo>
                    <a:pt x="1167" y="1075"/>
                  </a:lnTo>
                  <a:lnTo>
                    <a:pt x="1459" y="1075"/>
                  </a:lnTo>
                  <a:lnTo>
                    <a:pt x="1468" y="1075"/>
                  </a:lnTo>
                  <a:lnTo>
                    <a:pt x="1468" y="1065"/>
                  </a:lnTo>
                  <a:lnTo>
                    <a:pt x="1468" y="1056"/>
                  </a:lnTo>
                  <a:lnTo>
                    <a:pt x="1478" y="1046"/>
                  </a:lnTo>
                  <a:lnTo>
                    <a:pt x="1478" y="1036"/>
                  </a:lnTo>
                  <a:lnTo>
                    <a:pt x="1478" y="1017"/>
                  </a:lnTo>
                  <a:lnTo>
                    <a:pt x="1478" y="1007"/>
                  </a:lnTo>
                  <a:lnTo>
                    <a:pt x="1478" y="998"/>
                  </a:lnTo>
                  <a:lnTo>
                    <a:pt x="1478" y="988"/>
                  </a:lnTo>
                  <a:lnTo>
                    <a:pt x="1478" y="979"/>
                  </a:lnTo>
                  <a:lnTo>
                    <a:pt x="1488" y="979"/>
                  </a:lnTo>
                  <a:lnTo>
                    <a:pt x="1488" y="969"/>
                  </a:lnTo>
                  <a:lnTo>
                    <a:pt x="1488" y="950"/>
                  </a:lnTo>
                  <a:lnTo>
                    <a:pt x="1497" y="950"/>
                  </a:lnTo>
                  <a:lnTo>
                    <a:pt x="1497" y="931"/>
                  </a:lnTo>
                  <a:lnTo>
                    <a:pt x="1508" y="921"/>
                  </a:lnTo>
                  <a:lnTo>
                    <a:pt x="1497" y="911"/>
                  </a:lnTo>
                  <a:lnTo>
                    <a:pt x="1497" y="892"/>
                  </a:lnTo>
                  <a:lnTo>
                    <a:pt x="1488" y="882"/>
                  </a:lnTo>
                  <a:lnTo>
                    <a:pt x="1478" y="873"/>
                  </a:lnTo>
                  <a:lnTo>
                    <a:pt x="1478" y="863"/>
                  </a:lnTo>
                  <a:lnTo>
                    <a:pt x="1478" y="854"/>
                  </a:lnTo>
                  <a:lnTo>
                    <a:pt x="1488" y="834"/>
                  </a:lnTo>
                  <a:lnTo>
                    <a:pt x="1518" y="767"/>
                  </a:lnTo>
                  <a:lnTo>
                    <a:pt x="1566" y="671"/>
                  </a:lnTo>
                  <a:lnTo>
                    <a:pt x="1615" y="584"/>
                  </a:lnTo>
                  <a:lnTo>
                    <a:pt x="1625" y="556"/>
                  </a:lnTo>
                  <a:lnTo>
                    <a:pt x="1634" y="536"/>
                  </a:lnTo>
                  <a:lnTo>
                    <a:pt x="1644" y="509"/>
                  </a:lnTo>
                  <a:lnTo>
                    <a:pt x="1654" y="490"/>
                  </a:lnTo>
                  <a:lnTo>
                    <a:pt x="1663" y="471"/>
                  </a:lnTo>
                  <a:lnTo>
                    <a:pt x="1673" y="451"/>
                  </a:lnTo>
                  <a:lnTo>
                    <a:pt x="1673" y="442"/>
                  </a:lnTo>
                  <a:lnTo>
                    <a:pt x="1673" y="432"/>
                  </a:lnTo>
                  <a:lnTo>
                    <a:pt x="1682" y="423"/>
                  </a:lnTo>
                  <a:lnTo>
                    <a:pt x="1692" y="413"/>
                  </a:lnTo>
                  <a:lnTo>
                    <a:pt x="1702" y="403"/>
                  </a:lnTo>
                  <a:lnTo>
                    <a:pt x="1692" y="403"/>
                  </a:lnTo>
                  <a:lnTo>
                    <a:pt x="1682" y="403"/>
                  </a:lnTo>
                  <a:lnTo>
                    <a:pt x="1673" y="413"/>
                  </a:lnTo>
                  <a:lnTo>
                    <a:pt x="1663" y="413"/>
                  </a:lnTo>
                  <a:lnTo>
                    <a:pt x="1654" y="423"/>
                  </a:lnTo>
                  <a:lnTo>
                    <a:pt x="1644" y="423"/>
                  </a:lnTo>
                  <a:lnTo>
                    <a:pt x="1644" y="413"/>
                  </a:lnTo>
                  <a:lnTo>
                    <a:pt x="1634" y="403"/>
                  </a:lnTo>
                  <a:lnTo>
                    <a:pt x="1625" y="403"/>
                  </a:lnTo>
                  <a:lnTo>
                    <a:pt x="1615" y="394"/>
                  </a:lnTo>
                  <a:lnTo>
                    <a:pt x="1595" y="374"/>
                  </a:lnTo>
                  <a:lnTo>
                    <a:pt x="1585" y="374"/>
                  </a:lnTo>
                  <a:lnTo>
                    <a:pt x="1575" y="365"/>
                  </a:lnTo>
                  <a:lnTo>
                    <a:pt x="1566" y="374"/>
                  </a:lnTo>
                  <a:lnTo>
                    <a:pt x="1556" y="374"/>
                  </a:lnTo>
                  <a:lnTo>
                    <a:pt x="1547" y="374"/>
                  </a:lnTo>
                  <a:lnTo>
                    <a:pt x="1537" y="365"/>
                  </a:lnTo>
                  <a:lnTo>
                    <a:pt x="1527" y="365"/>
                  </a:lnTo>
                  <a:lnTo>
                    <a:pt x="1518" y="365"/>
                  </a:lnTo>
                  <a:lnTo>
                    <a:pt x="1508" y="365"/>
                  </a:lnTo>
                  <a:lnTo>
                    <a:pt x="1508" y="355"/>
                  </a:lnTo>
                  <a:lnTo>
                    <a:pt x="1497" y="346"/>
                  </a:lnTo>
                  <a:lnTo>
                    <a:pt x="1488" y="336"/>
                  </a:lnTo>
                  <a:lnTo>
                    <a:pt x="1478" y="336"/>
                  </a:lnTo>
                  <a:lnTo>
                    <a:pt x="1478" y="326"/>
                  </a:lnTo>
                  <a:lnTo>
                    <a:pt x="1478" y="317"/>
                  </a:lnTo>
                  <a:lnTo>
                    <a:pt x="1478" y="307"/>
                  </a:lnTo>
                  <a:lnTo>
                    <a:pt x="1468" y="307"/>
                  </a:lnTo>
                  <a:lnTo>
                    <a:pt x="1468" y="298"/>
                  </a:lnTo>
                  <a:lnTo>
                    <a:pt x="1468" y="288"/>
                  </a:lnTo>
                  <a:lnTo>
                    <a:pt x="1459" y="288"/>
                  </a:lnTo>
                  <a:lnTo>
                    <a:pt x="1459" y="278"/>
                  </a:lnTo>
                  <a:lnTo>
                    <a:pt x="1449" y="278"/>
                  </a:lnTo>
                  <a:lnTo>
                    <a:pt x="1449" y="269"/>
                  </a:lnTo>
                  <a:lnTo>
                    <a:pt x="1440" y="269"/>
                  </a:lnTo>
                  <a:lnTo>
                    <a:pt x="1430" y="173"/>
                  </a:lnTo>
                  <a:lnTo>
                    <a:pt x="1333" y="182"/>
                  </a:lnTo>
                  <a:lnTo>
                    <a:pt x="1323" y="192"/>
                  </a:lnTo>
                  <a:lnTo>
                    <a:pt x="1314" y="201"/>
                  </a:lnTo>
                  <a:lnTo>
                    <a:pt x="1302" y="211"/>
                  </a:lnTo>
                  <a:lnTo>
                    <a:pt x="1302" y="221"/>
                  </a:lnTo>
                  <a:lnTo>
                    <a:pt x="1302" y="230"/>
                  </a:lnTo>
                  <a:lnTo>
                    <a:pt x="1293" y="240"/>
                  </a:lnTo>
                  <a:lnTo>
                    <a:pt x="1293" y="249"/>
                  </a:lnTo>
                  <a:lnTo>
                    <a:pt x="1283" y="249"/>
                  </a:lnTo>
                  <a:lnTo>
                    <a:pt x="1274" y="259"/>
                  </a:lnTo>
                  <a:lnTo>
                    <a:pt x="1274" y="269"/>
                  </a:lnTo>
                  <a:lnTo>
                    <a:pt x="1274" y="278"/>
                  </a:lnTo>
                  <a:lnTo>
                    <a:pt x="1264" y="288"/>
                  </a:lnTo>
                  <a:lnTo>
                    <a:pt x="1254" y="298"/>
                  </a:lnTo>
                  <a:lnTo>
                    <a:pt x="1245" y="298"/>
                  </a:lnTo>
                  <a:lnTo>
                    <a:pt x="1235" y="298"/>
                  </a:lnTo>
                  <a:lnTo>
                    <a:pt x="1235" y="288"/>
                  </a:lnTo>
                  <a:lnTo>
                    <a:pt x="1226" y="278"/>
                  </a:lnTo>
                  <a:lnTo>
                    <a:pt x="1216" y="269"/>
                  </a:lnTo>
                  <a:lnTo>
                    <a:pt x="1207" y="269"/>
                  </a:lnTo>
                  <a:lnTo>
                    <a:pt x="1207" y="259"/>
                  </a:lnTo>
                  <a:lnTo>
                    <a:pt x="1195" y="259"/>
                  </a:lnTo>
                  <a:lnTo>
                    <a:pt x="1186" y="269"/>
                  </a:lnTo>
                  <a:lnTo>
                    <a:pt x="1176" y="278"/>
                  </a:lnTo>
                  <a:lnTo>
                    <a:pt x="1167" y="278"/>
                  </a:lnTo>
                  <a:lnTo>
                    <a:pt x="1167" y="288"/>
                  </a:lnTo>
                  <a:lnTo>
                    <a:pt x="1157" y="288"/>
                  </a:lnTo>
                  <a:lnTo>
                    <a:pt x="1157" y="298"/>
                  </a:lnTo>
                  <a:lnTo>
                    <a:pt x="1157" y="307"/>
                  </a:lnTo>
                  <a:lnTo>
                    <a:pt x="1157" y="317"/>
                  </a:lnTo>
                  <a:lnTo>
                    <a:pt x="1157" y="326"/>
                  </a:lnTo>
                  <a:lnTo>
                    <a:pt x="1147" y="346"/>
                  </a:lnTo>
                  <a:lnTo>
                    <a:pt x="1157" y="355"/>
                  </a:lnTo>
                  <a:lnTo>
                    <a:pt x="1147" y="355"/>
                  </a:lnTo>
                  <a:lnTo>
                    <a:pt x="1138" y="355"/>
                  </a:lnTo>
                  <a:lnTo>
                    <a:pt x="1128" y="355"/>
                  </a:lnTo>
                  <a:lnTo>
                    <a:pt x="1128" y="346"/>
                  </a:lnTo>
                  <a:lnTo>
                    <a:pt x="1119" y="336"/>
                  </a:lnTo>
                  <a:lnTo>
                    <a:pt x="1109" y="326"/>
                  </a:lnTo>
                  <a:lnTo>
                    <a:pt x="1098" y="326"/>
                  </a:lnTo>
                  <a:lnTo>
                    <a:pt x="1098" y="317"/>
                  </a:lnTo>
                  <a:lnTo>
                    <a:pt x="1088" y="307"/>
                  </a:lnTo>
                  <a:lnTo>
                    <a:pt x="1079" y="298"/>
                  </a:lnTo>
                  <a:lnTo>
                    <a:pt x="1069" y="298"/>
                  </a:lnTo>
                  <a:lnTo>
                    <a:pt x="1069" y="288"/>
                  </a:lnTo>
                  <a:lnTo>
                    <a:pt x="1079" y="278"/>
                  </a:lnTo>
                  <a:lnTo>
                    <a:pt x="1079" y="269"/>
                  </a:lnTo>
                  <a:lnTo>
                    <a:pt x="1079" y="259"/>
                  </a:lnTo>
                  <a:lnTo>
                    <a:pt x="1079" y="249"/>
                  </a:lnTo>
                  <a:lnTo>
                    <a:pt x="1069" y="249"/>
                  </a:lnTo>
                  <a:lnTo>
                    <a:pt x="1069" y="240"/>
                  </a:lnTo>
                  <a:lnTo>
                    <a:pt x="1069" y="230"/>
                  </a:lnTo>
                  <a:lnTo>
                    <a:pt x="1069" y="221"/>
                  </a:lnTo>
                  <a:lnTo>
                    <a:pt x="1069" y="211"/>
                  </a:lnTo>
                  <a:lnTo>
                    <a:pt x="1069" y="201"/>
                  </a:lnTo>
                  <a:lnTo>
                    <a:pt x="1069" y="192"/>
                  </a:lnTo>
                  <a:lnTo>
                    <a:pt x="1069" y="182"/>
                  </a:lnTo>
                  <a:lnTo>
                    <a:pt x="1060" y="173"/>
                  </a:lnTo>
                  <a:lnTo>
                    <a:pt x="1060" y="153"/>
                  </a:lnTo>
                  <a:lnTo>
                    <a:pt x="1060" y="144"/>
                  </a:lnTo>
                  <a:lnTo>
                    <a:pt x="1069" y="134"/>
                  </a:lnTo>
                  <a:lnTo>
                    <a:pt x="1069" y="124"/>
                  </a:lnTo>
                  <a:lnTo>
                    <a:pt x="1060" y="115"/>
                  </a:lnTo>
                  <a:lnTo>
                    <a:pt x="1050" y="105"/>
                  </a:lnTo>
                  <a:lnTo>
                    <a:pt x="1050" y="96"/>
                  </a:lnTo>
                  <a:lnTo>
                    <a:pt x="1050" y="86"/>
                  </a:lnTo>
                  <a:lnTo>
                    <a:pt x="1040" y="76"/>
                  </a:lnTo>
                  <a:lnTo>
                    <a:pt x="1031" y="67"/>
                  </a:lnTo>
                  <a:lnTo>
                    <a:pt x="1031" y="57"/>
                  </a:lnTo>
                  <a:lnTo>
                    <a:pt x="1021" y="38"/>
                  </a:lnTo>
                  <a:lnTo>
                    <a:pt x="1021" y="28"/>
                  </a:lnTo>
                  <a:lnTo>
                    <a:pt x="1012" y="19"/>
                  </a:lnTo>
                  <a:lnTo>
                    <a:pt x="1012" y="9"/>
                  </a:lnTo>
                  <a:lnTo>
                    <a:pt x="1001" y="0"/>
                  </a:lnTo>
                  <a:lnTo>
                    <a:pt x="991" y="9"/>
                  </a:lnTo>
                  <a:lnTo>
                    <a:pt x="981" y="9"/>
                  </a:lnTo>
                  <a:lnTo>
                    <a:pt x="981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64440" bIns="644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10532880" y="4505040"/>
              <a:ext cx="1551240" cy="1616400"/>
            </a:xfrm>
            <a:custGeom>
              <a:avLst/>
              <a:gdLst/>
              <a:ahLst/>
              <a:rect l="l" t="t" r="r" b="b"/>
              <a:pathLst>
                <a:path w="875" h="959">
                  <a:moveTo>
                    <a:pt x="47" y="623"/>
                  </a:moveTo>
                  <a:lnTo>
                    <a:pt x="47" y="613"/>
                  </a:lnTo>
                  <a:lnTo>
                    <a:pt x="57" y="603"/>
                  </a:lnTo>
                  <a:lnTo>
                    <a:pt x="57" y="594"/>
                  </a:lnTo>
                  <a:lnTo>
                    <a:pt x="47" y="594"/>
                  </a:lnTo>
                  <a:lnTo>
                    <a:pt x="47" y="584"/>
                  </a:lnTo>
                  <a:lnTo>
                    <a:pt x="57" y="575"/>
                  </a:lnTo>
                  <a:lnTo>
                    <a:pt x="47" y="575"/>
                  </a:lnTo>
                  <a:lnTo>
                    <a:pt x="47" y="565"/>
                  </a:lnTo>
                  <a:lnTo>
                    <a:pt x="38" y="555"/>
                  </a:lnTo>
                  <a:lnTo>
                    <a:pt x="28" y="555"/>
                  </a:lnTo>
                  <a:lnTo>
                    <a:pt x="28" y="536"/>
                  </a:lnTo>
                  <a:lnTo>
                    <a:pt x="19" y="527"/>
                  </a:lnTo>
                  <a:lnTo>
                    <a:pt x="19" y="517"/>
                  </a:lnTo>
                  <a:lnTo>
                    <a:pt x="19" y="507"/>
                  </a:lnTo>
                  <a:lnTo>
                    <a:pt x="19" y="498"/>
                  </a:lnTo>
                  <a:lnTo>
                    <a:pt x="28" y="488"/>
                  </a:lnTo>
                  <a:lnTo>
                    <a:pt x="28" y="479"/>
                  </a:lnTo>
                  <a:lnTo>
                    <a:pt x="38" y="479"/>
                  </a:lnTo>
                  <a:lnTo>
                    <a:pt x="38" y="469"/>
                  </a:lnTo>
                  <a:lnTo>
                    <a:pt x="38" y="459"/>
                  </a:lnTo>
                  <a:lnTo>
                    <a:pt x="28" y="459"/>
                  </a:lnTo>
                  <a:lnTo>
                    <a:pt x="28" y="450"/>
                  </a:lnTo>
                  <a:lnTo>
                    <a:pt x="38" y="440"/>
                  </a:lnTo>
                  <a:lnTo>
                    <a:pt x="38" y="430"/>
                  </a:lnTo>
                  <a:lnTo>
                    <a:pt x="28" y="421"/>
                  </a:lnTo>
                  <a:lnTo>
                    <a:pt x="28" y="411"/>
                  </a:lnTo>
                  <a:lnTo>
                    <a:pt x="28" y="402"/>
                  </a:lnTo>
                  <a:lnTo>
                    <a:pt x="28" y="382"/>
                  </a:lnTo>
                  <a:lnTo>
                    <a:pt x="19" y="382"/>
                  </a:lnTo>
                  <a:lnTo>
                    <a:pt x="19" y="373"/>
                  </a:lnTo>
                  <a:lnTo>
                    <a:pt x="19" y="354"/>
                  </a:lnTo>
                  <a:lnTo>
                    <a:pt x="28" y="344"/>
                  </a:lnTo>
                  <a:lnTo>
                    <a:pt x="38" y="334"/>
                  </a:lnTo>
                  <a:lnTo>
                    <a:pt x="38" y="325"/>
                  </a:lnTo>
                  <a:lnTo>
                    <a:pt x="28" y="325"/>
                  </a:lnTo>
                  <a:lnTo>
                    <a:pt x="19" y="325"/>
                  </a:lnTo>
                  <a:lnTo>
                    <a:pt x="19" y="315"/>
                  </a:lnTo>
                  <a:lnTo>
                    <a:pt x="28" y="315"/>
                  </a:lnTo>
                  <a:lnTo>
                    <a:pt x="38" y="315"/>
                  </a:lnTo>
                  <a:lnTo>
                    <a:pt x="38" y="305"/>
                  </a:lnTo>
                  <a:lnTo>
                    <a:pt x="28" y="296"/>
                  </a:lnTo>
                  <a:lnTo>
                    <a:pt x="19" y="296"/>
                  </a:lnTo>
                  <a:lnTo>
                    <a:pt x="9" y="296"/>
                  </a:lnTo>
                  <a:lnTo>
                    <a:pt x="0" y="286"/>
                  </a:lnTo>
                  <a:lnTo>
                    <a:pt x="0" y="277"/>
                  </a:lnTo>
                  <a:lnTo>
                    <a:pt x="0" y="267"/>
                  </a:lnTo>
                  <a:lnTo>
                    <a:pt x="9" y="257"/>
                  </a:lnTo>
                  <a:lnTo>
                    <a:pt x="9" y="248"/>
                  </a:lnTo>
                  <a:lnTo>
                    <a:pt x="19" y="238"/>
                  </a:lnTo>
                  <a:lnTo>
                    <a:pt x="19" y="229"/>
                  </a:lnTo>
                  <a:lnTo>
                    <a:pt x="19" y="219"/>
                  </a:lnTo>
                  <a:lnTo>
                    <a:pt x="28" y="209"/>
                  </a:lnTo>
                  <a:lnTo>
                    <a:pt x="38" y="209"/>
                  </a:lnTo>
                  <a:lnTo>
                    <a:pt x="47" y="200"/>
                  </a:lnTo>
                  <a:lnTo>
                    <a:pt x="57" y="200"/>
                  </a:lnTo>
                  <a:lnTo>
                    <a:pt x="66" y="192"/>
                  </a:lnTo>
                  <a:lnTo>
                    <a:pt x="66" y="182"/>
                  </a:lnTo>
                  <a:lnTo>
                    <a:pt x="76" y="182"/>
                  </a:lnTo>
                  <a:lnTo>
                    <a:pt x="86" y="182"/>
                  </a:lnTo>
                  <a:lnTo>
                    <a:pt x="97" y="192"/>
                  </a:lnTo>
                  <a:lnTo>
                    <a:pt x="97" y="200"/>
                  </a:lnTo>
                  <a:lnTo>
                    <a:pt x="106" y="200"/>
                  </a:lnTo>
                  <a:lnTo>
                    <a:pt x="106" y="209"/>
                  </a:lnTo>
                  <a:lnTo>
                    <a:pt x="116" y="219"/>
                  </a:lnTo>
                  <a:lnTo>
                    <a:pt x="125" y="219"/>
                  </a:lnTo>
                  <a:lnTo>
                    <a:pt x="135" y="229"/>
                  </a:lnTo>
                  <a:lnTo>
                    <a:pt x="145" y="229"/>
                  </a:lnTo>
                  <a:lnTo>
                    <a:pt x="154" y="229"/>
                  </a:lnTo>
                  <a:lnTo>
                    <a:pt x="164" y="229"/>
                  </a:lnTo>
                  <a:lnTo>
                    <a:pt x="173" y="219"/>
                  </a:lnTo>
                  <a:lnTo>
                    <a:pt x="183" y="209"/>
                  </a:lnTo>
                  <a:lnTo>
                    <a:pt x="192" y="200"/>
                  </a:lnTo>
                  <a:lnTo>
                    <a:pt x="204" y="200"/>
                  </a:lnTo>
                  <a:lnTo>
                    <a:pt x="213" y="200"/>
                  </a:lnTo>
                  <a:lnTo>
                    <a:pt x="223" y="200"/>
                  </a:lnTo>
                  <a:lnTo>
                    <a:pt x="232" y="200"/>
                  </a:lnTo>
                  <a:lnTo>
                    <a:pt x="232" y="192"/>
                  </a:lnTo>
                  <a:lnTo>
                    <a:pt x="242" y="182"/>
                  </a:lnTo>
                  <a:lnTo>
                    <a:pt x="251" y="182"/>
                  </a:lnTo>
                  <a:lnTo>
                    <a:pt x="251" y="173"/>
                  </a:lnTo>
                  <a:lnTo>
                    <a:pt x="261" y="163"/>
                  </a:lnTo>
                  <a:lnTo>
                    <a:pt x="261" y="153"/>
                  </a:lnTo>
                  <a:lnTo>
                    <a:pt x="271" y="144"/>
                  </a:lnTo>
                  <a:lnTo>
                    <a:pt x="271" y="134"/>
                  </a:lnTo>
                  <a:lnTo>
                    <a:pt x="271" y="124"/>
                  </a:lnTo>
                  <a:lnTo>
                    <a:pt x="261" y="115"/>
                  </a:lnTo>
                  <a:lnTo>
                    <a:pt x="261" y="105"/>
                  </a:lnTo>
                  <a:lnTo>
                    <a:pt x="261" y="96"/>
                  </a:lnTo>
                  <a:lnTo>
                    <a:pt x="271" y="86"/>
                  </a:lnTo>
                  <a:lnTo>
                    <a:pt x="280" y="76"/>
                  </a:lnTo>
                  <a:lnTo>
                    <a:pt x="290" y="76"/>
                  </a:lnTo>
                  <a:lnTo>
                    <a:pt x="301" y="86"/>
                  </a:lnTo>
                  <a:lnTo>
                    <a:pt x="311" y="86"/>
                  </a:lnTo>
                  <a:lnTo>
                    <a:pt x="320" y="86"/>
                  </a:lnTo>
                  <a:lnTo>
                    <a:pt x="330" y="86"/>
                  </a:lnTo>
                  <a:lnTo>
                    <a:pt x="339" y="96"/>
                  </a:lnTo>
                  <a:lnTo>
                    <a:pt x="349" y="105"/>
                  </a:lnTo>
                  <a:lnTo>
                    <a:pt x="358" y="105"/>
                  </a:lnTo>
                  <a:lnTo>
                    <a:pt x="368" y="105"/>
                  </a:lnTo>
                  <a:lnTo>
                    <a:pt x="368" y="96"/>
                  </a:lnTo>
                  <a:lnTo>
                    <a:pt x="377" y="96"/>
                  </a:lnTo>
                  <a:lnTo>
                    <a:pt x="387" y="96"/>
                  </a:lnTo>
                  <a:lnTo>
                    <a:pt x="387" y="86"/>
                  </a:lnTo>
                  <a:lnTo>
                    <a:pt x="398" y="86"/>
                  </a:lnTo>
                  <a:lnTo>
                    <a:pt x="408" y="76"/>
                  </a:lnTo>
                  <a:lnTo>
                    <a:pt x="417" y="76"/>
                  </a:lnTo>
                  <a:lnTo>
                    <a:pt x="437" y="76"/>
                  </a:lnTo>
                  <a:lnTo>
                    <a:pt x="446" y="76"/>
                  </a:lnTo>
                  <a:lnTo>
                    <a:pt x="456" y="67"/>
                  </a:lnTo>
                  <a:lnTo>
                    <a:pt x="456" y="57"/>
                  </a:lnTo>
                  <a:lnTo>
                    <a:pt x="465" y="48"/>
                  </a:lnTo>
                  <a:lnTo>
                    <a:pt x="475" y="48"/>
                  </a:lnTo>
                  <a:lnTo>
                    <a:pt x="484" y="28"/>
                  </a:lnTo>
                  <a:lnTo>
                    <a:pt x="494" y="28"/>
                  </a:lnTo>
                  <a:lnTo>
                    <a:pt x="494" y="19"/>
                  </a:lnTo>
                  <a:lnTo>
                    <a:pt x="505" y="19"/>
                  </a:lnTo>
                  <a:lnTo>
                    <a:pt x="515" y="19"/>
                  </a:lnTo>
                  <a:lnTo>
                    <a:pt x="524" y="19"/>
                  </a:lnTo>
                  <a:lnTo>
                    <a:pt x="524" y="28"/>
                  </a:lnTo>
                  <a:lnTo>
                    <a:pt x="534" y="28"/>
                  </a:lnTo>
                  <a:lnTo>
                    <a:pt x="534" y="38"/>
                  </a:lnTo>
                  <a:lnTo>
                    <a:pt x="543" y="38"/>
                  </a:lnTo>
                  <a:lnTo>
                    <a:pt x="543" y="48"/>
                  </a:lnTo>
                  <a:lnTo>
                    <a:pt x="543" y="57"/>
                  </a:lnTo>
                  <a:lnTo>
                    <a:pt x="543" y="67"/>
                  </a:lnTo>
                  <a:lnTo>
                    <a:pt x="553" y="67"/>
                  </a:lnTo>
                  <a:lnTo>
                    <a:pt x="553" y="76"/>
                  </a:lnTo>
                  <a:lnTo>
                    <a:pt x="553" y="86"/>
                  </a:lnTo>
                  <a:lnTo>
                    <a:pt x="553" y="96"/>
                  </a:lnTo>
                  <a:lnTo>
                    <a:pt x="562" y="96"/>
                  </a:lnTo>
                  <a:lnTo>
                    <a:pt x="572" y="96"/>
                  </a:lnTo>
                  <a:lnTo>
                    <a:pt x="582" y="86"/>
                  </a:lnTo>
                  <a:lnTo>
                    <a:pt x="591" y="76"/>
                  </a:lnTo>
                  <a:lnTo>
                    <a:pt x="591" y="57"/>
                  </a:lnTo>
                  <a:lnTo>
                    <a:pt x="602" y="57"/>
                  </a:lnTo>
                  <a:lnTo>
                    <a:pt x="612" y="57"/>
                  </a:lnTo>
                  <a:lnTo>
                    <a:pt x="622" y="57"/>
                  </a:lnTo>
                  <a:lnTo>
                    <a:pt x="631" y="48"/>
                  </a:lnTo>
                  <a:lnTo>
                    <a:pt x="631" y="38"/>
                  </a:lnTo>
                  <a:lnTo>
                    <a:pt x="631" y="28"/>
                  </a:lnTo>
                  <a:lnTo>
                    <a:pt x="641" y="28"/>
                  </a:lnTo>
                  <a:lnTo>
                    <a:pt x="650" y="28"/>
                  </a:lnTo>
                  <a:lnTo>
                    <a:pt x="650" y="19"/>
                  </a:lnTo>
                  <a:lnTo>
                    <a:pt x="660" y="9"/>
                  </a:lnTo>
                  <a:lnTo>
                    <a:pt x="669" y="0"/>
                  </a:lnTo>
                  <a:lnTo>
                    <a:pt x="679" y="0"/>
                  </a:lnTo>
                  <a:lnTo>
                    <a:pt x="688" y="0"/>
                  </a:lnTo>
                  <a:lnTo>
                    <a:pt x="688" y="9"/>
                  </a:lnTo>
                  <a:lnTo>
                    <a:pt x="700" y="19"/>
                  </a:lnTo>
                  <a:lnTo>
                    <a:pt x="709" y="19"/>
                  </a:lnTo>
                  <a:lnTo>
                    <a:pt x="719" y="19"/>
                  </a:lnTo>
                  <a:lnTo>
                    <a:pt x="728" y="19"/>
                  </a:lnTo>
                  <a:lnTo>
                    <a:pt x="738" y="28"/>
                  </a:lnTo>
                  <a:lnTo>
                    <a:pt x="748" y="28"/>
                  </a:lnTo>
                  <a:lnTo>
                    <a:pt x="748" y="38"/>
                  </a:lnTo>
                  <a:lnTo>
                    <a:pt x="757" y="38"/>
                  </a:lnTo>
                  <a:lnTo>
                    <a:pt x="757" y="28"/>
                  </a:lnTo>
                  <a:lnTo>
                    <a:pt x="767" y="28"/>
                  </a:lnTo>
                  <a:lnTo>
                    <a:pt x="767" y="38"/>
                  </a:lnTo>
                  <a:lnTo>
                    <a:pt x="767" y="48"/>
                  </a:lnTo>
                  <a:lnTo>
                    <a:pt x="767" y="57"/>
                  </a:lnTo>
                  <a:lnTo>
                    <a:pt x="776" y="57"/>
                  </a:lnTo>
                  <a:lnTo>
                    <a:pt x="786" y="48"/>
                  </a:lnTo>
                  <a:lnTo>
                    <a:pt x="786" y="57"/>
                  </a:lnTo>
                  <a:lnTo>
                    <a:pt x="786" y="67"/>
                  </a:lnTo>
                  <a:lnTo>
                    <a:pt x="786" y="76"/>
                  </a:lnTo>
                  <a:lnTo>
                    <a:pt x="795" y="76"/>
                  </a:lnTo>
                  <a:lnTo>
                    <a:pt x="795" y="86"/>
                  </a:lnTo>
                  <a:lnTo>
                    <a:pt x="807" y="96"/>
                  </a:lnTo>
                  <a:lnTo>
                    <a:pt x="816" y="96"/>
                  </a:lnTo>
                  <a:lnTo>
                    <a:pt x="807" y="105"/>
                  </a:lnTo>
                  <a:lnTo>
                    <a:pt x="807" y="115"/>
                  </a:lnTo>
                  <a:lnTo>
                    <a:pt x="807" y="124"/>
                  </a:lnTo>
                  <a:lnTo>
                    <a:pt x="816" y="134"/>
                  </a:lnTo>
                  <a:lnTo>
                    <a:pt x="826" y="144"/>
                  </a:lnTo>
                  <a:lnTo>
                    <a:pt x="835" y="153"/>
                  </a:lnTo>
                  <a:lnTo>
                    <a:pt x="835" y="163"/>
                  </a:lnTo>
                  <a:lnTo>
                    <a:pt x="835" y="173"/>
                  </a:lnTo>
                  <a:lnTo>
                    <a:pt x="835" y="182"/>
                  </a:lnTo>
                  <a:lnTo>
                    <a:pt x="835" y="192"/>
                  </a:lnTo>
                  <a:lnTo>
                    <a:pt x="835" y="200"/>
                  </a:lnTo>
                  <a:lnTo>
                    <a:pt x="835" y="209"/>
                  </a:lnTo>
                  <a:lnTo>
                    <a:pt x="826" y="219"/>
                  </a:lnTo>
                  <a:lnTo>
                    <a:pt x="816" y="219"/>
                  </a:lnTo>
                  <a:lnTo>
                    <a:pt x="807" y="219"/>
                  </a:lnTo>
                  <a:lnTo>
                    <a:pt x="795" y="219"/>
                  </a:lnTo>
                  <a:lnTo>
                    <a:pt x="795" y="229"/>
                  </a:lnTo>
                  <a:lnTo>
                    <a:pt x="795" y="238"/>
                  </a:lnTo>
                  <a:lnTo>
                    <a:pt x="795" y="248"/>
                  </a:lnTo>
                  <a:lnTo>
                    <a:pt x="807" y="257"/>
                  </a:lnTo>
                  <a:lnTo>
                    <a:pt x="816" y="267"/>
                  </a:lnTo>
                  <a:lnTo>
                    <a:pt x="816" y="277"/>
                  </a:lnTo>
                  <a:lnTo>
                    <a:pt x="816" y="286"/>
                  </a:lnTo>
                  <a:lnTo>
                    <a:pt x="826" y="286"/>
                  </a:lnTo>
                  <a:lnTo>
                    <a:pt x="826" y="296"/>
                  </a:lnTo>
                  <a:lnTo>
                    <a:pt x="835" y="296"/>
                  </a:lnTo>
                  <a:lnTo>
                    <a:pt x="845" y="296"/>
                  </a:lnTo>
                  <a:lnTo>
                    <a:pt x="854" y="296"/>
                  </a:lnTo>
                  <a:lnTo>
                    <a:pt x="874" y="296"/>
                  </a:lnTo>
                  <a:lnTo>
                    <a:pt x="864" y="296"/>
                  </a:lnTo>
                  <a:lnTo>
                    <a:pt x="864" y="305"/>
                  </a:lnTo>
                  <a:lnTo>
                    <a:pt x="854" y="315"/>
                  </a:lnTo>
                  <a:lnTo>
                    <a:pt x="854" y="325"/>
                  </a:lnTo>
                  <a:lnTo>
                    <a:pt x="845" y="344"/>
                  </a:lnTo>
                  <a:lnTo>
                    <a:pt x="835" y="354"/>
                  </a:lnTo>
                  <a:lnTo>
                    <a:pt x="826" y="363"/>
                  </a:lnTo>
                  <a:lnTo>
                    <a:pt x="816" y="382"/>
                  </a:lnTo>
                  <a:lnTo>
                    <a:pt x="807" y="392"/>
                  </a:lnTo>
                  <a:lnTo>
                    <a:pt x="795" y="402"/>
                  </a:lnTo>
                  <a:lnTo>
                    <a:pt x="795" y="411"/>
                  </a:lnTo>
                  <a:lnTo>
                    <a:pt x="786" y="421"/>
                  </a:lnTo>
                  <a:lnTo>
                    <a:pt x="776" y="430"/>
                  </a:lnTo>
                  <a:lnTo>
                    <a:pt x="767" y="430"/>
                  </a:lnTo>
                  <a:lnTo>
                    <a:pt x="767" y="440"/>
                  </a:lnTo>
                  <a:lnTo>
                    <a:pt x="757" y="440"/>
                  </a:lnTo>
                  <a:lnTo>
                    <a:pt x="757" y="430"/>
                  </a:lnTo>
                  <a:lnTo>
                    <a:pt x="757" y="421"/>
                  </a:lnTo>
                  <a:lnTo>
                    <a:pt x="767" y="421"/>
                  </a:lnTo>
                  <a:lnTo>
                    <a:pt x="767" y="411"/>
                  </a:lnTo>
                  <a:lnTo>
                    <a:pt x="757" y="411"/>
                  </a:lnTo>
                  <a:lnTo>
                    <a:pt x="757" y="402"/>
                  </a:lnTo>
                  <a:lnTo>
                    <a:pt x="748" y="402"/>
                  </a:lnTo>
                  <a:lnTo>
                    <a:pt x="738" y="402"/>
                  </a:lnTo>
                  <a:lnTo>
                    <a:pt x="738" y="411"/>
                  </a:lnTo>
                  <a:lnTo>
                    <a:pt x="728" y="411"/>
                  </a:lnTo>
                  <a:lnTo>
                    <a:pt x="728" y="402"/>
                  </a:lnTo>
                  <a:lnTo>
                    <a:pt x="719" y="402"/>
                  </a:lnTo>
                  <a:lnTo>
                    <a:pt x="719" y="411"/>
                  </a:lnTo>
                  <a:lnTo>
                    <a:pt x="728" y="411"/>
                  </a:lnTo>
                  <a:lnTo>
                    <a:pt x="728" y="421"/>
                  </a:lnTo>
                  <a:lnTo>
                    <a:pt x="738" y="421"/>
                  </a:lnTo>
                  <a:lnTo>
                    <a:pt x="738" y="430"/>
                  </a:lnTo>
                  <a:lnTo>
                    <a:pt x="728" y="440"/>
                  </a:lnTo>
                  <a:lnTo>
                    <a:pt x="719" y="440"/>
                  </a:lnTo>
                  <a:lnTo>
                    <a:pt x="728" y="440"/>
                  </a:lnTo>
                  <a:lnTo>
                    <a:pt x="728" y="450"/>
                  </a:lnTo>
                  <a:lnTo>
                    <a:pt x="728" y="459"/>
                  </a:lnTo>
                  <a:lnTo>
                    <a:pt x="719" y="459"/>
                  </a:lnTo>
                  <a:lnTo>
                    <a:pt x="719" y="469"/>
                  </a:lnTo>
                  <a:lnTo>
                    <a:pt x="709" y="469"/>
                  </a:lnTo>
                  <a:lnTo>
                    <a:pt x="709" y="479"/>
                  </a:lnTo>
                  <a:lnTo>
                    <a:pt x="709" y="488"/>
                  </a:lnTo>
                  <a:lnTo>
                    <a:pt x="709" y="498"/>
                  </a:lnTo>
                  <a:lnTo>
                    <a:pt x="719" y="507"/>
                  </a:lnTo>
                  <a:lnTo>
                    <a:pt x="719" y="517"/>
                  </a:lnTo>
                  <a:lnTo>
                    <a:pt x="709" y="517"/>
                  </a:lnTo>
                  <a:lnTo>
                    <a:pt x="709" y="507"/>
                  </a:lnTo>
                  <a:lnTo>
                    <a:pt x="700" y="507"/>
                  </a:lnTo>
                  <a:lnTo>
                    <a:pt x="709" y="507"/>
                  </a:lnTo>
                  <a:lnTo>
                    <a:pt x="709" y="517"/>
                  </a:lnTo>
                  <a:lnTo>
                    <a:pt x="709" y="527"/>
                  </a:lnTo>
                  <a:lnTo>
                    <a:pt x="709" y="536"/>
                  </a:lnTo>
                  <a:lnTo>
                    <a:pt x="709" y="546"/>
                  </a:lnTo>
                  <a:lnTo>
                    <a:pt x="709" y="555"/>
                  </a:lnTo>
                  <a:lnTo>
                    <a:pt x="719" y="546"/>
                  </a:lnTo>
                  <a:lnTo>
                    <a:pt x="719" y="536"/>
                  </a:lnTo>
                  <a:lnTo>
                    <a:pt x="719" y="546"/>
                  </a:lnTo>
                  <a:lnTo>
                    <a:pt x="719" y="565"/>
                  </a:lnTo>
                  <a:lnTo>
                    <a:pt x="709" y="575"/>
                  </a:lnTo>
                  <a:lnTo>
                    <a:pt x="709" y="584"/>
                  </a:lnTo>
                  <a:lnTo>
                    <a:pt x="709" y="594"/>
                  </a:lnTo>
                  <a:lnTo>
                    <a:pt x="709" y="603"/>
                  </a:lnTo>
                  <a:lnTo>
                    <a:pt x="709" y="613"/>
                  </a:lnTo>
                  <a:lnTo>
                    <a:pt x="709" y="632"/>
                  </a:lnTo>
                  <a:lnTo>
                    <a:pt x="709" y="642"/>
                  </a:lnTo>
                  <a:lnTo>
                    <a:pt x="709" y="652"/>
                  </a:lnTo>
                  <a:lnTo>
                    <a:pt x="709" y="661"/>
                  </a:lnTo>
                  <a:lnTo>
                    <a:pt x="719" y="671"/>
                  </a:lnTo>
                  <a:lnTo>
                    <a:pt x="719" y="680"/>
                  </a:lnTo>
                  <a:lnTo>
                    <a:pt x="719" y="700"/>
                  </a:lnTo>
                  <a:lnTo>
                    <a:pt x="719" y="709"/>
                  </a:lnTo>
                  <a:lnTo>
                    <a:pt x="719" y="728"/>
                  </a:lnTo>
                  <a:lnTo>
                    <a:pt x="719" y="738"/>
                  </a:lnTo>
                  <a:lnTo>
                    <a:pt x="719" y="748"/>
                  </a:lnTo>
                  <a:lnTo>
                    <a:pt x="709" y="757"/>
                  </a:lnTo>
                  <a:lnTo>
                    <a:pt x="709" y="776"/>
                  </a:lnTo>
                  <a:lnTo>
                    <a:pt x="700" y="796"/>
                  </a:lnTo>
                  <a:lnTo>
                    <a:pt x="700" y="805"/>
                  </a:lnTo>
                  <a:lnTo>
                    <a:pt x="700" y="815"/>
                  </a:lnTo>
                  <a:lnTo>
                    <a:pt x="700" y="825"/>
                  </a:lnTo>
                  <a:lnTo>
                    <a:pt x="688" y="834"/>
                  </a:lnTo>
                  <a:lnTo>
                    <a:pt x="688" y="844"/>
                  </a:lnTo>
                  <a:lnTo>
                    <a:pt x="688" y="853"/>
                  </a:lnTo>
                  <a:lnTo>
                    <a:pt x="688" y="863"/>
                  </a:lnTo>
                  <a:lnTo>
                    <a:pt x="688" y="873"/>
                  </a:lnTo>
                  <a:lnTo>
                    <a:pt x="688" y="882"/>
                  </a:lnTo>
                  <a:lnTo>
                    <a:pt x="700" y="882"/>
                  </a:lnTo>
                  <a:lnTo>
                    <a:pt x="700" y="892"/>
                  </a:lnTo>
                  <a:lnTo>
                    <a:pt x="688" y="901"/>
                  </a:lnTo>
                  <a:lnTo>
                    <a:pt x="679" y="911"/>
                  </a:lnTo>
                  <a:lnTo>
                    <a:pt x="669" y="911"/>
                  </a:lnTo>
                  <a:lnTo>
                    <a:pt x="660" y="919"/>
                  </a:lnTo>
                  <a:lnTo>
                    <a:pt x="650" y="929"/>
                  </a:lnTo>
                  <a:lnTo>
                    <a:pt x="650" y="938"/>
                  </a:lnTo>
                  <a:lnTo>
                    <a:pt x="650" y="948"/>
                  </a:lnTo>
                  <a:lnTo>
                    <a:pt x="641" y="958"/>
                  </a:lnTo>
                  <a:lnTo>
                    <a:pt x="631" y="948"/>
                  </a:lnTo>
                  <a:lnTo>
                    <a:pt x="622" y="948"/>
                  </a:lnTo>
                  <a:lnTo>
                    <a:pt x="612" y="938"/>
                  </a:lnTo>
                  <a:lnTo>
                    <a:pt x="602" y="938"/>
                  </a:lnTo>
                  <a:lnTo>
                    <a:pt x="591" y="929"/>
                  </a:lnTo>
                  <a:lnTo>
                    <a:pt x="591" y="919"/>
                  </a:lnTo>
                  <a:lnTo>
                    <a:pt x="591" y="911"/>
                  </a:lnTo>
                  <a:lnTo>
                    <a:pt x="591" y="901"/>
                  </a:lnTo>
                  <a:lnTo>
                    <a:pt x="582" y="901"/>
                  </a:lnTo>
                  <a:lnTo>
                    <a:pt x="582" y="892"/>
                  </a:lnTo>
                  <a:lnTo>
                    <a:pt x="572" y="892"/>
                  </a:lnTo>
                  <a:lnTo>
                    <a:pt x="572" y="882"/>
                  </a:lnTo>
                  <a:lnTo>
                    <a:pt x="572" y="873"/>
                  </a:lnTo>
                  <a:lnTo>
                    <a:pt x="562" y="873"/>
                  </a:lnTo>
                  <a:lnTo>
                    <a:pt x="562" y="863"/>
                  </a:lnTo>
                  <a:lnTo>
                    <a:pt x="562" y="853"/>
                  </a:lnTo>
                  <a:lnTo>
                    <a:pt x="562" y="844"/>
                  </a:lnTo>
                  <a:lnTo>
                    <a:pt x="562" y="834"/>
                  </a:lnTo>
                  <a:lnTo>
                    <a:pt x="572" y="825"/>
                  </a:lnTo>
                  <a:lnTo>
                    <a:pt x="582" y="825"/>
                  </a:lnTo>
                  <a:lnTo>
                    <a:pt x="591" y="825"/>
                  </a:lnTo>
                  <a:lnTo>
                    <a:pt x="591" y="815"/>
                  </a:lnTo>
                  <a:lnTo>
                    <a:pt x="591" y="805"/>
                  </a:lnTo>
                  <a:lnTo>
                    <a:pt x="602" y="796"/>
                  </a:lnTo>
                  <a:lnTo>
                    <a:pt x="602" y="786"/>
                  </a:lnTo>
                  <a:lnTo>
                    <a:pt x="612" y="786"/>
                  </a:lnTo>
                  <a:lnTo>
                    <a:pt x="612" y="776"/>
                  </a:lnTo>
                  <a:lnTo>
                    <a:pt x="622" y="767"/>
                  </a:lnTo>
                  <a:lnTo>
                    <a:pt x="631" y="748"/>
                  </a:lnTo>
                  <a:lnTo>
                    <a:pt x="622" y="748"/>
                  </a:lnTo>
                  <a:lnTo>
                    <a:pt x="622" y="738"/>
                  </a:lnTo>
                  <a:lnTo>
                    <a:pt x="612" y="738"/>
                  </a:lnTo>
                  <a:lnTo>
                    <a:pt x="602" y="728"/>
                  </a:lnTo>
                  <a:lnTo>
                    <a:pt x="591" y="719"/>
                  </a:lnTo>
                  <a:lnTo>
                    <a:pt x="582" y="719"/>
                  </a:lnTo>
                  <a:lnTo>
                    <a:pt x="572" y="709"/>
                  </a:lnTo>
                  <a:lnTo>
                    <a:pt x="562" y="709"/>
                  </a:lnTo>
                  <a:lnTo>
                    <a:pt x="553" y="709"/>
                  </a:lnTo>
                  <a:lnTo>
                    <a:pt x="543" y="709"/>
                  </a:lnTo>
                  <a:lnTo>
                    <a:pt x="534" y="700"/>
                  </a:lnTo>
                  <a:lnTo>
                    <a:pt x="524" y="700"/>
                  </a:lnTo>
                  <a:lnTo>
                    <a:pt x="515" y="709"/>
                  </a:lnTo>
                  <a:lnTo>
                    <a:pt x="505" y="709"/>
                  </a:lnTo>
                  <a:lnTo>
                    <a:pt x="494" y="709"/>
                  </a:lnTo>
                  <a:lnTo>
                    <a:pt x="484" y="700"/>
                  </a:lnTo>
                  <a:lnTo>
                    <a:pt x="484" y="680"/>
                  </a:lnTo>
                  <a:lnTo>
                    <a:pt x="475" y="680"/>
                  </a:lnTo>
                  <a:lnTo>
                    <a:pt x="465" y="671"/>
                  </a:lnTo>
                  <a:lnTo>
                    <a:pt x="465" y="661"/>
                  </a:lnTo>
                  <a:lnTo>
                    <a:pt x="456" y="652"/>
                  </a:lnTo>
                  <a:lnTo>
                    <a:pt x="446" y="652"/>
                  </a:lnTo>
                  <a:lnTo>
                    <a:pt x="437" y="652"/>
                  </a:lnTo>
                  <a:lnTo>
                    <a:pt x="427" y="652"/>
                  </a:lnTo>
                  <a:lnTo>
                    <a:pt x="417" y="652"/>
                  </a:lnTo>
                  <a:lnTo>
                    <a:pt x="408" y="642"/>
                  </a:lnTo>
                  <a:lnTo>
                    <a:pt x="398" y="642"/>
                  </a:lnTo>
                  <a:lnTo>
                    <a:pt x="377" y="642"/>
                  </a:lnTo>
                  <a:lnTo>
                    <a:pt x="368" y="632"/>
                  </a:lnTo>
                  <a:lnTo>
                    <a:pt x="358" y="623"/>
                  </a:lnTo>
                  <a:lnTo>
                    <a:pt x="349" y="613"/>
                  </a:lnTo>
                  <a:lnTo>
                    <a:pt x="339" y="613"/>
                  </a:lnTo>
                  <a:lnTo>
                    <a:pt x="339" y="603"/>
                  </a:lnTo>
                  <a:lnTo>
                    <a:pt x="330" y="603"/>
                  </a:lnTo>
                  <a:lnTo>
                    <a:pt x="320" y="603"/>
                  </a:lnTo>
                  <a:lnTo>
                    <a:pt x="311" y="594"/>
                  </a:lnTo>
                  <a:lnTo>
                    <a:pt x="301" y="603"/>
                  </a:lnTo>
                  <a:lnTo>
                    <a:pt x="290" y="603"/>
                  </a:lnTo>
                  <a:lnTo>
                    <a:pt x="290" y="613"/>
                  </a:lnTo>
                  <a:lnTo>
                    <a:pt x="280" y="613"/>
                  </a:lnTo>
                  <a:lnTo>
                    <a:pt x="271" y="613"/>
                  </a:lnTo>
                  <a:lnTo>
                    <a:pt x="261" y="603"/>
                  </a:lnTo>
                  <a:lnTo>
                    <a:pt x="251" y="603"/>
                  </a:lnTo>
                  <a:lnTo>
                    <a:pt x="251" y="594"/>
                  </a:lnTo>
                  <a:lnTo>
                    <a:pt x="251" y="584"/>
                  </a:lnTo>
                  <a:lnTo>
                    <a:pt x="251" y="575"/>
                  </a:lnTo>
                  <a:lnTo>
                    <a:pt x="261" y="575"/>
                  </a:lnTo>
                  <a:lnTo>
                    <a:pt x="251" y="575"/>
                  </a:lnTo>
                  <a:lnTo>
                    <a:pt x="251" y="565"/>
                  </a:lnTo>
                  <a:lnTo>
                    <a:pt x="242" y="565"/>
                  </a:lnTo>
                  <a:lnTo>
                    <a:pt x="232" y="565"/>
                  </a:lnTo>
                  <a:lnTo>
                    <a:pt x="223" y="565"/>
                  </a:lnTo>
                  <a:lnTo>
                    <a:pt x="213" y="565"/>
                  </a:lnTo>
                  <a:lnTo>
                    <a:pt x="204" y="555"/>
                  </a:lnTo>
                  <a:lnTo>
                    <a:pt x="204" y="565"/>
                  </a:lnTo>
                  <a:lnTo>
                    <a:pt x="192" y="565"/>
                  </a:lnTo>
                  <a:lnTo>
                    <a:pt x="183" y="565"/>
                  </a:lnTo>
                  <a:lnTo>
                    <a:pt x="183" y="575"/>
                  </a:lnTo>
                  <a:lnTo>
                    <a:pt x="173" y="575"/>
                  </a:lnTo>
                  <a:lnTo>
                    <a:pt x="164" y="584"/>
                  </a:lnTo>
                  <a:lnTo>
                    <a:pt x="154" y="594"/>
                  </a:lnTo>
                  <a:lnTo>
                    <a:pt x="145" y="603"/>
                  </a:lnTo>
                  <a:lnTo>
                    <a:pt x="135" y="603"/>
                  </a:lnTo>
                  <a:lnTo>
                    <a:pt x="125" y="613"/>
                  </a:lnTo>
                  <a:lnTo>
                    <a:pt x="116" y="613"/>
                  </a:lnTo>
                  <a:lnTo>
                    <a:pt x="106" y="623"/>
                  </a:lnTo>
                  <a:lnTo>
                    <a:pt x="97" y="623"/>
                  </a:lnTo>
                  <a:lnTo>
                    <a:pt x="97" y="632"/>
                  </a:lnTo>
                  <a:lnTo>
                    <a:pt x="86" y="632"/>
                  </a:lnTo>
                  <a:lnTo>
                    <a:pt x="76" y="642"/>
                  </a:lnTo>
                  <a:lnTo>
                    <a:pt x="66" y="642"/>
                  </a:lnTo>
                  <a:lnTo>
                    <a:pt x="66" y="652"/>
                  </a:lnTo>
                  <a:lnTo>
                    <a:pt x="57" y="652"/>
                  </a:lnTo>
                  <a:lnTo>
                    <a:pt x="47" y="652"/>
                  </a:lnTo>
                  <a:lnTo>
                    <a:pt x="38" y="661"/>
                  </a:lnTo>
                  <a:lnTo>
                    <a:pt x="38" y="652"/>
                  </a:lnTo>
                  <a:lnTo>
                    <a:pt x="47" y="642"/>
                  </a:lnTo>
                  <a:lnTo>
                    <a:pt x="47" y="632"/>
                  </a:lnTo>
                  <a:lnTo>
                    <a:pt x="47" y="623"/>
                  </a:lnTo>
                </a:path>
              </a:pathLst>
            </a:custGeom>
            <a:solidFill>
              <a:srgbClr val="c0c0c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64440" bIns="644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11791800" y="5308560"/>
              <a:ext cx="46080" cy="44280"/>
            </a:xfrm>
            <a:custGeom>
              <a:avLst/>
              <a:gdLst/>
              <a:ahLst/>
              <a:rect l="l" t="t" r="r" b="b"/>
              <a:pathLst>
                <a:path w="27" h="27">
                  <a:moveTo>
                    <a:pt x="26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0" y="13"/>
                  </a:lnTo>
                  <a:lnTo>
                    <a:pt x="13" y="13"/>
                  </a:lnTo>
                  <a:lnTo>
                    <a:pt x="13" y="26"/>
                  </a:lnTo>
                  <a:lnTo>
                    <a:pt x="26" y="26"/>
                  </a:lnTo>
                  <a:lnTo>
                    <a:pt x="13" y="13"/>
                  </a:lnTo>
                  <a:lnTo>
                    <a:pt x="26" y="13"/>
                  </a:lnTo>
                  <a:lnTo>
                    <a:pt x="26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-20160" bIns="-2016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11839680" y="5211720"/>
              <a:ext cx="52200" cy="41040"/>
            </a:xfrm>
            <a:custGeom>
              <a:avLst/>
              <a:gdLst/>
              <a:ahLst/>
              <a:rect l="l" t="t" r="r" b="b"/>
              <a:pathLst>
                <a:path w="26" h="27">
                  <a:moveTo>
                    <a:pt x="25" y="0"/>
                  </a:moveTo>
                  <a:lnTo>
                    <a:pt x="25" y="13"/>
                  </a:lnTo>
                  <a:lnTo>
                    <a:pt x="25" y="26"/>
                  </a:lnTo>
                  <a:lnTo>
                    <a:pt x="0" y="26"/>
                  </a:lnTo>
                  <a:lnTo>
                    <a:pt x="0" y="13"/>
                  </a:lnTo>
                  <a:lnTo>
                    <a:pt x="25" y="13"/>
                  </a:lnTo>
                  <a:lnTo>
                    <a:pt x="25" y="0"/>
                  </a:lnTo>
                  <a:lnTo>
                    <a:pt x="0" y="0"/>
                  </a:lnTo>
                  <a:lnTo>
                    <a:pt x="25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-23400" bIns="-2340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11393640" y="3566880"/>
              <a:ext cx="712440" cy="827280"/>
            </a:xfrm>
            <a:custGeom>
              <a:avLst/>
              <a:gdLst/>
              <a:ahLst/>
              <a:rect l="l" t="t" r="r" b="b"/>
              <a:pathLst>
                <a:path w="400" h="489">
                  <a:moveTo>
                    <a:pt x="87" y="449"/>
                  </a:moveTo>
                  <a:lnTo>
                    <a:pt x="87" y="440"/>
                  </a:lnTo>
                  <a:lnTo>
                    <a:pt x="78" y="440"/>
                  </a:lnTo>
                  <a:lnTo>
                    <a:pt x="78" y="430"/>
                  </a:lnTo>
                  <a:lnTo>
                    <a:pt x="78" y="420"/>
                  </a:lnTo>
                  <a:lnTo>
                    <a:pt x="87" y="420"/>
                  </a:lnTo>
                  <a:lnTo>
                    <a:pt x="87" y="411"/>
                  </a:lnTo>
                  <a:lnTo>
                    <a:pt x="97" y="401"/>
                  </a:lnTo>
                  <a:lnTo>
                    <a:pt x="97" y="392"/>
                  </a:lnTo>
                  <a:lnTo>
                    <a:pt x="87" y="392"/>
                  </a:lnTo>
                  <a:lnTo>
                    <a:pt x="78" y="382"/>
                  </a:lnTo>
                  <a:lnTo>
                    <a:pt x="68" y="382"/>
                  </a:lnTo>
                  <a:lnTo>
                    <a:pt x="68" y="372"/>
                  </a:lnTo>
                  <a:lnTo>
                    <a:pt x="59" y="372"/>
                  </a:lnTo>
                  <a:lnTo>
                    <a:pt x="59" y="363"/>
                  </a:lnTo>
                  <a:lnTo>
                    <a:pt x="59" y="353"/>
                  </a:lnTo>
                  <a:lnTo>
                    <a:pt x="59" y="344"/>
                  </a:lnTo>
                  <a:lnTo>
                    <a:pt x="59" y="334"/>
                  </a:lnTo>
                  <a:lnTo>
                    <a:pt x="49" y="324"/>
                  </a:lnTo>
                  <a:lnTo>
                    <a:pt x="49" y="315"/>
                  </a:lnTo>
                  <a:lnTo>
                    <a:pt x="49" y="296"/>
                  </a:lnTo>
                  <a:lnTo>
                    <a:pt x="49" y="286"/>
                  </a:lnTo>
                  <a:lnTo>
                    <a:pt x="49" y="276"/>
                  </a:lnTo>
                  <a:lnTo>
                    <a:pt x="49" y="267"/>
                  </a:lnTo>
                  <a:lnTo>
                    <a:pt x="49" y="257"/>
                  </a:lnTo>
                  <a:lnTo>
                    <a:pt x="39" y="257"/>
                  </a:lnTo>
                  <a:lnTo>
                    <a:pt x="39" y="248"/>
                  </a:lnTo>
                  <a:lnTo>
                    <a:pt x="49" y="248"/>
                  </a:lnTo>
                  <a:lnTo>
                    <a:pt x="49" y="238"/>
                  </a:lnTo>
                  <a:lnTo>
                    <a:pt x="49" y="228"/>
                  </a:lnTo>
                  <a:lnTo>
                    <a:pt x="39" y="219"/>
                  </a:lnTo>
                  <a:lnTo>
                    <a:pt x="39" y="209"/>
                  </a:lnTo>
                  <a:lnTo>
                    <a:pt x="39" y="200"/>
                  </a:lnTo>
                  <a:lnTo>
                    <a:pt x="39" y="190"/>
                  </a:lnTo>
                  <a:lnTo>
                    <a:pt x="39" y="171"/>
                  </a:lnTo>
                  <a:lnTo>
                    <a:pt x="39" y="161"/>
                  </a:lnTo>
                  <a:lnTo>
                    <a:pt x="39" y="152"/>
                  </a:lnTo>
                  <a:lnTo>
                    <a:pt x="30" y="142"/>
                  </a:lnTo>
                  <a:lnTo>
                    <a:pt x="30" y="132"/>
                  </a:lnTo>
                  <a:lnTo>
                    <a:pt x="30" y="123"/>
                  </a:lnTo>
                  <a:lnTo>
                    <a:pt x="30" y="113"/>
                  </a:lnTo>
                  <a:lnTo>
                    <a:pt x="20" y="104"/>
                  </a:lnTo>
                  <a:lnTo>
                    <a:pt x="20" y="94"/>
                  </a:lnTo>
                  <a:lnTo>
                    <a:pt x="9" y="84"/>
                  </a:lnTo>
                  <a:lnTo>
                    <a:pt x="0" y="75"/>
                  </a:lnTo>
                  <a:lnTo>
                    <a:pt x="0" y="65"/>
                  </a:lnTo>
                  <a:lnTo>
                    <a:pt x="0" y="56"/>
                  </a:lnTo>
                  <a:lnTo>
                    <a:pt x="0" y="46"/>
                  </a:lnTo>
                  <a:lnTo>
                    <a:pt x="9" y="36"/>
                  </a:lnTo>
                  <a:lnTo>
                    <a:pt x="9" y="28"/>
                  </a:lnTo>
                  <a:lnTo>
                    <a:pt x="20" y="19"/>
                  </a:lnTo>
                  <a:lnTo>
                    <a:pt x="9" y="19"/>
                  </a:lnTo>
                  <a:lnTo>
                    <a:pt x="9" y="9"/>
                  </a:lnTo>
                  <a:lnTo>
                    <a:pt x="20" y="9"/>
                  </a:lnTo>
                  <a:lnTo>
                    <a:pt x="30" y="9"/>
                  </a:lnTo>
                  <a:lnTo>
                    <a:pt x="39" y="9"/>
                  </a:lnTo>
                  <a:lnTo>
                    <a:pt x="49" y="9"/>
                  </a:lnTo>
                  <a:lnTo>
                    <a:pt x="59" y="19"/>
                  </a:lnTo>
                  <a:lnTo>
                    <a:pt x="59" y="28"/>
                  </a:lnTo>
                  <a:lnTo>
                    <a:pt x="59" y="19"/>
                  </a:lnTo>
                  <a:lnTo>
                    <a:pt x="59" y="9"/>
                  </a:lnTo>
                  <a:lnTo>
                    <a:pt x="68" y="9"/>
                  </a:lnTo>
                  <a:lnTo>
                    <a:pt x="78" y="9"/>
                  </a:lnTo>
                  <a:lnTo>
                    <a:pt x="87" y="0"/>
                  </a:lnTo>
                  <a:lnTo>
                    <a:pt x="87" y="9"/>
                  </a:lnTo>
                  <a:lnTo>
                    <a:pt x="97" y="9"/>
                  </a:lnTo>
                  <a:lnTo>
                    <a:pt x="106" y="9"/>
                  </a:lnTo>
                  <a:lnTo>
                    <a:pt x="118" y="9"/>
                  </a:lnTo>
                  <a:lnTo>
                    <a:pt x="127" y="9"/>
                  </a:lnTo>
                  <a:lnTo>
                    <a:pt x="137" y="9"/>
                  </a:lnTo>
                  <a:lnTo>
                    <a:pt x="146" y="9"/>
                  </a:lnTo>
                  <a:lnTo>
                    <a:pt x="156" y="19"/>
                  </a:lnTo>
                  <a:lnTo>
                    <a:pt x="165" y="28"/>
                  </a:lnTo>
                  <a:lnTo>
                    <a:pt x="175" y="28"/>
                  </a:lnTo>
                  <a:lnTo>
                    <a:pt x="194" y="36"/>
                  </a:lnTo>
                  <a:lnTo>
                    <a:pt x="204" y="36"/>
                  </a:lnTo>
                  <a:lnTo>
                    <a:pt x="215" y="46"/>
                  </a:lnTo>
                  <a:lnTo>
                    <a:pt x="215" y="56"/>
                  </a:lnTo>
                  <a:lnTo>
                    <a:pt x="225" y="56"/>
                  </a:lnTo>
                  <a:lnTo>
                    <a:pt x="234" y="56"/>
                  </a:lnTo>
                  <a:lnTo>
                    <a:pt x="244" y="65"/>
                  </a:lnTo>
                  <a:lnTo>
                    <a:pt x="244" y="75"/>
                  </a:lnTo>
                  <a:lnTo>
                    <a:pt x="253" y="75"/>
                  </a:lnTo>
                  <a:lnTo>
                    <a:pt x="263" y="84"/>
                  </a:lnTo>
                  <a:lnTo>
                    <a:pt x="272" y="84"/>
                  </a:lnTo>
                  <a:lnTo>
                    <a:pt x="282" y="84"/>
                  </a:lnTo>
                  <a:lnTo>
                    <a:pt x="282" y="94"/>
                  </a:lnTo>
                  <a:lnTo>
                    <a:pt x="292" y="104"/>
                  </a:lnTo>
                  <a:lnTo>
                    <a:pt x="301" y="104"/>
                  </a:lnTo>
                  <a:lnTo>
                    <a:pt x="311" y="123"/>
                  </a:lnTo>
                  <a:lnTo>
                    <a:pt x="322" y="132"/>
                  </a:lnTo>
                  <a:lnTo>
                    <a:pt x="331" y="142"/>
                  </a:lnTo>
                  <a:lnTo>
                    <a:pt x="341" y="152"/>
                  </a:lnTo>
                  <a:lnTo>
                    <a:pt x="351" y="161"/>
                  </a:lnTo>
                  <a:lnTo>
                    <a:pt x="360" y="171"/>
                  </a:lnTo>
                  <a:lnTo>
                    <a:pt x="370" y="180"/>
                  </a:lnTo>
                  <a:lnTo>
                    <a:pt x="389" y="180"/>
                  </a:lnTo>
                  <a:lnTo>
                    <a:pt x="389" y="190"/>
                  </a:lnTo>
                  <a:lnTo>
                    <a:pt x="399" y="200"/>
                  </a:lnTo>
                  <a:lnTo>
                    <a:pt x="389" y="200"/>
                  </a:lnTo>
                  <a:lnTo>
                    <a:pt x="379" y="200"/>
                  </a:lnTo>
                  <a:lnTo>
                    <a:pt x="370" y="200"/>
                  </a:lnTo>
                  <a:lnTo>
                    <a:pt x="360" y="209"/>
                  </a:lnTo>
                  <a:lnTo>
                    <a:pt x="351" y="219"/>
                  </a:lnTo>
                  <a:lnTo>
                    <a:pt x="351" y="238"/>
                  </a:lnTo>
                  <a:lnTo>
                    <a:pt x="341" y="248"/>
                  </a:lnTo>
                  <a:lnTo>
                    <a:pt x="341" y="257"/>
                  </a:lnTo>
                  <a:lnTo>
                    <a:pt x="331" y="257"/>
                  </a:lnTo>
                  <a:lnTo>
                    <a:pt x="331" y="267"/>
                  </a:lnTo>
                  <a:lnTo>
                    <a:pt x="322" y="276"/>
                  </a:lnTo>
                  <a:lnTo>
                    <a:pt x="322" y="286"/>
                  </a:lnTo>
                  <a:lnTo>
                    <a:pt x="311" y="296"/>
                  </a:lnTo>
                  <a:lnTo>
                    <a:pt x="301" y="315"/>
                  </a:lnTo>
                  <a:lnTo>
                    <a:pt x="301" y="324"/>
                  </a:lnTo>
                  <a:lnTo>
                    <a:pt x="292" y="324"/>
                  </a:lnTo>
                  <a:lnTo>
                    <a:pt x="282" y="334"/>
                  </a:lnTo>
                  <a:lnTo>
                    <a:pt x="272" y="344"/>
                  </a:lnTo>
                  <a:lnTo>
                    <a:pt x="272" y="353"/>
                  </a:lnTo>
                  <a:lnTo>
                    <a:pt x="272" y="363"/>
                  </a:lnTo>
                  <a:lnTo>
                    <a:pt x="263" y="372"/>
                  </a:lnTo>
                  <a:lnTo>
                    <a:pt x="263" y="382"/>
                  </a:lnTo>
                  <a:lnTo>
                    <a:pt x="263" y="392"/>
                  </a:lnTo>
                  <a:lnTo>
                    <a:pt x="263" y="401"/>
                  </a:lnTo>
                  <a:lnTo>
                    <a:pt x="253" y="401"/>
                  </a:lnTo>
                  <a:lnTo>
                    <a:pt x="253" y="411"/>
                  </a:lnTo>
                  <a:lnTo>
                    <a:pt x="263" y="420"/>
                  </a:lnTo>
                  <a:lnTo>
                    <a:pt x="263" y="430"/>
                  </a:lnTo>
                  <a:lnTo>
                    <a:pt x="272" y="430"/>
                  </a:lnTo>
                  <a:lnTo>
                    <a:pt x="272" y="440"/>
                  </a:lnTo>
                  <a:lnTo>
                    <a:pt x="272" y="449"/>
                  </a:lnTo>
                  <a:lnTo>
                    <a:pt x="272" y="459"/>
                  </a:lnTo>
                  <a:lnTo>
                    <a:pt x="263" y="459"/>
                  </a:lnTo>
                  <a:lnTo>
                    <a:pt x="263" y="468"/>
                  </a:lnTo>
                  <a:lnTo>
                    <a:pt x="253" y="468"/>
                  </a:lnTo>
                  <a:lnTo>
                    <a:pt x="253" y="478"/>
                  </a:lnTo>
                  <a:lnTo>
                    <a:pt x="244" y="478"/>
                  </a:lnTo>
                  <a:lnTo>
                    <a:pt x="234" y="488"/>
                  </a:lnTo>
                  <a:lnTo>
                    <a:pt x="225" y="488"/>
                  </a:lnTo>
                  <a:lnTo>
                    <a:pt x="215" y="478"/>
                  </a:lnTo>
                  <a:lnTo>
                    <a:pt x="204" y="478"/>
                  </a:lnTo>
                  <a:lnTo>
                    <a:pt x="204" y="468"/>
                  </a:lnTo>
                  <a:lnTo>
                    <a:pt x="194" y="468"/>
                  </a:lnTo>
                  <a:lnTo>
                    <a:pt x="194" y="459"/>
                  </a:lnTo>
                  <a:lnTo>
                    <a:pt x="185" y="459"/>
                  </a:lnTo>
                  <a:lnTo>
                    <a:pt x="175" y="449"/>
                  </a:lnTo>
                  <a:lnTo>
                    <a:pt x="165" y="449"/>
                  </a:lnTo>
                  <a:lnTo>
                    <a:pt x="156" y="440"/>
                  </a:lnTo>
                  <a:lnTo>
                    <a:pt x="146" y="440"/>
                  </a:lnTo>
                  <a:lnTo>
                    <a:pt x="146" y="449"/>
                  </a:lnTo>
                  <a:lnTo>
                    <a:pt x="137" y="449"/>
                  </a:lnTo>
                  <a:lnTo>
                    <a:pt x="118" y="449"/>
                  </a:lnTo>
                  <a:lnTo>
                    <a:pt x="106" y="449"/>
                  </a:lnTo>
                  <a:lnTo>
                    <a:pt x="87" y="449"/>
                  </a:lnTo>
                </a:path>
              </a:pathLst>
            </a:custGeom>
            <a:solidFill>
              <a:srgbClr val="c0c0c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64440" bIns="644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10221840" y="5648040"/>
              <a:ext cx="176400" cy="100080"/>
            </a:xfrm>
            <a:custGeom>
              <a:avLst/>
              <a:gdLst/>
              <a:ahLst/>
              <a:rect l="l" t="t" r="r" b="b"/>
              <a:pathLst>
                <a:path w="99" h="59">
                  <a:moveTo>
                    <a:pt x="9" y="58"/>
                  </a:moveTo>
                  <a:lnTo>
                    <a:pt x="0" y="29"/>
                  </a:lnTo>
                  <a:lnTo>
                    <a:pt x="9" y="19"/>
                  </a:lnTo>
                  <a:lnTo>
                    <a:pt x="9" y="9"/>
                  </a:lnTo>
                  <a:lnTo>
                    <a:pt x="9" y="0"/>
                  </a:lnTo>
                  <a:lnTo>
                    <a:pt x="88" y="0"/>
                  </a:lnTo>
                  <a:lnTo>
                    <a:pt x="88" y="9"/>
                  </a:lnTo>
                  <a:lnTo>
                    <a:pt x="98" y="19"/>
                  </a:lnTo>
                  <a:lnTo>
                    <a:pt x="98" y="58"/>
                  </a:lnTo>
                  <a:lnTo>
                    <a:pt x="88" y="58"/>
                  </a:lnTo>
                  <a:lnTo>
                    <a:pt x="78" y="58"/>
                  </a:lnTo>
                  <a:lnTo>
                    <a:pt x="67" y="58"/>
                  </a:lnTo>
                  <a:lnTo>
                    <a:pt x="48" y="58"/>
                  </a:lnTo>
                  <a:lnTo>
                    <a:pt x="38" y="58"/>
                  </a:lnTo>
                  <a:lnTo>
                    <a:pt x="28" y="58"/>
                  </a:lnTo>
                  <a:lnTo>
                    <a:pt x="19" y="58"/>
                  </a:lnTo>
                  <a:lnTo>
                    <a:pt x="9" y="58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35640" bIns="356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11328480" y="6053040"/>
              <a:ext cx="344520" cy="552600"/>
            </a:xfrm>
            <a:custGeom>
              <a:avLst/>
              <a:gdLst/>
              <a:ahLst/>
              <a:rect l="l" t="t" r="r" b="b"/>
              <a:pathLst>
                <a:path w="195" h="327">
                  <a:moveTo>
                    <a:pt x="0" y="287"/>
                  </a:moveTo>
                  <a:lnTo>
                    <a:pt x="0" y="278"/>
                  </a:lnTo>
                  <a:lnTo>
                    <a:pt x="0" y="268"/>
                  </a:lnTo>
                  <a:lnTo>
                    <a:pt x="0" y="258"/>
                  </a:lnTo>
                  <a:lnTo>
                    <a:pt x="0" y="249"/>
                  </a:lnTo>
                  <a:lnTo>
                    <a:pt x="0" y="239"/>
                  </a:lnTo>
                  <a:lnTo>
                    <a:pt x="0" y="230"/>
                  </a:lnTo>
                  <a:lnTo>
                    <a:pt x="9" y="230"/>
                  </a:lnTo>
                  <a:lnTo>
                    <a:pt x="19" y="220"/>
                  </a:lnTo>
                  <a:lnTo>
                    <a:pt x="19" y="230"/>
                  </a:lnTo>
                  <a:lnTo>
                    <a:pt x="28" y="230"/>
                  </a:lnTo>
                  <a:lnTo>
                    <a:pt x="38" y="230"/>
                  </a:lnTo>
                  <a:lnTo>
                    <a:pt x="38" y="220"/>
                  </a:lnTo>
                  <a:lnTo>
                    <a:pt x="47" y="210"/>
                  </a:lnTo>
                  <a:lnTo>
                    <a:pt x="47" y="201"/>
                  </a:lnTo>
                  <a:lnTo>
                    <a:pt x="58" y="191"/>
                  </a:lnTo>
                  <a:lnTo>
                    <a:pt x="58" y="182"/>
                  </a:lnTo>
                  <a:lnTo>
                    <a:pt x="68" y="172"/>
                  </a:lnTo>
                  <a:lnTo>
                    <a:pt x="77" y="163"/>
                  </a:lnTo>
                  <a:lnTo>
                    <a:pt x="77" y="153"/>
                  </a:lnTo>
                  <a:lnTo>
                    <a:pt x="77" y="143"/>
                  </a:lnTo>
                  <a:lnTo>
                    <a:pt x="77" y="134"/>
                  </a:lnTo>
                  <a:lnTo>
                    <a:pt x="77" y="124"/>
                  </a:lnTo>
                  <a:lnTo>
                    <a:pt x="68" y="115"/>
                  </a:lnTo>
                  <a:lnTo>
                    <a:pt x="68" y="105"/>
                  </a:lnTo>
                  <a:lnTo>
                    <a:pt x="58" y="105"/>
                  </a:lnTo>
                  <a:lnTo>
                    <a:pt x="58" y="95"/>
                  </a:lnTo>
                  <a:lnTo>
                    <a:pt x="68" y="95"/>
                  </a:lnTo>
                  <a:lnTo>
                    <a:pt x="77" y="95"/>
                  </a:lnTo>
                  <a:lnTo>
                    <a:pt x="87" y="86"/>
                  </a:lnTo>
                  <a:lnTo>
                    <a:pt x="77" y="86"/>
                  </a:lnTo>
                  <a:lnTo>
                    <a:pt x="77" y="76"/>
                  </a:lnTo>
                  <a:lnTo>
                    <a:pt x="77" y="67"/>
                  </a:lnTo>
                  <a:lnTo>
                    <a:pt x="77" y="57"/>
                  </a:lnTo>
                  <a:lnTo>
                    <a:pt x="68" y="47"/>
                  </a:lnTo>
                  <a:lnTo>
                    <a:pt x="58" y="47"/>
                  </a:lnTo>
                  <a:lnTo>
                    <a:pt x="58" y="38"/>
                  </a:lnTo>
                  <a:lnTo>
                    <a:pt x="68" y="28"/>
                  </a:lnTo>
                  <a:lnTo>
                    <a:pt x="77" y="19"/>
                  </a:lnTo>
                  <a:lnTo>
                    <a:pt x="87" y="19"/>
                  </a:lnTo>
                  <a:lnTo>
                    <a:pt x="97" y="19"/>
                  </a:lnTo>
                  <a:lnTo>
                    <a:pt x="97" y="9"/>
                  </a:lnTo>
                  <a:lnTo>
                    <a:pt x="87" y="9"/>
                  </a:lnTo>
                  <a:lnTo>
                    <a:pt x="97" y="9"/>
                  </a:lnTo>
                  <a:lnTo>
                    <a:pt x="106" y="0"/>
                  </a:lnTo>
                  <a:lnTo>
                    <a:pt x="116" y="0"/>
                  </a:lnTo>
                  <a:lnTo>
                    <a:pt x="135" y="0"/>
                  </a:lnTo>
                  <a:lnTo>
                    <a:pt x="144" y="0"/>
                  </a:lnTo>
                  <a:lnTo>
                    <a:pt x="144" y="9"/>
                  </a:lnTo>
                  <a:lnTo>
                    <a:pt x="155" y="19"/>
                  </a:lnTo>
                  <a:lnTo>
                    <a:pt x="165" y="19"/>
                  </a:lnTo>
                  <a:lnTo>
                    <a:pt x="174" y="28"/>
                  </a:lnTo>
                  <a:lnTo>
                    <a:pt x="184" y="28"/>
                  </a:lnTo>
                  <a:lnTo>
                    <a:pt x="194" y="38"/>
                  </a:lnTo>
                  <a:lnTo>
                    <a:pt x="194" y="47"/>
                  </a:lnTo>
                  <a:lnTo>
                    <a:pt x="194" y="57"/>
                  </a:lnTo>
                  <a:lnTo>
                    <a:pt x="194" y="67"/>
                  </a:lnTo>
                  <a:lnTo>
                    <a:pt x="194" y="76"/>
                  </a:lnTo>
                  <a:lnTo>
                    <a:pt x="194" y="86"/>
                  </a:lnTo>
                  <a:lnTo>
                    <a:pt x="194" y="95"/>
                  </a:lnTo>
                  <a:lnTo>
                    <a:pt x="194" y="105"/>
                  </a:lnTo>
                  <a:lnTo>
                    <a:pt x="194" y="115"/>
                  </a:lnTo>
                  <a:lnTo>
                    <a:pt x="194" y="124"/>
                  </a:lnTo>
                  <a:lnTo>
                    <a:pt x="194" y="134"/>
                  </a:lnTo>
                  <a:lnTo>
                    <a:pt x="194" y="143"/>
                  </a:lnTo>
                  <a:lnTo>
                    <a:pt x="194" y="153"/>
                  </a:lnTo>
                  <a:lnTo>
                    <a:pt x="194" y="163"/>
                  </a:lnTo>
                  <a:lnTo>
                    <a:pt x="184" y="163"/>
                  </a:lnTo>
                  <a:lnTo>
                    <a:pt x="184" y="172"/>
                  </a:lnTo>
                  <a:lnTo>
                    <a:pt x="174" y="182"/>
                  </a:lnTo>
                  <a:lnTo>
                    <a:pt x="165" y="182"/>
                  </a:lnTo>
                  <a:lnTo>
                    <a:pt x="165" y="191"/>
                  </a:lnTo>
                  <a:lnTo>
                    <a:pt x="155" y="201"/>
                  </a:lnTo>
                  <a:lnTo>
                    <a:pt x="155" y="210"/>
                  </a:lnTo>
                  <a:lnTo>
                    <a:pt x="155" y="220"/>
                  </a:lnTo>
                  <a:lnTo>
                    <a:pt x="155" y="230"/>
                  </a:lnTo>
                  <a:lnTo>
                    <a:pt x="144" y="230"/>
                  </a:lnTo>
                  <a:lnTo>
                    <a:pt x="144" y="239"/>
                  </a:lnTo>
                  <a:lnTo>
                    <a:pt x="135" y="249"/>
                  </a:lnTo>
                  <a:lnTo>
                    <a:pt x="135" y="258"/>
                  </a:lnTo>
                  <a:lnTo>
                    <a:pt x="135" y="268"/>
                  </a:lnTo>
                  <a:lnTo>
                    <a:pt x="125" y="268"/>
                  </a:lnTo>
                  <a:lnTo>
                    <a:pt x="116" y="278"/>
                  </a:lnTo>
                  <a:lnTo>
                    <a:pt x="116" y="287"/>
                  </a:lnTo>
                  <a:lnTo>
                    <a:pt x="106" y="287"/>
                  </a:lnTo>
                  <a:lnTo>
                    <a:pt x="97" y="297"/>
                  </a:lnTo>
                  <a:lnTo>
                    <a:pt x="97" y="306"/>
                  </a:lnTo>
                  <a:lnTo>
                    <a:pt x="87" y="316"/>
                  </a:lnTo>
                  <a:lnTo>
                    <a:pt x="87" y="326"/>
                  </a:lnTo>
                  <a:lnTo>
                    <a:pt x="68" y="326"/>
                  </a:lnTo>
                  <a:lnTo>
                    <a:pt x="58" y="326"/>
                  </a:lnTo>
                  <a:lnTo>
                    <a:pt x="47" y="326"/>
                  </a:lnTo>
                  <a:lnTo>
                    <a:pt x="38" y="326"/>
                  </a:lnTo>
                  <a:lnTo>
                    <a:pt x="28" y="326"/>
                  </a:lnTo>
                  <a:lnTo>
                    <a:pt x="19" y="316"/>
                  </a:lnTo>
                  <a:lnTo>
                    <a:pt x="9" y="316"/>
                  </a:lnTo>
                  <a:lnTo>
                    <a:pt x="0" y="306"/>
                  </a:lnTo>
                  <a:lnTo>
                    <a:pt x="0" y="297"/>
                  </a:lnTo>
                  <a:lnTo>
                    <a:pt x="0" y="287"/>
                  </a:lnTo>
                </a:path>
              </a:pathLst>
            </a:custGeom>
            <a:solidFill>
              <a:srgbClr val="3366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64440" bIns="644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9393120" y="5148000"/>
              <a:ext cx="1243080" cy="1162080"/>
            </a:xfrm>
            <a:custGeom>
              <a:avLst/>
              <a:gdLst/>
              <a:ahLst/>
              <a:rect l="l" t="t" r="r" b="b"/>
              <a:pathLst>
                <a:path w="701" h="691">
                  <a:moveTo>
                    <a:pt x="0" y="545"/>
                  </a:moveTo>
                  <a:lnTo>
                    <a:pt x="0" y="555"/>
                  </a:lnTo>
                  <a:lnTo>
                    <a:pt x="0" y="565"/>
                  </a:lnTo>
                  <a:lnTo>
                    <a:pt x="9" y="565"/>
                  </a:lnTo>
                  <a:lnTo>
                    <a:pt x="19" y="565"/>
                  </a:lnTo>
                  <a:lnTo>
                    <a:pt x="28" y="574"/>
                  </a:lnTo>
                  <a:lnTo>
                    <a:pt x="28" y="584"/>
                  </a:lnTo>
                  <a:lnTo>
                    <a:pt x="28" y="593"/>
                  </a:lnTo>
                  <a:lnTo>
                    <a:pt x="19" y="593"/>
                  </a:lnTo>
                  <a:lnTo>
                    <a:pt x="19" y="603"/>
                  </a:lnTo>
                  <a:lnTo>
                    <a:pt x="28" y="603"/>
                  </a:lnTo>
                  <a:lnTo>
                    <a:pt x="39" y="603"/>
                  </a:lnTo>
                  <a:lnTo>
                    <a:pt x="49" y="603"/>
                  </a:lnTo>
                  <a:lnTo>
                    <a:pt x="58" y="603"/>
                  </a:lnTo>
                  <a:lnTo>
                    <a:pt x="68" y="613"/>
                  </a:lnTo>
                  <a:lnTo>
                    <a:pt x="68" y="622"/>
                  </a:lnTo>
                  <a:lnTo>
                    <a:pt x="78" y="622"/>
                  </a:lnTo>
                  <a:lnTo>
                    <a:pt x="87" y="622"/>
                  </a:lnTo>
                  <a:lnTo>
                    <a:pt x="97" y="632"/>
                  </a:lnTo>
                  <a:lnTo>
                    <a:pt x="106" y="641"/>
                  </a:lnTo>
                  <a:lnTo>
                    <a:pt x="116" y="641"/>
                  </a:lnTo>
                  <a:lnTo>
                    <a:pt x="125" y="641"/>
                  </a:lnTo>
                  <a:lnTo>
                    <a:pt x="125" y="651"/>
                  </a:lnTo>
                  <a:lnTo>
                    <a:pt x="137" y="651"/>
                  </a:lnTo>
                  <a:lnTo>
                    <a:pt x="146" y="651"/>
                  </a:lnTo>
                  <a:lnTo>
                    <a:pt x="156" y="651"/>
                  </a:lnTo>
                  <a:lnTo>
                    <a:pt x="165" y="661"/>
                  </a:lnTo>
                  <a:lnTo>
                    <a:pt x="175" y="661"/>
                  </a:lnTo>
                  <a:lnTo>
                    <a:pt x="175" y="670"/>
                  </a:lnTo>
                  <a:lnTo>
                    <a:pt x="184" y="670"/>
                  </a:lnTo>
                  <a:lnTo>
                    <a:pt x="194" y="670"/>
                  </a:lnTo>
                  <a:lnTo>
                    <a:pt x="204" y="680"/>
                  </a:lnTo>
                  <a:lnTo>
                    <a:pt x="213" y="690"/>
                  </a:lnTo>
                  <a:lnTo>
                    <a:pt x="223" y="690"/>
                  </a:lnTo>
                  <a:lnTo>
                    <a:pt x="223" y="680"/>
                  </a:lnTo>
                  <a:lnTo>
                    <a:pt x="223" y="670"/>
                  </a:lnTo>
                  <a:lnTo>
                    <a:pt x="223" y="661"/>
                  </a:lnTo>
                  <a:lnTo>
                    <a:pt x="232" y="661"/>
                  </a:lnTo>
                  <a:lnTo>
                    <a:pt x="253" y="651"/>
                  </a:lnTo>
                  <a:lnTo>
                    <a:pt x="253" y="641"/>
                  </a:lnTo>
                  <a:lnTo>
                    <a:pt x="253" y="632"/>
                  </a:lnTo>
                  <a:lnTo>
                    <a:pt x="263" y="622"/>
                  </a:lnTo>
                  <a:lnTo>
                    <a:pt x="272" y="622"/>
                  </a:lnTo>
                  <a:lnTo>
                    <a:pt x="282" y="613"/>
                  </a:lnTo>
                  <a:lnTo>
                    <a:pt x="291" y="613"/>
                  </a:lnTo>
                  <a:lnTo>
                    <a:pt x="301" y="603"/>
                  </a:lnTo>
                  <a:lnTo>
                    <a:pt x="310" y="603"/>
                  </a:lnTo>
                  <a:lnTo>
                    <a:pt x="320" y="603"/>
                  </a:lnTo>
                  <a:lnTo>
                    <a:pt x="330" y="603"/>
                  </a:lnTo>
                  <a:lnTo>
                    <a:pt x="341" y="593"/>
                  </a:lnTo>
                  <a:lnTo>
                    <a:pt x="350" y="593"/>
                  </a:lnTo>
                  <a:lnTo>
                    <a:pt x="360" y="603"/>
                  </a:lnTo>
                  <a:lnTo>
                    <a:pt x="369" y="603"/>
                  </a:lnTo>
                  <a:lnTo>
                    <a:pt x="379" y="593"/>
                  </a:lnTo>
                  <a:lnTo>
                    <a:pt x="389" y="584"/>
                  </a:lnTo>
                  <a:lnTo>
                    <a:pt x="398" y="584"/>
                  </a:lnTo>
                  <a:lnTo>
                    <a:pt x="408" y="584"/>
                  </a:lnTo>
                  <a:lnTo>
                    <a:pt x="417" y="584"/>
                  </a:lnTo>
                  <a:lnTo>
                    <a:pt x="438" y="584"/>
                  </a:lnTo>
                  <a:lnTo>
                    <a:pt x="448" y="584"/>
                  </a:lnTo>
                  <a:lnTo>
                    <a:pt x="457" y="584"/>
                  </a:lnTo>
                  <a:lnTo>
                    <a:pt x="467" y="574"/>
                  </a:lnTo>
                  <a:lnTo>
                    <a:pt x="476" y="584"/>
                  </a:lnTo>
                  <a:lnTo>
                    <a:pt x="486" y="584"/>
                  </a:lnTo>
                  <a:lnTo>
                    <a:pt x="495" y="593"/>
                  </a:lnTo>
                  <a:lnTo>
                    <a:pt x="505" y="593"/>
                  </a:lnTo>
                  <a:lnTo>
                    <a:pt x="515" y="593"/>
                  </a:lnTo>
                  <a:lnTo>
                    <a:pt x="524" y="584"/>
                  </a:lnTo>
                  <a:lnTo>
                    <a:pt x="524" y="574"/>
                  </a:lnTo>
                  <a:lnTo>
                    <a:pt x="534" y="565"/>
                  </a:lnTo>
                  <a:lnTo>
                    <a:pt x="545" y="565"/>
                  </a:lnTo>
                  <a:lnTo>
                    <a:pt x="554" y="555"/>
                  </a:lnTo>
                  <a:lnTo>
                    <a:pt x="564" y="555"/>
                  </a:lnTo>
                  <a:lnTo>
                    <a:pt x="564" y="545"/>
                  </a:lnTo>
                  <a:lnTo>
                    <a:pt x="564" y="536"/>
                  </a:lnTo>
                  <a:lnTo>
                    <a:pt x="554" y="536"/>
                  </a:lnTo>
                  <a:lnTo>
                    <a:pt x="554" y="528"/>
                  </a:lnTo>
                  <a:lnTo>
                    <a:pt x="564" y="518"/>
                  </a:lnTo>
                  <a:lnTo>
                    <a:pt x="564" y="509"/>
                  </a:lnTo>
                  <a:lnTo>
                    <a:pt x="564" y="499"/>
                  </a:lnTo>
                  <a:lnTo>
                    <a:pt x="554" y="499"/>
                  </a:lnTo>
                  <a:lnTo>
                    <a:pt x="545" y="499"/>
                  </a:lnTo>
                  <a:lnTo>
                    <a:pt x="545" y="489"/>
                  </a:lnTo>
                  <a:lnTo>
                    <a:pt x="534" y="489"/>
                  </a:lnTo>
                  <a:lnTo>
                    <a:pt x="545" y="480"/>
                  </a:lnTo>
                  <a:lnTo>
                    <a:pt x="554" y="480"/>
                  </a:lnTo>
                  <a:lnTo>
                    <a:pt x="554" y="470"/>
                  </a:lnTo>
                  <a:lnTo>
                    <a:pt x="564" y="470"/>
                  </a:lnTo>
                  <a:lnTo>
                    <a:pt x="564" y="461"/>
                  </a:lnTo>
                  <a:lnTo>
                    <a:pt x="574" y="461"/>
                  </a:lnTo>
                  <a:lnTo>
                    <a:pt x="574" y="451"/>
                  </a:lnTo>
                  <a:lnTo>
                    <a:pt x="574" y="441"/>
                  </a:lnTo>
                  <a:lnTo>
                    <a:pt x="574" y="432"/>
                  </a:lnTo>
                  <a:lnTo>
                    <a:pt x="564" y="422"/>
                  </a:lnTo>
                  <a:lnTo>
                    <a:pt x="564" y="413"/>
                  </a:lnTo>
                  <a:lnTo>
                    <a:pt x="554" y="413"/>
                  </a:lnTo>
                  <a:lnTo>
                    <a:pt x="554" y="403"/>
                  </a:lnTo>
                  <a:lnTo>
                    <a:pt x="545" y="403"/>
                  </a:lnTo>
                  <a:lnTo>
                    <a:pt x="545" y="393"/>
                  </a:lnTo>
                  <a:lnTo>
                    <a:pt x="554" y="393"/>
                  </a:lnTo>
                  <a:lnTo>
                    <a:pt x="554" y="384"/>
                  </a:lnTo>
                  <a:lnTo>
                    <a:pt x="554" y="374"/>
                  </a:lnTo>
                  <a:lnTo>
                    <a:pt x="564" y="374"/>
                  </a:lnTo>
                  <a:lnTo>
                    <a:pt x="564" y="365"/>
                  </a:lnTo>
                  <a:lnTo>
                    <a:pt x="564" y="355"/>
                  </a:lnTo>
                  <a:lnTo>
                    <a:pt x="564" y="345"/>
                  </a:lnTo>
                  <a:lnTo>
                    <a:pt x="574" y="345"/>
                  </a:lnTo>
                  <a:lnTo>
                    <a:pt x="583" y="345"/>
                  </a:lnTo>
                  <a:lnTo>
                    <a:pt x="593" y="345"/>
                  </a:lnTo>
                  <a:lnTo>
                    <a:pt x="602" y="345"/>
                  </a:lnTo>
                  <a:lnTo>
                    <a:pt x="612" y="336"/>
                  </a:lnTo>
                  <a:lnTo>
                    <a:pt x="612" y="326"/>
                  </a:lnTo>
                  <a:lnTo>
                    <a:pt x="602" y="326"/>
                  </a:lnTo>
                  <a:lnTo>
                    <a:pt x="602" y="316"/>
                  </a:lnTo>
                  <a:lnTo>
                    <a:pt x="602" y="307"/>
                  </a:lnTo>
                  <a:lnTo>
                    <a:pt x="602" y="297"/>
                  </a:lnTo>
                  <a:lnTo>
                    <a:pt x="602" y="288"/>
                  </a:lnTo>
                  <a:lnTo>
                    <a:pt x="602" y="278"/>
                  </a:lnTo>
                  <a:lnTo>
                    <a:pt x="602" y="268"/>
                  </a:lnTo>
                  <a:lnTo>
                    <a:pt x="602" y="259"/>
                  </a:lnTo>
                  <a:lnTo>
                    <a:pt x="612" y="259"/>
                  </a:lnTo>
                  <a:lnTo>
                    <a:pt x="621" y="259"/>
                  </a:lnTo>
                  <a:lnTo>
                    <a:pt x="631" y="259"/>
                  </a:lnTo>
                  <a:lnTo>
                    <a:pt x="631" y="249"/>
                  </a:lnTo>
                  <a:lnTo>
                    <a:pt x="631" y="240"/>
                  </a:lnTo>
                  <a:lnTo>
                    <a:pt x="631" y="230"/>
                  </a:lnTo>
                  <a:lnTo>
                    <a:pt x="642" y="230"/>
                  </a:lnTo>
                  <a:lnTo>
                    <a:pt x="652" y="230"/>
                  </a:lnTo>
                  <a:lnTo>
                    <a:pt x="661" y="240"/>
                  </a:lnTo>
                  <a:lnTo>
                    <a:pt x="671" y="240"/>
                  </a:lnTo>
                  <a:lnTo>
                    <a:pt x="671" y="249"/>
                  </a:lnTo>
                  <a:lnTo>
                    <a:pt x="680" y="240"/>
                  </a:lnTo>
                  <a:lnTo>
                    <a:pt x="690" y="240"/>
                  </a:lnTo>
                  <a:lnTo>
                    <a:pt x="690" y="230"/>
                  </a:lnTo>
                  <a:lnTo>
                    <a:pt x="700" y="220"/>
                  </a:lnTo>
                  <a:lnTo>
                    <a:pt x="700" y="211"/>
                  </a:lnTo>
                  <a:lnTo>
                    <a:pt x="690" y="211"/>
                  </a:lnTo>
                  <a:lnTo>
                    <a:pt x="690" y="201"/>
                  </a:lnTo>
                  <a:lnTo>
                    <a:pt x="700" y="192"/>
                  </a:lnTo>
                  <a:lnTo>
                    <a:pt x="690" y="192"/>
                  </a:lnTo>
                  <a:lnTo>
                    <a:pt x="690" y="182"/>
                  </a:lnTo>
                  <a:lnTo>
                    <a:pt x="680" y="172"/>
                  </a:lnTo>
                  <a:lnTo>
                    <a:pt x="671" y="172"/>
                  </a:lnTo>
                  <a:lnTo>
                    <a:pt x="671" y="153"/>
                  </a:lnTo>
                  <a:lnTo>
                    <a:pt x="661" y="144"/>
                  </a:lnTo>
                  <a:lnTo>
                    <a:pt x="661" y="134"/>
                  </a:lnTo>
                  <a:lnTo>
                    <a:pt x="661" y="124"/>
                  </a:lnTo>
                  <a:lnTo>
                    <a:pt x="661" y="115"/>
                  </a:lnTo>
                  <a:lnTo>
                    <a:pt x="671" y="105"/>
                  </a:lnTo>
                  <a:lnTo>
                    <a:pt x="671" y="96"/>
                  </a:lnTo>
                  <a:lnTo>
                    <a:pt x="680" y="96"/>
                  </a:lnTo>
                  <a:lnTo>
                    <a:pt x="680" y="86"/>
                  </a:lnTo>
                  <a:lnTo>
                    <a:pt x="680" y="76"/>
                  </a:lnTo>
                  <a:lnTo>
                    <a:pt x="671" y="76"/>
                  </a:lnTo>
                  <a:lnTo>
                    <a:pt x="671" y="67"/>
                  </a:lnTo>
                  <a:lnTo>
                    <a:pt x="680" y="57"/>
                  </a:lnTo>
                  <a:lnTo>
                    <a:pt x="680" y="48"/>
                  </a:lnTo>
                  <a:lnTo>
                    <a:pt x="671" y="48"/>
                  </a:lnTo>
                  <a:lnTo>
                    <a:pt x="661" y="57"/>
                  </a:lnTo>
                  <a:lnTo>
                    <a:pt x="661" y="48"/>
                  </a:lnTo>
                  <a:lnTo>
                    <a:pt x="652" y="48"/>
                  </a:lnTo>
                  <a:lnTo>
                    <a:pt x="642" y="48"/>
                  </a:lnTo>
                  <a:lnTo>
                    <a:pt x="631" y="48"/>
                  </a:lnTo>
                  <a:lnTo>
                    <a:pt x="631" y="57"/>
                  </a:lnTo>
                  <a:lnTo>
                    <a:pt x="621" y="57"/>
                  </a:lnTo>
                  <a:lnTo>
                    <a:pt x="612" y="57"/>
                  </a:lnTo>
                  <a:lnTo>
                    <a:pt x="602" y="57"/>
                  </a:lnTo>
                  <a:lnTo>
                    <a:pt x="602" y="67"/>
                  </a:lnTo>
                  <a:lnTo>
                    <a:pt x="593" y="67"/>
                  </a:lnTo>
                  <a:lnTo>
                    <a:pt x="583" y="67"/>
                  </a:lnTo>
                  <a:lnTo>
                    <a:pt x="574" y="67"/>
                  </a:lnTo>
                  <a:lnTo>
                    <a:pt x="574" y="76"/>
                  </a:lnTo>
                  <a:lnTo>
                    <a:pt x="564" y="76"/>
                  </a:lnTo>
                  <a:lnTo>
                    <a:pt x="554" y="76"/>
                  </a:lnTo>
                  <a:lnTo>
                    <a:pt x="545" y="76"/>
                  </a:lnTo>
                  <a:lnTo>
                    <a:pt x="545" y="86"/>
                  </a:lnTo>
                  <a:lnTo>
                    <a:pt x="545" y="76"/>
                  </a:lnTo>
                  <a:lnTo>
                    <a:pt x="534" y="76"/>
                  </a:lnTo>
                  <a:lnTo>
                    <a:pt x="534" y="67"/>
                  </a:lnTo>
                  <a:lnTo>
                    <a:pt x="534" y="76"/>
                  </a:lnTo>
                  <a:lnTo>
                    <a:pt x="524" y="76"/>
                  </a:lnTo>
                  <a:lnTo>
                    <a:pt x="524" y="86"/>
                  </a:lnTo>
                  <a:lnTo>
                    <a:pt x="524" y="96"/>
                  </a:lnTo>
                  <a:lnTo>
                    <a:pt x="534" y="96"/>
                  </a:lnTo>
                  <a:lnTo>
                    <a:pt x="534" y="105"/>
                  </a:lnTo>
                  <a:lnTo>
                    <a:pt x="524" y="105"/>
                  </a:lnTo>
                  <a:lnTo>
                    <a:pt x="515" y="96"/>
                  </a:lnTo>
                  <a:lnTo>
                    <a:pt x="505" y="96"/>
                  </a:lnTo>
                  <a:lnTo>
                    <a:pt x="505" y="86"/>
                  </a:lnTo>
                  <a:lnTo>
                    <a:pt x="495" y="86"/>
                  </a:lnTo>
                  <a:lnTo>
                    <a:pt x="486" y="86"/>
                  </a:lnTo>
                  <a:lnTo>
                    <a:pt x="486" y="76"/>
                  </a:lnTo>
                  <a:lnTo>
                    <a:pt x="476" y="67"/>
                  </a:lnTo>
                  <a:lnTo>
                    <a:pt x="476" y="76"/>
                  </a:lnTo>
                  <a:lnTo>
                    <a:pt x="467" y="76"/>
                  </a:lnTo>
                  <a:lnTo>
                    <a:pt x="467" y="86"/>
                  </a:lnTo>
                  <a:lnTo>
                    <a:pt x="457" y="86"/>
                  </a:lnTo>
                  <a:lnTo>
                    <a:pt x="457" y="76"/>
                  </a:lnTo>
                  <a:lnTo>
                    <a:pt x="448" y="67"/>
                  </a:lnTo>
                  <a:lnTo>
                    <a:pt x="448" y="76"/>
                  </a:lnTo>
                  <a:lnTo>
                    <a:pt x="448" y="86"/>
                  </a:lnTo>
                  <a:lnTo>
                    <a:pt x="438" y="86"/>
                  </a:lnTo>
                  <a:lnTo>
                    <a:pt x="438" y="76"/>
                  </a:lnTo>
                  <a:lnTo>
                    <a:pt x="438" y="67"/>
                  </a:lnTo>
                  <a:lnTo>
                    <a:pt x="438" y="57"/>
                  </a:lnTo>
                  <a:lnTo>
                    <a:pt x="427" y="48"/>
                  </a:lnTo>
                  <a:lnTo>
                    <a:pt x="417" y="38"/>
                  </a:lnTo>
                  <a:lnTo>
                    <a:pt x="408" y="38"/>
                  </a:lnTo>
                  <a:lnTo>
                    <a:pt x="408" y="48"/>
                  </a:lnTo>
                  <a:lnTo>
                    <a:pt x="398" y="48"/>
                  </a:lnTo>
                  <a:lnTo>
                    <a:pt x="389" y="38"/>
                  </a:lnTo>
                  <a:lnTo>
                    <a:pt x="379" y="38"/>
                  </a:lnTo>
                  <a:lnTo>
                    <a:pt x="379" y="48"/>
                  </a:lnTo>
                  <a:lnTo>
                    <a:pt x="369" y="57"/>
                  </a:lnTo>
                  <a:lnTo>
                    <a:pt x="369" y="67"/>
                  </a:lnTo>
                  <a:lnTo>
                    <a:pt x="369" y="76"/>
                  </a:lnTo>
                  <a:lnTo>
                    <a:pt x="369" y="86"/>
                  </a:lnTo>
                  <a:lnTo>
                    <a:pt x="360" y="86"/>
                  </a:lnTo>
                  <a:lnTo>
                    <a:pt x="350" y="76"/>
                  </a:lnTo>
                  <a:lnTo>
                    <a:pt x="341" y="67"/>
                  </a:lnTo>
                  <a:lnTo>
                    <a:pt x="320" y="57"/>
                  </a:lnTo>
                  <a:lnTo>
                    <a:pt x="301" y="48"/>
                  </a:lnTo>
                  <a:lnTo>
                    <a:pt x="291" y="48"/>
                  </a:lnTo>
                  <a:lnTo>
                    <a:pt x="282" y="48"/>
                  </a:lnTo>
                  <a:lnTo>
                    <a:pt x="282" y="38"/>
                  </a:lnTo>
                  <a:lnTo>
                    <a:pt x="282" y="28"/>
                  </a:lnTo>
                  <a:lnTo>
                    <a:pt x="282" y="19"/>
                  </a:lnTo>
                  <a:lnTo>
                    <a:pt x="291" y="9"/>
                  </a:lnTo>
                  <a:lnTo>
                    <a:pt x="291" y="0"/>
                  </a:lnTo>
                  <a:lnTo>
                    <a:pt x="282" y="0"/>
                  </a:lnTo>
                  <a:lnTo>
                    <a:pt x="282" y="9"/>
                  </a:lnTo>
                  <a:lnTo>
                    <a:pt x="272" y="9"/>
                  </a:lnTo>
                  <a:lnTo>
                    <a:pt x="272" y="19"/>
                  </a:lnTo>
                  <a:lnTo>
                    <a:pt x="263" y="28"/>
                  </a:lnTo>
                  <a:lnTo>
                    <a:pt x="263" y="38"/>
                  </a:lnTo>
                  <a:lnTo>
                    <a:pt x="263" y="48"/>
                  </a:lnTo>
                  <a:lnTo>
                    <a:pt x="253" y="57"/>
                  </a:lnTo>
                  <a:lnTo>
                    <a:pt x="253" y="67"/>
                  </a:lnTo>
                  <a:lnTo>
                    <a:pt x="253" y="76"/>
                  </a:lnTo>
                  <a:lnTo>
                    <a:pt x="243" y="86"/>
                  </a:lnTo>
                  <a:lnTo>
                    <a:pt x="243" y="96"/>
                  </a:lnTo>
                  <a:lnTo>
                    <a:pt x="243" y="105"/>
                  </a:lnTo>
                  <a:lnTo>
                    <a:pt x="232" y="115"/>
                  </a:lnTo>
                  <a:lnTo>
                    <a:pt x="232" y="124"/>
                  </a:lnTo>
                  <a:lnTo>
                    <a:pt x="223" y="134"/>
                  </a:lnTo>
                  <a:lnTo>
                    <a:pt x="223" y="144"/>
                  </a:lnTo>
                  <a:lnTo>
                    <a:pt x="223" y="153"/>
                  </a:lnTo>
                  <a:lnTo>
                    <a:pt x="223" y="163"/>
                  </a:lnTo>
                  <a:lnTo>
                    <a:pt x="213" y="172"/>
                  </a:lnTo>
                  <a:lnTo>
                    <a:pt x="213" y="182"/>
                  </a:lnTo>
                  <a:lnTo>
                    <a:pt x="213" y="192"/>
                  </a:lnTo>
                  <a:lnTo>
                    <a:pt x="213" y="201"/>
                  </a:lnTo>
                  <a:lnTo>
                    <a:pt x="213" y="211"/>
                  </a:lnTo>
                  <a:lnTo>
                    <a:pt x="204" y="220"/>
                  </a:lnTo>
                  <a:lnTo>
                    <a:pt x="204" y="230"/>
                  </a:lnTo>
                  <a:lnTo>
                    <a:pt x="204" y="240"/>
                  </a:lnTo>
                  <a:lnTo>
                    <a:pt x="194" y="240"/>
                  </a:lnTo>
                  <a:lnTo>
                    <a:pt x="194" y="249"/>
                  </a:lnTo>
                  <a:lnTo>
                    <a:pt x="184" y="249"/>
                  </a:lnTo>
                  <a:lnTo>
                    <a:pt x="175" y="249"/>
                  </a:lnTo>
                  <a:lnTo>
                    <a:pt x="165" y="259"/>
                  </a:lnTo>
                  <a:lnTo>
                    <a:pt x="156" y="268"/>
                  </a:lnTo>
                  <a:lnTo>
                    <a:pt x="146" y="278"/>
                  </a:lnTo>
                  <a:lnTo>
                    <a:pt x="146" y="288"/>
                  </a:lnTo>
                  <a:lnTo>
                    <a:pt x="137" y="297"/>
                  </a:lnTo>
                  <a:lnTo>
                    <a:pt x="137" y="307"/>
                  </a:lnTo>
                  <a:lnTo>
                    <a:pt x="137" y="316"/>
                  </a:lnTo>
                  <a:lnTo>
                    <a:pt x="125" y="326"/>
                  </a:lnTo>
                  <a:lnTo>
                    <a:pt x="116" y="326"/>
                  </a:lnTo>
                  <a:lnTo>
                    <a:pt x="116" y="336"/>
                  </a:lnTo>
                  <a:lnTo>
                    <a:pt x="106" y="336"/>
                  </a:lnTo>
                  <a:lnTo>
                    <a:pt x="97" y="336"/>
                  </a:lnTo>
                  <a:lnTo>
                    <a:pt x="87" y="336"/>
                  </a:lnTo>
                  <a:lnTo>
                    <a:pt x="87" y="345"/>
                  </a:lnTo>
                  <a:lnTo>
                    <a:pt x="78" y="345"/>
                  </a:lnTo>
                  <a:lnTo>
                    <a:pt x="78" y="355"/>
                  </a:lnTo>
                  <a:lnTo>
                    <a:pt x="68" y="365"/>
                  </a:lnTo>
                  <a:lnTo>
                    <a:pt x="68" y="374"/>
                  </a:lnTo>
                  <a:lnTo>
                    <a:pt x="58" y="374"/>
                  </a:lnTo>
                  <a:lnTo>
                    <a:pt x="58" y="384"/>
                  </a:lnTo>
                  <a:lnTo>
                    <a:pt x="58" y="403"/>
                  </a:lnTo>
                  <a:lnTo>
                    <a:pt x="49" y="413"/>
                  </a:lnTo>
                  <a:lnTo>
                    <a:pt x="39" y="413"/>
                  </a:lnTo>
                  <a:lnTo>
                    <a:pt x="28" y="422"/>
                  </a:lnTo>
                  <a:lnTo>
                    <a:pt x="19" y="432"/>
                  </a:lnTo>
                  <a:lnTo>
                    <a:pt x="9" y="441"/>
                  </a:lnTo>
                  <a:lnTo>
                    <a:pt x="9" y="461"/>
                  </a:lnTo>
                  <a:lnTo>
                    <a:pt x="0" y="470"/>
                  </a:lnTo>
                  <a:lnTo>
                    <a:pt x="0" y="480"/>
                  </a:lnTo>
                  <a:lnTo>
                    <a:pt x="0" y="489"/>
                  </a:lnTo>
                  <a:lnTo>
                    <a:pt x="0" y="499"/>
                  </a:lnTo>
                  <a:lnTo>
                    <a:pt x="0" y="509"/>
                  </a:lnTo>
                  <a:lnTo>
                    <a:pt x="9" y="518"/>
                  </a:lnTo>
                  <a:lnTo>
                    <a:pt x="9" y="528"/>
                  </a:lnTo>
                  <a:lnTo>
                    <a:pt x="9" y="536"/>
                  </a:lnTo>
                  <a:lnTo>
                    <a:pt x="0" y="545"/>
                  </a:lnTo>
                  <a:lnTo>
                    <a:pt x="476" y="355"/>
                  </a:lnTo>
                  <a:lnTo>
                    <a:pt x="486" y="355"/>
                  </a:lnTo>
                  <a:lnTo>
                    <a:pt x="495" y="355"/>
                  </a:lnTo>
                  <a:lnTo>
                    <a:pt x="505" y="355"/>
                  </a:lnTo>
                  <a:lnTo>
                    <a:pt x="515" y="355"/>
                  </a:lnTo>
                  <a:lnTo>
                    <a:pt x="534" y="355"/>
                  </a:lnTo>
                  <a:lnTo>
                    <a:pt x="545" y="355"/>
                  </a:lnTo>
                  <a:lnTo>
                    <a:pt x="554" y="355"/>
                  </a:lnTo>
                  <a:lnTo>
                    <a:pt x="564" y="355"/>
                  </a:lnTo>
                  <a:lnTo>
                    <a:pt x="564" y="316"/>
                  </a:lnTo>
                  <a:lnTo>
                    <a:pt x="554" y="307"/>
                  </a:lnTo>
                  <a:lnTo>
                    <a:pt x="554" y="297"/>
                  </a:lnTo>
                  <a:lnTo>
                    <a:pt x="476" y="297"/>
                  </a:lnTo>
                  <a:lnTo>
                    <a:pt x="476" y="307"/>
                  </a:lnTo>
                  <a:lnTo>
                    <a:pt x="476" y="316"/>
                  </a:lnTo>
                  <a:lnTo>
                    <a:pt x="467" y="326"/>
                  </a:lnTo>
                  <a:lnTo>
                    <a:pt x="476" y="355"/>
                  </a:lnTo>
                  <a:lnTo>
                    <a:pt x="0" y="545"/>
                  </a:lnTo>
                </a:path>
              </a:pathLst>
            </a:custGeom>
            <a:solidFill>
              <a:srgbClr val="ffe2c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64440" bIns="644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9393120" y="5148000"/>
              <a:ext cx="1243080" cy="1162080"/>
            </a:xfrm>
            <a:custGeom>
              <a:avLst/>
              <a:gdLst/>
              <a:ahLst/>
              <a:rect l="l" t="t" r="r" b="b"/>
              <a:pathLst>
                <a:path w="701" h="691">
                  <a:moveTo>
                    <a:pt x="0" y="545"/>
                  </a:moveTo>
                  <a:lnTo>
                    <a:pt x="0" y="555"/>
                  </a:lnTo>
                  <a:lnTo>
                    <a:pt x="0" y="565"/>
                  </a:lnTo>
                  <a:lnTo>
                    <a:pt x="9" y="565"/>
                  </a:lnTo>
                  <a:lnTo>
                    <a:pt x="19" y="565"/>
                  </a:lnTo>
                  <a:lnTo>
                    <a:pt x="28" y="574"/>
                  </a:lnTo>
                  <a:lnTo>
                    <a:pt x="28" y="584"/>
                  </a:lnTo>
                  <a:lnTo>
                    <a:pt x="28" y="593"/>
                  </a:lnTo>
                  <a:lnTo>
                    <a:pt x="19" y="593"/>
                  </a:lnTo>
                  <a:lnTo>
                    <a:pt x="19" y="603"/>
                  </a:lnTo>
                  <a:lnTo>
                    <a:pt x="28" y="603"/>
                  </a:lnTo>
                  <a:lnTo>
                    <a:pt x="39" y="603"/>
                  </a:lnTo>
                  <a:lnTo>
                    <a:pt x="49" y="603"/>
                  </a:lnTo>
                  <a:lnTo>
                    <a:pt x="58" y="603"/>
                  </a:lnTo>
                  <a:lnTo>
                    <a:pt x="68" y="613"/>
                  </a:lnTo>
                  <a:lnTo>
                    <a:pt x="68" y="622"/>
                  </a:lnTo>
                  <a:lnTo>
                    <a:pt x="78" y="622"/>
                  </a:lnTo>
                  <a:lnTo>
                    <a:pt x="87" y="622"/>
                  </a:lnTo>
                  <a:lnTo>
                    <a:pt x="97" y="632"/>
                  </a:lnTo>
                  <a:lnTo>
                    <a:pt x="106" y="641"/>
                  </a:lnTo>
                  <a:lnTo>
                    <a:pt x="116" y="641"/>
                  </a:lnTo>
                  <a:lnTo>
                    <a:pt x="125" y="641"/>
                  </a:lnTo>
                  <a:lnTo>
                    <a:pt x="125" y="651"/>
                  </a:lnTo>
                  <a:lnTo>
                    <a:pt x="137" y="651"/>
                  </a:lnTo>
                  <a:lnTo>
                    <a:pt x="146" y="651"/>
                  </a:lnTo>
                  <a:lnTo>
                    <a:pt x="156" y="651"/>
                  </a:lnTo>
                  <a:lnTo>
                    <a:pt x="165" y="661"/>
                  </a:lnTo>
                  <a:lnTo>
                    <a:pt x="175" y="661"/>
                  </a:lnTo>
                  <a:lnTo>
                    <a:pt x="175" y="670"/>
                  </a:lnTo>
                  <a:lnTo>
                    <a:pt x="184" y="670"/>
                  </a:lnTo>
                  <a:lnTo>
                    <a:pt x="194" y="670"/>
                  </a:lnTo>
                  <a:lnTo>
                    <a:pt x="204" y="680"/>
                  </a:lnTo>
                  <a:lnTo>
                    <a:pt x="213" y="690"/>
                  </a:lnTo>
                  <a:lnTo>
                    <a:pt x="223" y="690"/>
                  </a:lnTo>
                  <a:lnTo>
                    <a:pt x="223" y="680"/>
                  </a:lnTo>
                  <a:lnTo>
                    <a:pt x="223" y="670"/>
                  </a:lnTo>
                  <a:lnTo>
                    <a:pt x="223" y="661"/>
                  </a:lnTo>
                  <a:lnTo>
                    <a:pt x="232" y="661"/>
                  </a:lnTo>
                  <a:lnTo>
                    <a:pt x="253" y="651"/>
                  </a:lnTo>
                  <a:lnTo>
                    <a:pt x="253" y="641"/>
                  </a:lnTo>
                  <a:lnTo>
                    <a:pt x="253" y="632"/>
                  </a:lnTo>
                  <a:lnTo>
                    <a:pt x="263" y="622"/>
                  </a:lnTo>
                  <a:lnTo>
                    <a:pt x="272" y="622"/>
                  </a:lnTo>
                  <a:lnTo>
                    <a:pt x="282" y="613"/>
                  </a:lnTo>
                  <a:lnTo>
                    <a:pt x="291" y="613"/>
                  </a:lnTo>
                  <a:lnTo>
                    <a:pt x="301" y="603"/>
                  </a:lnTo>
                  <a:lnTo>
                    <a:pt x="310" y="603"/>
                  </a:lnTo>
                  <a:lnTo>
                    <a:pt x="320" y="603"/>
                  </a:lnTo>
                  <a:lnTo>
                    <a:pt x="330" y="603"/>
                  </a:lnTo>
                  <a:lnTo>
                    <a:pt x="341" y="593"/>
                  </a:lnTo>
                  <a:lnTo>
                    <a:pt x="350" y="593"/>
                  </a:lnTo>
                  <a:lnTo>
                    <a:pt x="360" y="603"/>
                  </a:lnTo>
                  <a:lnTo>
                    <a:pt x="369" y="603"/>
                  </a:lnTo>
                  <a:lnTo>
                    <a:pt x="379" y="593"/>
                  </a:lnTo>
                  <a:lnTo>
                    <a:pt x="389" y="584"/>
                  </a:lnTo>
                  <a:lnTo>
                    <a:pt x="398" y="584"/>
                  </a:lnTo>
                  <a:lnTo>
                    <a:pt x="408" y="584"/>
                  </a:lnTo>
                  <a:lnTo>
                    <a:pt x="417" y="584"/>
                  </a:lnTo>
                  <a:lnTo>
                    <a:pt x="438" y="584"/>
                  </a:lnTo>
                  <a:lnTo>
                    <a:pt x="448" y="584"/>
                  </a:lnTo>
                  <a:lnTo>
                    <a:pt x="457" y="584"/>
                  </a:lnTo>
                  <a:lnTo>
                    <a:pt x="467" y="574"/>
                  </a:lnTo>
                  <a:lnTo>
                    <a:pt x="476" y="584"/>
                  </a:lnTo>
                  <a:lnTo>
                    <a:pt x="486" y="584"/>
                  </a:lnTo>
                  <a:lnTo>
                    <a:pt x="495" y="593"/>
                  </a:lnTo>
                  <a:lnTo>
                    <a:pt x="505" y="593"/>
                  </a:lnTo>
                  <a:lnTo>
                    <a:pt x="515" y="593"/>
                  </a:lnTo>
                  <a:lnTo>
                    <a:pt x="524" y="584"/>
                  </a:lnTo>
                  <a:lnTo>
                    <a:pt x="524" y="574"/>
                  </a:lnTo>
                  <a:lnTo>
                    <a:pt x="534" y="565"/>
                  </a:lnTo>
                  <a:lnTo>
                    <a:pt x="545" y="565"/>
                  </a:lnTo>
                  <a:lnTo>
                    <a:pt x="554" y="555"/>
                  </a:lnTo>
                  <a:lnTo>
                    <a:pt x="564" y="555"/>
                  </a:lnTo>
                  <a:lnTo>
                    <a:pt x="564" y="545"/>
                  </a:lnTo>
                  <a:lnTo>
                    <a:pt x="564" y="536"/>
                  </a:lnTo>
                  <a:lnTo>
                    <a:pt x="554" y="536"/>
                  </a:lnTo>
                  <a:lnTo>
                    <a:pt x="554" y="528"/>
                  </a:lnTo>
                  <a:lnTo>
                    <a:pt x="564" y="518"/>
                  </a:lnTo>
                  <a:lnTo>
                    <a:pt x="564" y="509"/>
                  </a:lnTo>
                  <a:lnTo>
                    <a:pt x="564" y="499"/>
                  </a:lnTo>
                  <a:lnTo>
                    <a:pt x="554" y="499"/>
                  </a:lnTo>
                  <a:lnTo>
                    <a:pt x="545" y="499"/>
                  </a:lnTo>
                  <a:lnTo>
                    <a:pt x="545" y="489"/>
                  </a:lnTo>
                  <a:lnTo>
                    <a:pt x="534" y="489"/>
                  </a:lnTo>
                  <a:lnTo>
                    <a:pt x="545" y="480"/>
                  </a:lnTo>
                  <a:lnTo>
                    <a:pt x="554" y="480"/>
                  </a:lnTo>
                  <a:lnTo>
                    <a:pt x="554" y="470"/>
                  </a:lnTo>
                  <a:lnTo>
                    <a:pt x="564" y="470"/>
                  </a:lnTo>
                  <a:lnTo>
                    <a:pt x="564" y="461"/>
                  </a:lnTo>
                  <a:lnTo>
                    <a:pt x="574" y="461"/>
                  </a:lnTo>
                  <a:lnTo>
                    <a:pt x="574" y="451"/>
                  </a:lnTo>
                  <a:lnTo>
                    <a:pt x="574" y="441"/>
                  </a:lnTo>
                  <a:lnTo>
                    <a:pt x="574" y="432"/>
                  </a:lnTo>
                  <a:lnTo>
                    <a:pt x="564" y="422"/>
                  </a:lnTo>
                  <a:lnTo>
                    <a:pt x="564" y="413"/>
                  </a:lnTo>
                  <a:lnTo>
                    <a:pt x="554" y="413"/>
                  </a:lnTo>
                  <a:lnTo>
                    <a:pt x="554" y="403"/>
                  </a:lnTo>
                  <a:lnTo>
                    <a:pt x="545" y="403"/>
                  </a:lnTo>
                  <a:lnTo>
                    <a:pt x="545" y="393"/>
                  </a:lnTo>
                  <a:lnTo>
                    <a:pt x="554" y="393"/>
                  </a:lnTo>
                  <a:lnTo>
                    <a:pt x="554" y="384"/>
                  </a:lnTo>
                  <a:lnTo>
                    <a:pt x="554" y="374"/>
                  </a:lnTo>
                  <a:lnTo>
                    <a:pt x="564" y="374"/>
                  </a:lnTo>
                  <a:lnTo>
                    <a:pt x="564" y="365"/>
                  </a:lnTo>
                  <a:lnTo>
                    <a:pt x="564" y="355"/>
                  </a:lnTo>
                  <a:lnTo>
                    <a:pt x="564" y="345"/>
                  </a:lnTo>
                  <a:lnTo>
                    <a:pt x="574" y="345"/>
                  </a:lnTo>
                  <a:lnTo>
                    <a:pt x="583" y="345"/>
                  </a:lnTo>
                  <a:lnTo>
                    <a:pt x="593" y="345"/>
                  </a:lnTo>
                  <a:lnTo>
                    <a:pt x="602" y="345"/>
                  </a:lnTo>
                  <a:lnTo>
                    <a:pt x="612" y="336"/>
                  </a:lnTo>
                  <a:lnTo>
                    <a:pt x="612" y="326"/>
                  </a:lnTo>
                  <a:lnTo>
                    <a:pt x="602" y="326"/>
                  </a:lnTo>
                  <a:lnTo>
                    <a:pt x="602" y="316"/>
                  </a:lnTo>
                  <a:lnTo>
                    <a:pt x="602" y="307"/>
                  </a:lnTo>
                  <a:lnTo>
                    <a:pt x="602" y="297"/>
                  </a:lnTo>
                  <a:lnTo>
                    <a:pt x="602" y="288"/>
                  </a:lnTo>
                  <a:lnTo>
                    <a:pt x="602" y="278"/>
                  </a:lnTo>
                  <a:lnTo>
                    <a:pt x="602" y="268"/>
                  </a:lnTo>
                  <a:lnTo>
                    <a:pt x="602" y="259"/>
                  </a:lnTo>
                  <a:lnTo>
                    <a:pt x="612" y="259"/>
                  </a:lnTo>
                  <a:lnTo>
                    <a:pt x="621" y="259"/>
                  </a:lnTo>
                  <a:lnTo>
                    <a:pt x="631" y="259"/>
                  </a:lnTo>
                  <a:lnTo>
                    <a:pt x="631" y="249"/>
                  </a:lnTo>
                  <a:lnTo>
                    <a:pt x="631" y="240"/>
                  </a:lnTo>
                  <a:lnTo>
                    <a:pt x="631" y="230"/>
                  </a:lnTo>
                  <a:lnTo>
                    <a:pt x="642" y="230"/>
                  </a:lnTo>
                  <a:lnTo>
                    <a:pt x="652" y="230"/>
                  </a:lnTo>
                  <a:lnTo>
                    <a:pt x="661" y="240"/>
                  </a:lnTo>
                  <a:lnTo>
                    <a:pt x="671" y="240"/>
                  </a:lnTo>
                  <a:lnTo>
                    <a:pt x="671" y="249"/>
                  </a:lnTo>
                  <a:lnTo>
                    <a:pt x="680" y="240"/>
                  </a:lnTo>
                  <a:lnTo>
                    <a:pt x="690" y="240"/>
                  </a:lnTo>
                  <a:lnTo>
                    <a:pt x="690" y="230"/>
                  </a:lnTo>
                  <a:lnTo>
                    <a:pt x="700" y="220"/>
                  </a:lnTo>
                  <a:lnTo>
                    <a:pt x="700" y="211"/>
                  </a:lnTo>
                  <a:lnTo>
                    <a:pt x="690" y="211"/>
                  </a:lnTo>
                  <a:lnTo>
                    <a:pt x="690" y="201"/>
                  </a:lnTo>
                  <a:lnTo>
                    <a:pt x="700" y="192"/>
                  </a:lnTo>
                  <a:lnTo>
                    <a:pt x="690" y="192"/>
                  </a:lnTo>
                  <a:lnTo>
                    <a:pt x="690" y="182"/>
                  </a:lnTo>
                  <a:lnTo>
                    <a:pt x="680" y="172"/>
                  </a:lnTo>
                  <a:lnTo>
                    <a:pt x="671" y="172"/>
                  </a:lnTo>
                  <a:lnTo>
                    <a:pt x="671" y="153"/>
                  </a:lnTo>
                  <a:lnTo>
                    <a:pt x="661" y="144"/>
                  </a:lnTo>
                  <a:lnTo>
                    <a:pt x="661" y="134"/>
                  </a:lnTo>
                  <a:lnTo>
                    <a:pt x="661" y="124"/>
                  </a:lnTo>
                  <a:lnTo>
                    <a:pt x="661" y="115"/>
                  </a:lnTo>
                  <a:lnTo>
                    <a:pt x="671" y="105"/>
                  </a:lnTo>
                  <a:lnTo>
                    <a:pt x="671" y="96"/>
                  </a:lnTo>
                  <a:lnTo>
                    <a:pt x="680" y="96"/>
                  </a:lnTo>
                  <a:lnTo>
                    <a:pt x="680" y="86"/>
                  </a:lnTo>
                  <a:lnTo>
                    <a:pt x="680" y="76"/>
                  </a:lnTo>
                  <a:lnTo>
                    <a:pt x="671" y="76"/>
                  </a:lnTo>
                  <a:lnTo>
                    <a:pt x="671" y="67"/>
                  </a:lnTo>
                  <a:lnTo>
                    <a:pt x="680" y="57"/>
                  </a:lnTo>
                  <a:lnTo>
                    <a:pt x="680" y="48"/>
                  </a:lnTo>
                  <a:lnTo>
                    <a:pt x="671" y="48"/>
                  </a:lnTo>
                  <a:lnTo>
                    <a:pt x="661" y="57"/>
                  </a:lnTo>
                  <a:lnTo>
                    <a:pt x="661" y="48"/>
                  </a:lnTo>
                  <a:lnTo>
                    <a:pt x="652" y="48"/>
                  </a:lnTo>
                  <a:lnTo>
                    <a:pt x="642" y="48"/>
                  </a:lnTo>
                  <a:lnTo>
                    <a:pt x="631" y="48"/>
                  </a:lnTo>
                  <a:lnTo>
                    <a:pt x="631" y="57"/>
                  </a:lnTo>
                  <a:lnTo>
                    <a:pt x="621" y="57"/>
                  </a:lnTo>
                  <a:lnTo>
                    <a:pt x="612" y="57"/>
                  </a:lnTo>
                  <a:lnTo>
                    <a:pt x="602" y="57"/>
                  </a:lnTo>
                  <a:lnTo>
                    <a:pt x="602" y="67"/>
                  </a:lnTo>
                  <a:lnTo>
                    <a:pt x="593" y="67"/>
                  </a:lnTo>
                  <a:lnTo>
                    <a:pt x="583" y="67"/>
                  </a:lnTo>
                  <a:lnTo>
                    <a:pt x="574" y="67"/>
                  </a:lnTo>
                  <a:lnTo>
                    <a:pt x="574" y="76"/>
                  </a:lnTo>
                  <a:lnTo>
                    <a:pt x="564" y="76"/>
                  </a:lnTo>
                  <a:lnTo>
                    <a:pt x="554" y="76"/>
                  </a:lnTo>
                  <a:lnTo>
                    <a:pt x="545" y="76"/>
                  </a:lnTo>
                  <a:lnTo>
                    <a:pt x="545" y="86"/>
                  </a:lnTo>
                  <a:lnTo>
                    <a:pt x="545" y="76"/>
                  </a:lnTo>
                  <a:lnTo>
                    <a:pt x="534" y="76"/>
                  </a:lnTo>
                  <a:lnTo>
                    <a:pt x="534" y="67"/>
                  </a:lnTo>
                  <a:lnTo>
                    <a:pt x="534" y="76"/>
                  </a:lnTo>
                  <a:lnTo>
                    <a:pt x="524" y="76"/>
                  </a:lnTo>
                  <a:lnTo>
                    <a:pt x="524" y="86"/>
                  </a:lnTo>
                  <a:lnTo>
                    <a:pt x="524" y="96"/>
                  </a:lnTo>
                  <a:lnTo>
                    <a:pt x="534" y="96"/>
                  </a:lnTo>
                  <a:lnTo>
                    <a:pt x="534" y="105"/>
                  </a:lnTo>
                  <a:lnTo>
                    <a:pt x="524" y="105"/>
                  </a:lnTo>
                  <a:lnTo>
                    <a:pt x="515" y="96"/>
                  </a:lnTo>
                  <a:lnTo>
                    <a:pt x="505" y="96"/>
                  </a:lnTo>
                  <a:lnTo>
                    <a:pt x="505" y="86"/>
                  </a:lnTo>
                  <a:lnTo>
                    <a:pt x="495" y="86"/>
                  </a:lnTo>
                  <a:lnTo>
                    <a:pt x="486" y="86"/>
                  </a:lnTo>
                  <a:lnTo>
                    <a:pt x="486" y="76"/>
                  </a:lnTo>
                  <a:lnTo>
                    <a:pt x="476" y="67"/>
                  </a:lnTo>
                  <a:lnTo>
                    <a:pt x="476" y="76"/>
                  </a:lnTo>
                  <a:lnTo>
                    <a:pt x="467" y="76"/>
                  </a:lnTo>
                  <a:lnTo>
                    <a:pt x="467" y="86"/>
                  </a:lnTo>
                  <a:lnTo>
                    <a:pt x="457" y="86"/>
                  </a:lnTo>
                  <a:lnTo>
                    <a:pt x="457" y="76"/>
                  </a:lnTo>
                  <a:lnTo>
                    <a:pt x="448" y="67"/>
                  </a:lnTo>
                  <a:lnTo>
                    <a:pt x="448" y="76"/>
                  </a:lnTo>
                  <a:lnTo>
                    <a:pt x="448" y="86"/>
                  </a:lnTo>
                  <a:lnTo>
                    <a:pt x="438" y="86"/>
                  </a:lnTo>
                  <a:lnTo>
                    <a:pt x="438" y="76"/>
                  </a:lnTo>
                  <a:lnTo>
                    <a:pt x="438" y="67"/>
                  </a:lnTo>
                  <a:lnTo>
                    <a:pt x="438" y="57"/>
                  </a:lnTo>
                  <a:lnTo>
                    <a:pt x="427" y="48"/>
                  </a:lnTo>
                  <a:lnTo>
                    <a:pt x="417" y="38"/>
                  </a:lnTo>
                  <a:lnTo>
                    <a:pt x="408" y="38"/>
                  </a:lnTo>
                  <a:lnTo>
                    <a:pt x="408" y="48"/>
                  </a:lnTo>
                  <a:lnTo>
                    <a:pt x="398" y="48"/>
                  </a:lnTo>
                  <a:lnTo>
                    <a:pt x="389" y="38"/>
                  </a:lnTo>
                  <a:lnTo>
                    <a:pt x="379" y="38"/>
                  </a:lnTo>
                  <a:lnTo>
                    <a:pt x="379" y="48"/>
                  </a:lnTo>
                  <a:lnTo>
                    <a:pt x="369" y="57"/>
                  </a:lnTo>
                  <a:lnTo>
                    <a:pt x="369" y="67"/>
                  </a:lnTo>
                  <a:lnTo>
                    <a:pt x="369" y="76"/>
                  </a:lnTo>
                  <a:lnTo>
                    <a:pt x="369" y="86"/>
                  </a:lnTo>
                  <a:lnTo>
                    <a:pt x="360" y="86"/>
                  </a:lnTo>
                  <a:lnTo>
                    <a:pt x="350" y="76"/>
                  </a:lnTo>
                  <a:lnTo>
                    <a:pt x="341" y="67"/>
                  </a:lnTo>
                  <a:lnTo>
                    <a:pt x="320" y="57"/>
                  </a:lnTo>
                  <a:lnTo>
                    <a:pt x="301" y="48"/>
                  </a:lnTo>
                  <a:lnTo>
                    <a:pt x="291" y="48"/>
                  </a:lnTo>
                  <a:lnTo>
                    <a:pt x="282" y="48"/>
                  </a:lnTo>
                  <a:lnTo>
                    <a:pt x="282" y="38"/>
                  </a:lnTo>
                  <a:lnTo>
                    <a:pt x="282" y="28"/>
                  </a:lnTo>
                  <a:lnTo>
                    <a:pt x="282" y="19"/>
                  </a:lnTo>
                  <a:lnTo>
                    <a:pt x="291" y="9"/>
                  </a:lnTo>
                  <a:lnTo>
                    <a:pt x="291" y="0"/>
                  </a:lnTo>
                  <a:lnTo>
                    <a:pt x="282" y="0"/>
                  </a:lnTo>
                  <a:lnTo>
                    <a:pt x="282" y="9"/>
                  </a:lnTo>
                  <a:lnTo>
                    <a:pt x="272" y="9"/>
                  </a:lnTo>
                  <a:lnTo>
                    <a:pt x="272" y="19"/>
                  </a:lnTo>
                  <a:lnTo>
                    <a:pt x="263" y="28"/>
                  </a:lnTo>
                  <a:lnTo>
                    <a:pt x="263" y="38"/>
                  </a:lnTo>
                  <a:lnTo>
                    <a:pt x="263" y="48"/>
                  </a:lnTo>
                  <a:lnTo>
                    <a:pt x="253" y="57"/>
                  </a:lnTo>
                  <a:lnTo>
                    <a:pt x="253" y="67"/>
                  </a:lnTo>
                  <a:lnTo>
                    <a:pt x="253" y="76"/>
                  </a:lnTo>
                  <a:lnTo>
                    <a:pt x="243" y="86"/>
                  </a:lnTo>
                  <a:lnTo>
                    <a:pt x="243" y="96"/>
                  </a:lnTo>
                  <a:lnTo>
                    <a:pt x="243" y="105"/>
                  </a:lnTo>
                  <a:lnTo>
                    <a:pt x="232" y="115"/>
                  </a:lnTo>
                  <a:lnTo>
                    <a:pt x="232" y="124"/>
                  </a:lnTo>
                  <a:lnTo>
                    <a:pt x="223" y="134"/>
                  </a:lnTo>
                  <a:lnTo>
                    <a:pt x="223" y="144"/>
                  </a:lnTo>
                  <a:lnTo>
                    <a:pt x="223" y="153"/>
                  </a:lnTo>
                  <a:lnTo>
                    <a:pt x="223" y="163"/>
                  </a:lnTo>
                  <a:lnTo>
                    <a:pt x="213" y="172"/>
                  </a:lnTo>
                  <a:lnTo>
                    <a:pt x="213" y="182"/>
                  </a:lnTo>
                  <a:lnTo>
                    <a:pt x="213" y="192"/>
                  </a:lnTo>
                  <a:lnTo>
                    <a:pt x="213" y="201"/>
                  </a:lnTo>
                  <a:lnTo>
                    <a:pt x="213" y="211"/>
                  </a:lnTo>
                  <a:lnTo>
                    <a:pt x="204" y="220"/>
                  </a:lnTo>
                  <a:lnTo>
                    <a:pt x="204" y="230"/>
                  </a:lnTo>
                  <a:lnTo>
                    <a:pt x="204" y="240"/>
                  </a:lnTo>
                  <a:lnTo>
                    <a:pt x="194" y="240"/>
                  </a:lnTo>
                  <a:lnTo>
                    <a:pt x="194" y="249"/>
                  </a:lnTo>
                  <a:lnTo>
                    <a:pt x="184" y="249"/>
                  </a:lnTo>
                  <a:lnTo>
                    <a:pt x="175" y="249"/>
                  </a:lnTo>
                  <a:lnTo>
                    <a:pt x="165" y="259"/>
                  </a:lnTo>
                  <a:lnTo>
                    <a:pt x="156" y="268"/>
                  </a:lnTo>
                  <a:lnTo>
                    <a:pt x="146" y="278"/>
                  </a:lnTo>
                  <a:lnTo>
                    <a:pt x="146" y="288"/>
                  </a:lnTo>
                  <a:lnTo>
                    <a:pt x="137" y="297"/>
                  </a:lnTo>
                  <a:lnTo>
                    <a:pt x="137" y="307"/>
                  </a:lnTo>
                  <a:lnTo>
                    <a:pt x="137" y="316"/>
                  </a:lnTo>
                  <a:lnTo>
                    <a:pt x="125" y="326"/>
                  </a:lnTo>
                  <a:lnTo>
                    <a:pt x="116" y="326"/>
                  </a:lnTo>
                  <a:lnTo>
                    <a:pt x="116" y="336"/>
                  </a:lnTo>
                  <a:lnTo>
                    <a:pt x="106" y="336"/>
                  </a:lnTo>
                  <a:lnTo>
                    <a:pt x="97" y="336"/>
                  </a:lnTo>
                  <a:lnTo>
                    <a:pt x="87" y="336"/>
                  </a:lnTo>
                  <a:lnTo>
                    <a:pt x="87" y="345"/>
                  </a:lnTo>
                  <a:lnTo>
                    <a:pt x="78" y="345"/>
                  </a:lnTo>
                  <a:lnTo>
                    <a:pt x="78" y="355"/>
                  </a:lnTo>
                  <a:lnTo>
                    <a:pt x="68" y="365"/>
                  </a:lnTo>
                  <a:lnTo>
                    <a:pt x="68" y="374"/>
                  </a:lnTo>
                  <a:lnTo>
                    <a:pt x="58" y="374"/>
                  </a:lnTo>
                  <a:lnTo>
                    <a:pt x="58" y="384"/>
                  </a:lnTo>
                  <a:lnTo>
                    <a:pt x="58" y="403"/>
                  </a:lnTo>
                  <a:lnTo>
                    <a:pt x="49" y="413"/>
                  </a:lnTo>
                  <a:lnTo>
                    <a:pt x="39" y="413"/>
                  </a:lnTo>
                  <a:lnTo>
                    <a:pt x="28" y="422"/>
                  </a:lnTo>
                  <a:lnTo>
                    <a:pt x="19" y="432"/>
                  </a:lnTo>
                  <a:lnTo>
                    <a:pt x="9" y="441"/>
                  </a:lnTo>
                  <a:lnTo>
                    <a:pt x="9" y="461"/>
                  </a:lnTo>
                  <a:lnTo>
                    <a:pt x="0" y="470"/>
                  </a:lnTo>
                  <a:lnTo>
                    <a:pt x="0" y="480"/>
                  </a:lnTo>
                  <a:lnTo>
                    <a:pt x="0" y="489"/>
                  </a:lnTo>
                  <a:lnTo>
                    <a:pt x="0" y="499"/>
                  </a:lnTo>
                  <a:lnTo>
                    <a:pt x="0" y="509"/>
                  </a:lnTo>
                  <a:lnTo>
                    <a:pt x="9" y="518"/>
                  </a:lnTo>
                  <a:lnTo>
                    <a:pt x="9" y="528"/>
                  </a:lnTo>
                  <a:lnTo>
                    <a:pt x="9" y="536"/>
                  </a:lnTo>
                  <a:lnTo>
                    <a:pt x="0" y="545"/>
                  </a:lnTo>
                </a:path>
              </a:pathLst>
            </a:custGeom>
            <a:solidFill>
              <a:srgbClr val="3366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64440" bIns="644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10221840" y="5648040"/>
              <a:ext cx="176400" cy="100080"/>
            </a:xfrm>
            <a:custGeom>
              <a:avLst/>
              <a:gdLst/>
              <a:ahLst/>
              <a:rect l="l" t="t" r="r" b="b"/>
              <a:pathLst>
                <a:path w="99" h="59">
                  <a:moveTo>
                    <a:pt x="9" y="58"/>
                  </a:moveTo>
                  <a:lnTo>
                    <a:pt x="19" y="58"/>
                  </a:lnTo>
                  <a:lnTo>
                    <a:pt x="28" y="58"/>
                  </a:lnTo>
                  <a:lnTo>
                    <a:pt x="38" y="58"/>
                  </a:lnTo>
                  <a:lnTo>
                    <a:pt x="48" y="58"/>
                  </a:lnTo>
                  <a:lnTo>
                    <a:pt x="67" y="58"/>
                  </a:lnTo>
                  <a:lnTo>
                    <a:pt x="78" y="58"/>
                  </a:lnTo>
                  <a:lnTo>
                    <a:pt x="88" y="58"/>
                  </a:lnTo>
                  <a:lnTo>
                    <a:pt x="98" y="58"/>
                  </a:lnTo>
                  <a:lnTo>
                    <a:pt x="98" y="19"/>
                  </a:lnTo>
                  <a:lnTo>
                    <a:pt x="88" y="9"/>
                  </a:lnTo>
                  <a:lnTo>
                    <a:pt x="88" y="0"/>
                  </a:lnTo>
                  <a:lnTo>
                    <a:pt x="9" y="0"/>
                  </a:lnTo>
                  <a:lnTo>
                    <a:pt x="9" y="9"/>
                  </a:lnTo>
                  <a:lnTo>
                    <a:pt x="9" y="19"/>
                  </a:lnTo>
                  <a:lnTo>
                    <a:pt x="0" y="29"/>
                  </a:lnTo>
                  <a:lnTo>
                    <a:pt x="9" y="58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35640" bIns="356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10150560" y="3289320"/>
              <a:ext cx="1177920" cy="1504800"/>
            </a:xfrm>
            <a:custGeom>
              <a:avLst/>
              <a:gdLst/>
              <a:ahLst/>
              <a:rect l="l" t="t" r="r" b="b"/>
              <a:pathLst>
                <a:path w="664" h="893">
                  <a:moveTo>
                    <a:pt x="273" y="892"/>
                  </a:moveTo>
                  <a:lnTo>
                    <a:pt x="263" y="892"/>
                  </a:lnTo>
                  <a:lnTo>
                    <a:pt x="254" y="892"/>
                  </a:lnTo>
                  <a:lnTo>
                    <a:pt x="244" y="882"/>
                  </a:lnTo>
                  <a:lnTo>
                    <a:pt x="234" y="882"/>
                  </a:lnTo>
                  <a:lnTo>
                    <a:pt x="225" y="872"/>
                  </a:lnTo>
                  <a:lnTo>
                    <a:pt x="215" y="863"/>
                  </a:lnTo>
                  <a:lnTo>
                    <a:pt x="215" y="853"/>
                  </a:lnTo>
                  <a:lnTo>
                    <a:pt x="204" y="843"/>
                  </a:lnTo>
                  <a:lnTo>
                    <a:pt x="194" y="843"/>
                  </a:lnTo>
                  <a:lnTo>
                    <a:pt x="204" y="834"/>
                  </a:lnTo>
                  <a:lnTo>
                    <a:pt x="215" y="824"/>
                  </a:lnTo>
                  <a:lnTo>
                    <a:pt x="204" y="815"/>
                  </a:lnTo>
                  <a:lnTo>
                    <a:pt x="194" y="815"/>
                  </a:lnTo>
                  <a:lnTo>
                    <a:pt x="185" y="805"/>
                  </a:lnTo>
                  <a:lnTo>
                    <a:pt x="185" y="795"/>
                  </a:lnTo>
                  <a:lnTo>
                    <a:pt x="175" y="786"/>
                  </a:lnTo>
                  <a:lnTo>
                    <a:pt x="175" y="776"/>
                  </a:lnTo>
                  <a:lnTo>
                    <a:pt x="166" y="776"/>
                  </a:lnTo>
                  <a:lnTo>
                    <a:pt x="156" y="767"/>
                  </a:lnTo>
                  <a:lnTo>
                    <a:pt x="166" y="767"/>
                  </a:lnTo>
                  <a:lnTo>
                    <a:pt x="166" y="757"/>
                  </a:lnTo>
                  <a:lnTo>
                    <a:pt x="175" y="747"/>
                  </a:lnTo>
                  <a:lnTo>
                    <a:pt x="175" y="738"/>
                  </a:lnTo>
                  <a:lnTo>
                    <a:pt x="175" y="728"/>
                  </a:lnTo>
                  <a:lnTo>
                    <a:pt x="185" y="719"/>
                  </a:lnTo>
                  <a:lnTo>
                    <a:pt x="194" y="709"/>
                  </a:lnTo>
                  <a:lnTo>
                    <a:pt x="204" y="719"/>
                  </a:lnTo>
                  <a:lnTo>
                    <a:pt x="215" y="709"/>
                  </a:lnTo>
                  <a:lnTo>
                    <a:pt x="215" y="690"/>
                  </a:lnTo>
                  <a:lnTo>
                    <a:pt x="215" y="680"/>
                  </a:lnTo>
                  <a:lnTo>
                    <a:pt x="215" y="671"/>
                  </a:lnTo>
                  <a:lnTo>
                    <a:pt x="204" y="661"/>
                  </a:lnTo>
                  <a:lnTo>
                    <a:pt x="194" y="661"/>
                  </a:lnTo>
                  <a:lnTo>
                    <a:pt x="185" y="661"/>
                  </a:lnTo>
                  <a:lnTo>
                    <a:pt x="175" y="671"/>
                  </a:lnTo>
                  <a:lnTo>
                    <a:pt x="166" y="671"/>
                  </a:lnTo>
                  <a:lnTo>
                    <a:pt x="156" y="671"/>
                  </a:lnTo>
                  <a:lnTo>
                    <a:pt x="156" y="661"/>
                  </a:lnTo>
                  <a:lnTo>
                    <a:pt x="146" y="651"/>
                  </a:lnTo>
                  <a:lnTo>
                    <a:pt x="137" y="642"/>
                  </a:lnTo>
                  <a:lnTo>
                    <a:pt x="137" y="632"/>
                  </a:lnTo>
                  <a:lnTo>
                    <a:pt x="127" y="632"/>
                  </a:lnTo>
                  <a:lnTo>
                    <a:pt x="127" y="622"/>
                  </a:lnTo>
                  <a:lnTo>
                    <a:pt x="118" y="622"/>
                  </a:lnTo>
                  <a:lnTo>
                    <a:pt x="107" y="613"/>
                  </a:lnTo>
                  <a:lnTo>
                    <a:pt x="118" y="613"/>
                  </a:lnTo>
                  <a:lnTo>
                    <a:pt x="118" y="603"/>
                  </a:lnTo>
                  <a:lnTo>
                    <a:pt x="107" y="603"/>
                  </a:lnTo>
                  <a:lnTo>
                    <a:pt x="97" y="594"/>
                  </a:lnTo>
                  <a:lnTo>
                    <a:pt x="97" y="584"/>
                  </a:lnTo>
                  <a:lnTo>
                    <a:pt x="107" y="584"/>
                  </a:lnTo>
                  <a:lnTo>
                    <a:pt x="118" y="574"/>
                  </a:lnTo>
                  <a:lnTo>
                    <a:pt x="118" y="565"/>
                  </a:lnTo>
                  <a:lnTo>
                    <a:pt x="118" y="555"/>
                  </a:lnTo>
                  <a:lnTo>
                    <a:pt x="118" y="546"/>
                  </a:lnTo>
                  <a:lnTo>
                    <a:pt x="127" y="526"/>
                  </a:lnTo>
                  <a:lnTo>
                    <a:pt x="127" y="507"/>
                  </a:lnTo>
                  <a:lnTo>
                    <a:pt x="127" y="488"/>
                  </a:lnTo>
                  <a:lnTo>
                    <a:pt x="118" y="469"/>
                  </a:lnTo>
                  <a:lnTo>
                    <a:pt x="118" y="450"/>
                  </a:lnTo>
                  <a:lnTo>
                    <a:pt x="118" y="440"/>
                  </a:lnTo>
                  <a:lnTo>
                    <a:pt x="107" y="430"/>
                  </a:lnTo>
                  <a:lnTo>
                    <a:pt x="97" y="421"/>
                  </a:lnTo>
                  <a:lnTo>
                    <a:pt x="87" y="421"/>
                  </a:lnTo>
                  <a:lnTo>
                    <a:pt x="78" y="411"/>
                  </a:lnTo>
                  <a:lnTo>
                    <a:pt x="68" y="401"/>
                  </a:lnTo>
                  <a:lnTo>
                    <a:pt x="59" y="411"/>
                  </a:lnTo>
                  <a:lnTo>
                    <a:pt x="49" y="401"/>
                  </a:lnTo>
                  <a:lnTo>
                    <a:pt x="39" y="401"/>
                  </a:lnTo>
                  <a:lnTo>
                    <a:pt x="30" y="401"/>
                  </a:lnTo>
                  <a:lnTo>
                    <a:pt x="20" y="401"/>
                  </a:lnTo>
                  <a:lnTo>
                    <a:pt x="11" y="401"/>
                  </a:lnTo>
                  <a:lnTo>
                    <a:pt x="0" y="411"/>
                  </a:lnTo>
                  <a:lnTo>
                    <a:pt x="11" y="401"/>
                  </a:lnTo>
                  <a:lnTo>
                    <a:pt x="20" y="392"/>
                  </a:lnTo>
                  <a:lnTo>
                    <a:pt x="30" y="382"/>
                  </a:lnTo>
                  <a:lnTo>
                    <a:pt x="39" y="373"/>
                  </a:lnTo>
                  <a:lnTo>
                    <a:pt x="49" y="363"/>
                  </a:lnTo>
                  <a:lnTo>
                    <a:pt x="59" y="353"/>
                  </a:lnTo>
                  <a:lnTo>
                    <a:pt x="68" y="353"/>
                  </a:lnTo>
                  <a:lnTo>
                    <a:pt x="78" y="344"/>
                  </a:lnTo>
                  <a:lnTo>
                    <a:pt x="87" y="334"/>
                  </a:lnTo>
                  <a:lnTo>
                    <a:pt x="97" y="334"/>
                  </a:lnTo>
                  <a:lnTo>
                    <a:pt x="107" y="325"/>
                  </a:lnTo>
                  <a:lnTo>
                    <a:pt x="118" y="325"/>
                  </a:lnTo>
                  <a:lnTo>
                    <a:pt x="118" y="305"/>
                  </a:lnTo>
                  <a:lnTo>
                    <a:pt x="127" y="296"/>
                  </a:lnTo>
                  <a:lnTo>
                    <a:pt x="137" y="286"/>
                  </a:lnTo>
                  <a:lnTo>
                    <a:pt x="137" y="277"/>
                  </a:lnTo>
                  <a:lnTo>
                    <a:pt x="146" y="267"/>
                  </a:lnTo>
                  <a:lnTo>
                    <a:pt x="156" y="257"/>
                  </a:lnTo>
                  <a:lnTo>
                    <a:pt x="156" y="238"/>
                  </a:lnTo>
                  <a:lnTo>
                    <a:pt x="166" y="229"/>
                  </a:lnTo>
                  <a:lnTo>
                    <a:pt x="175" y="219"/>
                  </a:lnTo>
                  <a:lnTo>
                    <a:pt x="185" y="209"/>
                  </a:lnTo>
                  <a:lnTo>
                    <a:pt x="194" y="192"/>
                  </a:lnTo>
                  <a:lnTo>
                    <a:pt x="204" y="172"/>
                  </a:lnTo>
                  <a:lnTo>
                    <a:pt x="204" y="163"/>
                  </a:lnTo>
                  <a:lnTo>
                    <a:pt x="194" y="153"/>
                  </a:lnTo>
                  <a:lnTo>
                    <a:pt x="204" y="153"/>
                  </a:lnTo>
                  <a:lnTo>
                    <a:pt x="204" y="144"/>
                  </a:lnTo>
                  <a:lnTo>
                    <a:pt x="215" y="134"/>
                  </a:lnTo>
                  <a:lnTo>
                    <a:pt x="215" y="124"/>
                  </a:lnTo>
                  <a:lnTo>
                    <a:pt x="225" y="115"/>
                  </a:lnTo>
                  <a:lnTo>
                    <a:pt x="225" y="105"/>
                  </a:lnTo>
                  <a:lnTo>
                    <a:pt x="234" y="105"/>
                  </a:lnTo>
                  <a:lnTo>
                    <a:pt x="234" y="86"/>
                  </a:lnTo>
                  <a:lnTo>
                    <a:pt x="244" y="76"/>
                  </a:lnTo>
                  <a:lnTo>
                    <a:pt x="234" y="67"/>
                  </a:lnTo>
                  <a:lnTo>
                    <a:pt x="234" y="57"/>
                  </a:lnTo>
                  <a:lnTo>
                    <a:pt x="244" y="48"/>
                  </a:lnTo>
                  <a:lnTo>
                    <a:pt x="244" y="38"/>
                  </a:lnTo>
                  <a:lnTo>
                    <a:pt x="244" y="28"/>
                  </a:lnTo>
                  <a:lnTo>
                    <a:pt x="254" y="19"/>
                  </a:lnTo>
                  <a:lnTo>
                    <a:pt x="254" y="9"/>
                  </a:lnTo>
                  <a:lnTo>
                    <a:pt x="254" y="0"/>
                  </a:lnTo>
                  <a:lnTo>
                    <a:pt x="263" y="0"/>
                  </a:lnTo>
                  <a:lnTo>
                    <a:pt x="273" y="0"/>
                  </a:lnTo>
                  <a:lnTo>
                    <a:pt x="273" y="9"/>
                  </a:lnTo>
                  <a:lnTo>
                    <a:pt x="273" y="0"/>
                  </a:lnTo>
                  <a:lnTo>
                    <a:pt x="282" y="9"/>
                  </a:lnTo>
                  <a:lnTo>
                    <a:pt x="282" y="0"/>
                  </a:lnTo>
                  <a:lnTo>
                    <a:pt x="282" y="9"/>
                  </a:lnTo>
                  <a:lnTo>
                    <a:pt x="292" y="19"/>
                  </a:lnTo>
                  <a:lnTo>
                    <a:pt x="292" y="9"/>
                  </a:lnTo>
                  <a:lnTo>
                    <a:pt x="301" y="0"/>
                  </a:lnTo>
                  <a:lnTo>
                    <a:pt x="301" y="9"/>
                  </a:lnTo>
                  <a:lnTo>
                    <a:pt x="301" y="19"/>
                  </a:lnTo>
                  <a:lnTo>
                    <a:pt x="313" y="19"/>
                  </a:lnTo>
                  <a:lnTo>
                    <a:pt x="313" y="28"/>
                  </a:lnTo>
                  <a:lnTo>
                    <a:pt x="313" y="38"/>
                  </a:lnTo>
                  <a:lnTo>
                    <a:pt x="313" y="28"/>
                  </a:lnTo>
                  <a:lnTo>
                    <a:pt x="322" y="19"/>
                  </a:lnTo>
                  <a:lnTo>
                    <a:pt x="322" y="28"/>
                  </a:lnTo>
                  <a:lnTo>
                    <a:pt x="332" y="38"/>
                  </a:lnTo>
                  <a:lnTo>
                    <a:pt x="341" y="28"/>
                  </a:lnTo>
                  <a:lnTo>
                    <a:pt x="351" y="28"/>
                  </a:lnTo>
                  <a:lnTo>
                    <a:pt x="361" y="38"/>
                  </a:lnTo>
                  <a:lnTo>
                    <a:pt x="361" y="48"/>
                  </a:lnTo>
                  <a:lnTo>
                    <a:pt x="361" y="38"/>
                  </a:lnTo>
                  <a:lnTo>
                    <a:pt x="370" y="28"/>
                  </a:lnTo>
                  <a:lnTo>
                    <a:pt x="370" y="38"/>
                  </a:lnTo>
                  <a:lnTo>
                    <a:pt x="370" y="48"/>
                  </a:lnTo>
                  <a:lnTo>
                    <a:pt x="380" y="48"/>
                  </a:lnTo>
                  <a:lnTo>
                    <a:pt x="380" y="57"/>
                  </a:lnTo>
                  <a:lnTo>
                    <a:pt x="380" y="67"/>
                  </a:lnTo>
                  <a:lnTo>
                    <a:pt x="389" y="67"/>
                  </a:lnTo>
                  <a:lnTo>
                    <a:pt x="389" y="57"/>
                  </a:lnTo>
                  <a:lnTo>
                    <a:pt x="389" y="67"/>
                  </a:lnTo>
                  <a:lnTo>
                    <a:pt x="399" y="67"/>
                  </a:lnTo>
                  <a:lnTo>
                    <a:pt x="399" y="76"/>
                  </a:lnTo>
                  <a:lnTo>
                    <a:pt x="399" y="86"/>
                  </a:lnTo>
                  <a:lnTo>
                    <a:pt x="399" y="96"/>
                  </a:lnTo>
                  <a:lnTo>
                    <a:pt x="408" y="96"/>
                  </a:lnTo>
                  <a:lnTo>
                    <a:pt x="420" y="105"/>
                  </a:lnTo>
                  <a:lnTo>
                    <a:pt x="420" y="115"/>
                  </a:lnTo>
                  <a:lnTo>
                    <a:pt x="420" y="124"/>
                  </a:lnTo>
                  <a:lnTo>
                    <a:pt x="408" y="124"/>
                  </a:lnTo>
                  <a:lnTo>
                    <a:pt x="408" y="134"/>
                  </a:lnTo>
                  <a:lnTo>
                    <a:pt x="399" y="144"/>
                  </a:lnTo>
                  <a:lnTo>
                    <a:pt x="399" y="153"/>
                  </a:lnTo>
                  <a:lnTo>
                    <a:pt x="389" y="163"/>
                  </a:lnTo>
                  <a:lnTo>
                    <a:pt x="389" y="172"/>
                  </a:lnTo>
                  <a:lnTo>
                    <a:pt x="389" y="182"/>
                  </a:lnTo>
                  <a:lnTo>
                    <a:pt x="389" y="192"/>
                  </a:lnTo>
                  <a:lnTo>
                    <a:pt x="399" y="192"/>
                  </a:lnTo>
                  <a:lnTo>
                    <a:pt x="399" y="182"/>
                  </a:lnTo>
                  <a:lnTo>
                    <a:pt x="408" y="182"/>
                  </a:lnTo>
                  <a:lnTo>
                    <a:pt x="408" y="172"/>
                  </a:lnTo>
                  <a:lnTo>
                    <a:pt x="420" y="163"/>
                  </a:lnTo>
                  <a:lnTo>
                    <a:pt x="420" y="153"/>
                  </a:lnTo>
                  <a:lnTo>
                    <a:pt x="420" y="144"/>
                  </a:lnTo>
                  <a:lnTo>
                    <a:pt x="429" y="124"/>
                  </a:lnTo>
                  <a:lnTo>
                    <a:pt x="439" y="124"/>
                  </a:lnTo>
                  <a:lnTo>
                    <a:pt x="448" y="124"/>
                  </a:lnTo>
                  <a:lnTo>
                    <a:pt x="448" y="134"/>
                  </a:lnTo>
                  <a:lnTo>
                    <a:pt x="448" y="144"/>
                  </a:lnTo>
                  <a:lnTo>
                    <a:pt x="439" y="144"/>
                  </a:lnTo>
                  <a:lnTo>
                    <a:pt x="439" y="153"/>
                  </a:lnTo>
                  <a:lnTo>
                    <a:pt x="429" y="153"/>
                  </a:lnTo>
                  <a:lnTo>
                    <a:pt x="429" y="163"/>
                  </a:lnTo>
                  <a:lnTo>
                    <a:pt x="420" y="163"/>
                  </a:lnTo>
                  <a:lnTo>
                    <a:pt x="429" y="163"/>
                  </a:lnTo>
                  <a:lnTo>
                    <a:pt x="439" y="163"/>
                  </a:lnTo>
                  <a:lnTo>
                    <a:pt x="448" y="163"/>
                  </a:lnTo>
                  <a:lnTo>
                    <a:pt x="448" y="153"/>
                  </a:lnTo>
                  <a:lnTo>
                    <a:pt x="458" y="144"/>
                  </a:lnTo>
                  <a:lnTo>
                    <a:pt x="458" y="134"/>
                  </a:lnTo>
                  <a:lnTo>
                    <a:pt x="458" y="144"/>
                  </a:lnTo>
                  <a:lnTo>
                    <a:pt x="468" y="144"/>
                  </a:lnTo>
                  <a:lnTo>
                    <a:pt x="468" y="134"/>
                  </a:lnTo>
                  <a:lnTo>
                    <a:pt x="477" y="134"/>
                  </a:lnTo>
                  <a:lnTo>
                    <a:pt x="487" y="134"/>
                  </a:lnTo>
                  <a:lnTo>
                    <a:pt x="496" y="134"/>
                  </a:lnTo>
                  <a:lnTo>
                    <a:pt x="496" y="124"/>
                  </a:lnTo>
                  <a:lnTo>
                    <a:pt x="506" y="134"/>
                  </a:lnTo>
                  <a:lnTo>
                    <a:pt x="506" y="124"/>
                  </a:lnTo>
                  <a:lnTo>
                    <a:pt x="517" y="115"/>
                  </a:lnTo>
                  <a:lnTo>
                    <a:pt x="527" y="124"/>
                  </a:lnTo>
                  <a:lnTo>
                    <a:pt x="536" y="124"/>
                  </a:lnTo>
                  <a:lnTo>
                    <a:pt x="555" y="134"/>
                  </a:lnTo>
                  <a:lnTo>
                    <a:pt x="565" y="134"/>
                  </a:lnTo>
                  <a:lnTo>
                    <a:pt x="575" y="144"/>
                  </a:lnTo>
                  <a:lnTo>
                    <a:pt x="584" y="144"/>
                  </a:lnTo>
                  <a:lnTo>
                    <a:pt x="594" y="153"/>
                  </a:lnTo>
                  <a:lnTo>
                    <a:pt x="603" y="153"/>
                  </a:lnTo>
                  <a:lnTo>
                    <a:pt x="615" y="153"/>
                  </a:lnTo>
                  <a:lnTo>
                    <a:pt x="624" y="153"/>
                  </a:lnTo>
                  <a:lnTo>
                    <a:pt x="624" y="163"/>
                  </a:lnTo>
                  <a:lnTo>
                    <a:pt x="634" y="163"/>
                  </a:lnTo>
                  <a:lnTo>
                    <a:pt x="643" y="163"/>
                  </a:lnTo>
                  <a:lnTo>
                    <a:pt x="643" y="153"/>
                  </a:lnTo>
                  <a:lnTo>
                    <a:pt x="653" y="153"/>
                  </a:lnTo>
                  <a:lnTo>
                    <a:pt x="663" y="153"/>
                  </a:lnTo>
                  <a:lnTo>
                    <a:pt x="663" y="163"/>
                  </a:lnTo>
                  <a:lnTo>
                    <a:pt x="653" y="172"/>
                  </a:lnTo>
                  <a:lnTo>
                    <a:pt x="663" y="182"/>
                  </a:lnTo>
                  <a:lnTo>
                    <a:pt x="663" y="192"/>
                  </a:lnTo>
                  <a:lnTo>
                    <a:pt x="653" y="192"/>
                  </a:lnTo>
                  <a:lnTo>
                    <a:pt x="653" y="200"/>
                  </a:lnTo>
                  <a:lnTo>
                    <a:pt x="643" y="209"/>
                  </a:lnTo>
                  <a:lnTo>
                    <a:pt x="634" y="209"/>
                  </a:lnTo>
                  <a:lnTo>
                    <a:pt x="624" y="219"/>
                  </a:lnTo>
                  <a:lnTo>
                    <a:pt x="624" y="229"/>
                  </a:lnTo>
                  <a:lnTo>
                    <a:pt x="615" y="229"/>
                  </a:lnTo>
                  <a:lnTo>
                    <a:pt x="603" y="229"/>
                  </a:lnTo>
                  <a:lnTo>
                    <a:pt x="594" y="229"/>
                  </a:lnTo>
                  <a:lnTo>
                    <a:pt x="584" y="238"/>
                  </a:lnTo>
                  <a:lnTo>
                    <a:pt x="584" y="248"/>
                  </a:lnTo>
                  <a:lnTo>
                    <a:pt x="575" y="257"/>
                  </a:lnTo>
                  <a:lnTo>
                    <a:pt x="575" y="267"/>
                  </a:lnTo>
                  <a:lnTo>
                    <a:pt x="565" y="277"/>
                  </a:lnTo>
                  <a:lnTo>
                    <a:pt x="565" y="286"/>
                  </a:lnTo>
                  <a:lnTo>
                    <a:pt x="555" y="296"/>
                  </a:lnTo>
                  <a:lnTo>
                    <a:pt x="555" y="315"/>
                  </a:lnTo>
                  <a:lnTo>
                    <a:pt x="555" y="325"/>
                  </a:lnTo>
                  <a:lnTo>
                    <a:pt x="555" y="334"/>
                  </a:lnTo>
                  <a:lnTo>
                    <a:pt x="555" y="344"/>
                  </a:lnTo>
                  <a:lnTo>
                    <a:pt x="555" y="353"/>
                  </a:lnTo>
                  <a:lnTo>
                    <a:pt x="565" y="373"/>
                  </a:lnTo>
                  <a:lnTo>
                    <a:pt x="565" y="382"/>
                  </a:lnTo>
                  <a:lnTo>
                    <a:pt x="565" y="392"/>
                  </a:lnTo>
                  <a:lnTo>
                    <a:pt x="565" y="401"/>
                  </a:lnTo>
                  <a:lnTo>
                    <a:pt x="565" y="411"/>
                  </a:lnTo>
                  <a:lnTo>
                    <a:pt x="555" y="421"/>
                  </a:lnTo>
                  <a:lnTo>
                    <a:pt x="546" y="430"/>
                  </a:lnTo>
                  <a:lnTo>
                    <a:pt x="536" y="440"/>
                  </a:lnTo>
                  <a:lnTo>
                    <a:pt x="536" y="450"/>
                  </a:lnTo>
                  <a:lnTo>
                    <a:pt x="536" y="469"/>
                  </a:lnTo>
                  <a:lnTo>
                    <a:pt x="536" y="478"/>
                  </a:lnTo>
                  <a:lnTo>
                    <a:pt x="546" y="488"/>
                  </a:lnTo>
                  <a:lnTo>
                    <a:pt x="546" y="498"/>
                  </a:lnTo>
                  <a:lnTo>
                    <a:pt x="555" y="498"/>
                  </a:lnTo>
                  <a:lnTo>
                    <a:pt x="565" y="517"/>
                  </a:lnTo>
                  <a:lnTo>
                    <a:pt x="555" y="526"/>
                  </a:lnTo>
                  <a:lnTo>
                    <a:pt x="555" y="536"/>
                  </a:lnTo>
                  <a:lnTo>
                    <a:pt x="555" y="546"/>
                  </a:lnTo>
                  <a:lnTo>
                    <a:pt x="546" y="546"/>
                  </a:lnTo>
                  <a:lnTo>
                    <a:pt x="536" y="546"/>
                  </a:lnTo>
                  <a:lnTo>
                    <a:pt x="527" y="546"/>
                  </a:lnTo>
                  <a:lnTo>
                    <a:pt x="517" y="555"/>
                  </a:lnTo>
                  <a:lnTo>
                    <a:pt x="506" y="555"/>
                  </a:lnTo>
                  <a:lnTo>
                    <a:pt x="496" y="555"/>
                  </a:lnTo>
                  <a:lnTo>
                    <a:pt x="487" y="546"/>
                  </a:lnTo>
                  <a:lnTo>
                    <a:pt x="477" y="546"/>
                  </a:lnTo>
                  <a:lnTo>
                    <a:pt x="468" y="546"/>
                  </a:lnTo>
                  <a:lnTo>
                    <a:pt x="458" y="546"/>
                  </a:lnTo>
                  <a:lnTo>
                    <a:pt x="448" y="555"/>
                  </a:lnTo>
                  <a:lnTo>
                    <a:pt x="439" y="565"/>
                  </a:lnTo>
                  <a:lnTo>
                    <a:pt x="429" y="565"/>
                  </a:lnTo>
                  <a:lnTo>
                    <a:pt x="429" y="574"/>
                  </a:lnTo>
                  <a:lnTo>
                    <a:pt x="420" y="584"/>
                  </a:lnTo>
                  <a:lnTo>
                    <a:pt x="420" y="594"/>
                  </a:lnTo>
                  <a:lnTo>
                    <a:pt x="408" y="594"/>
                  </a:lnTo>
                  <a:lnTo>
                    <a:pt x="399" y="603"/>
                  </a:lnTo>
                  <a:lnTo>
                    <a:pt x="389" y="613"/>
                  </a:lnTo>
                  <a:lnTo>
                    <a:pt x="380" y="613"/>
                  </a:lnTo>
                  <a:lnTo>
                    <a:pt x="370" y="613"/>
                  </a:lnTo>
                  <a:lnTo>
                    <a:pt x="361" y="622"/>
                  </a:lnTo>
                  <a:lnTo>
                    <a:pt x="351" y="622"/>
                  </a:lnTo>
                  <a:lnTo>
                    <a:pt x="341" y="622"/>
                  </a:lnTo>
                  <a:lnTo>
                    <a:pt x="332" y="632"/>
                  </a:lnTo>
                  <a:lnTo>
                    <a:pt x="322" y="632"/>
                  </a:lnTo>
                  <a:lnTo>
                    <a:pt x="313" y="642"/>
                  </a:lnTo>
                  <a:lnTo>
                    <a:pt x="313" y="651"/>
                  </a:lnTo>
                  <a:lnTo>
                    <a:pt x="301" y="661"/>
                  </a:lnTo>
                  <a:lnTo>
                    <a:pt x="301" y="690"/>
                  </a:lnTo>
                  <a:lnTo>
                    <a:pt x="292" y="690"/>
                  </a:lnTo>
                  <a:lnTo>
                    <a:pt x="292" y="699"/>
                  </a:lnTo>
                  <a:lnTo>
                    <a:pt x="292" y="709"/>
                  </a:lnTo>
                  <a:lnTo>
                    <a:pt x="292" y="719"/>
                  </a:lnTo>
                  <a:lnTo>
                    <a:pt x="282" y="728"/>
                  </a:lnTo>
                  <a:lnTo>
                    <a:pt x="282" y="738"/>
                  </a:lnTo>
                  <a:lnTo>
                    <a:pt x="273" y="747"/>
                  </a:lnTo>
                  <a:lnTo>
                    <a:pt x="263" y="757"/>
                  </a:lnTo>
                  <a:lnTo>
                    <a:pt x="263" y="767"/>
                  </a:lnTo>
                  <a:lnTo>
                    <a:pt x="263" y="776"/>
                  </a:lnTo>
                  <a:lnTo>
                    <a:pt x="263" y="786"/>
                  </a:lnTo>
                  <a:lnTo>
                    <a:pt x="273" y="795"/>
                  </a:lnTo>
                  <a:lnTo>
                    <a:pt x="273" y="805"/>
                  </a:lnTo>
                  <a:lnTo>
                    <a:pt x="273" y="815"/>
                  </a:lnTo>
                  <a:lnTo>
                    <a:pt x="282" y="815"/>
                  </a:lnTo>
                  <a:lnTo>
                    <a:pt x="282" y="834"/>
                  </a:lnTo>
                  <a:lnTo>
                    <a:pt x="282" y="853"/>
                  </a:lnTo>
                  <a:lnTo>
                    <a:pt x="273" y="872"/>
                  </a:lnTo>
                  <a:lnTo>
                    <a:pt x="273" y="882"/>
                  </a:lnTo>
                  <a:lnTo>
                    <a:pt x="273" y="892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64440" bIns="644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10787040" y="3308400"/>
              <a:ext cx="54000" cy="42840"/>
            </a:xfrm>
            <a:custGeom>
              <a:avLst/>
              <a:gdLst/>
              <a:ahLst/>
              <a:rect l="l" t="t" r="r" b="b"/>
              <a:pathLst>
                <a:path w="27" h="26">
                  <a:moveTo>
                    <a:pt x="0" y="12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26" y="12"/>
                  </a:lnTo>
                  <a:lnTo>
                    <a:pt x="0" y="12"/>
                  </a:lnTo>
                  <a:lnTo>
                    <a:pt x="0" y="25"/>
                  </a:lnTo>
                  <a:lnTo>
                    <a:pt x="0" y="12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-21600" bIns="-2160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10821960" y="3357360"/>
              <a:ext cx="49320" cy="42840"/>
            </a:xfrm>
            <a:custGeom>
              <a:avLst/>
              <a:gdLst/>
              <a:ahLst/>
              <a:rect l="l" t="t" r="r" b="b"/>
              <a:pathLst>
                <a:path w="27" h="26">
                  <a:moveTo>
                    <a:pt x="26" y="0"/>
                  </a:moveTo>
                  <a:lnTo>
                    <a:pt x="26" y="25"/>
                  </a:lnTo>
                  <a:lnTo>
                    <a:pt x="0" y="25"/>
                  </a:lnTo>
                  <a:lnTo>
                    <a:pt x="0" y="0"/>
                  </a:lnTo>
                  <a:lnTo>
                    <a:pt x="0" y="25"/>
                  </a:lnTo>
                  <a:lnTo>
                    <a:pt x="26" y="25"/>
                  </a:lnTo>
                  <a:lnTo>
                    <a:pt x="26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-21600" bIns="-2160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10667880" y="3289320"/>
              <a:ext cx="44640" cy="46080"/>
            </a:xfrm>
            <a:custGeom>
              <a:avLst/>
              <a:gdLst/>
              <a:ahLst/>
              <a:rect l="l" t="t" r="r" b="b"/>
              <a:pathLst>
                <a:path w="27" h="27">
                  <a:moveTo>
                    <a:pt x="0" y="0"/>
                  </a:moveTo>
                  <a:lnTo>
                    <a:pt x="0" y="13"/>
                  </a:lnTo>
                  <a:lnTo>
                    <a:pt x="0" y="26"/>
                  </a:lnTo>
                  <a:lnTo>
                    <a:pt x="0" y="13"/>
                  </a:lnTo>
                  <a:lnTo>
                    <a:pt x="0" y="0"/>
                  </a:lnTo>
                  <a:lnTo>
                    <a:pt x="26" y="0"/>
                  </a:lnTo>
                  <a:lnTo>
                    <a:pt x="0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-18360" bIns="-1836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11255400" y="3531960"/>
              <a:ext cx="50760" cy="47880"/>
            </a:xfrm>
            <a:custGeom>
              <a:avLst/>
              <a:gdLst/>
              <a:ahLst/>
              <a:rect l="l" t="t" r="r" b="b"/>
              <a:pathLst>
                <a:path w="27" h="27">
                  <a:moveTo>
                    <a:pt x="13" y="26"/>
                  </a:moveTo>
                  <a:lnTo>
                    <a:pt x="0" y="26"/>
                  </a:lnTo>
                  <a:lnTo>
                    <a:pt x="13" y="0"/>
                  </a:lnTo>
                  <a:lnTo>
                    <a:pt x="13" y="26"/>
                  </a:lnTo>
                  <a:lnTo>
                    <a:pt x="26" y="26"/>
                  </a:lnTo>
                  <a:lnTo>
                    <a:pt x="13" y="26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-16560" bIns="-1656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10996560" y="3485880"/>
              <a:ext cx="46080" cy="44640"/>
            </a:xfrm>
            <a:custGeom>
              <a:avLst/>
              <a:gdLst/>
              <a:ahLst/>
              <a:rect l="l" t="t" r="r" b="b"/>
              <a:pathLst>
                <a:path w="27" h="26">
                  <a:moveTo>
                    <a:pt x="26" y="0"/>
                  </a:moveTo>
                  <a:lnTo>
                    <a:pt x="26" y="25"/>
                  </a:lnTo>
                  <a:lnTo>
                    <a:pt x="0" y="25"/>
                  </a:lnTo>
                  <a:lnTo>
                    <a:pt x="26" y="25"/>
                  </a:lnTo>
                  <a:lnTo>
                    <a:pt x="26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-19800" bIns="-1980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10996560" y="3468600"/>
              <a:ext cx="46080" cy="47520"/>
            </a:xfrm>
            <a:custGeom>
              <a:avLst/>
              <a:gdLst/>
              <a:ahLst/>
              <a:rect l="l" t="t" r="r" b="b"/>
              <a:pathLst>
                <a:path w="27" h="27">
                  <a:moveTo>
                    <a:pt x="26" y="0"/>
                  </a:moveTo>
                  <a:lnTo>
                    <a:pt x="26" y="26"/>
                  </a:lnTo>
                  <a:lnTo>
                    <a:pt x="0" y="26"/>
                  </a:lnTo>
                  <a:lnTo>
                    <a:pt x="26" y="26"/>
                  </a:lnTo>
                  <a:lnTo>
                    <a:pt x="26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-16920" bIns="-1692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7940520" y="4308480"/>
              <a:ext cx="1968480" cy="1760400"/>
            </a:xfrm>
            <a:custGeom>
              <a:avLst/>
              <a:gdLst/>
              <a:ahLst/>
              <a:rect l="l" t="t" r="r" b="b"/>
              <a:pathLst>
                <a:path w="1111" h="1045">
                  <a:moveTo>
                    <a:pt x="87" y="613"/>
                  </a:moveTo>
                  <a:lnTo>
                    <a:pt x="97" y="613"/>
                  </a:lnTo>
                  <a:lnTo>
                    <a:pt x="107" y="603"/>
                  </a:lnTo>
                  <a:lnTo>
                    <a:pt x="116" y="603"/>
                  </a:lnTo>
                  <a:lnTo>
                    <a:pt x="116" y="594"/>
                  </a:lnTo>
                  <a:lnTo>
                    <a:pt x="126" y="594"/>
                  </a:lnTo>
                  <a:lnTo>
                    <a:pt x="126" y="584"/>
                  </a:lnTo>
                  <a:lnTo>
                    <a:pt x="126" y="574"/>
                  </a:lnTo>
                  <a:lnTo>
                    <a:pt x="135" y="565"/>
                  </a:lnTo>
                  <a:lnTo>
                    <a:pt x="145" y="555"/>
                  </a:lnTo>
                  <a:lnTo>
                    <a:pt x="145" y="546"/>
                  </a:lnTo>
                  <a:lnTo>
                    <a:pt x="156" y="536"/>
                  </a:lnTo>
                  <a:lnTo>
                    <a:pt x="156" y="526"/>
                  </a:lnTo>
                  <a:lnTo>
                    <a:pt x="166" y="526"/>
                  </a:lnTo>
                  <a:lnTo>
                    <a:pt x="175" y="507"/>
                  </a:lnTo>
                  <a:lnTo>
                    <a:pt x="175" y="497"/>
                  </a:lnTo>
                  <a:lnTo>
                    <a:pt x="166" y="478"/>
                  </a:lnTo>
                  <a:lnTo>
                    <a:pt x="166" y="469"/>
                  </a:lnTo>
                  <a:lnTo>
                    <a:pt x="166" y="459"/>
                  </a:lnTo>
                  <a:lnTo>
                    <a:pt x="156" y="449"/>
                  </a:lnTo>
                  <a:lnTo>
                    <a:pt x="156" y="440"/>
                  </a:lnTo>
                  <a:lnTo>
                    <a:pt x="156" y="430"/>
                  </a:lnTo>
                  <a:lnTo>
                    <a:pt x="156" y="411"/>
                  </a:lnTo>
                  <a:lnTo>
                    <a:pt x="166" y="401"/>
                  </a:lnTo>
                  <a:lnTo>
                    <a:pt x="166" y="392"/>
                  </a:lnTo>
                  <a:lnTo>
                    <a:pt x="166" y="382"/>
                  </a:lnTo>
                  <a:lnTo>
                    <a:pt x="156" y="373"/>
                  </a:lnTo>
                  <a:lnTo>
                    <a:pt x="145" y="373"/>
                  </a:lnTo>
                  <a:lnTo>
                    <a:pt x="135" y="373"/>
                  </a:lnTo>
                  <a:lnTo>
                    <a:pt x="126" y="373"/>
                  </a:lnTo>
                  <a:lnTo>
                    <a:pt x="126" y="363"/>
                  </a:lnTo>
                  <a:lnTo>
                    <a:pt x="116" y="363"/>
                  </a:lnTo>
                  <a:lnTo>
                    <a:pt x="116" y="353"/>
                  </a:lnTo>
                  <a:lnTo>
                    <a:pt x="107" y="353"/>
                  </a:lnTo>
                  <a:lnTo>
                    <a:pt x="97" y="353"/>
                  </a:lnTo>
                  <a:lnTo>
                    <a:pt x="78" y="353"/>
                  </a:lnTo>
                  <a:lnTo>
                    <a:pt x="49" y="353"/>
                  </a:lnTo>
                  <a:lnTo>
                    <a:pt x="38" y="353"/>
                  </a:lnTo>
                  <a:lnTo>
                    <a:pt x="19" y="353"/>
                  </a:lnTo>
                  <a:lnTo>
                    <a:pt x="9" y="353"/>
                  </a:lnTo>
                  <a:lnTo>
                    <a:pt x="9" y="344"/>
                  </a:lnTo>
                  <a:lnTo>
                    <a:pt x="19" y="334"/>
                  </a:lnTo>
                  <a:lnTo>
                    <a:pt x="19" y="325"/>
                  </a:lnTo>
                  <a:lnTo>
                    <a:pt x="19" y="307"/>
                  </a:lnTo>
                  <a:lnTo>
                    <a:pt x="9" y="297"/>
                  </a:lnTo>
                  <a:lnTo>
                    <a:pt x="9" y="288"/>
                  </a:lnTo>
                  <a:lnTo>
                    <a:pt x="0" y="278"/>
                  </a:lnTo>
                  <a:lnTo>
                    <a:pt x="0" y="269"/>
                  </a:lnTo>
                  <a:lnTo>
                    <a:pt x="9" y="259"/>
                  </a:lnTo>
                  <a:lnTo>
                    <a:pt x="9" y="249"/>
                  </a:lnTo>
                  <a:lnTo>
                    <a:pt x="9" y="240"/>
                  </a:lnTo>
                  <a:lnTo>
                    <a:pt x="9" y="230"/>
                  </a:lnTo>
                  <a:lnTo>
                    <a:pt x="9" y="220"/>
                  </a:lnTo>
                  <a:lnTo>
                    <a:pt x="9" y="211"/>
                  </a:lnTo>
                  <a:lnTo>
                    <a:pt x="0" y="211"/>
                  </a:lnTo>
                  <a:lnTo>
                    <a:pt x="0" y="201"/>
                  </a:lnTo>
                  <a:lnTo>
                    <a:pt x="0" y="192"/>
                  </a:lnTo>
                  <a:lnTo>
                    <a:pt x="9" y="182"/>
                  </a:lnTo>
                  <a:lnTo>
                    <a:pt x="9" y="172"/>
                  </a:lnTo>
                  <a:lnTo>
                    <a:pt x="9" y="163"/>
                  </a:lnTo>
                  <a:lnTo>
                    <a:pt x="9" y="153"/>
                  </a:lnTo>
                  <a:lnTo>
                    <a:pt x="9" y="144"/>
                  </a:lnTo>
                  <a:lnTo>
                    <a:pt x="301" y="144"/>
                  </a:lnTo>
                  <a:lnTo>
                    <a:pt x="311" y="144"/>
                  </a:lnTo>
                  <a:lnTo>
                    <a:pt x="311" y="134"/>
                  </a:lnTo>
                  <a:lnTo>
                    <a:pt x="311" y="124"/>
                  </a:lnTo>
                  <a:lnTo>
                    <a:pt x="321" y="115"/>
                  </a:lnTo>
                  <a:lnTo>
                    <a:pt x="321" y="105"/>
                  </a:lnTo>
                  <a:lnTo>
                    <a:pt x="321" y="86"/>
                  </a:lnTo>
                  <a:lnTo>
                    <a:pt x="321" y="76"/>
                  </a:lnTo>
                  <a:lnTo>
                    <a:pt x="321" y="67"/>
                  </a:lnTo>
                  <a:lnTo>
                    <a:pt x="321" y="57"/>
                  </a:lnTo>
                  <a:lnTo>
                    <a:pt x="321" y="48"/>
                  </a:lnTo>
                  <a:lnTo>
                    <a:pt x="330" y="48"/>
                  </a:lnTo>
                  <a:lnTo>
                    <a:pt x="330" y="38"/>
                  </a:lnTo>
                  <a:lnTo>
                    <a:pt x="330" y="19"/>
                  </a:lnTo>
                  <a:lnTo>
                    <a:pt x="340" y="19"/>
                  </a:lnTo>
                  <a:lnTo>
                    <a:pt x="340" y="0"/>
                  </a:lnTo>
                  <a:lnTo>
                    <a:pt x="351" y="9"/>
                  </a:lnTo>
                  <a:lnTo>
                    <a:pt x="351" y="19"/>
                  </a:lnTo>
                  <a:lnTo>
                    <a:pt x="360" y="28"/>
                  </a:lnTo>
                  <a:lnTo>
                    <a:pt x="360" y="38"/>
                  </a:lnTo>
                  <a:lnTo>
                    <a:pt x="370" y="57"/>
                  </a:lnTo>
                  <a:lnTo>
                    <a:pt x="370" y="67"/>
                  </a:lnTo>
                  <a:lnTo>
                    <a:pt x="380" y="76"/>
                  </a:lnTo>
                  <a:lnTo>
                    <a:pt x="389" y="86"/>
                  </a:lnTo>
                  <a:lnTo>
                    <a:pt x="389" y="96"/>
                  </a:lnTo>
                  <a:lnTo>
                    <a:pt x="389" y="105"/>
                  </a:lnTo>
                  <a:lnTo>
                    <a:pt x="389" y="115"/>
                  </a:lnTo>
                  <a:lnTo>
                    <a:pt x="389" y="124"/>
                  </a:lnTo>
                  <a:lnTo>
                    <a:pt x="389" y="144"/>
                  </a:lnTo>
                  <a:lnTo>
                    <a:pt x="399" y="153"/>
                  </a:lnTo>
                  <a:lnTo>
                    <a:pt x="408" y="153"/>
                  </a:lnTo>
                  <a:lnTo>
                    <a:pt x="418" y="163"/>
                  </a:lnTo>
                  <a:lnTo>
                    <a:pt x="428" y="163"/>
                  </a:lnTo>
                  <a:lnTo>
                    <a:pt x="437" y="172"/>
                  </a:lnTo>
                  <a:lnTo>
                    <a:pt x="437" y="182"/>
                  </a:lnTo>
                  <a:lnTo>
                    <a:pt x="447" y="192"/>
                  </a:lnTo>
                  <a:lnTo>
                    <a:pt x="458" y="192"/>
                  </a:lnTo>
                  <a:lnTo>
                    <a:pt x="467" y="192"/>
                  </a:lnTo>
                  <a:lnTo>
                    <a:pt x="467" y="201"/>
                  </a:lnTo>
                  <a:lnTo>
                    <a:pt x="477" y="211"/>
                  </a:lnTo>
                  <a:lnTo>
                    <a:pt x="487" y="211"/>
                  </a:lnTo>
                  <a:lnTo>
                    <a:pt x="496" y="211"/>
                  </a:lnTo>
                  <a:lnTo>
                    <a:pt x="662" y="220"/>
                  </a:lnTo>
                  <a:lnTo>
                    <a:pt x="964" y="240"/>
                  </a:lnTo>
                  <a:lnTo>
                    <a:pt x="1110" y="240"/>
                  </a:lnTo>
                  <a:lnTo>
                    <a:pt x="1110" y="259"/>
                  </a:lnTo>
                  <a:lnTo>
                    <a:pt x="1100" y="269"/>
                  </a:lnTo>
                  <a:lnTo>
                    <a:pt x="1100" y="278"/>
                  </a:lnTo>
                  <a:lnTo>
                    <a:pt x="1090" y="288"/>
                  </a:lnTo>
                  <a:lnTo>
                    <a:pt x="1090" y="297"/>
                  </a:lnTo>
                  <a:lnTo>
                    <a:pt x="1081" y="307"/>
                  </a:lnTo>
                  <a:lnTo>
                    <a:pt x="1081" y="325"/>
                  </a:lnTo>
                  <a:lnTo>
                    <a:pt x="1081" y="334"/>
                  </a:lnTo>
                  <a:lnTo>
                    <a:pt x="1071" y="353"/>
                  </a:lnTo>
                  <a:lnTo>
                    <a:pt x="1071" y="363"/>
                  </a:lnTo>
                  <a:lnTo>
                    <a:pt x="1071" y="382"/>
                  </a:lnTo>
                  <a:lnTo>
                    <a:pt x="1062" y="392"/>
                  </a:lnTo>
                  <a:lnTo>
                    <a:pt x="1062" y="401"/>
                  </a:lnTo>
                  <a:lnTo>
                    <a:pt x="1062" y="411"/>
                  </a:lnTo>
                  <a:lnTo>
                    <a:pt x="1062" y="421"/>
                  </a:lnTo>
                  <a:lnTo>
                    <a:pt x="1062" y="430"/>
                  </a:lnTo>
                  <a:lnTo>
                    <a:pt x="1071" y="440"/>
                  </a:lnTo>
                  <a:lnTo>
                    <a:pt x="1071" y="459"/>
                  </a:lnTo>
                  <a:lnTo>
                    <a:pt x="1071" y="478"/>
                  </a:lnTo>
                  <a:lnTo>
                    <a:pt x="1071" y="488"/>
                  </a:lnTo>
                  <a:lnTo>
                    <a:pt x="1071" y="497"/>
                  </a:lnTo>
                  <a:lnTo>
                    <a:pt x="1071" y="507"/>
                  </a:lnTo>
                  <a:lnTo>
                    <a:pt x="1062" y="517"/>
                  </a:lnTo>
                  <a:lnTo>
                    <a:pt x="1071" y="526"/>
                  </a:lnTo>
                  <a:lnTo>
                    <a:pt x="1071" y="536"/>
                  </a:lnTo>
                  <a:lnTo>
                    <a:pt x="1081" y="536"/>
                  </a:lnTo>
                  <a:lnTo>
                    <a:pt x="1081" y="546"/>
                  </a:lnTo>
                  <a:lnTo>
                    <a:pt x="1071" y="555"/>
                  </a:lnTo>
                  <a:lnTo>
                    <a:pt x="1071" y="565"/>
                  </a:lnTo>
                  <a:lnTo>
                    <a:pt x="1071" y="574"/>
                  </a:lnTo>
                  <a:lnTo>
                    <a:pt x="1062" y="584"/>
                  </a:lnTo>
                  <a:lnTo>
                    <a:pt x="1062" y="594"/>
                  </a:lnTo>
                  <a:lnTo>
                    <a:pt x="1062" y="603"/>
                  </a:lnTo>
                  <a:lnTo>
                    <a:pt x="1050" y="613"/>
                  </a:lnTo>
                  <a:lnTo>
                    <a:pt x="1050" y="622"/>
                  </a:lnTo>
                  <a:lnTo>
                    <a:pt x="1041" y="632"/>
                  </a:lnTo>
                  <a:lnTo>
                    <a:pt x="1041" y="642"/>
                  </a:lnTo>
                  <a:lnTo>
                    <a:pt x="1041" y="651"/>
                  </a:lnTo>
                  <a:lnTo>
                    <a:pt x="1041" y="661"/>
                  </a:lnTo>
                  <a:lnTo>
                    <a:pt x="1031" y="670"/>
                  </a:lnTo>
                  <a:lnTo>
                    <a:pt x="1031" y="680"/>
                  </a:lnTo>
                  <a:lnTo>
                    <a:pt x="1031" y="690"/>
                  </a:lnTo>
                  <a:lnTo>
                    <a:pt x="1031" y="699"/>
                  </a:lnTo>
                  <a:lnTo>
                    <a:pt x="1031" y="709"/>
                  </a:lnTo>
                  <a:lnTo>
                    <a:pt x="1022" y="718"/>
                  </a:lnTo>
                  <a:lnTo>
                    <a:pt x="1022" y="728"/>
                  </a:lnTo>
                  <a:lnTo>
                    <a:pt x="1022" y="738"/>
                  </a:lnTo>
                  <a:lnTo>
                    <a:pt x="1012" y="738"/>
                  </a:lnTo>
                  <a:lnTo>
                    <a:pt x="1012" y="747"/>
                  </a:lnTo>
                  <a:lnTo>
                    <a:pt x="1002" y="747"/>
                  </a:lnTo>
                  <a:lnTo>
                    <a:pt x="993" y="747"/>
                  </a:lnTo>
                  <a:lnTo>
                    <a:pt x="983" y="757"/>
                  </a:lnTo>
                  <a:lnTo>
                    <a:pt x="974" y="766"/>
                  </a:lnTo>
                  <a:lnTo>
                    <a:pt x="964" y="776"/>
                  </a:lnTo>
                  <a:lnTo>
                    <a:pt x="964" y="786"/>
                  </a:lnTo>
                  <a:lnTo>
                    <a:pt x="955" y="795"/>
                  </a:lnTo>
                  <a:lnTo>
                    <a:pt x="955" y="805"/>
                  </a:lnTo>
                  <a:lnTo>
                    <a:pt x="955" y="815"/>
                  </a:lnTo>
                  <a:lnTo>
                    <a:pt x="943" y="824"/>
                  </a:lnTo>
                  <a:lnTo>
                    <a:pt x="934" y="824"/>
                  </a:lnTo>
                  <a:lnTo>
                    <a:pt x="934" y="834"/>
                  </a:lnTo>
                  <a:lnTo>
                    <a:pt x="924" y="834"/>
                  </a:lnTo>
                  <a:lnTo>
                    <a:pt x="915" y="834"/>
                  </a:lnTo>
                  <a:lnTo>
                    <a:pt x="905" y="834"/>
                  </a:lnTo>
                  <a:lnTo>
                    <a:pt x="905" y="843"/>
                  </a:lnTo>
                  <a:lnTo>
                    <a:pt x="895" y="843"/>
                  </a:lnTo>
                  <a:lnTo>
                    <a:pt x="895" y="853"/>
                  </a:lnTo>
                  <a:lnTo>
                    <a:pt x="886" y="863"/>
                  </a:lnTo>
                  <a:lnTo>
                    <a:pt x="886" y="872"/>
                  </a:lnTo>
                  <a:lnTo>
                    <a:pt x="876" y="872"/>
                  </a:lnTo>
                  <a:lnTo>
                    <a:pt x="876" y="882"/>
                  </a:lnTo>
                  <a:lnTo>
                    <a:pt x="876" y="901"/>
                  </a:lnTo>
                  <a:lnTo>
                    <a:pt x="867" y="911"/>
                  </a:lnTo>
                  <a:lnTo>
                    <a:pt x="857" y="911"/>
                  </a:lnTo>
                  <a:lnTo>
                    <a:pt x="846" y="920"/>
                  </a:lnTo>
                  <a:lnTo>
                    <a:pt x="836" y="930"/>
                  </a:lnTo>
                  <a:lnTo>
                    <a:pt x="827" y="939"/>
                  </a:lnTo>
                  <a:lnTo>
                    <a:pt x="827" y="959"/>
                  </a:lnTo>
                  <a:lnTo>
                    <a:pt x="817" y="968"/>
                  </a:lnTo>
                  <a:lnTo>
                    <a:pt x="817" y="978"/>
                  </a:lnTo>
                  <a:lnTo>
                    <a:pt x="817" y="987"/>
                  </a:lnTo>
                  <a:lnTo>
                    <a:pt x="817" y="997"/>
                  </a:lnTo>
                  <a:lnTo>
                    <a:pt x="817" y="1007"/>
                  </a:lnTo>
                  <a:lnTo>
                    <a:pt x="827" y="1016"/>
                  </a:lnTo>
                  <a:lnTo>
                    <a:pt x="827" y="1026"/>
                  </a:lnTo>
                  <a:lnTo>
                    <a:pt x="827" y="1034"/>
                  </a:lnTo>
                  <a:lnTo>
                    <a:pt x="817" y="1044"/>
                  </a:lnTo>
                  <a:lnTo>
                    <a:pt x="808" y="1044"/>
                  </a:lnTo>
                  <a:lnTo>
                    <a:pt x="798" y="1044"/>
                  </a:lnTo>
                  <a:lnTo>
                    <a:pt x="788" y="1044"/>
                  </a:lnTo>
                  <a:lnTo>
                    <a:pt x="779" y="1034"/>
                  </a:lnTo>
                  <a:lnTo>
                    <a:pt x="769" y="1034"/>
                  </a:lnTo>
                  <a:lnTo>
                    <a:pt x="760" y="1034"/>
                  </a:lnTo>
                  <a:lnTo>
                    <a:pt x="749" y="1044"/>
                  </a:lnTo>
                  <a:lnTo>
                    <a:pt x="749" y="1034"/>
                  </a:lnTo>
                  <a:lnTo>
                    <a:pt x="760" y="1026"/>
                  </a:lnTo>
                  <a:lnTo>
                    <a:pt x="769" y="1016"/>
                  </a:lnTo>
                  <a:lnTo>
                    <a:pt x="769" y="1007"/>
                  </a:lnTo>
                  <a:lnTo>
                    <a:pt x="769" y="997"/>
                  </a:lnTo>
                  <a:lnTo>
                    <a:pt x="769" y="987"/>
                  </a:lnTo>
                  <a:lnTo>
                    <a:pt x="769" y="978"/>
                  </a:lnTo>
                  <a:lnTo>
                    <a:pt x="760" y="978"/>
                  </a:lnTo>
                  <a:lnTo>
                    <a:pt x="749" y="978"/>
                  </a:lnTo>
                  <a:lnTo>
                    <a:pt x="739" y="987"/>
                  </a:lnTo>
                  <a:lnTo>
                    <a:pt x="729" y="997"/>
                  </a:lnTo>
                  <a:lnTo>
                    <a:pt x="720" y="997"/>
                  </a:lnTo>
                  <a:lnTo>
                    <a:pt x="710" y="997"/>
                  </a:lnTo>
                  <a:lnTo>
                    <a:pt x="701" y="997"/>
                  </a:lnTo>
                  <a:lnTo>
                    <a:pt x="691" y="997"/>
                  </a:lnTo>
                  <a:lnTo>
                    <a:pt x="681" y="997"/>
                  </a:lnTo>
                  <a:lnTo>
                    <a:pt x="672" y="987"/>
                  </a:lnTo>
                  <a:lnTo>
                    <a:pt x="672" y="997"/>
                  </a:lnTo>
                  <a:lnTo>
                    <a:pt x="662" y="997"/>
                  </a:lnTo>
                  <a:lnTo>
                    <a:pt x="653" y="997"/>
                  </a:lnTo>
                  <a:lnTo>
                    <a:pt x="642" y="1007"/>
                  </a:lnTo>
                  <a:lnTo>
                    <a:pt x="632" y="1007"/>
                  </a:lnTo>
                  <a:lnTo>
                    <a:pt x="622" y="1007"/>
                  </a:lnTo>
                  <a:lnTo>
                    <a:pt x="622" y="997"/>
                  </a:lnTo>
                  <a:lnTo>
                    <a:pt x="613" y="997"/>
                  </a:lnTo>
                  <a:lnTo>
                    <a:pt x="603" y="997"/>
                  </a:lnTo>
                  <a:lnTo>
                    <a:pt x="594" y="987"/>
                  </a:lnTo>
                  <a:lnTo>
                    <a:pt x="584" y="987"/>
                  </a:lnTo>
                  <a:lnTo>
                    <a:pt x="584" y="978"/>
                  </a:lnTo>
                  <a:lnTo>
                    <a:pt x="574" y="978"/>
                  </a:lnTo>
                  <a:lnTo>
                    <a:pt x="565" y="978"/>
                  </a:lnTo>
                  <a:lnTo>
                    <a:pt x="565" y="968"/>
                  </a:lnTo>
                  <a:lnTo>
                    <a:pt x="555" y="968"/>
                  </a:lnTo>
                  <a:lnTo>
                    <a:pt x="544" y="968"/>
                  </a:lnTo>
                  <a:lnTo>
                    <a:pt x="535" y="959"/>
                  </a:lnTo>
                  <a:lnTo>
                    <a:pt x="525" y="959"/>
                  </a:lnTo>
                  <a:lnTo>
                    <a:pt x="515" y="968"/>
                  </a:lnTo>
                  <a:lnTo>
                    <a:pt x="506" y="968"/>
                  </a:lnTo>
                  <a:lnTo>
                    <a:pt x="496" y="968"/>
                  </a:lnTo>
                  <a:lnTo>
                    <a:pt x="487" y="968"/>
                  </a:lnTo>
                  <a:lnTo>
                    <a:pt x="477" y="968"/>
                  </a:lnTo>
                  <a:lnTo>
                    <a:pt x="477" y="978"/>
                  </a:lnTo>
                  <a:lnTo>
                    <a:pt x="467" y="978"/>
                  </a:lnTo>
                  <a:lnTo>
                    <a:pt x="467" y="987"/>
                  </a:lnTo>
                  <a:lnTo>
                    <a:pt x="458" y="987"/>
                  </a:lnTo>
                  <a:lnTo>
                    <a:pt x="458" y="997"/>
                  </a:lnTo>
                  <a:lnTo>
                    <a:pt x="447" y="997"/>
                  </a:lnTo>
                  <a:lnTo>
                    <a:pt x="447" y="1007"/>
                  </a:lnTo>
                  <a:lnTo>
                    <a:pt x="437" y="1016"/>
                  </a:lnTo>
                  <a:lnTo>
                    <a:pt x="428" y="1016"/>
                  </a:lnTo>
                  <a:lnTo>
                    <a:pt x="418" y="1016"/>
                  </a:lnTo>
                  <a:lnTo>
                    <a:pt x="399" y="1016"/>
                  </a:lnTo>
                  <a:lnTo>
                    <a:pt x="389" y="1007"/>
                  </a:lnTo>
                  <a:lnTo>
                    <a:pt x="380" y="997"/>
                  </a:lnTo>
                  <a:lnTo>
                    <a:pt x="380" y="987"/>
                  </a:lnTo>
                  <a:lnTo>
                    <a:pt x="370" y="987"/>
                  </a:lnTo>
                  <a:lnTo>
                    <a:pt x="370" y="1007"/>
                  </a:lnTo>
                  <a:lnTo>
                    <a:pt x="360" y="987"/>
                  </a:lnTo>
                  <a:lnTo>
                    <a:pt x="351" y="987"/>
                  </a:lnTo>
                  <a:lnTo>
                    <a:pt x="340" y="987"/>
                  </a:lnTo>
                  <a:lnTo>
                    <a:pt x="340" y="978"/>
                  </a:lnTo>
                  <a:lnTo>
                    <a:pt x="330" y="978"/>
                  </a:lnTo>
                  <a:lnTo>
                    <a:pt x="321" y="968"/>
                  </a:lnTo>
                  <a:lnTo>
                    <a:pt x="311" y="959"/>
                  </a:lnTo>
                  <a:lnTo>
                    <a:pt x="311" y="949"/>
                  </a:lnTo>
                  <a:lnTo>
                    <a:pt x="311" y="939"/>
                  </a:lnTo>
                  <a:lnTo>
                    <a:pt x="301" y="930"/>
                  </a:lnTo>
                  <a:lnTo>
                    <a:pt x="301" y="920"/>
                  </a:lnTo>
                  <a:lnTo>
                    <a:pt x="301" y="911"/>
                  </a:lnTo>
                  <a:lnTo>
                    <a:pt x="301" y="901"/>
                  </a:lnTo>
                  <a:lnTo>
                    <a:pt x="311" y="891"/>
                  </a:lnTo>
                  <a:lnTo>
                    <a:pt x="321" y="882"/>
                  </a:lnTo>
                  <a:lnTo>
                    <a:pt x="321" y="872"/>
                  </a:lnTo>
                  <a:lnTo>
                    <a:pt x="311" y="872"/>
                  </a:lnTo>
                  <a:lnTo>
                    <a:pt x="156" y="863"/>
                  </a:lnTo>
                  <a:lnTo>
                    <a:pt x="145" y="863"/>
                  </a:lnTo>
                  <a:lnTo>
                    <a:pt x="135" y="863"/>
                  </a:lnTo>
                  <a:lnTo>
                    <a:pt x="135" y="853"/>
                  </a:lnTo>
                  <a:lnTo>
                    <a:pt x="135" y="843"/>
                  </a:lnTo>
                  <a:lnTo>
                    <a:pt x="135" y="824"/>
                  </a:lnTo>
                  <a:lnTo>
                    <a:pt x="135" y="805"/>
                  </a:lnTo>
                  <a:lnTo>
                    <a:pt x="135" y="795"/>
                  </a:lnTo>
                  <a:lnTo>
                    <a:pt x="126" y="786"/>
                  </a:lnTo>
                  <a:lnTo>
                    <a:pt x="126" y="776"/>
                  </a:lnTo>
                  <a:lnTo>
                    <a:pt x="116" y="766"/>
                  </a:lnTo>
                  <a:lnTo>
                    <a:pt x="107" y="757"/>
                  </a:lnTo>
                  <a:lnTo>
                    <a:pt x="116" y="757"/>
                  </a:lnTo>
                  <a:lnTo>
                    <a:pt x="126" y="757"/>
                  </a:lnTo>
                  <a:lnTo>
                    <a:pt x="135" y="757"/>
                  </a:lnTo>
                  <a:lnTo>
                    <a:pt x="135" y="747"/>
                  </a:lnTo>
                  <a:lnTo>
                    <a:pt x="135" y="738"/>
                  </a:lnTo>
                  <a:lnTo>
                    <a:pt x="135" y="728"/>
                  </a:lnTo>
                  <a:lnTo>
                    <a:pt x="126" y="709"/>
                  </a:lnTo>
                  <a:lnTo>
                    <a:pt x="116" y="690"/>
                  </a:lnTo>
                  <a:lnTo>
                    <a:pt x="116" y="680"/>
                  </a:lnTo>
                  <a:lnTo>
                    <a:pt x="107" y="670"/>
                  </a:lnTo>
                  <a:lnTo>
                    <a:pt x="116" y="661"/>
                  </a:lnTo>
                  <a:lnTo>
                    <a:pt x="116" y="651"/>
                  </a:lnTo>
                  <a:lnTo>
                    <a:pt x="116" y="642"/>
                  </a:lnTo>
                  <a:lnTo>
                    <a:pt x="107" y="632"/>
                  </a:lnTo>
                  <a:lnTo>
                    <a:pt x="97" y="622"/>
                  </a:lnTo>
                  <a:lnTo>
                    <a:pt x="87" y="622"/>
                  </a:lnTo>
                  <a:lnTo>
                    <a:pt x="87" y="613"/>
                  </a:lnTo>
                </a:path>
              </a:pathLst>
            </a:custGeom>
            <a:solidFill>
              <a:srgbClr val="3366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64440" bIns="644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8523360" y="5924520"/>
              <a:ext cx="1243080" cy="1149120"/>
            </a:xfrm>
            <a:custGeom>
              <a:avLst/>
              <a:gdLst/>
              <a:ahLst/>
              <a:rect l="l" t="t" r="r" b="b"/>
              <a:pathLst>
                <a:path w="701" h="682">
                  <a:moveTo>
                    <a:pt x="369" y="681"/>
                  </a:moveTo>
                  <a:lnTo>
                    <a:pt x="369" y="671"/>
                  </a:lnTo>
                  <a:lnTo>
                    <a:pt x="360" y="671"/>
                  </a:lnTo>
                  <a:lnTo>
                    <a:pt x="360" y="661"/>
                  </a:lnTo>
                  <a:lnTo>
                    <a:pt x="350" y="661"/>
                  </a:lnTo>
                  <a:lnTo>
                    <a:pt x="341" y="661"/>
                  </a:lnTo>
                  <a:lnTo>
                    <a:pt x="331" y="661"/>
                  </a:lnTo>
                  <a:lnTo>
                    <a:pt x="322" y="661"/>
                  </a:lnTo>
                  <a:lnTo>
                    <a:pt x="310" y="671"/>
                  </a:lnTo>
                  <a:lnTo>
                    <a:pt x="301" y="671"/>
                  </a:lnTo>
                  <a:lnTo>
                    <a:pt x="291" y="671"/>
                  </a:lnTo>
                  <a:lnTo>
                    <a:pt x="282" y="671"/>
                  </a:lnTo>
                  <a:lnTo>
                    <a:pt x="272" y="671"/>
                  </a:lnTo>
                  <a:lnTo>
                    <a:pt x="263" y="661"/>
                  </a:lnTo>
                  <a:lnTo>
                    <a:pt x="263" y="652"/>
                  </a:lnTo>
                  <a:lnTo>
                    <a:pt x="263" y="642"/>
                  </a:lnTo>
                  <a:lnTo>
                    <a:pt x="263" y="632"/>
                  </a:lnTo>
                  <a:lnTo>
                    <a:pt x="263" y="623"/>
                  </a:lnTo>
                  <a:lnTo>
                    <a:pt x="253" y="604"/>
                  </a:lnTo>
                  <a:lnTo>
                    <a:pt x="253" y="594"/>
                  </a:lnTo>
                  <a:lnTo>
                    <a:pt x="253" y="584"/>
                  </a:lnTo>
                  <a:lnTo>
                    <a:pt x="243" y="575"/>
                  </a:lnTo>
                  <a:lnTo>
                    <a:pt x="243" y="565"/>
                  </a:lnTo>
                  <a:lnTo>
                    <a:pt x="243" y="556"/>
                  </a:lnTo>
                  <a:lnTo>
                    <a:pt x="243" y="546"/>
                  </a:lnTo>
                  <a:lnTo>
                    <a:pt x="243" y="536"/>
                  </a:lnTo>
                  <a:lnTo>
                    <a:pt x="234" y="536"/>
                  </a:lnTo>
                  <a:lnTo>
                    <a:pt x="234" y="527"/>
                  </a:lnTo>
                  <a:lnTo>
                    <a:pt x="234" y="517"/>
                  </a:lnTo>
                  <a:lnTo>
                    <a:pt x="224" y="507"/>
                  </a:lnTo>
                  <a:lnTo>
                    <a:pt x="213" y="498"/>
                  </a:lnTo>
                  <a:lnTo>
                    <a:pt x="204" y="507"/>
                  </a:lnTo>
                  <a:lnTo>
                    <a:pt x="194" y="498"/>
                  </a:lnTo>
                  <a:lnTo>
                    <a:pt x="184" y="498"/>
                  </a:lnTo>
                  <a:lnTo>
                    <a:pt x="175" y="488"/>
                  </a:lnTo>
                  <a:lnTo>
                    <a:pt x="165" y="488"/>
                  </a:lnTo>
                  <a:lnTo>
                    <a:pt x="156" y="488"/>
                  </a:lnTo>
                  <a:lnTo>
                    <a:pt x="156" y="498"/>
                  </a:lnTo>
                  <a:lnTo>
                    <a:pt x="146" y="498"/>
                  </a:lnTo>
                  <a:lnTo>
                    <a:pt x="137" y="498"/>
                  </a:lnTo>
                  <a:lnTo>
                    <a:pt x="127" y="498"/>
                  </a:lnTo>
                  <a:lnTo>
                    <a:pt x="116" y="498"/>
                  </a:lnTo>
                  <a:lnTo>
                    <a:pt x="106" y="498"/>
                  </a:lnTo>
                  <a:lnTo>
                    <a:pt x="97" y="498"/>
                  </a:lnTo>
                  <a:lnTo>
                    <a:pt x="87" y="498"/>
                  </a:lnTo>
                  <a:lnTo>
                    <a:pt x="78" y="498"/>
                  </a:lnTo>
                  <a:lnTo>
                    <a:pt x="68" y="498"/>
                  </a:lnTo>
                  <a:lnTo>
                    <a:pt x="68" y="488"/>
                  </a:lnTo>
                  <a:lnTo>
                    <a:pt x="58" y="488"/>
                  </a:lnTo>
                  <a:lnTo>
                    <a:pt x="49" y="488"/>
                  </a:lnTo>
                  <a:lnTo>
                    <a:pt x="39" y="488"/>
                  </a:lnTo>
                  <a:lnTo>
                    <a:pt x="30" y="488"/>
                  </a:lnTo>
                  <a:lnTo>
                    <a:pt x="20" y="479"/>
                  </a:lnTo>
                  <a:lnTo>
                    <a:pt x="20" y="469"/>
                  </a:lnTo>
                  <a:lnTo>
                    <a:pt x="30" y="469"/>
                  </a:lnTo>
                  <a:lnTo>
                    <a:pt x="30" y="459"/>
                  </a:lnTo>
                  <a:lnTo>
                    <a:pt x="30" y="450"/>
                  </a:lnTo>
                  <a:lnTo>
                    <a:pt x="30" y="440"/>
                  </a:lnTo>
                  <a:lnTo>
                    <a:pt x="30" y="431"/>
                  </a:lnTo>
                  <a:lnTo>
                    <a:pt x="30" y="421"/>
                  </a:lnTo>
                  <a:lnTo>
                    <a:pt x="30" y="411"/>
                  </a:lnTo>
                  <a:lnTo>
                    <a:pt x="30" y="402"/>
                  </a:lnTo>
                  <a:lnTo>
                    <a:pt x="30" y="392"/>
                  </a:lnTo>
                  <a:lnTo>
                    <a:pt x="30" y="382"/>
                  </a:lnTo>
                  <a:lnTo>
                    <a:pt x="30" y="373"/>
                  </a:lnTo>
                  <a:lnTo>
                    <a:pt x="30" y="363"/>
                  </a:lnTo>
                  <a:lnTo>
                    <a:pt x="20" y="354"/>
                  </a:lnTo>
                  <a:lnTo>
                    <a:pt x="20" y="344"/>
                  </a:lnTo>
                  <a:lnTo>
                    <a:pt x="20" y="334"/>
                  </a:lnTo>
                  <a:lnTo>
                    <a:pt x="9" y="325"/>
                  </a:lnTo>
                  <a:lnTo>
                    <a:pt x="9" y="315"/>
                  </a:lnTo>
                  <a:lnTo>
                    <a:pt x="9" y="306"/>
                  </a:lnTo>
                  <a:lnTo>
                    <a:pt x="0" y="306"/>
                  </a:lnTo>
                  <a:lnTo>
                    <a:pt x="0" y="296"/>
                  </a:lnTo>
                  <a:lnTo>
                    <a:pt x="9" y="296"/>
                  </a:lnTo>
                  <a:lnTo>
                    <a:pt x="20" y="286"/>
                  </a:lnTo>
                  <a:lnTo>
                    <a:pt x="30" y="277"/>
                  </a:lnTo>
                  <a:lnTo>
                    <a:pt x="20" y="277"/>
                  </a:lnTo>
                  <a:lnTo>
                    <a:pt x="20" y="267"/>
                  </a:lnTo>
                  <a:lnTo>
                    <a:pt x="9" y="267"/>
                  </a:lnTo>
                  <a:lnTo>
                    <a:pt x="9" y="257"/>
                  </a:lnTo>
                  <a:lnTo>
                    <a:pt x="9" y="248"/>
                  </a:lnTo>
                  <a:lnTo>
                    <a:pt x="9" y="238"/>
                  </a:lnTo>
                  <a:lnTo>
                    <a:pt x="20" y="229"/>
                  </a:lnTo>
                  <a:lnTo>
                    <a:pt x="39" y="190"/>
                  </a:lnTo>
                  <a:lnTo>
                    <a:pt x="39" y="181"/>
                  </a:lnTo>
                  <a:lnTo>
                    <a:pt x="39" y="171"/>
                  </a:lnTo>
                  <a:lnTo>
                    <a:pt x="39" y="161"/>
                  </a:lnTo>
                  <a:lnTo>
                    <a:pt x="49" y="152"/>
                  </a:lnTo>
                  <a:lnTo>
                    <a:pt x="49" y="142"/>
                  </a:lnTo>
                  <a:lnTo>
                    <a:pt x="49" y="132"/>
                  </a:lnTo>
                  <a:lnTo>
                    <a:pt x="49" y="123"/>
                  </a:lnTo>
                  <a:lnTo>
                    <a:pt x="49" y="113"/>
                  </a:lnTo>
                  <a:lnTo>
                    <a:pt x="58" y="113"/>
                  </a:lnTo>
                  <a:lnTo>
                    <a:pt x="58" y="104"/>
                  </a:lnTo>
                  <a:lnTo>
                    <a:pt x="58" y="94"/>
                  </a:lnTo>
                  <a:lnTo>
                    <a:pt x="49" y="84"/>
                  </a:lnTo>
                  <a:lnTo>
                    <a:pt x="49" y="75"/>
                  </a:lnTo>
                  <a:lnTo>
                    <a:pt x="39" y="67"/>
                  </a:lnTo>
                  <a:lnTo>
                    <a:pt x="39" y="57"/>
                  </a:lnTo>
                  <a:lnTo>
                    <a:pt x="39" y="48"/>
                  </a:lnTo>
                  <a:lnTo>
                    <a:pt x="39" y="28"/>
                  </a:lnTo>
                  <a:lnTo>
                    <a:pt x="49" y="28"/>
                  </a:lnTo>
                  <a:lnTo>
                    <a:pt x="49" y="38"/>
                  </a:lnTo>
                  <a:lnTo>
                    <a:pt x="58" y="48"/>
                  </a:lnTo>
                  <a:lnTo>
                    <a:pt x="68" y="57"/>
                  </a:lnTo>
                  <a:lnTo>
                    <a:pt x="87" y="57"/>
                  </a:lnTo>
                  <a:lnTo>
                    <a:pt x="97" y="57"/>
                  </a:lnTo>
                  <a:lnTo>
                    <a:pt x="106" y="57"/>
                  </a:lnTo>
                  <a:lnTo>
                    <a:pt x="116" y="48"/>
                  </a:lnTo>
                  <a:lnTo>
                    <a:pt x="116" y="38"/>
                  </a:lnTo>
                  <a:lnTo>
                    <a:pt x="127" y="38"/>
                  </a:lnTo>
                  <a:lnTo>
                    <a:pt x="127" y="28"/>
                  </a:lnTo>
                  <a:lnTo>
                    <a:pt x="137" y="28"/>
                  </a:lnTo>
                  <a:lnTo>
                    <a:pt x="137" y="19"/>
                  </a:lnTo>
                  <a:lnTo>
                    <a:pt x="146" y="19"/>
                  </a:lnTo>
                  <a:lnTo>
                    <a:pt x="146" y="9"/>
                  </a:lnTo>
                  <a:lnTo>
                    <a:pt x="156" y="9"/>
                  </a:lnTo>
                  <a:lnTo>
                    <a:pt x="165" y="9"/>
                  </a:lnTo>
                  <a:lnTo>
                    <a:pt x="175" y="9"/>
                  </a:lnTo>
                  <a:lnTo>
                    <a:pt x="184" y="9"/>
                  </a:lnTo>
                  <a:lnTo>
                    <a:pt x="194" y="0"/>
                  </a:lnTo>
                  <a:lnTo>
                    <a:pt x="204" y="0"/>
                  </a:lnTo>
                  <a:lnTo>
                    <a:pt x="213" y="9"/>
                  </a:lnTo>
                  <a:lnTo>
                    <a:pt x="224" y="9"/>
                  </a:lnTo>
                  <a:lnTo>
                    <a:pt x="234" y="9"/>
                  </a:lnTo>
                  <a:lnTo>
                    <a:pt x="234" y="19"/>
                  </a:lnTo>
                  <a:lnTo>
                    <a:pt x="243" y="19"/>
                  </a:lnTo>
                  <a:lnTo>
                    <a:pt x="253" y="19"/>
                  </a:lnTo>
                  <a:lnTo>
                    <a:pt x="253" y="28"/>
                  </a:lnTo>
                  <a:lnTo>
                    <a:pt x="263" y="28"/>
                  </a:lnTo>
                  <a:lnTo>
                    <a:pt x="272" y="38"/>
                  </a:lnTo>
                  <a:lnTo>
                    <a:pt x="282" y="38"/>
                  </a:lnTo>
                  <a:lnTo>
                    <a:pt x="291" y="38"/>
                  </a:lnTo>
                  <a:lnTo>
                    <a:pt x="291" y="48"/>
                  </a:lnTo>
                  <a:lnTo>
                    <a:pt x="301" y="48"/>
                  </a:lnTo>
                  <a:lnTo>
                    <a:pt x="310" y="48"/>
                  </a:lnTo>
                  <a:lnTo>
                    <a:pt x="322" y="38"/>
                  </a:lnTo>
                  <a:lnTo>
                    <a:pt x="331" y="38"/>
                  </a:lnTo>
                  <a:lnTo>
                    <a:pt x="341" y="38"/>
                  </a:lnTo>
                  <a:lnTo>
                    <a:pt x="341" y="28"/>
                  </a:lnTo>
                  <a:lnTo>
                    <a:pt x="350" y="38"/>
                  </a:lnTo>
                  <a:lnTo>
                    <a:pt x="360" y="38"/>
                  </a:lnTo>
                  <a:lnTo>
                    <a:pt x="369" y="38"/>
                  </a:lnTo>
                  <a:lnTo>
                    <a:pt x="379" y="38"/>
                  </a:lnTo>
                  <a:lnTo>
                    <a:pt x="389" y="38"/>
                  </a:lnTo>
                  <a:lnTo>
                    <a:pt x="398" y="38"/>
                  </a:lnTo>
                  <a:lnTo>
                    <a:pt x="408" y="28"/>
                  </a:lnTo>
                  <a:lnTo>
                    <a:pt x="417" y="19"/>
                  </a:lnTo>
                  <a:lnTo>
                    <a:pt x="428" y="19"/>
                  </a:lnTo>
                  <a:lnTo>
                    <a:pt x="438" y="19"/>
                  </a:lnTo>
                  <a:lnTo>
                    <a:pt x="438" y="28"/>
                  </a:lnTo>
                  <a:lnTo>
                    <a:pt x="438" y="38"/>
                  </a:lnTo>
                  <a:lnTo>
                    <a:pt x="438" y="48"/>
                  </a:lnTo>
                  <a:lnTo>
                    <a:pt x="438" y="57"/>
                  </a:lnTo>
                  <a:lnTo>
                    <a:pt x="428" y="67"/>
                  </a:lnTo>
                  <a:lnTo>
                    <a:pt x="417" y="75"/>
                  </a:lnTo>
                  <a:lnTo>
                    <a:pt x="417" y="84"/>
                  </a:lnTo>
                  <a:lnTo>
                    <a:pt x="428" y="75"/>
                  </a:lnTo>
                  <a:lnTo>
                    <a:pt x="438" y="75"/>
                  </a:lnTo>
                  <a:lnTo>
                    <a:pt x="448" y="75"/>
                  </a:lnTo>
                  <a:lnTo>
                    <a:pt x="457" y="84"/>
                  </a:lnTo>
                  <a:lnTo>
                    <a:pt x="467" y="84"/>
                  </a:lnTo>
                  <a:lnTo>
                    <a:pt x="476" y="84"/>
                  </a:lnTo>
                  <a:lnTo>
                    <a:pt x="486" y="84"/>
                  </a:lnTo>
                  <a:lnTo>
                    <a:pt x="486" y="94"/>
                  </a:lnTo>
                  <a:lnTo>
                    <a:pt x="486" y="104"/>
                  </a:lnTo>
                  <a:lnTo>
                    <a:pt x="495" y="104"/>
                  </a:lnTo>
                  <a:lnTo>
                    <a:pt x="505" y="104"/>
                  </a:lnTo>
                  <a:lnTo>
                    <a:pt x="515" y="113"/>
                  </a:lnTo>
                  <a:lnTo>
                    <a:pt x="515" y="123"/>
                  </a:lnTo>
                  <a:lnTo>
                    <a:pt x="515" y="132"/>
                  </a:lnTo>
                  <a:lnTo>
                    <a:pt x="505" y="132"/>
                  </a:lnTo>
                  <a:lnTo>
                    <a:pt x="505" y="142"/>
                  </a:lnTo>
                  <a:lnTo>
                    <a:pt x="515" y="142"/>
                  </a:lnTo>
                  <a:lnTo>
                    <a:pt x="526" y="142"/>
                  </a:lnTo>
                  <a:lnTo>
                    <a:pt x="535" y="142"/>
                  </a:lnTo>
                  <a:lnTo>
                    <a:pt x="545" y="142"/>
                  </a:lnTo>
                  <a:lnTo>
                    <a:pt x="554" y="152"/>
                  </a:lnTo>
                  <a:lnTo>
                    <a:pt x="554" y="161"/>
                  </a:lnTo>
                  <a:lnTo>
                    <a:pt x="564" y="161"/>
                  </a:lnTo>
                  <a:lnTo>
                    <a:pt x="574" y="161"/>
                  </a:lnTo>
                  <a:lnTo>
                    <a:pt x="583" y="171"/>
                  </a:lnTo>
                  <a:lnTo>
                    <a:pt x="593" y="181"/>
                  </a:lnTo>
                  <a:lnTo>
                    <a:pt x="602" y="181"/>
                  </a:lnTo>
                  <a:lnTo>
                    <a:pt x="612" y="181"/>
                  </a:lnTo>
                  <a:lnTo>
                    <a:pt x="612" y="190"/>
                  </a:lnTo>
                  <a:lnTo>
                    <a:pt x="623" y="190"/>
                  </a:lnTo>
                  <a:lnTo>
                    <a:pt x="633" y="190"/>
                  </a:lnTo>
                  <a:lnTo>
                    <a:pt x="642" y="190"/>
                  </a:lnTo>
                  <a:lnTo>
                    <a:pt x="652" y="200"/>
                  </a:lnTo>
                  <a:lnTo>
                    <a:pt x="661" y="200"/>
                  </a:lnTo>
                  <a:lnTo>
                    <a:pt x="661" y="209"/>
                  </a:lnTo>
                  <a:lnTo>
                    <a:pt x="671" y="209"/>
                  </a:lnTo>
                  <a:lnTo>
                    <a:pt x="680" y="209"/>
                  </a:lnTo>
                  <a:lnTo>
                    <a:pt x="690" y="219"/>
                  </a:lnTo>
                  <a:lnTo>
                    <a:pt x="700" y="229"/>
                  </a:lnTo>
                  <a:lnTo>
                    <a:pt x="700" y="238"/>
                  </a:lnTo>
                  <a:lnTo>
                    <a:pt x="690" y="238"/>
                  </a:lnTo>
                  <a:lnTo>
                    <a:pt x="690" y="248"/>
                  </a:lnTo>
                  <a:lnTo>
                    <a:pt x="690" y="257"/>
                  </a:lnTo>
                  <a:lnTo>
                    <a:pt x="690" y="267"/>
                  </a:lnTo>
                  <a:lnTo>
                    <a:pt x="690" y="286"/>
                  </a:lnTo>
                  <a:lnTo>
                    <a:pt x="690" y="296"/>
                  </a:lnTo>
                  <a:lnTo>
                    <a:pt x="680" y="306"/>
                  </a:lnTo>
                  <a:lnTo>
                    <a:pt x="671" y="315"/>
                  </a:lnTo>
                  <a:lnTo>
                    <a:pt x="661" y="315"/>
                  </a:lnTo>
                  <a:lnTo>
                    <a:pt x="652" y="325"/>
                  </a:lnTo>
                  <a:lnTo>
                    <a:pt x="642" y="334"/>
                  </a:lnTo>
                  <a:lnTo>
                    <a:pt x="633" y="344"/>
                  </a:lnTo>
                  <a:lnTo>
                    <a:pt x="633" y="354"/>
                  </a:lnTo>
                  <a:lnTo>
                    <a:pt x="633" y="363"/>
                  </a:lnTo>
                  <a:lnTo>
                    <a:pt x="623" y="373"/>
                  </a:lnTo>
                  <a:lnTo>
                    <a:pt x="623" y="382"/>
                  </a:lnTo>
                  <a:lnTo>
                    <a:pt x="612" y="382"/>
                  </a:lnTo>
                  <a:lnTo>
                    <a:pt x="612" y="392"/>
                  </a:lnTo>
                  <a:lnTo>
                    <a:pt x="602" y="392"/>
                  </a:lnTo>
                  <a:lnTo>
                    <a:pt x="602" y="402"/>
                  </a:lnTo>
                  <a:lnTo>
                    <a:pt x="602" y="411"/>
                  </a:lnTo>
                  <a:lnTo>
                    <a:pt x="602" y="421"/>
                  </a:lnTo>
                  <a:lnTo>
                    <a:pt x="593" y="431"/>
                  </a:lnTo>
                  <a:lnTo>
                    <a:pt x="583" y="440"/>
                  </a:lnTo>
                  <a:lnTo>
                    <a:pt x="583" y="450"/>
                  </a:lnTo>
                  <a:lnTo>
                    <a:pt x="574" y="459"/>
                  </a:lnTo>
                  <a:lnTo>
                    <a:pt x="574" y="469"/>
                  </a:lnTo>
                  <a:lnTo>
                    <a:pt x="564" y="479"/>
                  </a:lnTo>
                  <a:lnTo>
                    <a:pt x="554" y="488"/>
                  </a:lnTo>
                  <a:lnTo>
                    <a:pt x="554" y="498"/>
                  </a:lnTo>
                  <a:lnTo>
                    <a:pt x="535" y="507"/>
                  </a:lnTo>
                  <a:lnTo>
                    <a:pt x="526" y="517"/>
                  </a:lnTo>
                  <a:lnTo>
                    <a:pt x="515" y="517"/>
                  </a:lnTo>
                  <a:lnTo>
                    <a:pt x="505" y="527"/>
                  </a:lnTo>
                  <a:lnTo>
                    <a:pt x="495" y="527"/>
                  </a:lnTo>
                  <a:lnTo>
                    <a:pt x="486" y="536"/>
                  </a:lnTo>
                  <a:lnTo>
                    <a:pt x="486" y="546"/>
                  </a:lnTo>
                  <a:lnTo>
                    <a:pt x="476" y="546"/>
                  </a:lnTo>
                  <a:lnTo>
                    <a:pt x="467" y="556"/>
                  </a:lnTo>
                  <a:lnTo>
                    <a:pt x="457" y="556"/>
                  </a:lnTo>
                  <a:lnTo>
                    <a:pt x="448" y="556"/>
                  </a:lnTo>
                  <a:lnTo>
                    <a:pt x="438" y="565"/>
                  </a:lnTo>
                  <a:lnTo>
                    <a:pt x="438" y="575"/>
                  </a:lnTo>
                  <a:lnTo>
                    <a:pt x="428" y="584"/>
                  </a:lnTo>
                  <a:lnTo>
                    <a:pt x="428" y="594"/>
                  </a:lnTo>
                  <a:lnTo>
                    <a:pt x="428" y="604"/>
                  </a:lnTo>
                  <a:lnTo>
                    <a:pt x="417" y="613"/>
                  </a:lnTo>
                  <a:lnTo>
                    <a:pt x="408" y="613"/>
                  </a:lnTo>
                  <a:lnTo>
                    <a:pt x="408" y="623"/>
                  </a:lnTo>
                  <a:lnTo>
                    <a:pt x="398" y="623"/>
                  </a:lnTo>
                  <a:lnTo>
                    <a:pt x="398" y="632"/>
                  </a:lnTo>
                  <a:lnTo>
                    <a:pt x="398" y="652"/>
                  </a:lnTo>
                  <a:lnTo>
                    <a:pt x="398" y="661"/>
                  </a:lnTo>
                  <a:lnTo>
                    <a:pt x="389" y="661"/>
                  </a:lnTo>
                  <a:lnTo>
                    <a:pt x="379" y="681"/>
                  </a:lnTo>
                  <a:lnTo>
                    <a:pt x="369" y="681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64440" bIns="644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9756720" y="5438520"/>
              <a:ext cx="1895400" cy="1438560"/>
            </a:xfrm>
            <a:custGeom>
              <a:avLst/>
              <a:gdLst/>
              <a:ahLst/>
              <a:rect l="l" t="t" r="r" b="b"/>
              <a:pathLst>
                <a:path w="1072" h="855">
                  <a:moveTo>
                    <a:pt x="9" y="517"/>
                  </a:moveTo>
                  <a:lnTo>
                    <a:pt x="19" y="517"/>
                  </a:lnTo>
                  <a:lnTo>
                    <a:pt x="19" y="507"/>
                  </a:lnTo>
                  <a:lnTo>
                    <a:pt x="19" y="498"/>
                  </a:lnTo>
                  <a:lnTo>
                    <a:pt x="19" y="488"/>
                  </a:lnTo>
                  <a:lnTo>
                    <a:pt x="28" y="488"/>
                  </a:lnTo>
                  <a:lnTo>
                    <a:pt x="49" y="479"/>
                  </a:lnTo>
                  <a:lnTo>
                    <a:pt x="49" y="469"/>
                  </a:lnTo>
                  <a:lnTo>
                    <a:pt x="49" y="459"/>
                  </a:lnTo>
                  <a:lnTo>
                    <a:pt x="59" y="450"/>
                  </a:lnTo>
                  <a:lnTo>
                    <a:pt x="68" y="450"/>
                  </a:lnTo>
                  <a:lnTo>
                    <a:pt x="78" y="440"/>
                  </a:lnTo>
                  <a:lnTo>
                    <a:pt x="87" y="440"/>
                  </a:lnTo>
                  <a:lnTo>
                    <a:pt x="97" y="431"/>
                  </a:lnTo>
                  <a:lnTo>
                    <a:pt x="106" y="431"/>
                  </a:lnTo>
                  <a:lnTo>
                    <a:pt x="116" y="431"/>
                  </a:lnTo>
                  <a:lnTo>
                    <a:pt x="126" y="431"/>
                  </a:lnTo>
                  <a:lnTo>
                    <a:pt x="137" y="421"/>
                  </a:lnTo>
                  <a:lnTo>
                    <a:pt x="146" y="421"/>
                  </a:lnTo>
                  <a:lnTo>
                    <a:pt x="156" y="431"/>
                  </a:lnTo>
                  <a:lnTo>
                    <a:pt x="165" y="431"/>
                  </a:lnTo>
                  <a:lnTo>
                    <a:pt x="175" y="421"/>
                  </a:lnTo>
                  <a:lnTo>
                    <a:pt x="185" y="411"/>
                  </a:lnTo>
                  <a:lnTo>
                    <a:pt x="194" y="411"/>
                  </a:lnTo>
                  <a:lnTo>
                    <a:pt x="204" y="411"/>
                  </a:lnTo>
                  <a:lnTo>
                    <a:pt x="213" y="411"/>
                  </a:lnTo>
                  <a:lnTo>
                    <a:pt x="234" y="411"/>
                  </a:lnTo>
                  <a:lnTo>
                    <a:pt x="244" y="411"/>
                  </a:lnTo>
                  <a:lnTo>
                    <a:pt x="253" y="411"/>
                  </a:lnTo>
                  <a:lnTo>
                    <a:pt x="263" y="402"/>
                  </a:lnTo>
                  <a:lnTo>
                    <a:pt x="272" y="411"/>
                  </a:lnTo>
                  <a:lnTo>
                    <a:pt x="282" y="411"/>
                  </a:lnTo>
                  <a:lnTo>
                    <a:pt x="292" y="421"/>
                  </a:lnTo>
                  <a:lnTo>
                    <a:pt x="301" y="421"/>
                  </a:lnTo>
                  <a:lnTo>
                    <a:pt x="311" y="421"/>
                  </a:lnTo>
                  <a:lnTo>
                    <a:pt x="320" y="411"/>
                  </a:lnTo>
                  <a:lnTo>
                    <a:pt x="320" y="402"/>
                  </a:lnTo>
                  <a:lnTo>
                    <a:pt x="330" y="392"/>
                  </a:lnTo>
                  <a:lnTo>
                    <a:pt x="341" y="392"/>
                  </a:lnTo>
                  <a:lnTo>
                    <a:pt x="351" y="382"/>
                  </a:lnTo>
                  <a:lnTo>
                    <a:pt x="360" y="382"/>
                  </a:lnTo>
                  <a:lnTo>
                    <a:pt x="360" y="373"/>
                  </a:lnTo>
                  <a:lnTo>
                    <a:pt x="360" y="363"/>
                  </a:lnTo>
                  <a:lnTo>
                    <a:pt x="351" y="363"/>
                  </a:lnTo>
                  <a:lnTo>
                    <a:pt x="351" y="355"/>
                  </a:lnTo>
                  <a:lnTo>
                    <a:pt x="360" y="346"/>
                  </a:lnTo>
                  <a:lnTo>
                    <a:pt x="360" y="336"/>
                  </a:lnTo>
                  <a:lnTo>
                    <a:pt x="360" y="326"/>
                  </a:lnTo>
                  <a:lnTo>
                    <a:pt x="351" y="326"/>
                  </a:lnTo>
                  <a:lnTo>
                    <a:pt x="341" y="326"/>
                  </a:lnTo>
                  <a:lnTo>
                    <a:pt x="341" y="317"/>
                  </a:lnTo>
                  <a:lnTo>
                    <a:pt x="330" y="317"/>
                  </a:lnTo>
                  <a:lnTo>
                    <a:pt x="341" y="307"/>
                  </a:lnTo>
                  <a:lnTo>
                    <a:pt x="351" y="307"/>
                  </a:lnTo>
                  <a:lnTo>
                    <a:pt x="351" y="298"/>
                  </a:lnTo>
                  <a:lnTo>
                    <a:pt x="360" y="298"/>
                  </a:lnTo>
                  <a:lnTo>
                    <a:pt x="360" y="288"/>
                  </a:lnTo>
                  <a:lnTo>
                    <a:pt x="370" y="288"/>
                  </a:lnTo>
                  <a:lnTo>
                    <a:pt x="370" y="278"/>
                  </a:lnTo>
                  <a:lnTo>
                    <a:pt x="370" y="269"/>
                  </a:lnTo>
                  <a:lnTo>
                    <a:pt x="370" y="259"/>
                  </a:lnTo>
                  <a:lnTo>
                    <a:pt x="360" y="249"/>
                  </a:lnTo>
                  <a:lnTo>
                    <a:pt x="360" y="240"/>
                  </a:lnTo>
                  <a:lnTo>
                    <a:pt x="351" y="240"/>
                  </a:lnTo>
                  <a:lnTo>
                    <a:pt x="351" y="230"/>
                  </a:lnTo>
                  <a:lnTo>
                    <a:pt x="341" y="230"/>
                  </a:lnTo>
                  <a:lnTo>
                    <a:pt x="341" y="221"/>
                  </a:lnTo>
                  <a:lnTo>
                    <a:pt x="351" y="221"/>
                  </a:lnTo>
                  <a:lnTo>
                    <a:pt x="351" y="211"/>
                  </a:lnTo>
                  <a:lnTo>
                    <a:pt x="351" y="201"/>
                  </a:lnTo>
                  <a:lnTo>
                    <a:pt x="360" y="201"/>
                  </a:lnTo>
                  <a:lnTo>
                    <a:pt x="360" y="192"/>
                  </a:lnTo>
                  <a:lnTo>
                    <a:pt x="360" y="182"/>
                  </a:lnTo>
                  <a:lnTo>
                    <a:pt x="360" y="173"/>
                  </a:lnTo>
                  <a:lnTo>
                    <a:pt x="370" y="173"/>
                  </a:lnTo>
                  <a:lnTo>
                    <a:pt x="379" y="173"/>
                  </a:lnTo>
                  <a:lnTo>
                    <a:pt x="389" y="173"/>
                  </a:lnTo>
                  <a:lnTo>
                    <a:pt x="399" y="173"/>
                  </a:lnTo>
                  <a:lnTo>
                    <a:pt x="408" y="163"/>
                  </a:lnTo>
                  <a:lnTo>
                    <a:pt x="408" y="153"/>
                  </a:lnTo>
                  <a:lnTo>
                    <a:pt x="399" y="153"/>
                  </a:lnTo>
                  <a:lnTo>
                    <a:pt x="399" y="144"/>
                  </a:lnTo>
                  <a:lnTo>
                    <a:pt x="399" y="134"/>
                  </a:lnTo>
                  <a:lnTo>
                    <a:pt x="399" y="124"/>
                  </a:lnTo>
                  <a:lnTo>
                    <a:pt x="399" y="115"/>
                  </a:lnTo>
                  <a:lnTo>
                    <a:pt x="399" y="105"/>
                  </a:lnTo>
                  <a:lnTo>
                    <a:pt x="399" y="96"/>
                  </a:lnTo>
                  <a:lnTo>
                    <a:pt x="399" y="86"/>
                  </a:lnTo>
                  <a:lnTo>
                    <a:pt x="408" y="86"/>
                  </a:lnTo>
                  <a:lnTo>
                    <a:pt x="418" y="86"/>
                  </a:lnTo>
                  <a:lnTo>
                    <a:pt x="427" y="86"/>
                  </a:lnTo>
                  <a:lnTo>
                    <a:pt x="427" y="76"/>
                  </a:lnTo>
                  <a:lnTo>
                    <a:pt x="427" y="67"/>
                  </a:lnTo>
                  <a:lnTo>
                    <a:pt x="427" y="57"/>
                  </a:lnTo>
                  <a:lnTo>
                    <a:pt x="438" y="57"/>
                  </a:lnTo>
                  <a:lnTo>
                    <a:pt x="448" y="57"/>
                  </a:lnTo>
                  <a:lnTo>
                    <a:pt x="458" y="67"/>
                  </a:lnTo>
                  <a:lnTo>
                    <a:pt x="467" y="67"/>
                  </a:lnTo>
                  <a:lnTo>
                    <a:pt x="467" y="76"/>
                  </a:lnTo>
                  <a:lnTo>
                    <a:pt x="477" y="67"/>
                  </a:lnTo>
                  <a:lnTo>
                    <a:pt x="486" y="67"/>
                  </a:lnTo>
                  <a:lnTo>
                    <a:pt x="486" y="76"/>
                  </a:lnTo>
                  <a:lnTo>
                    <a:pt x="486" y="86"/>
                  </a:lnTo>
                  <a:lnTo>
                    <a:pt x="477" y="96"/>
                  </a:lnTo>
                  <a:lnTo>
                    <a:pt x="477" y="105"/>
                  </a:lnTo>
                  <a:lnTo>
                    <a:pt x="486" y="96"/>
                  </a:lnTo>
                  <a:lnTo>
                    <a:pt x="496" y="96"/>
                  </a:lnTo>
                  <a:lnTo>
                    <a:pt x="505" y="96"/>
                  </a:lnTo>
                  <a:lnTo>
                    <a:pt x="505" y="86"/>
                  </a:lnTo>
                  <a:lnTo>
                    <a:pt x="515" y="86"/>
                  </a:lnTo>
                  <a:lnTo>
                    <a:pt x="525" y="76"/>
                  </a:lnTo>
                  <a:lnTo>
                    <a:pt x="536" y="76"/>
                  </a:lnTo>
                  <a:lnTo>
                    <a:pt x="536" y="67"/>
                  </a:lnTo>
                  <a:lnTo>
                    <a:pt x="545" y="67"/>
                  </a:lnTo>
                  <a:lnTo>
                    <a:pt x="555" y="57"/>
                  </a:lnTo>
                  <a:lnTo>
                    <a:pt x="565" y="57"/>
                  </a:lnTo>
                  <a:lnTo>
                    <a:pt x="574" y="48"/>
                  </a:lnTo>
                  <a:lnTo>
                    <a:pt x="584" y="48"/>
                  </a:lnTo>
                  <a:lnTo>
                    <a:pt x="593" y="38"/>
                  </a:lnTo>
                  <a:lnTo>
                    <a:pt x="603" y="28"/>
                  </a:lnTo>
                  <a:lnTo>
                    <a:pt x="612" y="19"/>
                  </a:lnTo>
                  <a:lnTo>
                    <a:pt x="622" y="19"/>
                  </a:lnTo>
                  <a:lnTo>
                    <a:pt x="622" y="9"/>
                  </a:lnTo>
                  <a:lnTo>
                    <a:pt x="632" y="9"/>
                  </a:lnTo>
                  <a:lnTo>
                    <a:pt x="643" y="9"/>
                  </a:lnTo>
                  <a:lnTo>
                    <a:pt x="643" y="0"/>
                  </a:lnTo>
                  <a:lnTo>
                    <a:pt x="652" y="9"/>
                  </a:lnTo>
                  <a:lnTo>
                    <a:pt x="662" y="9"/>
                  </a:lnTo>
                  <a:lnTo>
                    <a:pt x="671" y="9"/>
                  </a:lnTo>
                  <a:lnTo>
                    <a:pt x="681" y="9"/>
                  </a:lnTo>
                  <a:lnTo>
                    <a:pt x="691" y="9"/>
                  </a:lnTo>
                  <a:lnTo>
                    <a:pt x="691" y="19"/>
                  </a:lnTo>
                  <a:lnTo>
                    <a:pt x="700" y="19"/>
                  </a:lnTo>
                  <a:lnTo>
                    <a:pt x="691" y="19"/>
                  </a:lnTo>
                  <a:lnTo>
                    <a:pt x="691" y="28"/>
                  </a:lnTo>
                  <a:lnTo>
                    <a:pt x="691" y="38"/>
                  </a:lnTo>
                  <a:lnTo>
                    <a:pt x="691" y="48"/>
                  </a:lnTo>
                  <a:lnTo>
                    <a:pt x="700" y="48"/>
                  </a:lnTo>
                  <a:lnTo>
                    <a:pt x="710" y="57"/>
                  </a:lnTo>
                  <a:lnTo>
                    <a:pt x="719" y="57"/>
                  </a:lnTo>
                  <a:lnTo>
                    <a:pt x="729" y="57"/>
                  </a:lnTo>
                  <a:lnTo>
                    <a:pt x="729" y="48"/>
                  </a:lnTo>
                  <a:lnTo>
                    <a:pt x="740" y="48"/>
                  </a:lnTo>
                  <a:lnTo>
                    <a:pt x="750" y="38"/>
                  </a:lnTo>
                  <a:lnTo>
                    <a:pt x="759" y="48"/>
                  </a:lnTo>
                  <a:lnTo>
                    <a:pt x="769" y="48"/>
                  </a:lnTo>
                  <a:lnTo>
                    <a:pt x="778" y="48"/>
                  </a:lnTo>
                  <a:lnTo>
                    <a:pt x="778" y="57"/>
                  </a:lnTo>
                  <a:lnTo>
                    <a:pt x="788" y="57"/>
                  </a:lnTo>
                  <a:lnTo>
                    <a:pt x="798" y="67"/>
                  </a:lnTo>
                  <a:lnTo>
                    <a:pt x="807" y="76"/>
                  </a:lnTo>
                  <a:lnTo>
                    <a:pt x="817" y="86"/>
                  </a:lnTo>
                  <a:lnTo>
                    <a:pt x="837" y="86"/>
                  </a:lnTo>
                  <a:lnTo>
                    <a:pt x="847" y="86"/>
                  </a:lnTo>
                  <a:lnTo>
                    <a:pt x="857" y="96"/>
                  </a:lnTo>
                  <a:lnTo>
                    <a:pt x="866" y="96"/>
                  </a:lnTo>
                  <a:lnTo>
                    <a:pt x="876" y="96"/>
                  </a:lnTo>
                  <a:lnTo>
                    <a:pt x="885" y="96"/>
                  </a:lnTo>
                  <a:lnTo>
                    <a:pt x="895" y="96"/>
                  </a:lnTo>
                  <a:lnTo>
                    <a:pt x="905" y="105"/>
                  </a:lnTo>
                  <a:lnTo>
                    <a:pt x="905" y="115"/>
                  </a:lnTo>
                  <a:lnTo>
                    <a:pt x="914" y="124"/>
                  </a:lnTo>
                  <a:lnTo>
                    <a:pt x="924" y="124"/>
                  </a:lnTo>
                  <a:lnTo>
                    <a:pt x="924" y="144"/>
                  </a:lnTo>
                  <a:lnTo>
                    <a:pt x="933" y="153"/>
                  </a:lnTo>
                  <a:lnTo>
                    <a:pt x="944" y="153"/>
                  </a:lnTo>
                  <a:lnTo>
                    <a:pt x="954" y="153"/>
                  </a:lnTo>
                  <a:lnTo>
                    <a:pt x="964" y="144"/>
                  </a:lnTo>
                  <a:lnTo>
                    <a:pt x="973" y="144"/>
                  </a:lnTo>
                  <a:lnTo>
                    <a:pt x="983" y="153"/>
                  </a:lnTo>
                  <a:lnTo>
                    <a:pt x="992" y="153"/>
                  </a:lnTo>
                  <a:lnTo>
                    <a:pt x="1002" y="153"/>
                  </a:lnTo>
                  <a:lnTo>
                    <a:pt x="1011" y="153"/>
                  </a:lnTo>
                  <a:lnTo>
                    <a:pt x="1021" y="163"/>
                  </a:lnTo>
                  <a:lnTo>
                    <a:pt x="1031" y="163"/>
                  </a:lnTo>
                  <a:lnTo>
                    <a:pt x="1042" y="173"/>
                  </a:lnTo>
                  <a:lnTo>
                    <a:pt x="1051" y="182"/>
                  </a:lnTo>
                  <a:lnTo>
                    <a:pt x="1061" y="182"/>
                  </a:lnTo>
                  <a:lnTo>
                    <a:pt x="1061" y="192"/>
                  </a:lnTo>
                  <a:lnTo>
                    <a:pt x="1071" y="192"/>
                  </a:lnTo>
                  <a:lnTo>
                    <a:pt x="1061" y="211"/>
                  </a:lnTo>
                  <a:lnTo>
                    <a:pt x="1051" y="221"/>
                  </a:lnTo>
                  <a:lnTo>
                    <a:pt x="1051" y="230"/>
                  </a:lnTo>
                  <a:lnTo>
                    <a:pt x="1042" y="230"/>
                  </a:lnTo>
                  <a:lnTo>
                    <a:pt x="1042" y="240"/>
                  </a:lnTo>
                  <a:lnTo>
                    <a:pt x="1031" y="249"/>
                  </a:lnTo>
                  <a:lnTo>
                    <a:pt x="1031" y="259"/>
                  </a:lnTo>
                  <a:lnTo>
                    <a:pt x="1031" y="269"/>
                  </a:lnTo>
                  <a:lnTo>
                    <a:pt x="1021" y="269"/>
                  </a:lnTo>
                  <a:lnTo>
                    <a:pt x="1011" y="269"/>
                  </a:lnTo>
                  <a:lnTo>
                    <a:pt x="1002" y="278"/>
                  </a:lnTo>
                  <a:lnTo>
                    <a:pt x="1002" y="288"/>
                  </a:lnTo>
                  <a:lnTo>
                    <a:pt x="1002" y="298"/>
                  </a:lnTo>
                  <a:lnTo>
                    <a:pt x="1002" y="307"/>
                  </a:lnTo>
                  <a:lnTo>
                    <a:pt x="1002" y="317"/>
                  </a:lnTo>
                  <a:lnTo>
                    <a:pt x="1011" y="317"/>
                  </a:lnTo>
                  <a:lnTo>
                    <a:pt x="1011" y="326"/>
                  </a:lnTo>
                  <a:lnTo>
                    <a:pt x="1011" y="336"/>
                  </a:lnTo>
                  <a:lnTo>
                    <a:pt x="1021" y="336"/>
                  </a:lnTo>
                  <a:lnTo>
                    <a:pt x="1021" y="346"/>
                  </a:lnTo>
                  <a:lnTo>
                    <a:pt x="1031" y="346"/>
                  </a:lnTo>
                  <a:lnTo>
                    <a:pt x="1031" y="355"/>
                  </a:lnTo>
                  <a:lnTo>
                    <a:pt x="1031" y="363"/>
                  </a:lnTo>
                  <a:lnTo>
                    <a:pt x="1031" y="373"/>
                  </a:lnTo>
                  <a:lnTo>
                    <a:pt x="1031" y="363"/>
                  </a:lnTo>
                  <a:lnTo>
                    <a:pt x="1021" y="363"/>
                  </a:lnTo>
                  <a:lnTo>
                    <a:pt x="1002" y="363"/>
                  </a:lnTo>
                  <a:lnTo>
                    <a:pt x="992" y="363"/>
                  </a:lnTo>
                  <a:lnTo>
                    <a:pt x="983" y="373"/>
                  </a:lnTo>
                  <a:lnTo>
                    <a:pt x="973" y="373"/>
                  </a:lnTo>
                  <a:lnTo>
                    <a:pt x="983" y="373"/>
                  </a:lnTo>
                  <a:lnTo>
                    <a:pt x="983" y="382"/>
                  </a:lnTo>
                  <a:lnTo>
                    <a:pt x="973" y="382"/>
                  </a:lnTo>
                  <a:lnTo>
                    <a:pt x="964" y="382"/>
                  </a:lnTo>
                  <a:lnTo>
                    <a:pt x="954" y="392"/>
                  </a:lnTo>
                  <a:lnTo>
                    <a:pt x="944" y="402"/>
                  </a:lnTo>
                  <a:lnTo>
                    <a:pt x="944" y="411"/>
                  </a:lnTo>
                  <a:lnTo>
                    <a:pt x="954" y="411"/>
                  </a:lnTo>
                  <a:lnTo>
                    <a:pt x="964" y="421"/>
                  </a:lnTo>
                  <a:lnTo>
                    <a:pt x="964" y="431"/>
                  </a:lnTo>
                  <a:lnTo>
                    <a:pt x="964" y="440"/>
                  </a:lnTo>
                  <a:lnTo>
                    <a:pt x="964" y="450"/>
                  </a:lnTo>
                  <a:lnTo>
                    <a:pt x="973" y="450"/>
                  </a:lnTo>
                  <a:lnTo>
                    <a:pt x="964" y="459"/>
                  </a:lnTo>
                  <a:lnTo>
                    <a:pt x="954" y="459"/>
                  </a:lnTo>
                  <a:lnTo>
                    <a:pt x="944" y="459"/>
                  </a:lnTo>
                  <a:lnTo>
                    <a:pt x="944" y="469"/>
                  </a:lnTo>
                  <a:lnTo>
                    <a:pt x="954" y="469"/>
                  </a:lnTo>
                  <a:lnTo>
                    <a:pt x="954" y="479"/>
                  </a:lnTo>
                  <a:lnTo>
                    <a:pt x="964" y="488"/>
                  </a:lnTo>
                  <a:lnTo>
                    <a:pt x="964" y="498"/>
                  </a:lnTo>
                  <a:lnTo>
                    <a:pt x="964" y="507"/>
                  </a:lnTo>
                  <a:lnTo>
                    <a:pt x="964" y="517"/>
                  </a:lnTo>
                  <a:lnTo>
                    <a:pt x="964" y="527"/>
                  </a:lnTo>
                  <a:lnTo>
                    <a:pt x="954" y="536"/>
                  </a:lnTo>
                  <a:lnTo>
                    <a:pt x="944" y="546"/>
                  </a:lnTo>
                  <a:lnTo>
                    <a:pt x="944" y="555"/>
                  </a:lnTo>
                  <a:lnTo>
                    <a:pt x="933" y="565"/>
                  </a:lnTo>
                  <a:lnTo>
                    <a:pt x="933" y="575"/>
                  </a:lnTo>
                  <a:lnTo>
                    <a:pt x="924" y="584"/>
                  </a:lnTo>
                  <a:lnTo>
                    <a:pt x="924" y="594"/>
                  </a:lnTo>
                  <a:lnTo>
                    <a:pt x="914" y="594"/>
                  </a:lnTo>
                  <a:lnTo>
                    <a:pt x="905" y="594"/>
                  </a:lnTo>
                  <a:lnTo>
                    <a:pt x="905" y="584"/>
                  </a:lnTo>
                  <a:lnTo>
                    <a:pt x="895" y="594"/>
                  </a:lnTo>
                  <a:lnTo>
                    <a:pt x="885" y="594"/>
                  </a:lnTo>
                  <a:lnTo>
                    <a:pt x="885" y="604"/>
                  </a:lnTo>
                  <a:lnTo>
                    <a:pt x="885" y="613"/>
                  </a:lnTo>
                  <a:lnTo>
                    <a:pt x="885" y="623"/>
                  </a:lnTo>
                  <a:lnTo>
                    <a:pt x="885" y="632"/>
                  </a:lnTo>
                  <a:lnTo>
                    <a:pt x="885" y="642"/>
                  </a:lnTo>
                  <a:lnTo>
                    <a:pt x="885" y="652"/>
                  </a:lnTo>
                  <a:lnTo>
                    <a:pt x="876" y="652"/>
                  </a:lnTo>
                  <a:lnTo>
                    <a:pt x="866" y="652"/>
                  </a:lnTo>
                  <a:lnTo>
                    <a:pt x="866" y="661"/>
                  </a:lnTo>
                  <a:lnTo>
                    <a:pt x="857" y="671"/>
                  </a:lnTo>
                  <a:lnTo>
                    <a:pt x="857" y="680"/>
                  </a:lnTo>
                  <a:lnTo>
                    <a:pt x="857" y="690"/>
                  </a:lnTo>
                  <a:lnTo>
                    <a:pt x="847" y="690"/>
                  </a:lnTo>
                  <a:lnTo>
                    <a:pt x="847" y="700"/>
                  </a:lnTo>
                  <a:lnTo>
                    <a:pt x="837" y="719"/>
                  </a:lnTo>
                  <a:lnTo>
                    <a:pt x="837" y="729"/>
                  </a:lnTo>
                  <a:lnTo>
                    <a:pt x="837" y="738"/>
                  </a:lnTo>
                  <a:lnTo>
                    <a:pt x="826" y="748"/>
                  </a:lnTo>
                  <a:lnTo>
                    <a:pt x="817" y="748"/>
                  </a:lnTo>
                  <a:lnTo>
                    <a:pt x="807" y="757"/>
                  </a:lnTo>
                  <a:lnTo>
                    <a:pt x="798" y="757"/>
                  </a:lnTo>
                  <a:lnTo>
                    <a:pt x="788" y="767"/>
                  </a:lnTo>
                  <a:lnTo>
                    <a:pt x="778" y="767"/>
                  </a:lnTo>
                  <a:lnTo>
                    <a:pt x="778" y="777"/>
                  </a:lnTo>
                  <a:lnTo>
                    <a:pt x="769" y="777"/>
                  </a:lnTo>
                  <a:lnTo>
                    <a:pt x="759" y="777"/>
                  </a:lnTo>
                  <a:lnTo>
                    <a:pt x="750" y="777"/>
                  </a:lnTo>
                  <a:lnTo>
                    <a:pt x="750" y="767"/>
                  </a:lnTo>
                  <a:lnTo>
                    <a:pt x="740" y="767"/>
                  </a:lnTo>
                  <a:lnTo>
                    <a:pt x="729" y="777"/>
                  </a:lnTo>
                  <a:lnTo>
                    <a:pt x="719" y="777"/>
                  </a:lnTo>
                  <a:lnTo>
                    <a:pt x="710" y="777"/>
                  </a:lnTo>
                  <a:lnTo>
                    <a:pt x="700" y="777"/>
                  </a:lnTo>
                  <a:lnTo>
                    <a:pt x="691" y="777"/>
                  </a:lnTo>
                  <a:lnTo>
                    <a:pt x="691" y="786"/>
                  </a:lnTo>
                  <a:lnTo>
                    <a:pt x="681" y="786"/>
                  </a:lnTo>
                  <a:lnTo>
                    <a:pt x="671" y="786"/>
                  </a:lnTo>
                  <a:lnTo>
                    <a:pt x="652" y="786"/>
                  </a:lnTo>
                  <a:lnTo>
                    <a:pt x="643" y="796"/>
                  </a:lnTo>
                  <a:lnTo>
                    <a:pt x="632" y="796"/>
                  </a:lnTo>
                  <a:lnTo>
                    <a:pt x="622" y="805"/>
                  </a:lnTo>
                  <a:lnTo>
                    <a:pt x="612" y="805"/>
                  </a:lnTo>
                  <a:lnTo>
                    <a:pt x="603" y="805"/>
                  </a:lnTo>
                  <a:lnTo>
                    <a:pt x="593" y="805"/>
                  </a:lnTo>
                  <a:lnTo>
                    <a:pt x="584" y="815"/>
                  </a:lnTo>
                  <a:lnTo>
                    <a:pt x="574" y="815"/>
                  </a:lnTo>
                  <a:lnTo>
                    <a:pt x="565" y="815"/>
                  </a:lnTo>
                  <a:lnTo>
                    <a:pt x="565" y="825"/>
                  </a:lnTo>
                  <a:lnTo>
                    <a:pt x="555" y="825"/>
                  </a:lnTo>
                  <a:lnTo>
                    <a:pt x="545" y="834"/>
                  </a:lnTo>
                  <a:lnTo>
                    <a:pt x="536" y="825"/>
                  </a:lnTo>
                  <a:lnTo>
                    <a:pt x="525" y="834"/>
                  </a:lnTo>
                  <a:lnTo>
                    <a:pt x="515" y="834"/>
                  </a:lnTo>
                  <a:lnTo>
                    <a:pt x="515" y="825"/>
                  </a:lnTo>
                  <a:lnTo>
                    <a:pt x="505" y="825"/>
                  </a:lnTo>
                  <a:lnTo>
                    <a:pt x="505" y="834"/>
                  </a:lnTo>
                  <a:lnTo>
                    <a:pt x="496" y="834"/>
                  </a:lnTo>
                  <a:lnTo>
                    <a:pt x="505" y="844"/>
                  </a:lnTo>
                  <a:lnTo>
                    <a:pt x="496" y="854"/>
                  </a:lnTo>
                  <a:lnTo>
                    <a:pt x="486" y="854"/>
                  </a:lnTo>
                  <a:lnTo>
                    <a:pt x="477" y="854"/>
                  </a:lnTo>
                  <a:lnTo>
                    <a:pt x="467" y="854"/>
                  </a:lnTo>
                  <a:lnTo>
                    <a:pt x="458" y="854"/>
                  </a:lnTo>
                  <a:lnTo>
                    <a:pt x="448" y="854"/>
                  </a:lnTo>
                  <a:lnTo>
                    <a:pt x="438" y="844"/>
                  </a:lnTo>
                  <a:lnTo>
                    <a:pt x="438" y="834"/>
                  </a:lnTo>
                  <a:lnTo>
                    <a:pt x="438" y="825"/>
                  </a:lnTo>
                  <a:lnTo>
                    <a:pt x="438" y="815"/>
                  </a:lnTo>
                  <a:lnTo>
                    <a:pt x="427" y="815"/>
                  </a:lnTo>
                  <a:lnTo>
                    <a:pt x="418" y="815"/>
                  </a:lnTo>
                  <a:lnTo>
                    <a:pt x="418" y="805"/>
                  </a:lnTo>
                  <a:lnTo>
                    <a:pt x="418" y="796"/>
                  </a:lnTo>
                  <a:lnTo>
                    <a:pt x="418" y="786"/>
                  </a:lnTo>
                  <a:lnTo>
                    <a:pt x="418" y="777"/>
                  </a:lnTo>
                  <a:lnTo>
                    <a:pt x="418" y="767"/>
                  </a:lnTo>
                  <a:lnTo>
                    <a:pt x="418" y="757"/>
                  </a:lnTo>
                  <a:lnTo>
                    <a:pt x="418" y="748"/>
                  </a:lnTo>
                  <a:lnTo>
                    <a:pt x="418" y="738"/>
                  </a:lnTo>
                  <a:lnTo>
                    <a:pt x="427" y="738"/>
                  </a:lnTo>
                  <a:lnTo>
                    <a:pt x="427" y="729"/>
                  </a:lnTo>
                  <a:lnTo>
                    <a:pt x="427" y="719"/>
                  </a:lnTo>
                  <a:lnTo>
                    <a:pt x="427" y="709"/>
                  </a:lnTo>
                  <a:lnTo>
                    <a:pt x="418" y="709"/>
                  </a:lnTo>
                  <a:lnTo>
                    <a:pt x="408" y="709"/>
                  </a:lnTo>
                  <a:lnTo>
                    <a:pt x="399" y="700"/>
                  </a:lnTo>
                  <a:lnTo>
                    <a:pt x="389" y="700"/>
                  </a:lnTo>
                  <a:lnTo>
                    <a:pt x="379" y="700"/>
                  </a:lnTo>
                  <a:lnTo>
                    <a:pt x="379" y="690"/>
                  </a:lnTo>
                  <a:lnTo>
                    <a:pt x="370" y="671"/>
                  </a:lnTo>
                  <a:lnTo>
                    <a:pt x="370" y="661"/>
                  </a:lnTo>
                  <a:lnTo>
                    <a:pt x="360" y="661"/>
                  </a:lnTo>
                  <a:lnTo>
                    <a:pt x="360" y="652"/>
                  </a:lnTo>
                  <a:lnTo>
                    <a:pt x="370" y="642"/>
                  </a:lnTo>
                  <a:lnTo>
                    <a:pt x="370" y="632"/>
                  </a:lnTo>
                  <a:lnTo>
                    <a:pt x="370" y="623"/>
                  </a:lnTo>
                  <a:lnTo>
                    <a:pt x="360" y="623"/>
                  </a:lnTo>
                  <a:lnTo>
                    <a:pt x="360" y="613"/>
                  </a:lnTo>
                  <a:lnTo>
                    <a:pt x="360" y="604"/>
                  </a:lnTo>
                  <a:lnTo>
                    <a:pt x="360" y="594"/>
                  </a:lnTo>
                  <a:lnTo>
                    <a:pt x="360" y="584"/>
                  </a:lnTo>
                  <a:lnTo>
                    <a:pt x="351" y="584"/>
                  </a:lnTo>
                  <a:lnTo>
                    <a:pt x="341" y="575"/>
                  </a:lnTo>
                  <a:lnTo>
                    <a:pt x="341" y="565"/>
                  </a:lnTo>
                  <a:lnTo>
                    <a:pt x="330" y="565"/>
                  </a:lnTo>
                  <a:lnTo>
                    <a:pt x="320" y="575"/>
                  </a:lnTo>
                  <a:lnTo>
                    <a:pt x="320" y="565"/>
                  </a:lnTo>
                  <a:lnTo>
                    <a:pt x="311" y="565"/>
                  </a:lnTo>
                  <a:lnTo>
                    <a:pt x="301" y="565"/>
                  </a:lnTo>
                  <a:lnTo>
                    <a:pt x="301" y="575"/>
                  </a:lnTo>
                  <a:lnTo>
                    <a:pt x="292" y="584"/>
                  </a:lnTo>
                  <a:lnTo>
                    <a:pt x="282" y="584"/>
                  </a:lnTo>
                  <a:lnTo>
                    <a:pt x="272" y="575"/>
                  </a:lnTo>
                  <a:lnTo>
                    <a:pt x="263" y="575"/>
                  </a:lnTo>
                  <a:lnTo>
                    <a:pt x="263" y="584"/>
                  </a:lnTo>
                  <a:lnTo>
                    <a:pt x="253" y="584"/>
                  </a:lnTo>
                  <a:lnTo>
                    <a:pt x="234" y="584"/>
                  </a:lnTo>
                  <a:lnTo>
                    <a:pt x="213" y="584"/>
                  </a:lnTo>
                  <a:lnTo>
                    <a:pt x="213" y="594"/>
                  </a:lnTo>
                  <a:lnTo>
                    <a:pt x="204" y="604"/>
                  </a:lnTo>
                  <a:lnTo>
                    <a:pt x="204" y="613"/>
                  </a:lnTo>
                  <a:lnTo>
                    <a:pt x="194" y="604"/>
                  </a:lnTo>
                  <a:lnTo>
                    <a:pt x="194" y="594"/>
                  </a:lnTo>
                  <a:lnTo>
                    <a:pt x="194" y="584"/>
                  </a:lnTo>
                  <a:lnTo>
                    <a:pt x="185" y="584"/>
                  </a:lnTo>
                  <a:lnTo>
                    <a:pt x="185" y="594"/>
                  </a:lnTo>
                  <a:lnTo>
                    <a:pt x="175" y="594"/>
                  </a:lnTo>
                  <a:lnTo>
                    <a:pt x="165" y="584"/>
                  </a:lnTo>
                  <a:lnTo>
                    <a:pt x="165" y="575"/>
                  </a:lnTo>
                  <a:lnTo>
                    <a:pt x="165" y="565"/>
                  </a:lnTo>
                  <a:lnTo>
                    <a:pt x="156" y="565"/>
                  </a:lnTo>
                  <a:lnTo>
                    <a:pt x="146" y="565"/>
                  </a:lnTo>
                  <a:lnTo>
                    <a:pt x="137" y="565"/>
                  </a:lnTo>
                  <a:lnTo>
                    <a:pt x="126" y="555"/>
                  </a:lnTo>
                  <a:lnTo>
                    <a:pt x="106" y="555"/>
                  </a:lnTo>
                  <a:lnTo>
                    <a:pt x="87" y="555"/>
                  </a:lnTo>
                  <a:lnTo>
                    <a:pt x="68" y="555"/>
                  </a:lnTo>
                  <a:lnTo>
                    <a:pt x="59" y="546"/>
                  </a:lnTo>
                  <a:lnTo>
                    <a:pt x="49" y="546"/>
                  </a:lnTo>
                  <a:lnTo>
                    <a:pt x="39" y="555"/>
                  </a:lnTo>
                  <a:lnTo>
                    <a:pt x="19" y="555"/>
                  </a:lnTo>
                  <a:lnTo>
                    <a:pt x="19" y="565"/>
                  </a:lnTo>
                  <a:lnTo>
                    <a:pt x="0" y="575"/>
                  </a:lnTo>
                  <a:lnTo>
                    <a:pt x="0" y="555"/>
                  </a:lnTo>
                  <a:lnTo>
                    <a:pt x="0" y="546"/>
                  </a:lnTo>
                  <a:lnTo>
                    <a:pt x="0" y="536"/>
                  </a:lnTo>
                  <a:lnTo>
                    <a:pt x="0" y="527"/>
                  </a:lnTo>
                  <a:lnTo>
                    <a:pt x="9" y="527"/>
                  </a:lnTo>
                  <a:lnTo>
                    <a:pt x="9" y="517"/>
                  </a:lnTo>
                </a:path>
              </a:pathLst>
            </a:custGeom>
            <a:solidFill>
              <a:srgbClr val="3366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64440" bIns="644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8410680" y="2674800"/>
              <a:ext cx="2189160" cy="2036880"/>
            </a:xfrm>
            <a:custGeom>
              <a:avLst/>
              <a:gdLst/>
              <a:ahLst/>
              <a:rect l="l" t="t" r="r" b="b"/>
              <a:pathLst>
                <a:path w="1236" h="1210">
                  <a:moveTo>
                    <a:pt x="76" y="968"/>
                  </a:moveTo>
                  <a:lnTo>
                    <a:pt x="87" y="978"/>
                  </a:lnTo>
                  <a:lnTo>
                    <a:pt x="87" y="988"/>
                  </a:lnTo>
                  <a:lnTo>
                    <a:pt x="97" y="997"/>
                  </a:lnTo>
                  <a:lnTo>
                    <a:pt x="97" y="1007"/>
                  </a:lnTo>
                  <a:lnTo>
                    <a:pt x="106" y="1026"/>
                  </a:lnTo>
                  <a:lnTo>
                    <a:pt x="106" y="1036"/>
                  </a:lnTo>
                  <a:lnTo>
                    <a:pt x="116" y="1045"/>
                  </a:lnTo>
                  <a:lnTo>
                    <a:pt x="126" y="1055"/>
                  </a:lnTo>
                  <a:lnTo>
                    <a:pt x="126" y="1064"/>
                  </a:lnTo>
                  <a:lnTo>
                    <a:pt x="126" y="1074"/>
                  </a:lnTo>
                  <a:lnTo>
                    <a:pt x="126" y="1084"/>
                  </a:lnTo>
                  <a:lnTo>
                    <a:pt x="126" y="1093"/>
                  </a:lnTo>
                  <a:lnTo>
                    <a:pt x="126" y="1112"/>
                  </a:lnTo>
                  <a:lnTo>
                    <a:pt x="135" y="1122"/>
                  </a:lnTo>
                  <a:lnTo>
                    <a:pt x="145" y="1122"/>
                  </a:lnTo>
                  <a:lnTo>
                    <a:pt x="154" y="1132"/>
                  </a:lnTo>
                  <a:lnTo>
                    <a:pt x="164" y="1132"/>
                  </a:lnTo>
                  <a:lnTo>
                    <a:pt x="173" y="1141"/>
                  </a:lnTo>
                  <a:lnTo>
                    <a:pt x="173" y="1151"/>
                  </a:lnTo>
                  <a:lnTo>
                    <a:pt x="183" y="1160"/>
                  </a:lnTo>
                  <a:lnTo>
                    <a:pt x="194" y="1160"/>
                  </a:lnTo>
                  <a:lnTo>
                    <a:pt x="204" y="1160"/>
                  </a:lnTo>
                  <a:lnTo>
                    <a:pt x="204" y="1170"/>
                  </a:lnTo>
                  <a:lnTo>
                    <a:pt x="213" y="1180"/>
                  </a:lnTo>
                  <a:lnTo>
                    <a:pt x="223" y="1180"/>
                  </a:lnTo>
                  <a:lnTo>
                    <a:pt x="232" y="1180"/>
                  </a:lnTo>
                  <a:lnTo>
                    <a:pt x="398" y="1189"/>
                  </a:lnTo>
                  <a:lnTo>
                    <a:pt x="700" y="1209"/>
                  </a:lnTo>
                  <a:lnTo>
                    <a:pt x="845" y="1209"/>
                  </a:lnTo>
                  <a:lnTo>
                    <a:pt x="845" y="1199"/>
                  </a:lnTo>
                  <a:lnTo>
                    <a:pt x="845" y="1189"/>
                  </a:lnTo>
                  <a:lnTo>
                    <a:pt x="855" y="1170"/>
                  </a:lnTo>
                  <a:lnTo>
                    <a:pt x="855" y="1160"/>
                  </a:lnTo>
                  <a:lnTo>
                    <a:pt x="864" y="1160"/>
                  </a:lnTo>
                  <a:lnTo>
                    <a:pt x="874" y="1151"/>
                  </a:lnTo>
                  <a:lnTo>
                    <a:pt x="874" y="1141"/>
                  </a:lnTo>
                  <a:lnTo>
                    <a:pt x="883" y="1132"/>
                  </a:lnTo>
                  <a:lnTo>
                    <a:pt x="883" y="1122"/>
                  </a:lnTo>
                  <a:lnTo>
                    <a:pt x="895" y="1122"/>
                  </a:lnTo>
                  <a:lnTo>
                    <a:pt x="904" y="1103"/>
                  </a:lnTo>
                  <a:lnTo>
                    <a:pt x="914" y="1093"/>
                  </a:lnTo>
                  <a:lnTo>
                    <a:pt x="923" y="1084"/>
                  </a:lnTo>
                  <a:lnTo>
                    <a:pt x="923" y="1074"/>
                  </a:lnTo>
                  <a:lnTo>
                    <a:pt x="933" y="1055"/>
                  </a:lnTo>
                  <a:lnTo>
                    <a:pt x="933" y="1036"/>
                  </a:lnTo>
                  <a:lnTo>
                    <a:pt x="933" y="1016"/>
                  </a:lnTo>
                  <a:lnTo>
                    <a:pt x="923" y="1016"/>
                  </a:lnTo>
                  <a:lnTo>
                    <a:pt x="923" y="1007"/>
                  </a:lnTo>
                  <a:lnTo>
                    <a:pt x="914" y="997"/>
                  </a:lnTo>
                  <a:lnTo>
                    <a:pt x="923" y="988"/>
                  </a:lnTo>
                  <a:lnTo>
                    <a:pt x="923" y="978"/>
                  </a:lnTo>
                  <a:lnTo>
                    <a:pt x="933" y="968"/>
                  </a:lnTo>
                  <a:lnTo>
                    <a:pt x="933" y="949"/>
                  </a:lnTo>
                  <a:lnTo>
                    <a:pt x="933" y="939"/>
                  </a:lnTo>
                  <a:lnTo>
                    <a:pt x="933" y="930"/>
                  </a:lnTo>
                  <a:lnTo>
                    <a:pt x="943" y="920"/>
                  </a:lnTo>
                  <a:lnTo>
                    <a:pt x="962" y="920"/>
                  </a:lnTo>
                  <a:lnTo>
                    <a:pt x="971" y="911"/>
                  </a:lnTo>
                  <a:lnTo>
                    <a:pt x="981" y="911"/>
                  </a:lnTo>
                  <a:lnTo>
                    <a:pt x="992" y="891"/>
                  </a:lnTo>
                  <a:lnTo>
                    <a:pt x="992" y="882"/>
                  </a:lnTo>
                  <a:lnTo>
                    <a:pt x="1002" y="882"/>
                  </a:lnTo>
                  <a:lnTo>
                    <a:pt x="1011" y="882"/>
                  </a:lnTo>
                  <a:lnTo>
                    <a:pt x="1011" y="872"/>
                  </a:lnTo>
                  <a:lnTo>
                    <a:pt x="1011" y="863"/>
                  </a:lnTo>
                  <a:lnTo>
                    <a:pt x="1021" y="853"/>
                  </a:lnTo>
                  <a:lnTo>
                    <a:pt x="1021" y="843"/>
                  </a:lnTo>
                  <a:lnTo>
                    <a:pt x="1021" y="834"/>
                  </a:lnTo>
                  <a:lnTo>
                    <a:pt x="1021" y="824"/>
                  </a:lnTo>
                  <a:lnTo>
                    <a:pt x="1021" y="815"/>
                  </a:lnTo>
                  <a:lnTo>
                    <a:pt x="1030" y="815"/>
                  </a:lnTo>
                  <a:lnTo>
                    <a:pt x="1030" y="805"/>
                  </a:lnTo>
                  <a:lnTo>
                    <a:pt x="1021" y="795"/>
                  </a:lnTo>
                  <a:lnTo>
                    <a:pt x="1011" y="786"/>
                  </a:lnTo>
                  <a:lnTo>
                    <a:pt x="1002" y="786"/>
                  </a:lnTo>
                  <a:lnTo>
                    <a:pt x="992" y="786"/>
                  </a:lnTo>
                  <a:lnTo>
                    <a:pt x="981" y="786"/>
                  </a:lnTo>
                  <a:lnTo>
                    <a:pt x="981" y="776"/>
                  </a:lnTo>
                  <a:lnTo>
                    <a:pt x="992" y="767"/>
                  </a:lnTo>
                  <a:lnTo>
                    <a:pt x="1002" y="757"/>
                  </a:lnTo>
                  <a:lnTo>
                    <a:pt x="1011" y="747"/>
                  </a:lnTo>
                  <a:lnTo>
                    <a:pt x="1021" y="738"/>
                  </a:lnTo>
                  <a:lnTo>
                    <a:pt x="1030" y="728"/>
                  </a:lnTo>
                  <a:lnTo>
                    <a:pt x="1040" y="718"/>
                  </a:lnTo>
                  <a:lnTo>
                    <a:pt x="1049" y="718"/>
                  </a:lnTo>
                  <a:lnTo>
                    <a:pt x="1059" y="709"/>
                  </a:lnTo>
                  <a:lnTo>
                    <a:pt x="1069" y="699"/>
                  </a:lnTo>
                  <a:lnTo>
                    <a:pt x="1078" y="699"/>
                  </a:lnTo>
                  <a:lnTo>
                    <a:pt x="1088" y="690"/>
                  </a:lnTo>
                  <a:lnTo>
                    <a:pt x="1099" y="690"/>
                  </a:lnTo>
                  <a:lnTo>
                    <a:pt x="1099" y="670"/>
                  </a:lnTo>
                  <a:lnTo>
                    <a:pt x="1108" y="661"/>
                  </a:lnTo>
                  <a:lnTo>
                    <a:pt x="1118" y="651"/>
                  </a:lnTo>
                  <a:lnTo>
                    <a:pt x="1118" y="642"/>
                  </a:lnTo>
                  <a:lnTo>
                    <a:pt x="1128" y="632"/>
                  </a:lnTo>
                  <a:lnTo>
                    <a:pt x="1137" y="622"/>
                  </a:lnTo>
                  <a:lnTo>
                    <a:pt x="1137" y="603"/>
                  </a:lnTo>
                  <a:lnTo>
                    <a:pt x="1147" y="594"/>
                  </a:lnTo>
                  <a:lnTo>
                    <a:pt x="1156" y="584"/>
                  </a:lnTo>
                  <a:lnTo>
                    <a:pt x="1166" y="574"/>
                  </a:lnTo>
                  <a:lnTo>
                    <a:pt x="1175" y="557"/>
                  </a:lnTo>
                  <a:lnTo>
                    <a:pt x="1185" y="538"/>
                  </a:lnTo>
                  <a:lnTo>
                    <a:pt x="1185" y="528"/>
                  </a:lnTo>
                  <a:lnTo>
                    <a:pt x="1175" y="518"/>
                  </a:lnTo>
                  <a:lnTo>
                    <a:pt x="1185" y="518"/>
                  </a:lnTo>
                  <a:lnTo>
                    <a:pt x="1185" y="509"/>
                  </a:lnTo>
                  <a:lnTo>
                    <a:pt x="1196" y="499"/>
                  </a:lnTo>
                  <a:lnTo>
                    <a:pt x="1196" y="490"/>
                  </a:lnTo>
                  <a:lnTo>
                    <a:pt x="1206" y="480"/>
                  </a:lnTo>
                  <a:lnTo>
                    <a:pt x="1206" y="470"/>
                  </a:lnTo>
                  <a:lnTo>
                    <a:pt x="1215" y="470"/>
                  </a:lnTo>
                  <a:lnTo>
                    <a:pt x="1215" y="451"/>
                  </a:lnTo>
                  <a:lnTo>
                    <a:pt x="1225" y="441"/>
                  </a:lnTo>
                  <a:lnTo>
                    <a:pt x="1215" y="432"/>
                  </a:lnTo>
                  <a:lnTo>
                    <a:pt x="1215" y="422"/>
                  </a:lnTo>
                  <a:lnTo>
                    <a:pt x="1225" y="413"/>
                  </a:lnTo>
                  <a:lnTo>
                    <a:pt x="1225" y="403"/>
                  </a:lnTo>
                  <a:lnTo>
                    <a:pt x="1225" y="393"/>
                  </a:lnTo>
                  <a:lnTo>
                    <a:pt x="1235" y="384"/>
                  </a:lnTo>
                  <a:lnTo>
                    <a:pt x="1235" y="374"/>
                  </a:lnTo>
                  <a:lnTo>
                    <a:pt x="1235" y="365"/>
                  </a:lnTo>
                  <a:lnTo>
                    <a:pt x="1235" y="355"/>
                  </a:lnTo>
                  <a:lnTo>
                    <a:pt x="1235" y="365"/>
                  </a:lnTo>
                  <a:lnTo>
                    <a:pt x="1225" y="365"/>
                  </a:lnTo>
                  <a:lnTo>
                    <a:pt x="1215" y="374"/>
                  </a:lnTo>
                  <a:lnTo>
                    <a:pt x="1215" y="365"/>
                  </a:lnTo>
                  <a:lnTo>
                    <a:pt x="1225" y="355"/>
                  </a:lnTo>
                  <a:lnTo>
                    <a:pt x="1225" y="345"/>
                  </a:lnTo>
                  <a:lnTo>
                    <a:pt x="1215" y="345"/>
                  </a:lnTo>
                  <a:lnTo>
                    <a:pt x="1215" y="355"/>
                  </a:lnTo>
                  <a:lnTo>
                    <a:pt x="1215" y="345"/>
                  </a:lnTo>
                  <a:lnTo>
                    <a:pt x="1206" y="345"/>
                  </a:lnTo>
                  <a:lnTo>
                    <a:pt x="1196" y="345"/>
                  </a:lnTo>
                  <a:lnTo>
                    <a:pt x="1185" y="345"/>
                  </a:lnTo>
                  <a:lnTo>
                    <a:pt x="1175" y="345"/>
                  </a:lnTo>
                  <a:lnTo>
                    <a:pt x="1185" y="336"/>
                  </a:lnTo>
                  <a:lnTo>
                    <a:pt x="1185" y="326"/>
                  </a:lnTo>
                  <a:lnTo>
                    <a:pt x="1175" y="326"/>
                  </a:lnTo>
                  <a:lnTo>
                    <a:pt x="1175" y="336"/>
                  </a:lnTo>
                  <a:lnTo>
                    <a:pt x="1166" y="336"/>
                  </a:lnTo>
                  <a:lnTo>
                    <a:pt x="1166" y="326"/>
                  </a:lnTo>
                  <a:lnTo>
                    <a:pt x="1166" y="317"/>
                  </a:lnTo>
                  <a:lnTo>
                    <a:pt x="1166" y="326"/>
                  </a:lnTo>
                  <a:lnTo>
                    <a:pt x="1156" y="326"/>
                  </a:lnTo>
                  <a:lnTo>
                    <a:pt x="1156" y="336"/>
                  </a:lnTo>
                  <a:lnTo>
                    <a:pt x="1147" y="336"/>
                  </a:lnTo>
                  <a:lnTo>
                    <a:pt x="1156" y="326"/>
                  </a:lnTo>
                  <a:lnTo>
                    <a:pt x="1156" y="317"/>
                  </a:lnTo>
                  <a:lnTo>
                    <a:pt x="1147" y="326"/>
                  </a:lnTo>
                  <a:lnTo>
                    <a:pt x="1137" y="326"/>
                  </a:lnTo>
                  <a:lnTo>
                    <a:pt x="1137" y="317"/>
                  </a:lnTo>
                  <a:lnTo>
                    <a:pt x="1137" y="326"/>
                  </a:lnTo>
                  <a:lnTo>
                    <a:pt x="1128" y="326"/>
                  </a:lnTo>
                  <a:lnTo>
                    <a:pt x="1128" y="317"/>
                  </a:lnTo>
                  <a:lnTo>
                    <a:pt x="1128" y="307"/>
                  </a:lnTo>
                  <a:lnTo>
                    <a:pt x="1118" y="307"/>
                  </a:lnTo>
                  <a:lnTo>
                    <a:pt x="1108" y="307"/>
                  </a:lnTo>
                  <a:lnTo>
                    <a:pt x="1108" y="317"/>
                  </a:lnTo>
                  <a:lnTo>
                    <a:pt x="1108" y="307"/>
                  </a:lnTo>
                  <a:lnTo>
                    <a:pt x="1108" y="317"/>
                  </a:lnTo>
                  <a:lnTo>
                    <a:pt x="1108" y="326"/>
                  </a:lnTo>
                  <a:lnTo>
                    <a:pt x="1108" y="336"/>
                  </a:lnTo>
                  <a:lnTo>
                    <a:pt x="1108" y="326"/>
                  </a:lnTo>
                  <a:lnTo>
                    <a:pt x="1099" y="326"/>
                  </a:lnTo>
                  <a:lnTo>
                    <a:pt x="1099" y="317"/>
                  </a:lnTo>
                  <a:lnTo>
                    <a:pt x="1088" y="317"/>
                  </a:lnTo>
                  <a:lnTo>
                    <a:pt x="1088" y="307"/>
                  </a:lnTo>
                  <a:lnTo>
                    <a:pt x="1078" y="307"/>
                  </a:lnTo>
                  <a:lnTo>
                    <a:pt x="1078" y="317"/>
                  </a:lnTo>
                  <a:lnTo>
                    <a:pt x="1069" y="307"/>
                  </a:lnTo>
                  <a:lnTo>
                    <a:pt x="1069" y="317"/>
                  </a:lnTo>
                  <a:lnTo>
                    <a:pt x="1059" y="317"/>
                  </a:lnTo>
                  <a:lnTo>
                    <a:pt x="1059" y="326"/>
                  </a:lnTo>
                  <a:lnTo>
                    <a:pt x="1049" y="317"/>
                  </a:lnTo>
                  <a:lnTo>
                    <a:pt x="1040" y="317"/>
                  </a:lnTo>
                  <a:lnTo>
                    <a:pt x="1040" y="326"/>
                  </a:lnTo>
                  <a:lnTo>
                    <a:pt x="1040" y="336"/>
                  </a:lnTo>
                  <a:lnTo>
                    <a:pt x="1040" y="345"/>
                  </a:lnTo>
                  <a:lnTo>
                    <a:pt x="1030" y="355"/>
                  </a:lnTo>
                  <a:lnTo>
                    <a:pt x="1030" y="365"/>
                  </a:lnTo>
                  <a:lnTo>
                    <a:pt x="1021" y="365"/>
                  </a:lnTo>
                  <a:lnTo>
                    <a:pt x="1021" y="374"/>
                  </a:lnTo>
                  <a:lnTo>
                    <a:pt x="1011" y="374"/>
                  </a:lnTo>
                  <a:lnTo>
                    <a:pt x="1002" y="374"/>
                  </a:lnTo>
                  <a:lnTo>
                    <a:pt x="1002" y="384"/>
                  </a:lnTo>
                  <a:lnTo>
                    <a:pt x="992" y="393"/>
                  </a:lnTo>
                  <a:lnTo>
                    <a:pt x="981" y="403"/>
                  </a:lnTo>
                  <a:lnTo>
                    <a:pt x="971" y="413"/>
                  </a:lnTo>
                  <a:lnTo>
                    <a:pt x="962" y="422"/>
                  </a:lnTo>
                  <a:lnTo>
                    <a:pt x="962" y="432"/>
                  </a:lnTo>
                  <a:lnTo>
                    <a:pt x="952" y="432"/>
                  </a:lnTo>
                  <a:lnTo>
                    <a:pt x="943" y="432"/>
                  </a:lnTo>
                  <a:lnTo>
                    <a:pt x="933" y="441"/>
                  </a:lnTo>
                  <a:lnTo>
                    <a:pt x="933" y="451"/>
                  </a:lnTo>
                  <a:lnTo>
                    <a:pt x="923" y="441"/>
                  </a:lnTo>
                  <a:lnTo>
                    <a:pt x="923" y="432"/>
                  </a:lnTo>
                  <a:lnTo>
                    <a:pt x="923" y="422"/>
                  </a:lnTo>
                  <a:lnTo>
                    <a:pt x="914" y="422"/>
                  </a:lnTo>
                  <a:lnTo>
                    <a:pt x="904" y="432"/>
                  </a:lnTo>
                  <a:lnTo>
                    <a:pt x="895" y="432"/>
                  </a:lnTo>
                  <a:lnTo>
                    <a:pt x="883" y="441"/>
                  </a:lnTo>
                  <a:lnTo>
                    <a:pt x="874" y="441"/>
                  </a:lnTo>
                  <a:lnTo>
                    <a:pt x="874" y="451"/>
                  </a:lnTo>
                  <a:lnTo>
                    <a:pt x="874" y="461"/>
                  </a:lnTo>
                  <a:lnTo>
                    <a:pt x="874" y="451"/>
                  </a:lnTo>
                  <a:lnTo>
                    <a:pt x="874" y="441"/>
                  </a:lnTo>
                  <a:lnTo>
                    <a:pt x="864" y="432"/>
                  </a:lnTo>
                  <a:lnTo>
                    <a:pt x="855" y="432"/>
                  </a:lnTo>
                  <a:lnTo>
                    <a:pt x="845" y="432"/>
                  </a:lnTo>
                  <a:lnTo>
                    <a:pt x="845" y="441"/>
                  </a:lnTo>
                  <a:lnTo>
                    <a:pt x="836" y="441"/>
                  </a:lnTo>
                  <a:lnTo>
                    <a:pt x="826" y="441"/>
                  </a:lnTo>
                  <a:lnTo>
                    <a:pt x="826" y="451"/>
                  </a:lnTo>
                  <a:lnTo>
                    <a:pt x="816" y="451"/>
                  </a:lnTo>
                  <a:lnTo>
                    <a:pt x="816" y="441"/>
                  </a:lnTo>
                  <a:lnTo>
                    <a:pt x="807" y="441"/>
                  </a:lnTo>
                  <a:lnTo>
                    <a:pt x="807" y="432"/>
                  </a:lnTo>
                  <a:lnTo>
                    <a:pt x="797" y="432"/>
                  </a:lnTo>
                  <a:lnTo>
                    <a:pt x="786" y="422"/>
                  </a:lnTo>
                  <a:lnTo>
                    <a:pt x="786" y="413"/>
                  </a:lnTo>
                  <a:lnTo>
                    <a:pt x="786" y="403"/>
                  </a:lnTo>
                  <a:lnTo>
                    <a:pt x="777" y="403"/>
                  </a:lnTo>
                  <a:lnTo>
                    <a:pt x="777" y="393"/>
                  </a:lnTo>
                  <a:lnTo>
                    <a:pt x="777" y="384"/>
                  </a:lnTo>
                  <a:lnTo>
                    <a:pt x="767" y="384"/>
                  </a:lnTo>
                  <a:lnTo>
                    <a:pt x="777" y="384"/>
                  </a:lnTo>
                  <a:lnTo>
                    <a:pt x="777" y="374"/>
                  </a:lnTo>
                  <a:lnTo>
                    <a:pt x="777" y="365"/>
                  </a:lnTo>
                  <a:lnTo>
                    <a:pt x="767" y="365"/>
                  </a:lnTo>
                  <a:lnTo>
                    <a:pt x="757" y="365"/>
                  </a:lnTo>
                  <a:lnTo>
                    <a:pt x="748" y="365"/>
                  </a:lnTo>
                  <a:lnTo>
                    <a:pt x="738" y="365"/>
                  </a:lnTo>
                  <a:lnTo>
                    <a:pt x="738" y="374"/>
                  </a:lnTo>
                  <a:lnTo>
                    <a:pt x="729" y="374"/>
                  </a:lnTo>
                  <a:lnTo>
                    <a:pt x="719" y="384"/>
                  </a:lnTo>
                  <a:lnTo>
                    <a:pt x="710" y="384"/>
                  </a:lnTo>
                  <a:lnTo>
                    <a:pt x="700" y="384"/>
                  </a:lnTo>
                  <a:lnTo>
                    <a:pt x="700" y="393"/>
                  </a:lnTo>
                  <a:lnTo>
                    <a:pt x="690" y="393"/>
                  </a:lnTo>
                  <a:lnTo>
                    <a:pt x="679" y="403"/>
                  </a:lnTo>
                  <a:lnTo>
                    <a:pt x="670" y="413"/>
                  </a:lnTo>
                  <a:lnTo>
                    <a:pt x="660" y="413"/>
                  </a:lnTo>
                  <a:lnTo>
                    <a:pt x="651" y="413"/>
                  </a:lnTo>
                  <a:lnTo>
                    <a:pt x="641" y="413"/>
                  </a:lnTo>
                  <a:lnTo>
                    <a:pt x="641" y="403"/>
                  </a:lnTo>
                  <a:lnTo>
                    <a:pt x="631" y="403"/>
                  </a:lnTo>
                  <a:lnTo>
                    <a:pt x="631" y="393"/>
                  </a:lnTo>
                  <a:lnTo>
                    <a:pt x="641" y="393"/>
                  </a:lnTo>
                  <a:lnTo>
                    <a:pt x="651" y="393"/>
                  </a:lnTo>
                  <a:lnTo>
                    <a:pt x="660" y="393"/>
                  </a:lnTo>
                  <a:lnTo>
                    <a:pt x="670" y="384"/>
                  </a:lnTo>
                  <a:lnTo>
                    <a:pt x="670" y="374"/>
                  </a:lnTo>
                  <a:lnTo>
                    <a:pt x="670" y="365"/>
                  </a:lnTo>
                  <a:lnTo>
                    <a:pt x="660" y="365"/>
                  </a:lnTo>
                  <a:lnTo>
                    <a:pt x="651" y="365"/>
                  </a:lnTo>
                  <a:lnTo>
                    <a:pt x="641" y="365"/>
                  </a:lnTo>
                  <a:lnTo>
                    <a:pt x="631" y="355"/>
                  </a:lnTo>
                  <a:lnTo>
                    <a:pt x="631" y="345"/>
                  </a:lnTo>
                  <a:lnTo>
                    <a:pt x="622" y="336"/>
                  </a:lnTo>
                  <a:lnTo>
                    <a:pt x="612" y="326"/>
                  </a:lnTo>
                  <a:lnTo>
                    <a:pt x="612" y="317"/>
                  </a:lnTo>
                  <a:lnTo>
                    <a:pt x="603" y="307"/>
                  </a:lnTo>
                  <a:lnTo>
                    <a:pt x="603" y="297"/>
                  </a:lnTo>
                  <a:lnTo>
                    <a:pt x="603" y="288"/>
                  </a:lnTo>
                  <a:lnTo>
                    <a:pt x="593" y="278"/>
                  </a:lnTo>
                  <a:lnTo>
                    <a:pt x="582" y="269"/>
                  </a:lnTo>
                  <a:lnTo>
                    <a:pt x="572" y="269"/>
                  </a:lnTo>
                  <a:lnTo>
                    <a:pt x="572" y="249"/>
                  </a:lnTo>
                  <a:lnTo>
                    <a:pt x="563" y="240"/>
                  </a:lnTo>
                  <a:lnTo>
                    <a:pt x="563" y="230"/>
                  </a:lnTo>
                  <a:lnTo>
                    <a:pt x="553" y="211"/>
                  </a:lnTo>
                  <a:lnTo>
                    <a:pt x="553" y="192"/>
                  </a:lnTo>
                  <a:lnTo>
                    <a:pt x="553" y="182"/>
                  </a:lnTo>
                  <a:lnTo>
                    <a:pt x="544" y="172"/>
                  </a:lnTo>
                  <a:lnTo>
                    <a:pt x="534" y="172"/>
                  </a:lnTo>
                  <a:lnTo>
                    <a:pt x="534" y="163"/>
                  </a:lnTo>
                  <a:lnTo>
                    <a:pt x="524" y="153"/>
                  </a:lnTo>
                  <a:lnTo>
                    <a:pt x="524" y="144"/>
                  </a:lnTo>
                  <a:lnTo>
                    <a:pt x="524" y="134"/>
                  </a:lnTo>
                  <a:lnTo>
                    <a:pt x="524" y="124"/>
                  </a:lnTo>
                  <a:lnTo>
                    <a:pt x="515" y="124"/>
                  </a:lnTo>
                  <a:lnTo>
                    <a:pt x="515" y="115"/>
                  </a:lnTo>
                  <a:lnTo>
                    <a:pt x="505" y="115"/>
                  </a:lnTo>
                  <a:lnTo>
                    <a:pt x="496" y="115"/>
                  </a:lnTo>
                  <a:lnTo>
                    <a:pt x="485" y="105"/>
                  </a:lnTo>
                  <a:lnTo>
                    <a:pt x="475" y="105"/>
                  </a:lnTo>
                  <a:lnTo>
                    <a:pt x="465" y="96"/>
                  </a:lnTo>
                  <a:lnTo>
                    <a:pt x="456" y="86"/>
                  </a:lnTo>
                  <a:lnTo>
                    <a:pt x="446" y="76"/>
                  </a:lnTo>
                  <a:lnTo>
                    <a:pt x="427" y="76"/>
                  </a:lnTo>
                  <a:lnTo>
                    <a:pt x="418" y="76"/>
                  </a:lnTo>
                  <a:lnTo>
                    <a:pt x="408" y="67"/>
                  </a:lnTo>
                  <a:lnTo>
                    <a:pt x="408" y="48"/>
                  </a:lnTo>
                  <a:lnTo>
                    <a:pt x="408" y="38"/>
                  </a:lnTo>
                  <a:lnTo>
                    <a:pt x="408" y="28"/>
                  </a:lnTo>
                  <a:lnTo>
                    <a:pt x="408" y="19"/>
                  </a:lnTo>
                  <a:lnTo>
                    <a:pt x="408" y="9"/>
                  </a:lnTo>
                  <a:lnTo>
                    <a:pt x="398" y="9"/>
                  </a:lnTo>
                  <a:lnTo>
                    <a:pt x="389" y="9"/>
                  </a:lnTo>
                  <a:lnTo>
                    <a:pt x="378" y="0"/>
                  </a:lnTo>
                  <a:lnTo>
                    <a:pt x="368" y="0"/>
                  </a:lnTo>
                  <a:lnTo>
                    <a:pt x="359" y="0"/>
                  </a:lnTo>
                  <a:lnTo>
                    <a:pt x="339" y="0"/>
                  </a:lnTo>
                  <a:lnTo>
                    <a:pt x="330" y="9"/>
                  </a:lnTo>
                  <a:lnTo>
                    <a:pt x="320" y="9"/>
                  </a:lnTo>
                  <a:lnTo>
                    <a:pt x="311" y="9"/>
                  </a:lnTo>
                  <a:lnTo>
                    <a:pt x="291" y="9"/>
                  </a:lnTo>
                  <a:lnTo>
                    <a:pt x="280" y="0"/>
                  </a:lnTo>
                  <a:lnTo>
                    <a:pt x="280" y="9"/>
                  </a:lnTo>
                  <a:lnTo>
                    <a:pt x="280" y="19"/>
                  </a:lnTo>
                  <a:lnTo>
                    <a:pt x="271" y="19"/>
                  </a:lnTo>
                  <a:lnTo>
                    <a:pt x="271" y="28"/>
                  </a:lnTo>
                  <a:lnTo>
                    <a:pt x="280" y="38"/>
                  </a:lnTo>
                  <a:lnTo>
                    <a:pt x="280" y="48"/>
                  </a:lnTo>
                  <a:lnTo>
                    <a:pt x="280" y="57"/>
                  </a:lnTo>
                  <a:lnTo>
                    <a:pt x="280" y="67"/>
                  </a:lnTo>
                  <a:lnTo>
                    <a:pt x="271" y="67"/>
                  </a:lnTo>
                  <a:lnTo>
                    <a:pt x="261" y="67"/>
                  </a:lnTo>
                  <a:lnTo>
                    <a:pt x="252" y="57"/>
                  </a:lnTo>
                  <a:lnTo>
                    <a:pt x="242" y="57"/>
                  </a:lnTo>
                  <a:lnTo>
                    <a:pt x="232" y="57"/>
                  </a:lnTo>
                  <a:lnTo>
                    <a:pt x="223" y="57"/>
                  </a:lnTo>
                  <a:lnTo>
                    <a:pt x="213" y="67"/>
                  </a:lnTo>
                  <a:lnTo>
                    <a:pt x="204" y="67"/>
                  </a:lnTo>
                  <a:lnTo>
                    <a:pt x="194" y="67"/>
                  </a:lnTo>
                  <a:lnTo>
                    <a:pt x="183" y="67"/>
                  </a:lnTo>
                  <a:lnTo>
                    <a:pt x="173" y="57"/>
                  </a:lnTo>
                  <a:lnTo>
                    <a:pt x="154" y="57"/>
                  </a:lnTo>
                  <a:lnTo>
                    <a:pt x="145" y="67"/>
                  </a:lnTo>
                  <a:lnTo>
                    <a:pt x="135" y="76"/>
                  </a:lnTo>
                  <a:lnTo>
                    <a:pt x="126" y="86"/>
                  </a:lnTo>
                  <a:lnTo>
                    <a:pt x="116" y="86"/>
                  </a:lnTo>
                  <a:lnTo>
                    <a:pt x="106" y="86"/>
                  </a:lnTo>
                  <a:lnTo>
                    <a:pt x="97" y="86"/>
                  </a:lnTo>
                  <a:lnTo>
                    <a:pt x="97" y="96"/>
                  </a:lnTo>
                  <a:lnTo>
                    <a:pt x="87" y="105"/>
                  </a:lnTo>
                  <a:lnTo>
                    <a:pt x="76" y="96"/>
                  </a:lnTo>
                  <a:lnTo>
                    <a:pt x="67" y="96"/>
                  </a:lnTo>
                  <a:lnTo>
                    <a:pt x="57" y="96"/>
                  </a:lnTo>
                  <a:lnTo>
                    <a:pt x="47" y="105"/>
                  </a:lnTo>
                  <a:lnTo>
                    <a:pt x="47" y="115"/>
                  </a:lnTo>
                  <a:lnTo>
                    <a:pt x="38" y="115"/>
                  </a:lnTo>
                  <a:lnTo>
                    <a:pt x="38" y="124"/>
                  </a:lnTo>
                  <a:lnTo>
                    <a:pt x="28" y="124"/>
                  </a:lnTo>
                  <a:lnTo>
                    <a:pt x="19" y="124"/>
                  </a:lnTo>
                  <a:lnTo>
                    <a:pt x="9" y="134"/>
                  </a:lnTo>
                  <a:lnTo>
                    <a:pt x="0" y="105"/>
                  </a:lnTo>
                  <a:lnTo>
                    <a:pt x="9" y="211"/>
                  </a:lnTo>
                  <a:lnTo>
                    <a:pt x="19" y="307"/>
                  </a:lnTo>
                  <a:lnTo>
                    <a:pt x="28" y="307"/>
                  </a:lnTo>
                  <a:lnTo>
                    <a:pt x="28" y="317"/>
                  </a:lnTo>
                  <a:lnTo>
                    <a:pt x="38" y="317"/>
                  </a:lnTo>
                  <a:lnTo>
                    <a:pt x="38" y="326"/>
                  </a:lnTo>
                  <a:lnTo>
                    <a:pt x="47" y="326"/>
                  </a:lnTo>
                  <a:lnTo>
                    <a:pt x="47" y="336"/>
                  </a:lnTo>
                  <a:lnTo>
                    <a:pt x="47" y="345"/>
                  </a:lnTo>
                  <a:lnTo>
                    <a:pt x="57" y="345"/>
                  </a:lnTo>
                  <a:lnTo>
                    <a:pt x="57" y="355"/>
                  </a:lnTo>
                  <a:lnTo>
                    <a:pt x="57" y="365"/>
                  </a:lnTo>
                  <a:lnTo>
                    <a:pt x="57" y="374"/>
                  </a:lnTo>
                  <a:lnTo>
                    <a:pt x="67" y="374"/>
                  </a:lnTo>
                  <a:lnTo>
                    <a:pt x="76" y="384"/>
                  </a:lnTo>
                  <a:lnTo>
                    <a:pt x="87" y="393"/>
                  </a:lnTo>
                  <a:lnTo>
                    <a:pt x="87" y="403"/>
                  </a:lnTo>
                  <a:lnTo>
                    <a:pt x="97" y="403"/>
                  </a:lnTo>
                  <a:lnTo>
                    <a:pt x="106" y="403"/>
                  </a:lnTo>
                  <a:lnTo>
                    <a:pt x="116" y="403"/>
                  </a:lnTo>
                  <a:lnTo>
                    <a:pt x="126" y="413"/>
                  </a:lnTo>
                  <a:lnTo>
                    <a:pt x="135" y="413"/>
                  </a:lnTo>
                  <a:lnTo>
                    <a:pt x="145" y="413"/>
                  </a:lnTo>
                  <a:lnTo>
                    <a:pt x="154" y="403"/>
                  </a:lnTo>
                  <a:lnTo>
                    <a:pt x="164" y="413"/>
                  </a:lnTo>
                  <a:lnTo>
                    <a:pt x="173" y="413"/>
                  </a:lnTo>
                  <a:lnTo>
                    <a:pt x="194" y="432"/>
                  </a:lnTo>
                  <a:lnTo>
                    <a:pt x="204" y="441"/>
                  </a:lnTo>
                  <a:lnTo>
                    <a:pt x="213" y="441"/>
                  </a:lnTo>
                  <a:lnTo>
                    <a:pt x="223" y="451"/>
                  </a:lnTo>
                  <a:lnTo>
                    <a:pt x="223" y="461"/>
                  </a:lnTo>
                  <a:lnTo>
                    <a:pt x="232" y="461"/>
                  </a:lnTo>
                  <a:lnTo>
                    <a:pt x="242" y="451"/>
                  </a:lnTo>
                  <a:lnTo>
                    <a:pt x="252" y="451"/>
                  </a:lnTo>
                  <a:lnTo>
                    <a:pt x="261" y="441"/>
                  </a:lnTo>
                  <a:lnTo>
                    <a:pt x="271" y="441"/>
                  </a:lnTo>
                  <a:lnTo>
                    <a:pt x="280" y="441"/>
                  </a:lnTo>
                  <a:lnTo>
                    <a:pt x="271" y="451"/>
                  </a:lnTo>
                  <a:lnTo>
                    <a:pt x="261" y="461"/>
                  </a:lnTo>
                  <a:lnTo>
                    <a:pt x="252" y="470"/>
                  </a:lnTo>
                  <a:lnTo>
                    <a:pt x="252" y="480"/>
                  </a:lnTo>
                  <a:lnTo>
                    <a:pt x="252" y="490"/>
                  </a:lnTo>
                  <a:lnTo>
                    <a:pt x="242" y="509"/>
                  </a:lnTo>
                  <a:lnTo>
                    <a:pt x="232" y="528"/>
                  </a:lnTo>
                  <a:lnTo>
                    <a:pt x="223" y="547"/>
                  </a:lnTo>
                  <a:lnTo>
                    <a:pt x="213" y="574"/>
                  </a:lnTo>
                  <a:lnTo>
                    <a:pt x="204" y="594"/>
                  </a:lnTo>
                  <a:lnTo>
                    <a:pt x="194" y="622"/>
                  </a:lnTo>
                  <a:lnTo>
                    <a:pt x="145" y="709"/>
                  </a:lnTo>
                  <a:lnTo>
                    <a:pt x="97" y="805"/>
                  </a:lnTo>
                  <a:lnTo>
                    <a:pt x="67" y="872"/>
                  </a:lnTo>
                  <a:lnTo>
                    <a:pt x="57" y="891"/>
                  </a:lnTo>
                  <a:lnTo>
                    <a:pt x="57" y="901"/>
                  </a:lnTo>
                  <a:lnTo>
                    <a:pt x="57" y="911"/>
                  </a:lnTo>
                  <a:lnTo>
                    <a:pt x="67" y="920"/>
                  </a:lnTo>
                  <a:lnTo>
                    <a:pt x="76" y="930"/>
                  </a:lnTo>
                  <a:lnTo>
                    <a:pt x="76" y="949"/>
                  </a:lnTo>
                  <a:lnTo>
                    <a:pt x="87" y="959"/>
                  </a:lnTo>
                  <a:lnTo>
                    <a:pt x="76" y="968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64440" bIns="644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9821880" y="3128760"/>
              <a:ext cx="399960" cy="260280"/>
            </a:xfrm>
            <a:custGeom>
              <a:avLst/>
              <a:gdLst/>
              <a:ahLst/>
              <a:rect l="l" t="t" r="r" b="b"/>
              <a:pathLst>
                <a:path w="224" h="155">
                  <a:moveTo>
                    <a:pt x="19" y="96"/>
                  </a:moveTo>
                  <a:lnTo>
                    <a:pt x="9" y="96"/>
                  </a:lnTo>
                  <a:lnTo>
                    <a:pt x="19" y="86"/>
                  </a:lnTo>
                  <a:lnTo>
                    <a:pt x="9" y="86"/>
                  </a:lnTo>
                  <a:lnTo>
                    <a:pt x="9" y="77"/>
                  </a:lnTo>
                  <a:lnTo>
                    <a:pt x="19" y="77"/>
                  </a:lnTo>
                  <a:lnTo>
                    <a:pt x="19" y="67"/>
                  </a:lnTo>
                  <a:lnTo>
                    <a:pt x="19" y="57"/>
                  </a:lnTo>
                  <a:lnTo>
                    <a:pt x="19" y="67"/>
                  </a:lnTo>
                  <a:lnTo>
                    <a:pt x="19" y="77"/>
                  </a:lnTo>
                  <a:lnTo>
                    <a:pt x="28" y="77"/>
                  </a:lnTo>
                  <a:lnTo>
                    <a:pt x="28" y="67"/>
                  </a:lnTo>
                  <a:lnTo>
                    <a:pt x="28" y="57"/>
                  </a:lnTo>
                  <a:lnTo>
                    <a:pt x="19" y="57"/>
                  </a:lnTo>
                  <a:lnTo>
                    <a:pt x="19" y="48"/>
                  </a:lnTo>
                  <a:lnTo>
                    <a:pt x="9" y="48"/>
                  </a:lnTo>
                  <a:lnTo>
                    <a:pt x="0" y="48"/>
                  </a:lnTo>
                  <a:lnTo>
                    <a:pt x="0" y="38"/>
                  </a:lnTo>
                  <a:lnTo>
                    <a:pt x="9" y="38"/>
                  </a:lnTo>
                  <a:lnTo>
                    <a:pt x="19" y="38"/>
                  </a:lnTo>
                  <a:lnTo>
                    <a:pt x="28" y="38"/>
                  </a:lnTo>
                  <a:lnTo>
                    <a:pt x="28" y="28"/>
                  </a:lnTo>
                  <a:lnTo>
                    <a:pt x="28" y="19"/>
                  </a:lnTo>
                  <a:lnTo>
                    <a:pt x="28" y="9"/>
                  </a:lnTo>
                  <a:lnTo>
                    <a:pt x="28" y="0"/>
                  </a:lnTo>
                  <a:lnTo>
                    <a:pt x="38" y="0"/>
                  </a:lnTo>
                  <a:lnTo>
                    <a:pt x="47" y="0"/>
                  </a:lnTo>
                  <a:lnTo>
                    <a:pt x="57" y="0"/>
                  </a:lnTo>
                  <a:lnTo>
                    <a:pt x="66" y="0"/>
                  </a:lnTo>
                  <a:lnTo>
                    <a:pt x="76" y="9"/>
                  </a:lnTo>
                  <a:lnTo>
                    <a:pt x="97" y="9"/>
                  </a:lnTo>
                  <a:lnTo>
                    <a:pt x="106" y="9"/>
                  </a:lnTo>
                  <a:lnTo>
                    <a:pt x="116" y="0"/>
                  </a:lnTo>
                  <a:lnTo>
                    <a:pt x="125" y="0"/>
                  </a:lnTo>
                  <a:lnTo>
                    <a:pt x="144" y="0"/>
                  </a:lnTo>
                  <a:lnTo>
                    <a:pt x="154" y="0"/>
                  </a:lnTo>
                  <a:lnTo>
                    <a:pt x="164" y="0"/>
                  </a:lnTo>
                  <a:lnTo>
                    <a:pt x="173" y="0"/>
                  </a:lnTo>
                  <a:lnTo>
                    <a:pt x="183" y="0"/>
                  </a:lnTo>
                  <a:lnTo>
                    <a:pt x="194" y="9"/>
                  </a:lnTo>
                  <a:lnTo>
                    <a:pt x="203" y="9"/>
                  </a:lnTo>
                  <a:lnTo>
                    <a:pt x="213" y="9"/>
                  </a:lnTo>
                  <a:lnTo>
                    <a:pt x="223" y="9"/>
                  </a:lnTo>
                  <a:lnTo>
                    <a:pt x="213" y="19"/>
                  </a:lnTo>
                  <a:lnTo>
                    <a:pt x="213" y="28"/>
                  </a:lnTo>
                  <a:lnTo>
                    <a:pt x="213" y="38"/>
                  </a:lnTo>
                  <a:lnTo>
                    <a:pt x="203" y="48"/>
                  </a:lnTo>
                  <a:lnTo>
                    <a:pt x="203" y="57"/>
                  </a:lnTo>
                  <a:lnTo>
                    <a:pt x="203" y="67"/>
                  </a:lnTo>
                  <a:lnTo>
                    <a:pt x="194" y="77"/>
                  </a:lnTo>
                  <a:lnTo>
                    <a:pt x="194" y="86"/>
                  </a:lnTo>
                  <a:lnTo>
                    <a:pt x="183" y="86"/>
                  </a:lnTo>
                  <a:lnTo>
                    <a:pt x="173" y="96"/>
                  </a:lnTo>
                  <a:lnTo>
                    <a:pt x="164" y="96"/>
                  </a:lnTo>
                  <a:lnTo>
                    <a:pt x="173" y="105"/>
                  </a:lnTo>
                  <a:lnTo>
                    <a:pt x="173" y="115"/>
                  </a:lnTo>
                  <a:lnTo>
                    <a:pt x="164" y="115"/>
                  </a:lnTo>
                  <a:lnTo>
                    <a:pt x="173" y="125"/>
                  </a:lnTo>
                  <a:lnTo>
                    <a:pt x="164" y="125"/>
                  </a:lnTo>
                  <a:lnTo>
                    <a:pt x="154" y="125"/>
                  </a:lnTo>
                  <a:lnTo>
                    <a:pt x="144" y="125"/>
                  </a:lnTo>
                  <a:lnTo>
                    <a:pt x="144" y="115"/>
                  </a:lnTo>
                  <a:lnTo>
                    <a:pt x="135" y="115"/>
                  </a:lnTo>
                  <a:lnTo>
                    <a:pt x="135" y="125"/>
                  </a:lnTo>
                  <a:lnTo>
                    <a:pt x="135" y="134"/>
                  </a:lnTo>
                  <a:lnTo>
                    <a:pt x="125" y="134"/>
                  </a:lnTo>
                  <a:lnTo>
                    <a:pt x="116" y="134"/>
                  </a:lnTo>
                  <a:lnTo>
                    <a:pt x="106" y="125"/>
                  </a:lnTo>
                  <a:lnTo>
                    <a:pt x="106" y="134"/>
                  </a:lnTo>
                  <a:lnTo>
                    <a:pt x="106" y="144"/>
                  </a:lnTo>
                  <a:lnTo>
                    <a:pt x="97" y="144"/>
                  </a:lnTo>
                  <a:lnTo>
                    <a:pt x="97" y="154"/>
                  </a:lnTo>
                  <a:lnTo>
                    <a:pt x="86" y="154"/>
                  </a:lnTo>
                  <a:lnTo>
                    <a:pt x="86" y="144"/>
                  </a:lnTo>
                  <a:lnTo>
                    <a:pt x="86" y="154"/>
                  </a:lnTo>
                  <a:lnTo>
                    <a:pt x="76" y="154"/>
                  </a:lnTo>
                  <a:lnTo>
                    <a:pt x="66" y="154"/>
                  </a:lnTo>
                  <a:lnTo>
                    <a:pt x="57" y="154"/>
                  </a:lnTo>
                  <a:lnTo>
                    <a:pt x="57" y="144"/>
                  </a:lnTo>
                  <a:lnTo>
                    <a:pt x="47" y="144"/>
                  </a:lnTo>
                  <a:lnTo>
                    <a:pt x="47" y="154"/>
                  </a:lnTo>
                  <a:lnTo>
                    <a:pt x="38" y="154"/>
                  </a:lnTo>
                  <a:lnTo>
                    <a:pt x="38" y="144"/>
                  </a:lnTo>
                  <a:lnTo>
                    <a:pt x="38" y="154"/>
                  </a:lnTo>
                  <a:lnTo>
                    <a:pt x="28" y="154"/>
                  </a:lnTo>
                  <a:lnTo>
                    <a:pt x="19" y="154"/>
                  </a:lnTo>
                  <a:lnTo>
                    <a:pt x="19" y="144"/>
                  </a:lnTo>
                  <a:lnTo>
                    <a:pt x="9" y="144"/>
                  </a:lnTo>
                  <a:lnTo>
                    <a:pt x="9" y="134"/>
                  </a:lnTo>
                  <a:lnTo>
                    <a:pt x="9" y="125"/>
                  </a:lnTo>
                  <a:lnTo>
                    <a:pt x="9" y="115"/>
                  </a:lnTo>
                  <a:lnTo>
                    <a:pt x="19" y="115"/>
                  </a:lnTo>
                  <a:lnTo>
                    <a:pt x="28" y="115"/>
                  </a:lnTo>
                  <a:lnTo>
                    <a:pt x="28" y="105"/>
                  </a:lnTo>
                  <a:lnTo>
                    <a:pt x="19" y="105"/>
                  </a:lnTo>
                  <a:lnTo>
                    <a:pt x="19" y="96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64440" bIns="644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9596520" y="3197160"/>
              <a:ext cx="122040" cy="142920"/>
            </a:xfrm>
            <a:custGeom>
              <a:avLst/>
              <a:gdLst/>
              <a:ahLst/>
              <a:rect l="l" t="t" r="r" b="b"/>
              <a:pathLst>
                <a:path w="70" h="87">
                  <a:moveTo>
                    <a:pt x="69" y="0"/>
                  </a:moveTo>
                  <a:lnTo>
                    <a:pt x="69" y="9"/>
                  </a:lnTo>
                  <a:lnTo>
                    <a:pt x="69" y="19"/>
                  </a:lnTo>
                  <a:lnTo>
                    <a:pt x="69" y="28"/>
                  </a:lnTo>
                  <a:lnTo>
                    <a:pt x="59" y="38"/>
                  </a:lnTo>
                  <a:lnTo>
                    <a:pt x="59" y="47"/>
                  </a:lnTo>
                  <a:lnTo>
                    <a:pt x="49" y="47"/>
                  </a:lnTo>
                  <a:lnTo>
                    <a:pt x="49" y="57"/>
                  </a:lnTo>
                  <a:lnTo>
                    <a:pt x="40" y="66"/>
                  </a:lnTo>
                  <a:lnTo>
                    <a:pt x="30" y="76"/>
                  </a:lnTo>
                  <a:lnTo>
                    <a:pt x="20" y="86"/>
                  </a:lnTo>
                  <a:lnTo>
                    <a:pt x="9" y="86"/>
                  </a:lnTo>
                  <a:lnTo>
                    <a:pt x="0" y="86"/>
                  </a:lnTo>
                  <a:lnTo>
                    <a:pt x="9" y="76"/>
                  </a:lnTo>
                  <a:lnTo>
                    <a:pt x="9" y="66"/>
                  </a:lnTo>
                  <a:lnTo>
                    <a:pt x="20" y="57"/>
                  </a:lnTo>
                  <a:lnTo>
                    <a:pt x="30" y="47"/>
                  </a:lnTo>
                  <a:lnTo>
                    <a:pt x="30" y="38"/>
                  </a:lnTo>
                  <a:lnTo>
                    <a:pt x="30" y="28"/>
                  </a:lnTo>
                  <a:lnTo>
                    <a:pt x="30" y="19"/>
                  </a:lnTo>
                  <a:lnTo>
                    <a:pt x="40" y="9"/>
                  </a:lnTo>
                  <a:lnTo>
                    <a:pt x="49" y="9"/>
                  </a:lnTo>
                  <a:lnTo>
                    <a:pt x="49" y="0"/>
                  </a:lnTo>
                  <a:lnTo>
                    <a:pt x="59" y="0"/>
                  </a:lnTo>
                  <a:lnTo>
                    <a:pt x="69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64440" bIns="644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9856800" y="3047760"/>
              <a:ext cx="122040" cy="50760"/>
            </a:xfrm>
            <a:custGeom>
              <a:avLst/>
              <a:gdLst/>
              <a:ahLst/>
              <a:rect l="l" t="t" r="r" b="b"/>
              <a:pathLst>
                <a:path w="68" h="30">
                  <a:moveTo>
                    <a:pt x="67" y="9"/>
                  </a:moveTo>
                  <a:lnTo>
                    <a:pt x="57" y="19"/>
                  </a:lnTo>
                  <a:lnTo>
                    <a:pt x="57" y="29"/>
                  </a:lnTo>
                  <a:lnTo>
                    <a:pt x="47" y="29"/>
                  </a:lnTo>
                  <a:lnTo>
                    <a:pt x="38" y="29"/>
                  </a:lnTo>
                  <a:lnTo>
                    <a:pt x="28" y="19"/>
                  </a:lnTo>
                  <a:lnTo>
                    <a:pt x="19" y="19"/>
                  </a:lnTo>
                  <a:lnTo>
                    <a:pt x="9" y="19"/>
                  </a:lnTo>
                  <a:lnTo>
                    <a:pt x="0" y="9"/>
                  </a:lnTo>
                  <a:lnTo>
                    <a:pt x="9" y="9"/>
                  </a:lnTo>
                  <a:lnTo>
                    <a:pt x="19" y="0"/>
                  </a:lnTo>
                  <a:lnTo>
                    <a:pt x="28" y="9"/>
                  </a:lnTo>
                  <a:lnTo>
                    <a:pt x="38" y="9"/>
                  </a:lnTo>
                  <a:lnTo>
                    <a:pt x="38" y="0"/>
                  </a:lnTo>
                  <a:lnTo>
                    <a:pt x="47" y="0"/>
                  </a:lnTo>
                  <a:lnTo>
                    <a:pt x="57" y="0"/>
                  </a:lnTo>
                  <a:lnTo>
                    <a:pt x="67" y="0"/>
                  </a:lnTo>
                  <a:lnTo>
                    <a:pt x="67" y="9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-13680" bIns="-1368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9786960" y="3209760"/>
              <a:ext cx="58680" cy="68400"/>
            </a:xfrm>
            <a:custGeom>
              <a:avLst/>
              <a:gdLst/>
              <a:ahLst/>
              <a:rect l="l" t="t" r="r" b="b"/>
              <a:pathLst>
                <a:path w="31" h="40">
                  <a:moveTo>
                    <a:pt x="30" y="0"/>
                  </a:moveTo>
                  <a:lnTo>
                    <a:pt x="20" y="9"/>
                  </a:lnTo>
                  <a:lnTo>
                    <a:pt x="9" y="19"/>
                  </a:lnTo>
                  <a:lnTo>
                    <a:pt x="0" y="19"/>
                  </a:lnTo>
                  <a:lnTo>
                    <a:pt x="0" y="29"/>
                  </a:lnTo>
                  <a:lnTo>
                    <a:pt x="0" y="39"/>
                  </a:lnTo>
                  <a:lnTo>
                    <a:pt x="9" y="39"/>
                  </a:lnTo>
                  <a:lnTo>
                    <a:pt x="20" y="39"/>
                  </a:lnTo>
                  <a:lnTo>
                    <a:pt x="30" y="39"/>
                  </a:lnTo>
                  <a:lnTo>
                    <a:pt x="30" y="29"/>
                  </a:lnTo>
                  <a:lnTo>
                    <a:pt x="30" y="19"/>
                  </a:lnTo>
                  <a:lnTo>
                    <a:pt x="30" y="9"/>
                  </a:lnTo>
                  <a:lnTo>
                    <a:pt x="30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3960" bIns="396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9786960" y="3289320"/>
              <a:ext cx="69840" cy="50760"/>
            </a:xfrm>
            <a:custGeom>
              <a:avLst/>
              <a:gdLst/>
              <a:ahLst/>
              <a:rect l="l" t="t" r="r" b="b"/>
              <a:pathLst>
                <a:path w="41" h="30">
                  <a:moveTo>
                    <a:pt x="9" y="0"/>
                  </a:moveTo>
                  <a:lnTo>
                    <a:pt x="20" y="0"/>
                  </a:lnTo>
                  <a:lnTo>
                    <a:pt x="30" y="0"/>
                  </a:lnTo>
                  <a:lnTo>
                    <a:pt x="30" y="9"/>
                  </a:lnTo>
                  <a:lnTo>
                    <a:pt x="40" y="9"/>
                  </a:lnTo>
                  <a:lnTo>
                    <a:pt x="40" y="19"/>
                  </a:lnTo>
                  <a:lnTo>
                    <a:pt x="30" y="19"/>
                  </a:lnTo>
                  <a:lnTo>
                    <a:pt x="30" y="29"/>
                  </a:lnTo>
                  <a:lnTo>
                    <a:pt x="20" y="29"/>
                  </a:lnTo>
                  <a:lnTo>
                    <a:pt x="9" y="19"/>
                  </a:lnTo>
                  <a:lnTo>
                    <a:pt x="0" y="19"/>
                  </a:lnTo>
                  <a:lnTo>
                    <a:pt x="0" y="9"/>
                  </a:lnTo>
                  <a:lnTo>
                    <a:pt x="0" y="0"/>
                  </a:lnTo>
                  <a:lnTo>
                    <a:pt x="9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-13680" bIns="-1368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9807480" y="3128760"/>
              <a:ext cx="49320" cy="68400"/>
            </a:xfrm>
            <a:custGeom>
              <a:avLst/>
              <a:gdLst/>
              <a:ahLst/>
              <a:rect l="l" t="t" r="r" b="b"/>
              <a:pathLst>
                <a:path w="31" h="40">
                  <a:moveTo>
                    <a:pt x="0" y="29"/>
                  </a:moveTo>
                  <a:lnTo>
                    <a:pt x="0" y="19"/>
                  </a:lnTo>
                  <a:lnTo>
                    <a:pt x="11" y="19"/>
                  </a:lnTo>
                  <a:lnTo>
                    <a:pt x="11" y="9"/>
                  </a:lnTo>
                  <a:lnTo>
                    <a:pt x="20" y="0"/>
                  </a:lnTo>
                  <a:lnTo>
                    <a:pt x="20" y="9"/>
                  </a:lnTo>
                  <a:lnTo>
                    <a:pt x="30" y="9"/>
                  </a:lnTo>
                  <a:lnTo>
                    <a:pt x="30" y="19"/>
                  </a:lnTo>
                  <a:lnTo>
                    <a:pt x="30" y="29"/>
                  </a:lnTo>
                  <a:lnTo>
                    <a:pt x="20" y="29"/>
                  </a:lnTo>
                  <a:lnTo>
                    <a:pt x="20" y="39"/>
                  </a:lnTo>
                  <a:lnTo>
                    <a:pt x="11" y="29"/>
                  </a:lnTo>
                  <a:lnTo>
                    <a:pt x="0" y="29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3960" bIns="396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9958320" y="3081240"/>
              <a:ext cx="88920" cy="47520"/>
            </a:xfrm>
            <a:custGeom>
              <a:avLst/>
              <a:gdLst/>
              <a:ahLst/>
              <a:rect l="l" t="t" r="r" b="b"/>
              <a:pathLst>
                <a:path w="51" h="27">
                  <a:moveTo>
                    <a:pt x="50" y="13"/>
                  </a:moveTo>
                  <a:lnTo>
                    <a:pt x="40" y="0"/>
                  </a:lnTo>
                  <a:lnTo>
                    <a:pt x="30" y="0"/>
                  </a:lnTo>
                  <a:lnTo>
                    <a:pt x="20" y="0"/>
                  </a:lnTo>
                  <a:lnTo>
                    <a:pt x="20" y="13"/>
                  </a:lnTo>
                  <a:lnTo>
                    <a:pt x="9" y="13"/>
                  </a:lnTo>
                  <a:lnTo>
                    <a:pt x="9" y="26"/>
                  </a:lnTo>
                  <a:lnTo>
                    <a:pt x="0" y="26"/>
                  </a:lnTo>
                  <a:lnTo>
                    <a:pt x="9" y="26"/>
                  </a:lnTo>
                  <a:lnTo>
                    <a:pt x="20" y="26"/>
                  </a:lnTo>
                  <a:lnTo>
                    <a:pt x="30" y="26"/>
                  </a:lnTo>
                  <a:lnTo>
                    <a:pt x="40" y="26"/>
                  </a:lnTo>
                  <a:lnTo>
                    <a:pt x="50" y="13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-16920" bIns="-1692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9756720" y="3097080"/>
              <a:ext cx="69840" cy="46080"/>
            </a:xfrm>
            <a:custGeom>
              <a:avLst/>
              <a:gdLst/>
              <a:ahLst/>
              <a:rect l="l" t="t" r="r" b="b"/>
              <a:pathLst>
                <a:path w="41" h="27">
                  <a:moveTo>
                    <a:pt x="40" y="0"/>
                  </a:moveTo>
                  <a:lnTo>
                    <a:pt x="40" y="13"/>
                  </a:lnTo>
                  <a:lnTo>
                    <a:pt x="40" y="26"/>
                  </a:lnTo>
                  <a:lnTo>
                    <a:pt x="28" y="26"/>
                  </a:lnTo>
                  <a:lnTo>
                    <a:pt x="19" y="26"/>
                  </a:lnTo>
                  <a:lnTo>
                    <a:pt x="9" y="26"/>
                  </a:lnTo>
                  <a:lnTo>
                    <a:pt x="0" y="26"/>
                  </a:lnTo>
                  <a:lnTo>
                    <a:pt x="9" y="13"/>
                  </a:lnTo>
                  <a:lnTo>
                    <a:pt x="19" y="13"/>
                  </a:lnTo>
                  <a:lnTo>
                    <a:pt x="28" y="13"/>
                  </a:lnTo>
                  <a:lnTo>
                    <a:pt x="28" y="0"/>
                  </a:lnTo>
                  <a:lnTo>
                    <a:pt x="40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-18360" bIns="-1836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9872640" y="2982960"/>
              <a:ext cx="55440" cy="48960"/>
            </a:xfrm>
            <a:custGeom>
              <a:avLst/>
              <a:gdLst/>
              <a:ahLst/>
              <a:rect l="l" t="t" r="r" b="b"/>
              <a:pathLst>
                <a:path w="30" h="29">
                  <a:moveTo>
                    <a:pt x="29" y="0"/>
                  </a:moveTo>
                  <a:lnTo>
                    <a:pt x="29" y="9"/>
                  </a:lnTo>
                  <a:lnTo>
                    <a:pt x="29" y="18"/>
                  </a:lnTo>
                  <a:lnTo>
                    <a:pt x="19" y="18"/>
                  </a:lnTo>
                  <a:lnTo>
                    <a:pt x="9" y="28"/>
                  </a:lnTo>
                  <a:lnTo>
                    <a:pt x="0" y="18"/>
                  </a:lnTo>
                  <a:lnTo>
                    <a:pt x="9" y="18"/>
                  </a:lnTo>
                  <a:lnTo>
                    <a:pt x="9" y="9"/>
                  </a:lnTo>
                  <a:lnTo>
                    <a:pt x="19" y="9"/>
                  </a:lnTo>
                  <a:lnTo>
                    <a:pt x="19" y="0"/>
                  </a:lnTo>
                  <a:lnTo>
                    <a:pt x="29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-15480" bIns="-1548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9856800" y="2995560"/>
              <a:ext cx="46080" cy="71280"/>
            </a:xfrm>
            <a:custGeom>
              <a:avLst/>
              <a:gdLst/>
              <a:ahLst/>
              <a:rect l="l" t="t" r="r" b="b"/>
              <a:pathLst>
                <a:path w="26" h="40">
                  <a:moveTo>
                    <a:pt x="25" y="0"/>
                  </a:moveTo>
                  <a:lnTo>
                    <a:pt x="0" y="0"/>
                  </a:lnTo>
                  <a:lnTo>
                    <a:pt x="0" y="9"/>
                  </a:lnTo>
                  <a:lnTo>
                    <a:pt x="0" y="19"/>
                  </a:lnTo>
                  <a:lnTo>
                    <a:pt x="0" y="29"/>
                  </a:lnTo>
                  <a:lnTo>
                    <a:pt x="0" y="39"/>
                  </a:lnTo>
                  <a:lnTo>
                    <a:pt x="25" y="29"/>
                  </a:lnTo>
                  <a:lnTo>
                    <a:pt x="25" y="19"/>
                  </a:lnTo>
                  <a:lnTo>
                    <a:pt x="25" y="9"/>
                  </a:lnTo>
                  <a:lnTo>
                    <a:pt x="25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6840" bIns="68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9702720" y="3128760"/>
              <a:ext cx="42840" cy="49320"/>
            </a:xfrm>
            <a:custGeom>
              <a:avLst/>
              <a:gdLst/>
              <a:ahLst/>
              <a:rect l="l" t="t" r="r" b="b"/>
              <a:pathLst>
                <a:path w="27" h="30">
                  <a:moveTo>
                    <a:pt x="26" y="0"/>
                  </a:moveTo>
                  <a:lnTo>
                    <a:pt x="13" y="0"/>
                  </a:lnTo>
                  <a:lnTo>
                    <a:pt x="13" y="9"/>
                  </a:lnTo>
                  <a:lnTo>
                    <a:pt x="0" y="9"/>
                  </a:lnTo>
                  <a:lnTo>
                    <a:pt x="0" y="19"/>
                  </a:lnTo>
                  <a:lnTo>
                    <a:pt x="0" y="29"/>
                  </a:lnTo>
                  <a:lnTo>
                    <a:pt x="0" y="19"/>
                  </a:lnTo>
                  <a:lnTo>
                    <a:pt x="13" y="19"/>
                  </a:lnTo>
                  <a:lnTo>
                    <a:pt x="13" y="9"/>
                  </a:lnTo>
                  <a:lnTo>
                    <a:pt x="26" y="9"/>
                  </a:lnTo>
                  <a:lnTo>
                    <a:pt x="26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-15120" bIns="-1512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9734400" y="3209760"/>
              <a:ext cx="55800" cy="44640"/>
            </a:xfrm>
            <a:custGeom>
              <a:avLst/>
              <a:gdLst/>
              <a:ahLst/>
              <a:rect l="l" t="t" r="r" b="b"/>
              <a:pathLst>
                <a:path w="30" h="27">
                  <a:moveTo>
                    <a:pt x="0" y="26"/>
                  </a:moveTo>
                  <a:lnTo>
                    <a:pt x="9" y="26"/>
                  </a:lnTo>
                  <a:lnTo>
                    <a:pt x="9" y="0"/>
                  </a:lnTo>
                  <a:lnTo>
                    <a:pt x="19" y="0"/>
                  </a:lnTo>
                  <a:lnTo>
                    <a:pt x="29" y="0"/>
                  </a:lnTo>
                  <a:lnTo>
                    <a:pt x="29" y="26"/>
                  </a:lnTo>
                  <a:lnTo>
                    <a:pt x="19" y="26"/>
                  </a:lnTo>
                  <a:lnTo>
                    <a:pt x="9" y="26"/>
                  </a:lnTo>
                  <a:lnTo>
                    <a:pt x="0" y="26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-19800" bIns="-1980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9807480" y="3340080"/>
              <a:ext cx="42840" cy="48960"/>
            </a:xfrm>
            <a:custGeom>
              <a:avLst/>
              <a:gdLst/>
              <a:ahLst/>
              <a:rect l="l" t="t" r="r" b="b"/>
              <a:pathLst>
                <a:path w="26" h="30">
                  <a:moveTo>
                    <a:pt x="0" y="0"/>
                  </a:moveTo>
                  <a:lnTo>
                    <a:pt x="0" y="9"/>
                  </a:lnTo>
                  <a:lnTo>
                    <a:pt x="13" y="19"/>
                  </a:lnTo>
                  <a:lnTo>
                    <a:pt x="25" y="19"/>
                  </a:lnTo>
                  <a:lnTo>
                    <a:pt x="25" y="29"/>
                  </a:lnTo>
                  <a:lnTo>
                    <a:pt x="25" y="19"/>
                  </a:lnTo>
                  <a:lnTo>
                    <a:pt x="13" y="19"/>
                  </a:lnTo>
                  <a:lnTo>
                    <a:pt x="13" y="9"/>
                  </a:lnTo>
                  <a:lnTo>
                    <a:pt x="0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-15480" bIns="-1548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10204560" y="3278160"/>
              <a:ext cx="44280" cy="41040"/>
            </a:xfrm>
            <a:custGeom>
              <a:avLst/>
              <a:gdLst/>
              <a:ahLst/>
              <a:rect l="l" t="t" r="r" b="b"/>
              <a:pathLst>
                <a:path w="26" h="26">
                  <a:moveTo>
                    <a:pt x="25" y="0"/>
                  </a:moveTo>
                  <a:lnTo>
                    <a:pt x="25" y="12"/>
                  </a:lnTo>
                  <a:lnTo>
                    <a:pt x="0" y="25"/>
                  </a:lnTo>
                  <a:lnTo>
                    <a:pt x="0" y="12"/>
                  </a:lnTo>
                  <a:lnTo>
                    <a:pt x="0" y="0"/>
                  </a:lnTo>
                  <a:lnTo>
                    <a:pt x="25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-23400" bIns="-2340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9702720" y="3260520"/>
              <a:ext cx="42840" cy="42840"/>
            </a:xfrm>
            <a:custGeom>
              <a:avLst/>
              <a:gdLst/>
              <a:ahLst/>
              <a:rect l="l" t="t" r="r" b="b"/>
              <a:pathLst>
                <a:path w="27" h="27">
                  <a:moveTo>
                    <a:pt x="26" y="0"/>
                  </a:moveTo>
                  <a:lnTo>
                    <a:pt x="26" y="13"/>
                  </a:lnTo>
                  <a:lnTo>
                    <a:pt x="0" y="26"/>
                  </a:lnTo>
                  <a:lnTo>
                    <a:pt x="26" y="26"/>
                  </a:lnTo>
                  <a:lnTo>
                    <a:pt x="26" y="13"/>
                  </a:lnTo>
                  <a:lnTo>
                    <a:pt x="26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-21600" bIns="-2160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9543960" y="3357360"/>
              <a:ext cx="55800" cy="360"/>
            </a:xfrm>
            <a:custGeom>
              <a:avLst/>
              <a:gdLst/>
              <a:ahLst/>
              <a:rect l="l" t="t" r="r" b="b"/>
              <a:pathLst>
                <a:path w="30" h="1">
                  <a:moveTo>
                    <a:pt x="1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lnTo>
                    <a:pt x="19" y="0"/>
                  </a:lnTo>
                  <a:lnTo>
                    <a:pt x="29" y="0"/>
                  </a:lnTo>
                  <a:lnTo>
                    <a:pt x="19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-64080" bIns="-6408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9734400" y="3146400"/>
              <a:ext cx="52560" cy="50760"/>
            </a:xfrm>
            <a:custGeom>
              <a:avLst/>
              <a:gdLst/>
              <a:ahLst/>
              <a:rect l="l" t="t" r="r" b="b"/>
              <a:pathLst>
                <a:path w="27" h="30">
                  <a:moveTo>
                    <a:pt x="0" y="29"/>
                  </a:moveTo>
                  <a:lnTo>
                    <a:pt x="0" y="19"/>
                  </a:lnTo>
                  <a:lnTo>
                    <a:pt x="0" y="9"/>
                  </a:lnTo>
                  <a:lnTo>
                    <a:pt x="13" y="9"/>
                  </a:lnTo>
                  <a:lnTo>
                    <a:pt x="13" y="0"/>
                  </a:lnTo>
                  <a:lnTo>
                    <a:pt x="26" y="9"/>
                  </a:lnTo>
                  <a:lnTo>
                    <a:pt x="13" y="9"/>
                  </a:lnTo>
                  <a:lnTo>
                    <a:pt x="0" y="19"/>
                  </a:lnTo>
                  <a:lnTo>
                    <a:pt x="0" y="29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-13680" bIns="-1368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10096560" y="3371760"/>
              <a:ext cx="48960" cy="42840"/>
            </a:xfrm>
            <a:custGeom>
              <a:avLst/>
              <a:gdLst/>
              <a:ahLst/>
              <a:rect l="l" t="t" r="r" b="b"/>
              <a:pathLst>
                <a:path w="26" h="27">
                  <a:moveTo>
                    <a:pt x="25" y="0"/>
                  </a:moveTo>
                  <a:lnTo>
                    <a:pt x="0" y="0"/>
                  </a:lnTo>
                  <a:lnTo>
                    <a:pt x="0" y="26"/>
                  </a:lnTo>
                  <a:lnTo>
                    <a:pt x="25" y="26"/>
                  </a:lnTo>
                  <a:lnTo>
                    <a:pt x="25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-21600" bIns="-2160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10221840" y="3240000"/>
              <a:ext cx="42840" cy="47520"/>
            </a:xfrm>
            <a:custGeom>
              <a:avLst/>
              <a:gdLst/>
              <a:ahLst/>
              <a:rect l="l" t="t" r="r" b="b"/>
              <a:pathLst>
                <a:path w="27" h="27">
                  <a:moveTo>
                    <a:pt x="26" y="0"/>
                  </a:moveTo>
                  <a:lnTo>
                    <a:pt x="0" y="26"/>
                  </a:lnTo>
                  <a:lnTo>
                    <a:pt x="26" y="26"/>
                  </a:lnTo>
                  <a:lnTo>
                    <a:pt x="26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-16920" bIns="-1692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9756720" y="3260520"/>
              <a:ext cx="42840" cy="42840"/>
            </a:xfrm>
            <a:custGeom>
              <a:avLst/>
              <a:gdLst/>
              <a:ahLst/>
              <a:rect l="l" t="t" r="r" b="b"/>
              <a:pathLst>
                <a:path w="26" h="27">
                  <a:moveTo>
                    <a:pt x="0" y="13"/>
                  </a:moveTo>
                  <a:lnTo>
                    <a:pt x="0" y="0"/>
                  </a:lnTo>
                  <a:lnTo>
                    <a:pt x="12" y="0"/>
                  </a:lnTo>
                  <a:lnTo>
                    <a:pt x="12" y="13"/>
                  </a:lnTo>
                  <a:lnTo>
                    <a:pt x="25" y="13"/>
                  </a:lnTo>
                  <a:lnTo>
                    <a:pt x="12" y="13"/>
                  </a:lnTo>
                  <a:lnTo>
                    <a:pt x="12" y="26"/>
                  </a:lnTo>
                  <a:lnTo>
                    <a:pt x="12" y="13"/>
                  </a:lnTo>
                  <a:lnTo>
                    <a:pt x="0" y="13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-21600" bIns="-2160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9766440" y="3081240"/>
              <a:ext cx="52200" cy="47520"/>
            </a:xfrm>
            <a:custGeom>
              <a:avLst/>
              <a:gdLst/>
              <a:ahLst/>
              <a:rect l="l" t="t" r="r" b="b"/>
              <a:pathLst>
                <a:path w="27" h="27">
                  <a:moveTo>
                    <a:pt x="0" y="13"/>
                  </a:moveTo>
                  <a:lnTo>
                    <a:pt x="0" y="26"/>
                  </a:lnTo>
                  <a:lnTo>
                    <a:pt x="13" y="13"/>
                  </a:lnTo>
                  <a:lnTo>
                    <a:pt x="26" y="13"/>
                  </a:lnTo>
                  <a:lnTo>
                    <a:pt x="13" y="0"/>
                  </a:lnTo>
                  <a:lnTo>
                    <a:pt x="13" y="13"/>
                  </a:lnTo>
                  <a:lnTo>
                    <a:pt x="0" y="13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-16920" bIns="-1692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9734400" y="3240000"/>
              <a:ext cx="52560" cy="47520"/>
            </a:xfrm>
            <a:custGeom>
              <a:avLst/>
              <a:gdLst/>
              <a:ahLst/>
              <a:rect l="l" t="t" r="r" b="b"/>
              <a:pathLst>
                <a:path w="27" h="27">
                  <a:moveTo>
                    <a:pt x="26" y="0"/>
                  </a:moveTo>
                  <a:lnTo>
                    <a:pt x="26" y="13"/>
                  </a:lnTo>
                  <a:lnTo>
                    <a:pt x="0" y="26"/>
                  </a:lnTo>
                  <a:lnTo>
                    <a:pt x="0" y="13"/>
                  </a:lnTo>
                  <a:lnTo>
                    <a:pt x="26" y="13"/>
                  </a:lnTo>
                  <a:lnTo>
                    <a:pt x="26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-16920" bIns="-1692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9821880" y="3081240"/>
              <a:ext cx="50760" cy="47520"/>
            </a:xfrm>
            <a:custGeom>
              <a:avLst/>
              <a:gdLst/>
              <a:ahLst/>
              <a:rect l="l" t="t" r="r" b="b"/>
              <a:pathLst>
                <a:path w="26" h="27">
                  <a:moveTo>
                    <a:pt x="25" y="0"/>
                  </a:moveTo>
                  <a:lnTo>
                    <a:pt x="12" y="0"/>
                  </a:lnTo>
                  <a:lnTo>
                    <a:pt x="0" y="0"/>
                  </a:lnTo>
                  <a:lnTo>
                    <a:pt x="0" y="26"/>
                  </a:lnTo>
                  <a:lnTo>
                    <a:pt x="12" y="26"/>
                  </a:lnTo>
                  <a:lnTo>
                    <a:pt x="25" y="26"/>
                  </a:lnTo>
                  <a:lnTo>
                    <a:pt x="12" y="26"/>
                  </a:lnTo>
                  <a:lnTo>
                    <a:pt x="25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-16920" bIns="-1692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9766440" y="3160440"/>
              <a:ext cx="52200" cy="44640"/>
            </a:xfrm>
            <a:custGeom>
              <a:avLst/>
              <a:gdLst/>
              <a:ahLst/>
              <a:rect l="l" t="t" r="r" b="b"/>
              <a:pathLst>
                <a:path w="27" h="27">
                  <a:moveTo>
                    <a:pt x="0" y="13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26" y="13"/>
                  </a:lnTo>
                  <a:lnTo>
                    <a:pt x="0" y="13"/>
                  </a:lnTo>
                  <a:lnTo>
                    <a:pt x="0" y="26"/>
                  </a:lnTo>
                  <a:lnTo>
                    <a:pt x="0" y="13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-19800" bIns="-1980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10510920" y="3240000"/>
              <a:ext cx="48960" cy="47520"/>
            </a:xfrm>
            <a:custGeom>
              <a:avLst/>
              <a:gdLst/>
              <a:ahLst/>
              <a:rect l="l" t="t" r="r" b="b"/>
              <a:pathLst>
                <a:path w="26" h="27">
                  <a:moveTo>
                    <a:pt x="25" y="0"/>
                  </a:moveTo>
                  <a:lnTo>
                    <a:pt x="25" y="26"/>
                  </a:lnTo>
                  <a:lnTo>
                    <a:pt x="0" y="26"/>
                  </a:lnTo>
                  <a:lnTo>
                    <a:pt x="25" y="26"/>
                  </a:lnTo>
                  <a:lnTo>
                    <a:pt x="25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-16920" bIns="-1692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9734400" y="3278160"/>
              <a:ext cx="52560" cy="41040"/>
            </a:xfrm>
            <a:custGeom>
              <a:avLst/>
              <a:gdLst/>
              <a:ahLst/>
              <a:rect l="l" t="t" r="r" b="b"/>
              <a:pathLst>
                <a:path w="27" h="26">
                  <a:moveTo>
                    <a:pt x="0" y="25"/>
                  </a:moveTo>
                  <a:lnTo>
                    <a:pt x="26" y="25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25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-23400" bIns="-2340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9906120" y="3031920"/>
              <a:ext cx="50760" cy="47880"/>
            </a:xfrm>
            <a:custGeom>
              <a:avLst/>
              <a:gdLst/>
              <a:ahLst/>
              <a:rect l="l" t="t" r="r" b="b"/>
              <a:pathLst>
                <a:path w="26" h="27">
                  <a:moveTo>
                    <a:pt x="25" y="0"/>
                  </a:moveTo>
                  <a:lnTo>
                    <a:pt x="0" y="0"/>
                  </a:lnTo>
                  <a:lnTo>
                    <a:pt x="0" y="26"/>
                  </a:lnTo>
                  <a:lnTo>
                    <a:pt x="25" y="26"/>
                  </a:lnTo>
                  <a:lnTo>
                    <a:pt x="25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-16560" bIns="-1656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9766440" y="3146400"/>
              <a:ext cx="52200" cy="44280"/>
            </a:xfrm>
            <a:custGeom>
              <a:avLst/>
              <a:gdLst/>
              <a:ahLst/>
              <a:rect l="l" t="t" r="r" b="b"/>
              <a:pathLst>
                <a:path w="27" h="26">
                  <a:moveTo>
                    <a:pt x="26" y="0"/>
                  </a:moveTo>
                  <a:lnTo>
                    <a:pt x="13" y="0"/>
                  </a:lnTo>
                  <a:lnTo>
                    <a:pt x="0" y="25"/>
                  </a:lnTo>
                  <a:lnTo>
                    <a:pt x="13" y="25"/>
                  </a:lnTo>
                  <a:lnTo>
                    <a:pt x="26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-20160" bIns="-2016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9756720" y="3160440"/>
              <a:ext cx="42840" cy="44640"/>
            </a:xfrm>
            <a:custGeom>
              <a:avLst/>
              <a:gdLst/>
              <a:ahLst/>
              <a:rect l="l" t="t" r="r" b="b"/>
              <a:pathLst>
                <a:path w="26" h="27">
                  <a:moveTo>
                    <a:pt x="0" y="13"/>
                  </a:moveTo>
                  <a:lnTo>
                    <a:pt x="0" y="26"/>
                  </a:lnTo>
                  <a:lnTo>
                    <a:pt x="0" y="13"/>
                  </a:lnTo>
                  <a:lnTo>
                    <a:pt x="25" y="13"/>
                  </a:lnTo>
                  <a:lnTo>
                    <a:pt x="0" y="0"/>
                  </a:lnTo>
                  <a:lnTo>
                    <a:pt x="0" y="13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-19800" bIns="-1980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10083960" y="3389040"/>
              <a:ext cx="42840" cy="43200"/>
            </a:xfrm>
            <a:custGeom>
              <a:avLst/>
              <a:gdLst/>
              <a:ahLst/>
              <a:rect l="l" t="t" r="r" b="b"/>
              <a:pathLst>
                <a:path w="26" h="26">
                  <a:moveTo>
                    <a:pt x="0" y="0"/>
                  </a:moveTo>
                  <a:lnTo>
                    <a:pt x="25" y="25"/>
                  </a:lnTo>
                  <a:lnTo>
                    <a:pt x="0" y="25"/>
                  </a:lnTo>
                  <a:lnTo>
                    <a:pt x="0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-21240" bIns="-212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 flipH="1">
              <a:off x="10559520" y="3260520"/>
              <a:ext cx="2700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29240" rIns="129240" tIns="-64440" bIns="-64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10282320" y="3209760"/>
              <a:ext cx="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29240" rIns="129240" tIns="-64440" bIns="-64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 flipH="1">
              <a:off x="10296360" y="3197160"/>
              <a:ext cx="3672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29240" rIns="129240" tIns="-64440" bIns="-64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9977400" y="3031920"/>
              <a:ext cx="44640" cy="47880"/>
            </a:xfrm>
            <a:custGeom>
              <a:avLst/>
              <a:gdLst/>
              <a:ahLst/>
              <a:rect l="l" t="t" r="r" b="b"/>
              <a:pathLst>
                <a:path w="26" h="27">
                  <a:moveTo>
                    <a:pt x="25" y="26"/>
                  </a:moveTo>
                  <a:lnTo>
                    <a:pt x="0" y="26"/>
                  </a:lnTo>
                  <a:lnTo>
                    <a:pt x="25" y="26"/>
                  </a:lnTo>
                  <a:lnTo>
                    <a:pt x="25" y="0"/>
                  </a:lnTo>
                  <a:lnTo>
                    <a:pt x="25" y="26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-16560" bIns="-1656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10288440" y="3198600"/>
              <a:ext cx="0" cy="324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129240" rIns="129240" tIns="-61200" bIns="-61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11839680" y="4118040"/>
              <a:ext cx="662040" cy="336240"/>
            </a:xfrm>
            <a:custGeom>
              <a:avLst/>
              <a:gdLst/>
              <a:ahLst/>
              <a:rect l="l" t="t" r="r" b="b"/>
              <a:pathLst>
                <a:path w="371" h="202">
                  <a:moveTo>
                    <a:pt x="370" y="134"/>
                  </a:moveTo>
                  <a:lnTo>
                    <a:pt x="349" y="124"/>
                  </a:lnTo>
                  <a:lnTo>
                    <a:pt x="339" y="124"/>
                  </a:lnTo>
                  <a:lnTo>
                    <a:pt x="330" y="124"/>
                  </a:lnTo>
                  <a:lnTo>
                    <a:pt x="330" y="114"/>
                  </a:lnTo>
                  <a:lnTo>
                    <a:pt x="320" y="114"/>
                  </a:lnTo>
                  <a:lnTo>
                    <a:pt x="320" y="124"/>
                  </a:lnTo>
                  <a:lnTo>
                    <a:pt x="310" y="124"/>
                  </a:lnTo>
                  <a:lnTo>
                    <a:pt x="301" y="134"/>
                  </a:lnTo>
                  <a:lnTo>
                    <a:pt x="291" y="143"/>
                  </a:lnTo>
                  <a:lnTo>
                    <a:pt x="282" y="153"/>
                  </a:lnTo>
                  <a:lnTo>
                    <a:pt x="272" y="153"/>
                  </a:lnTo>
                  <a:lnTo>
                    <a:pt x="263" y="153"/>
                  </a:lnTo>
                  <a:lnTo>
                    <a:pt x="263" y="162"/>
                  </a:lnTo>
                  <a:lnTo>
                    <a:pt x="251" y="162"/>
                  </a:lnTo>
                  <a:lnTo>
                    <a:pt x="251" y="153"/>
                  </a:lnTo>
                  <a:lnTo>
                    <a:pt x="242" y="153"/>
                  </a:lnTo>
                  <a:lnTo>
                    <a:pt x="232" y="162"/>
                  </a:lnTo>
                  <a:lnTo>
                    <a:pt x="223" y="162"/>
                  </a:lnTo>
                  <a:lnTo>
                    <a:pt x="213" y="172"/>
                  </a:lnTo>
                  <a:lnTo>
                    <a:pt x="204" y="172"/>
                  </a:lnTo>
                  <a:lnTo>
                    <a:pt x="204" y="181"/>
                  </a:lnTo>
                  <a:lnTo>
                    <a:pt x="194" y="191"/>
                  </a:lnTo>
                  <a:lnTo>
                    <a:pt x="185" y="191"/>
                  </a:lnTo>
                  <a:lnTo>
                    <a:pt x="175" y="201"/>
                  </a:lnTo>
                  <a:lnTo>
                    <a:pt x="165" y="201"/>
                  </a:lnTo>
                  <a:lnTo>
                    <a:pt x="154" y="201"/>
                  </a:lnTo>
                  <a:lnTo>
                    <a:pt x="154" y="191"/>
                  </a:lnTo>
                  <a:lnTo>
                    <a:pt x="154" y="181"/>
                  </a:lnTo>
                  <a:lnTo>
                    <a:pt x="145" y="181"/>
                  </a:lnTo>
                  <a:lnTo>
                    <a:pt x="135" y="181"/>
                  </a:lnTo>
                  <a:lnTo>
                    <a:pt x="135" y="172"/>
                  </a:lnTo>
                  <a:lnTo>
                    <a:pt x="145" y="162"/>
                  </a:lnTo>
                  <a:lnTo>
                    <a:pt x="145" y="153"/>
                  </a:lnTo>
                  <a:lnTo>
                    <a:pt x="145" y="143"/>
                  </a:lnTo>
                  <a:lnTo>
                    <a:pt x="145" y="134"/>
                  </a:lnTo>
                  <a:lnTo>
                    <a:pt x="154" y="134"/>
                  </a:lnTo>
                  <a:lnTo>
                    <a:pt x="165" y="134"/>
                  </a:lnTo>
                  <a:lnTo>
                    <a:pt x="165" y="124"/>
                  </a:lnTo>
                  <a:lnTo>
                    <a:pt x="154" y="114"/>
                  </a:lnTo>
                  <a:lnTo>
                    <a:pt x="135" y="114"/>
                  </a:lnTo>
                  <a:lnTo>
                    <a:pt x="125" y="124"/>
                  </a:lnTo>
                  <a:lnTo>
                    <a:pt x="116" y="124"/>
                  </a:lnTo>
                  <a:lnTo>
                    <a:pt x="106" y="134"/>
                  </a:lnTo>
                  <a:lnTo>
                    <a:pt x="97" y="143"/>
                  </a:lnTo>
                  <a:lnTo>
                    <a:pt x="87" y="143"/>
                  </a:lnTo>
                  <a:lnTo>
                    <a:pt x="78" y="153"/>
                  </a:lnTo>
                  <a:lnTo>
                    <a:pt x="68" y="162"/>
                  </a:lnTo>
                  <a:lnTo>
                    <a:pt x="57" y="162"/>
                  </a:lnTo>
                  <a:lnTo>
                    <a:pt x="47" y="162"/>
                  </a:lnTo>
                  <a:lnTo>
                    <a:pt x="38" y="153"/>
                  </a:lnTo>
                  <a:lnTo>
                    <a:pt x="28" y="153"/>
                  </a:lnTo>
                  <a:lnTo>
                    <a:pt x="19" y="153"/>
                  </a:lnTo>
                  <a:lnTo>
                    <a:pt x="9" y="153"/>
                  </a:lnTo>
                  <a:lnTo>
                    <a:pt x="0" y="143"/>
                  </a:lnTo>
                  <a:lnTo>
                    <a:pt x="9" y="143"/>
                  </a:lnTo>
                  <a:lnTo>
                    <a:pt x="9" y="134"/>
                  </a:lnTo>
                  <a:lnTo>
                    <a:pt x="19" y="134"/>
                  </a:lnTo>
                  <a:lnTo>
                    <a:pt x="19" y="124"/>
                  </a:lnTo>
                  <a:lnTo>
                    <a:pt x="19" y="114"/>
                  </a:lnTo>
                  <a:lnTo>
                    <a:pt x="19" y="105"/>
                  </a:lnTo>
                  <a:lnTo>
                    <a:pt x="9" y="105"/>
                  </a:lnTo>
                  <a:lnTo>
                    <a:pt x="9" y="95"/>
                  </a:lnTo>
                  <a:lnTo>
                    <a:pt x="0" y="86"/>
                  </a:lnTo>
                  <a:lnTo>
                    <a:pt x="0" y="76"/>
                  </a:lnTo>
                  <a:lnTo>
                    <a:pt x="9" y="76"/>
                  </a:lnTo>
                  <a:lnTo>
                    <a:pt x="9" y="67"/>
                  </a:lnTo>
                  <a:lnTo>
                    <a:pt x="9" y="57"/>
                  </a:lnTo>
                  <a:lnTo>
                    <a:pt x="9" y="47"/>
                  </a:lnTo>
                  <a:lnTo>
                    <a:pt x="19" y="38"/>
                  </a:lnTo>
                  <a:lnTo>
                    <a:pt x="19" y="28"/>
                  </a:lnTo>
                  <a:lnTo>
                    <a:pt x="28" y="28"/>
                  </a:lnTo>
                  <a:lnTo>
                    <a:pt x="28" y="19"/>
                  </a:lnTo>
                  <a:lnTo>
                    <a:pt x="28" y="28"/>
                  </a:lnTo>
                  <a:lnTo>
                    <a:pt x="38" y="38"/>
                  </a:lnTo>
                  <a:lnTo>
                    <a:pt x="47" y="38"/>
                  </a:lnTo>
                  <a:lnTo>
                    <a:pt x="57" y="38"/>
                  </a:lnTo>
                  <a:lnTo>
                    <a:pt x="68" y="38"/>
                  </a:lnTo>
                  <a:lnTo>
                    <a:pt x="78" y="28"/>
                  </a:lnTo>
                  <a:lnTo>
                    <a:pt x="87" y="19"/>
                  </a:lnTo>
                  <a:lnTo>
                    <a:pt x="97" y="9"/>
                  </a:lnTo>
                  <a:lnTo>
                    <a:pt x="106" y="9"/>
                  </a:lnTo>
                  <a:lnTo>
                    <a:pt x="116" y="0"/>
                  </a:lnTo>
                  <a:lnTo>
                    <a:pt x="125" y="0"/>
                  </a:lnTo>
                  <a:lnTo>
                    <a:pt x="135" y="0"/>
                  </a:lnTo>
                  <a:lnTo>
                    <a:pt x="145" y="0"/>
                  </a:lnTo>
                  <a:lnTo>
                    <a:pt x="145" y="9"/>
                  </a:lnTo>
                  <a:lnTo>
                    <a:pt x="145" y="19"/>
                  </a:lnTo>
                  <a:lnTo>
                    <a:pt x="135" y="28"/>
                  </a:lnTo>
                  <a:lnTo>
                    <a:pt x="125" y="38"/>
                  </a:lnTo>
                  <a:lnTo>
                    <a:pt x="125" y="47"/>
                  </a:lnTo>
                  <a:lnTo>
                    <a:pt x="116" y="47"/>
                  </a:lnTo>
                  <a:lnTo>
                    <a:pt x="116" y="57"/>
                  </a:lnTo>
                  <a:lnTo>
                    <a:pt x="125" y="57"/>
                  </a:lnTo>
                  <a:lnTo>
                    <a:pt x="135" y="57"/>
                  </a:lnTo>
                  <a:lnTo>
                    <a:pt x="145" y="67"/>
                  </a:lnTo>
                  <a:lnTo>
                    <a:pt x="154" y="67"/>
                  </a:lnTo>
                  <a:lnTo>
                    <a:pt x="165" y="67"/>
                  </a:lnTo>
                  <a:lnTo>
                    <a:pt x="165" y="57"/>
                  </a:lnTo>
                  <a:lnTo>
                    <a:pt x="175" y="57"/>
                  </a:lnTo>
                  <a:lnTo>
                    <a:pt x="175" y="67"/>
                  </a:lnTo>
                  <a:lnTo>
                    <a:pt x="175" y="57"/>
                  </a:lnTo>
                  <a:lnTo>
                    <a:pt x="185" y="67"/>
                  </a:lnTo>
                  <a:lnTo>
                    <a:pt x="185" y="76"/>
                  </a:lnTo>
                  <a:lnTo>
                    <a:pt x="194" y="86"/>
                  </a:lnTo>
                  <a:lnTo>
                    <a:pt x="194" y="76"/>
                  </a:lnTo>
                  <a:lnTo>
                    <a:pt x="204" y="76"/>
                  </a:lnTo>
                  <a:lnTo>
                    <a:pt x="213" y="67"/>
                  </a:lnTo>
                  <a:lnTo>
                    <a:pt x="213" y="57"/>
                  </a:lnTo>
                  <a:lnTo>
                    <a:pt x="213" y="47"/>
                  </a:lnTo>
                  <a:lnTo>
                    <a:pt x="223" y="47"/>
                  </a:lnTo>
                  <a:lnTo>
                    <a:pt x="213" y="38"/>
                  </a:lnTo>
                  <a:lnTo>
                    <a:pt x="213" y="28"/>
                  </a:lnTo>
                  <a:lnTo>
                    <a:pt x="223" y="28"/>
                  </a:lnTo>
                  <a:lnTo>
                    <a:pt x="223" y="19"/>
                  </a:lnTo>
                  <a:lnTo>
                    <a:pt x="232" y="28"/>
                  </a:lnTo>
                  <a:lnTo>
                    <a:pt x="242" y="28"/>
                  </a:lnTo>
                  <a:lnTo>
                    <a:pt x="251" y="28"/>
                  </a:lnTo>
                  <a:lnTo>
                    <a:pt x="263" y="28"/>
                  </a:lnTo>
                  <a:lnTo>
                    <a:pt x="272" y="38"/>
                  </a:lnTo>
                  <a:lnTo>
                    <a:pt x="291" y="28"/>
                  </a:lnTo>
                  <a:lnTo>
                    <a:pt x="301" y="28"/>
                  </a:lnTo>
                  <a:lnTo>
                    <a:pt x="310" y="38"/>
                  </a:lnTo>
                  <a:lnTo>
                    <a:pt x="320" y="38"/>
                  </a:lnTo>
                  <a:lnTo>
                    <a:pt x="339" y="38"/>
                  </a:lnTo>
                  <a:lnTo>
                    <a:pt x="349" y="38"/>
                  </a:lnTo>
                  <a:lnTo>
                    <a:pt x="358" y="47"/>
                  </a:lnTo>
                  <a:lnTo>
                    <a:pt x="358" y="57"/>
                  </a:lnTo>
                  <a:lnTo>
                    <a:pt x="358" y="67"/>
                  </a:lnTo>
                  <a:lnTo>
                    <a:pt x="358" y="76"/>
                  </a:lnTo>
                  <a:lnTo>
                    <a:pt x="358" y="86"/>
                  </a:lnTo>
                  <a:lnTo>
                    <a:pt x="370" y="76"/>
                  </a:lnTo>
                  <a:lnTo>
                    <a:pt x="370" y="86"/>
                  </a:lnTo>
                  <a:lnTo>
                    <a:pt x="370" y="95"/>
                  </a:lnTo>
                  <a:lnTo>
                    <a:pt x="370" y="105"/>
                  </a:lnTo>
                  <a:lnTo>
                    <a:pt x="370" y="114"/>
                  </a:lnTo>
                  <a:lnTo>
                    <a:pt x="370" y="124"/>
                  </a:lnTo>
                  <a:lnTo>
                    <a:pt x="370" y="134"/>
                  </a:lnTo>
                </a:path>
              </a:pathLst>
            </a:custGeom>
            <a:solidFill>
              <a:srgbClr val="c0c0c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64440" bIns="644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9150480" y="6810120"/>
              <a:ext cx="1120680" cy="700200"/>
            </a:xfrm>
            <a:custGeom>
              <a:avLst/>
              <a:gdLst/>
              <a:ahLst/>
              <a:rect l="l" t="t" r="r" b="b"/>
              <a:pathLst>
                <a:path w="633" h="413">
                  <a:moveTo>
                    <a:pt x="87" y="363"/>
                  </a:moveTo>
                  <a:lnTo>
                    <a:pt x="106" y="363"/>
                  </a:lnTo>
                  <a:lnTo>
                    <a:pt x="116" y="363"/>
                  </a:lnTo>
                  <a:lnTo>
                    <a:pt x="126" y="373"/>
                  </a:lnTo>
                  <a:lnTo>
                    <a:pt x="145" y="373"/>
                  </a:lnTo>
                  <a:lnTo>
                    <a:pt x="154" y="373"/>
                  </a:lnTo>
                  <a:lnTo>
                    <a:pt x="164" y="373"/>
                  </a:lnTo>
                  <a:lnTo>
                    <a:pt x="185" y="383"/>
                  </a:lnTo>
                  <a:lnTo>
                    <a:pt x="194" y="383"/>
                  </a:lnTo>
                  <a:lnTo>
                    <a:pt x="213" y="392"/>
                  </a:lnTo>
                  <a:lnTo>
                    <a:pt x="233" y="392"/>
                  </a:lnTo>
                  <a:lnTo>
                    <a:pt x="252" y="402"/>
                  </a:lnTo>
                  <a:lnTo>
                    <a:pt x="261" y="402"/>
                  </a:lnTo>
                  <a:lnTo>
                    <a:pt x="282" y="392"/>
                  </a:lnTo>
                  <a:lnTo>
                    <a:pt x="292" y="402"/>
                  </a:lnTo>
                  <a:lnTo>
                    <a:pt x="301" y="402"/>
                  </a:lnTo>
                  <a:lnTo>
                    <a:pt x="301" y="412"/>
                  </a:lnTo>
                  <a:lnTo>
                    <a:pt x="311" y="402"/>
                  </a:lnTo>
                  <a:lnTo>
                    <a:pt x="320" y="402"/>
                  </a:lnTo>
                  <a:lnTo>
                    <a:pt x="320" y="373"/>
                  </a:lnTo>
                  <a:lnTo>
                    <a:pt x="330" y="363"/>
                  </a:lnTo>
                  <a:lnTo>
                    <a:pt x="339" y="363"/>
                  </a:lnTo>
                  <a:lnTo>
                    <a:pt x="349" y="363"/>
                  </a:lnTo>
                  <a:lnTo>
                    <a:pt x="368" y="363"/>
                  </a:lnTo>
                  <a:lnTo>
                    <a:pt x="368" y="354"/>
                  </a:lnTo>
                  <a:lnTo>
                    <a:pt x="379" y="344"/>
                  </a:lnTo>
                  <a:lnTo>
                    <a:pt x="389" y="344"/>
                  </a:lnTo>
                  <a:lnTo>
                    <a:pt x="398" y="344"/>
                  </a:lnTo>
                  <a:lnTo>
                    <a:pt x="408" y="344"/>
                  </a:lnTo>
                  <a:lnTo>
                    <a:pt x="418" y="344"/>
                  </a:lnTo>
                  <a:lnTo>
                    <a:pt x="427" y="344"/>
                  </a:lnTo>
                  <a:lnTo>
                    <a:pt x="437" y="344"/>
                  </a:lnTo>
                  <a:lnTo>
                    <a:pt x="456" y="344"/>
                  </a:lnTo>
                  <a:lnTo>
                    <a:pt x="456" y="354"/>
                  </a:lnTo>
                  <a:lnTo>
                    <a:pt x="466" y="363"/>
                  </a:lnTo>
                  <a:lnTo>
                    <a:pt x="486" y="363"/>
                  </a:lnTo>
                  <a:lnTo>
                    <a:pt x="496" y="363"/>
                  </a:lnTo>
                  <a:lnTo>
                    <a:pt x="496" y="354"/>
                  </a:lnTo>
                  <a:lnTo>
                    <a:pt x="505" y="354"/>
                  </a:lnTo>
                  <a:lnTo>
                    <a:pt x="505" y="344"/>
                  </a:lnTo>
                  <a:lnTo>
                    <a:pt x="525" y="335"/>
                  </a:lnTo>
                  <a:lnTo>
                    <a:pt x="534" y="335"/>
                  </a:lnTo>
                  <a:lnTo>
                    <a:pt x="553" y="335"/>
                  </a:lnTo>
                  <a:lnTo>
                    <a:pt x="574" y="335"/>
                  </a:lnTo>
                  <a:lnTo>
                    <a:pt x="563" y="325"/>
                  </a:lnTo>
                  <a:lnTo>
                    <a:pt x="574" y="325"/>
                  </a:lnTo>
                  <a:lnTo>
                    <a:pt x="584" y="325"/>
                  </a:lnTo>
                  <a:lnTo>
                    <a:pt x="584" y="315"/>
                  </a:lnTo>
                  <a:lnTo>
                    <a:pt x="584" y="306"/>
                  </a:lnTo>
                  <a:lnTo>
                    <a:pt x="593" y="306"/>
                  </a:lnTo>
                  <a:lnTo>
                    <a:pt x="593" y="296"/>
                  </a:lnTo>
                  <a:lnTo>
                    <a:pt x="584" y="296"/>
                  </a:lnTo>
                  <a:lnTo>
                    <a:pt x="574" y="296"/>
                  </a:lnTo>
                  <a:lnTo>
                    <a:pt x="563" y="296"/>
                  </a:lnTo>
                  <a:lnTo>
                    <a:pt x="563" y="286"/>
                  </a:lnTo>
                  <a:lnTo>
                    <a:pt x="563" y="277"/>
                  </a:lnTo>
                  <a:lnTo>
                    <a:pt x="563" y="286"/>
                  </a:lnTo>
                  <a:lnTo>
                    <a:pt x="574" y="286"/>
                  </a:lnTo>
                  <a:lnTo>
                    <a:pt x="584" y="286"/>
                  </a:lnTo>
                  <a:lnTo>
                    <a:pt x="584" y="277"/>
                  </a:lnTo>
                  <a:lnTo>
                    <a:pt x="584" y="267"/>
                  </a:lnTo>
                  <a:lnTo>
                    <a:pt x="593" y="267"/>
                  </a:lnTo>
                  <a:lnTo>
                    <a:pt x="593" y="277"/>
                  </a:lnTo>
                  <a:lnTo>
                    <a:pt x="593" y="286"/>
                  </a:lnTo>
                  <a:lnTo>
                    <a:pt x="603" y="286"/>
                  </a:lnTo>
                  <a:lnTo>
                    <a:pt x="603" y="277"/>
                  </a:lnTo>
                  <a:lnTo>
                    <a:pt x="612" y="267"/>
                  </a:lnTo>
                  <a:lnTo>
                    <a:pt x="612" y="277"/>
                  </a:lnTo>
                  <a:lnTo>
                    <a:pt x="603" y="277"/>
                  </a:lnTo>
                  <a:lnTo>
                    <a:pt x="603" y="286"/>
                  </a:lnTo>
                  <a:lnTo>
                    <a:pt x="612" y="286"/>
                  </a:lnTo>
                  <a:lnTo>
                    <a:pt x="612" y="277"/>
                  </a:lnTo>
                  <a:lnTo>
                    <a:pt x="622" y="277"/>
                  </a:lnTo>
                  <a:lnTo>
                    <a:pt x="622" y="267"/>
                  </a:lnTo>
                  <a:lnTo>
                    <a:pt x="632" y="267"/>
                  </a:lnTo>
                  <a:lnTo>
                    <a:pt x="622" y="267"/>
                  </a:lnTo>
                  <a:lnTo>
                    <a:pt x="612" y="267"/>
                  </a:lnTo>
                  <a:lnTo>
                    <a:pt x="612" y="259"/>
                  </a:lnTo>
                  <a:lnTo>
                    <a:pt x="603" y="250"/>
                  </a:lnTo>
                  <a:lnTo>
                    <a:pt x="593" y="250"/>
                  </a:lnTo>
                  <a:lnTo>
                    <a:pt x="584" y="250"/>
                  </a:lnTo>
                  <a:lnTo>
                    <a:pt x="574" y="250"/>
                  </a:lnTo>
                  <a:lnTo>
                    <a:pt x="563" y="250"/>
                  </a:lnTo>
                  <a:lnTo>
                    <a:pt x="574" y="250"/>
                  </a:lnTo>
                  <a:lnTo>
                    <a:pt x="574" y="240"/>
                  </a:lnTo>
                  <a:lnTo>
                    <a:pt x="574" y="230"/>
                  </a:lnTo>
                  <a:lnTo>
                    <a:pt x="574" y="221"/>
                  </a:lnTo>
                  <a:lnTo>
                    <a:pt x="574" y="211"/>
                  </a:lnTo>
                  <a:lnTo>
                    <a:pt x="563" y="211"/>
                  </a:lnTo>
                  <a:lnTo>
                    <a:pt x="553" y="211"/>
                  </a:lnTo>
                  <a:lnTo>
                    <a:pt x="544" y="211"/>
                  </a:lnTo>
                  <a:lnTo>
                    <a:pt x="534" y="211"/>
                  </a:lnTo>
                  <a:lnTo>
                    <a:pt x="525" y="211"/>
                  </a:lnTo>
                  <a:lnTo>
                    <a:pt x="515" y="211"/>
                  </a:lnTo>
                  <a:lnTo>
                    <a:pt x="505" y="211"/>
                  </a:lnTo>
                  <a:lnTo>
                    <a:pt x="505" y="201"/>
                  </a:lnTo>
                  <a:lnTo>
                    <a:pt x="505" y="192"/>
                  </a:lnTo>
                  <a:lnTo>
                    <a:pt x="505" y="182"/>
                  </a:lnTo>
                  <a:lnTo>
                    <a:pt x="505" y="173"/>
                  </a:lnTo>
                  <a:lnTo>
                    <a:pt x="505" y="163"/>
                  </a:lnTo>
                  <a:lnTo>
                    <a:pt x="496" y="163"/>
                  </a:lnTo>
                  <a:lnTo>
                    <a:pt x="496" y="153"/>
                  </a:lnTo>
                  <a:lnTo>
                    <a:pt x="486" y="144"/>
                  </a:lnTo>
                  <a:lnTo>
                    <a:pt x="477" y="134"/>
                  </a:lnTo>
                  <a:lnTo>
                    <a:pt x="477" y="125"/>
                  </a:lnTo>
                  <a:lnTo>
                    <a:pt x="477" y="115"/>
                  </a:lnTo>
                  <a:lnTo>
                    <a:pt x="477" y="105"/>
                  </a:lnTo>
                  <a:lnTo>
                    <a:pt x="477" y="96"/>
                  </a:lnTo>
                  <a:lnTo>
                    <a:pt x="477" y="86"/>
                  </a:lnTo>
                  <a:lnTo>
                    <a:pt x="477" y="76"/>
                  </a:lnTo>
                  <a:lnTo>
                    <a:pt x="466" y="76"/>
                  </a:lnTo>
                  <a:lnTo>
                    <a:pt x="466" y="67"/>
                  </a:lnTo>
                  <a:lnTo>
                    <a:pt x="466" y="57"/>
                  </a:lnTo>
                  <a:lnTo>
                    <a:pt x="456" y="57"/>
                  </a:lnTo>
                  <a:lnTo>
                    <a:pt x="456" y="48"/>
                  </a:lnTo>
                  <a:lnTo>
                    <a:pt x="446" y="48"/>
                  </a:lnTo>
                  <a:lnTo>
                    <a:pt x="446" y="38"/>
                  </a:lnTo>
                  <a:lnTo>
                    <a:pt x="437" y="38"/>
                  </a:lnTo>
                  <a:lnTo>
                    <a:pt x="427" y="38"/>
                  </a:lnTo>
                  <a:lnTo>
                    <a:pt x="418" y="38"/>
                  </a:lnTo>
                  <a:lnTo>
                    <a:pt x="408" y="38"/>
                  </a:lnTo>
                  <a:lnTo>
                    <a:pt x="398" y="38"/>
                  </a:lnTo>
                  <a:lnTo>
                    <a:pt x="389" y="38"/>
                  </a:lnTo>
                  <a:lnTo>
                    <a:pt x="379" y="38"/>
                  </a:lnTo>
                  <a:lnTo>
                    <a:pt x="368" y="38"/>
                  </a:lnTo>
                  <a:lnTo>
                    <a:pt x="359" y="38"/>
                  </a:lnTo>
                  <a:lnTo>
                    <a:pt x="349" y="28"/>
                  </a:lnTo>
                  <a:lnTo>
                    <a:pt x="339" y="28"/>
                  </a:lnTo>
                  <a:lnTo>
                    <a:pt x="330" y="28"/>
                  </a:lnTo>
                  <a:lnTo>
                    <a:pt x="320" y="28"/>
                  </a:lnTo>
                  <a:lnTo>
                    <a:pt x="320" y="19"/>
                  </a:lnTo>
                  <a:lnTo>
                    <a:pt x="311" y="19"/>
                  </a:lnTo>
                  <a:lnTo>
                    <a:pt x="301" y="19"/>
                  </a:lnTo>
                  <a:lnTo>
                    <a:pt x="292" y="19"/>
                  </a:lnTo>
                  <a:lnTo>
                    <a:pt x="282" y="19"/>
                  </a:lnTo>
                  <a:lnTo>
                    <a:pt x="272" y="9"/>
                  </a:lnTo>
                  <a:lnTo>
                    <a:pt x="261" y="9"/>
                  </a:lnTo>
                  <a:lnTo>
                    <a:pt x="242" y="9"/>
                  </a:lnTo>
                  <a:lnTo>
                    <a:pt x="242" y="0"/>
                  </a:lnTo>
                  <a:lnTo>
                    <a:pt x="233" y="0"/>
                  </a:lnTo>
                  <a:lnTo>
                    <a:pt x="233" y="9"/>
                  </a:lnTo>
                  <a:lnTo>
                    <a:pt x="223" y="9"/>
                  </a:lnTo>
                  <a:lnTo>
                    <a:pt x="213" y="9"/>
                  </a:lnTo>
                  <a:lnTo>
                    <a:pt x="204" y="9"/>
                  </a:lnTo>
                  <a:lnTo>
                    <a:pt x="194" y="9"/>
                  </a:lnTo>
                  <a:lnTo>
                    <a:pt x="185" y="9"/>
                  </a:lnTo>
                  <a:lnTo>
                    <a:pt x="175" y="9"/>
                  </a:lnTo>
                  <a:lnTo>
                    <a:pt x="164" y="9"/>
                  </a:lnTo>
                  <a:lnTo>
                    <a:pt x="154" y="9"/>
                  </a:lnTo>
                  <a:lnTo>
                    <a:pt x="154" y="0"/>
                  </a:lnTo>
                  <a:lnTo>
                    <a:pt x="145" y="0"/>
                  </a:lnTo>
                  <a:lnTo>
                    <a:pt x="135" y="9"/>
                  </a:lnTo>
                  <a:lnTo>
                    <a:pt x="135" y="19"/>
                  </a:lnTo>
                  <a:lnTo>
                    <a:pt x="126" y="19"/>
                  </a:lnTo>
                  <a:lnTo>
                    <a:pt x="116" y="28"/>
                  </a:lnTo>
                  <a:lnTo>
                    <a:pt x="106" y="28"/>
                  </a:lnTo>
                  <a:lnTo>
                    <a:pt x="97" y="28"/>
                  </a:lnTo>
                  <a:lnTo>
                    <a:pt x="87" y="38"/>
                  </a:lnTo>
                  <a:lnTo>
                    <a:pt x="87" y="48"/>
                  </a:lnTo>
                  <a:lnTo>
                    <a:pt x="78" y="57"/>
                  </a:lnTo>
                  <a:lnTo>
                    <a:pt x="78" y="67"/>
                  </a:lnTo>
                  <a:lnTo>
                    <a:pt x="78" y="76"/>
                  </a:lnTo>
                  <a:lnTo>
                    <a:pt x="67" y="86"/>
                  </a:lnTo>
                  <a:lnTo>
                    <a:pt x="57" y="86"/>
                  </a:lnTo>
                  <a:lnTo>
                    <a:pt x="57" y="96"/>
                  </a:lnTo>
                  <a:lnTo>
                    <a:pt x="47" y="96"/>
                  </a:lnTo>
                  <a:lnTo>
                    <a:pt x="47" y="105"/>
                  </a:lnTo>
                  <a:lnTo>
                    <a:pt x="47" y="125"/>
                  </a:lnTo>
                  <a:lnTo>
                    <a:pt x="47" y="134"/>
                  </a:lnTo>
                  <a:lnTo>
                    <a:pt x="38" y="134"/>
                  </a:lnTo>
                  <a:lnTo>
                    <a:pt x="28" y="153"/>
                  </a:lnTo>
                  <a:lnTo>
                    <a:pt x="19" y="153"/>
                  </a:lnTo>
                  <a:lnTo>
                    <a:pt x="28" y="163"/>
                  </a:lnTo>
                  <a:lnTo>
                    <a:pt x="28" y="173"/>
                  </a:lnTo>
                  <a:lnTo>
                    <a:pt x="28" y="182"/>
                  </a:lnTo>
                  <a:lnTo>
                    <a:pt x="38" y="182"/>
                  </a:lnTo>
                  <a:lnTo>
                    <a:pt x="28" y="182"/>
                  </a:lnTo>
                  <a:lnTo>
                    <a:pt x="28" y="192"/>
                  </a:lnTo>
                  <a:lnTo>
                    <a:pt x="28" y="201"/>
                  </a:lnTo>
                  <a:lnTo>
                    <a:pt x="38" y="211"/>
                  </a:lnTo>
                  <a:lnTo>
                    <a:pt x="28" y="211"/>
                  </a:lnTo>
                  <a:lnTo>
                    <a:pt x="28" y="221"/>
                  </a:lnTo>
                  <a:lnTo>
                    <a:pt x="38" y="230"/>
                  </a:lnTo>
                  <a:lnTo>
                    <a:pt x="28" y="230"/>
                  </a:lnTo>
                  <a:lnTo>
                    <a:pt x="19" y="230"/>
                  </a:lnTo>
                  <a:lnTo>
                    <a:pt x="19" y="240"/>
                  </a:lnTo>
                  <a:lnTo>
                    <a:pt x="28" y="240"/>
                  </a:lnTo>
                  <a:lnTo>
                    <a:pt x="28" y="250"/>
                  </a:lnTo>
                  <a:lnTo>
                    <a:pt x="19" y="240"/>
                  </a:lnTo>
                  <a:lnTo>
                    <a:pt x="19" y="250"/>
                  </a:lnTo>
                  <a:lnTo>
                    <a:pt x="28" y="250"/>
                  </a:lnTo>
                  <a:lnTo>
                    <a:pt x="28" y="259"/>
                  </a:lnTo>
                  <a:lnTo>
                    <a:pt x="19" y="259"/>
                  </a:lnTo>
                  <a:lnTo>
                    <a:pt x="28" y="259"/>
                  </a:lnTo>
                  <a:lnTo>
                    <a:pt x="38" y="259"/>
                  </a:lnTo>
                  <a:lnTo>
                    <a:pt x="38" y="267"/>
                  </a:lnTo>
                  <a:lnTo>
                    <a:pt x="28" y="267"/>
                  </a:lnTo>
                  <a:lnTo>
                    <a:pt x="19" y="267"/>
                  </a:lnTo>
                  <a:lnTo>
                    <a:pt x="19" y="277"/>
                  </a:lnTo>
                  <a:lnTo>
                    <a:pt x="19" y="267"/>
                  </a:lnTo>
                  <a:lnTo>
                    <a:pt x="9" y="267"/>
                  </a:lnTo>
                  <a:lnTo>
                    <a:pt x="9" y="277"/>
                  </a:lnTo>
                  <a:lnTo>
                    <a:pt x="0" y="277"/>
                  </a:lnTo>
                  <a:lnTo>
                    <a:pt x="0" y="286"/>
                  </a:lnTo>
                  <a:lnTo>
                    <a:pt x="0" y="296"/>
                  </a:lnTo>
                  <a:lnTo>
                    <a:pt x="9" y="296"/>
                  </a:lnTo>
                  <a:lnTo>
                    <a:pt x="19" y="296"/>
                  </a:lnTo>
                  <a:lnTo>
                    <a:pt x="28" y="296"/>
                  </a:lnTo>
                  <a:lnTo>
                    <a:pt x="38" y="286"/>
                  </a:lnTo>
                  <a:lnTo>
                    <a:pt x="47" y="286"/>
                  </a:lnTo>
                  <a:lnTo>
                    <a:pt x="38" y="296"/>
                  </a:lnTo>
                  <a:lnTo>
                    <a:pt x="47" y="296"/>
                  </a:lnTo>
                  <a:lnTo>
                    <a:pt x="57" y="306"/>
                  </a:lnTo>
                  <a:lnTo>
                    <a:pt x="67" y="306"/>
                  </a:lnTo>
                  <a:lnTo>
                    <a:pt x="67" y="315"/>
                  </a:lnTo>
                  <a:lnTo>
                    <a:pt x="67" y="325"/>
                  </a:lnTo>
                  <a:lnTo>
                    <a:pt x="67" y="335"/>
                  </a:lnTo>
                  <a:lnTo>
                    <a:pt x="67" y="344"/>
                  </a:lnTo>
                  <a:lnTo>
                    <a:pt x="78" y="354"/>
                  </a:lnTo>
                  <a:lnTo>
                    <a:pt x="78" y="363"/>
                  </a:lnTo>
                  <a:lnTo>
                    <a:pt x="87" y="363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64440" bIns="644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10204560" y="7294320"/>
              <a:ext cx="44280" cy="46080"/>
            </a:xfrm>
            <a:custGeom>
              <a:avLst/>
              <a:gdLst/>
              <a:ahLst/>
              <a:rect l="l" t="t" r="r" b="b"/>
              <a:pathLst>
                <a:path w="26" h="26">
                  <a:moveTo>
                    <a:pt x="25" y="25"/>
                  </a:moveTo>
                  <a:lnTo>
                    <a:pt x="0" y="0"/>
                  </a:lnTo>
                  <a:lnTo>
                    <a:pt x="0" y="25"/>
                  </a:lnTo>
                  <a:lnTo>
                    <a:pt x="25" y="25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-18360" bIns="-1836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11410920" y="4308480"/>
              <a:ext cx="1090800" cy="353880"/>
            </a:xfrm>
            <a:custGeom>
              <a:avLst/>
              <a:gdLst/>
              <a:ahLst/>
              <a:rect l="l" t="t" r="r" b="b"/>
              <a:pathLst>
                <a:path w="615" h="212">
                  <a:moveTo>
                    <a:pt x="291" y="191"/>
                  </a:moveTo>
                  <a:lnTo>
                    <a:pt x="291" y="182"/>
                  </a:lnTo>
                  <a:lnTo>
                    <a:pt x="291" y="172"/>
                  </a:lnTo>
                  <a:lnTo>
                    <a:pt x="291" y="163"/>
                  </a:lnTo>
                  <a:lnTo>
                    <a:pt x="282" y="172"/>
                  </a:lnTo>
                  <a:lnTo>
                    <a:pt x="272" y="172"/>
                  </a:lnTo>
                  <a:lnTo>
                    <a:pt x="272" y="163"/>
                  </a:lnTo>
                  <a:lnTo>
                    <a:pt x="272" y="153"/>
                  </a:lnTo>
                  <a:lnTo>
                    <a:pt x="272" y="143"/>
                  </a:lnTo>
                  <a:lnTo>
                    <a:pt x="263" y="143"/>
                  </a:lnTo>
                  <a:lnTo>
                    <a:pt x="263" y="153"/>
                  </a:lnTo>
                  <a:lnTo>
                    <a:pt x="253" y="153"/>
                  </a:lnTo>
                  <a:lnTo>
                    <a:pt x="253" y="143"/>
                  </a:lnTo>
                  <a:lnTo>
                    <a:pt x="244" y="143"/>
                  </a:lnTo>
                  <a:lnTo>
                    <a:pt x="234" y="134"/>
                  </a:lnTo>
                  <a:lnTo>
                    <a:pt x="224" y="134"/>
                  </a:lnTo>
                  <a:lnTo>
                    <a:pt x="215" y="134"/>
                  </a:lnTo>
                  <a:lnTo>
                    <a:pt x="205" y="134"/>
                  </a:lnTo>
                  <a:lnTo>
                    <a:pt x="194" y="124"/>
                  </a:lnTo>
                  <a:lnTo>
                    <a:pt x="194" y="115"/>
                  </a:lnTo>
                  <a:lnTo>
                    <a:pt x="184" y="115"/>
                  </a:lnTo>
                  <a:lnTo>
                    <a:pt x="175" y="115"/>
                  </a:lnTo>
                  <a:lnTo>
                    <a:pt x="165" y="124"/>
                  </a:lnTo>
                  <a:lnTo>
                    <a:pt x="156" y="134"/>
                  </a:lnTo>
                  <a:lnTo>
                    <a:pt x="156" y="143"/>
                  </a:lnTo>
                  <a:lnTo>
                    <a:pt x="146" y="143"/>
                  </a:lnTo>
                  <a:lnTo>
                    <a:pt x="137" y="143"/>
                  </a:lnTo>
                  <a:lnTo>
                    <a:pt x="137" y="153"/>
                  </a:lnTo>
                  <a:lnTo>
                    <a:pt x="137" y="163"/>
                  </a:lnTo>
                  <a:lnTo>
                    <a:pt x="127" y="172"/>
                  </a:lnTo>
                  <a:lnTo>
                    <a:pt x="118" y="172"/>
                  </a:lnTo>
                  <a:lnTo>
                    <a:pt x="108" y="172"/>
                  </a:lnTo>
                  <a:lnTo>
                    <a:pt x="97" y="172"/>
                  </a:lnTo>
                  <a:lnTo>
                    <a:pt x="97" y="191"/>
                  </a:lnTo>
                  <a:lnTo>
                    <a:pt x="87" y="201"/>
                  </a:lnTo>
                  <a:lnTo>
                    <a:pt x="78" y="211"/>
                  </a:lnTo>
                  <a:lnTo>
                    <a:pt x="68" y="211"/>
                  </a:lnTo>
                  <a:lnTo>
                    <a:pt x="59" y="211"/>
                  </a:lnTo>
                  <a:lnTo>
                    <a:pt x="59" y="201"/>
                  </a:lnTo>
                  <a:lnTo>
                    <a:pt x="59" y="191"/>
                  </a:lnTo>
                  <a:lnTo>
                    <a:pt x="59" y="182"/>
                  </a:lnTo>
                  <a:lnTo>
                    <a:pt x="49" y="182"/>
                  </a:lnTo>
                  <a:lnTo>
                    <a:pt x="49" y="172"/>
                  </a:lnTo>
                  <a:lnTo>
                    <a:pt x="49" y="163"/>
                  </a:lnTo>
                  <a:lnTo>
                    <a:pt x="49" y="153"/>
                  </a:lnTo>
                  <a:lnTo>
                    <a:pt x="39" y="153"/>
                  </a:lnTo>
                  <a:lnTo>
                    <a:pt x="39" y="143"/>
                  </a:lnTo>
                  <a:lnTo>
                    <a:pt x="30" y="143"/>
                  </a:lnTo>
                  <a:lnTo>
                    <a:pt x="30" y="134"/>
                  </a:lnTo>
                  <a:lnTo>
                    <a:pt x="20" y="134"/>
                  </a:lnTo>
                  <a:lnTo>
                    <a:pt x="11" y="134"/>
                  </a:lnTo>
                  <a:lnTo>
                    <a:pt x="0" y="134"/>
                  </a:lnTo>
                  <a:lnTo>
                    <a:pt x="11" y="124"/>
                  </a:lnTo>
                  <a:lnTo>
                    <a:pt x="20" y="115"/>
                  </a:lnTo>
                  <a:lnTo>
                    <a:pt x="30" y="105"/>
                  </a:lnTo>
                  <a:lnTo>
                    <a:pt x="39" y="105"/>
                  </a:lnTo>
                  <a:lnTo>
                    <a:pt x="49" y="105"/>
                  </a:lnTo>
                  <a:lnTo>
                    <a:pt x="49" y="95"/>
                  </a:lnTo>
                  <a:lnTo>
                    <a:pt x="59" y="86"/>
                  </a:lnTo>
                  <a:lnTo>
                    <a:pt x="68" y="86"/>
                  </a:lnTo>
                  <a:lnTo>
                    <a:pt x="68" y="76"/>
                  </a:lnTo>
                  <a:lnTo>
                    <a:pt x="68" y="67"/>
                  </a:lnTo>
                  <a:lnTo>
                    <a:pt x="78" y="57"/>
                  </a:lnTo>
                  <a:lnTo>
                    <a:pt x="68" y="47"/>
                  </a:lnTo>
                  <a:lnTo>
                    <a:pt x="68" y="38"/>
                  </a:lnTo>
                  <a:lnTo>
                    <a:pt x="68" y="28"/>
                  </a:lnTo>
                  <a:lnTo>
                    <a:pt x="59" y="19"/>
                  </a:lnTo>
                  <a:lnTo>
                    <a:pt x="59" y="9"/>
                  </a:lnTo>
                  <a:lnTo>
                    <a:pt x="68" y="9"/>
                  </a:lnTo>
                  <a:lnTo>
                    <a:pt x="78" y="9"/>
                  </a:lnTo>
                  <a:lnTo>
                    <a:pt x="97" y="9"/>
                  </a:lnTo>
                  <a:lnTo>
                    <a:pt x="108" y="9"/>
                  </a:lnTo>
                  <a:lnTo>
                    <a:pt x="127" y="9"/>
                  </a:lnTo>
                  <a:lnTo>
                    <a:pt x="137" y="9"/>
                  </a:lnTo>
                  <a:lnTo>
                    <a:pt x="137" y="0"/>
                  </a:lnTo>
                  <a:lnTo>
                    <a:pt x="146" y="0"/>
                  </a:lnTo>
                  <a:lnTo>
                    <a:pt x="156" y="9"/>
                  </a:lnTo>
                  <a:lnTo>
                    <a:pt x="165" y="9"/>
                  </a:lnTo>
                  <a:lnTo>
                    <a:pt x="175" y="19"/>
                  </a:lnTo>
                  <a:lnTo>
                    <a:pt x="184" y="19"/>
                  </a:lnTo>
                  <a:lnTo>
                    <a:pt x="184" y="28"/>
                  </a:lnTo>
                  <a:lnTo>
                    <a:pt x="194" y="28"/>
                  </a:lnTo>
                  <a:lnTo>
                    <a:pt x="194" y="38"/>
                  </a:lnTo>
                  <a:lnTo>
                    <a:pt x="205" y="38"/>
                  </a:lnTo>
                  <a:lnTo>
                    <a:pt x="215" y="47"/>
                  </a:lnTo>
                  <a:lnTo>
                    <a:pt x="224" y="47"/>
                  </a:lnTo>
                  <a:lnTo>
                    <a:pt x="234" y="38"/>
                  </a:lnTo>
                  <a:lnTo>
                    <a:pt x="244" y="38"/>
                  </a:lnTo>
                  <a:lnTo>
                    <a:pt x="244" y="28"/>
                  </a:lnTo>
                  <a:lnTo>
                    <a:pt x="253" y="38"/>
                  </a:lnTo>
                  <a:lnTo>
                    <a:pt x="263" y="38"/>
                  </a:lnTo>
                  <a:lnTo>
                    <a:pt x="272" y="38"/>
                  </a:lnTo>
                  <a:lnTo>
                    <a:pt x="282" y="38"/>
                  </a:lnTo>
                  <a:lnTo>
                    <a:pt x="291" y="47"/>
                  </a:lnTo>
                  <a:lnTo>
                    <a:pt x="301" y="47"/>
                  </a:lnTo>
                  <a:lnTo>
                    <a:pt x="312" y="47"/>
                  </a:lnTo>
                  <a:lnTo>
                    <a:pt x="322" y="38"/>
                  </a:lnTo>
                  <a:lnTo>
                    <a:pt x="331" y="28"/>
                  </a:lnTo>
                  <a:lnTo>
                    <a:pt x="341" y="28"/>
                  </a:lnTo>
                  <a:lnTo>
                    <a:pt x="350" y="19"/>
                  </a:lnTo>
                  <a:lnTo>
                    <a:pt x="360" y="9"/>
                  </a:lnTo>
                  <a:lnTo>
                    <a:pt x="369" y="9"/>
                  </a:lnTo>
                  <a:lnTo>
                    <a:pt x="379" y="0"/>
                  </a:lnTo>
                  <a:lnTo>
                    <a:pt x="398" y="0"/>
                  </a:lnTo>
                  <a:lnTo>
                    <a:pt x="409" y="9"/>
                  </a:lnTo>
                  <a:lnTo>
                    <a:pt x="409" y="19"/>
                  </a:lnTo>
                  <a:lnTo>
                    <a:pt x="398" y="19"/>
                  </a:lnTo>
                  <a:lnTo>
                    <a:pt x="389" y="19"/>
                  </a:lnTo>
                  <a:lnTo>
                    <a:pt x="389" y="28"/>
                  </a:lnTo>
                  <a:lnTo>
                    <a:pt x="389" y="38"/>
                  </a:lnTo>
                  <a:lnTo>
                    <a:pt x="389" y="47"/>
                  </a:lnTo>
                  <a:lnTo>
                    <a:pt x="379" y="57"/>
                  </a:lnTo>
                  <a:lnTo>
                    <a:pt x="379" y="67"/>
                  </a:lnTo>
                  <a:lnTo>
                    <a:pt x="389" y="67"/>
                  </a:lnTo>
                  <a:lnTo>
                    <a:pt x="398" y="67"/>
                  </a:lnTo>
                  <a:lnTo>
                    <a:pt x="398" y="76"/>
                  </a:lnTo>
                  <a:lnTo>
                    <a:pt x="398" y="86"/>
                  </a:lnTo>
                  <a:lnTo>
                    <a:pt x="409" y="86"/>
                  </a:lnTo>
                  <a:lnTo>
                    <a:pt x="419" y="86"/>
                  </a:lnTo>
                  <a:lnTo>
                    <a:pt x="429" y="76"/>
                  </a:lnTo>
                  <a:lnTo>
                    <a:pt x="438" y="76"/>
                  </a:lnTo>
                  <a:lnTo>
                    <a:pt x="448" y="67"/>
                  </a:lnTo>
                  <a:lnTo>
                    <a:pt x="448" y="57"/>
                  </a:lnTo>
                  <a:lnTo>
                    <a:pt x="457" y="57"/>
                  </a:lnTo>
                  <a:lnTo>
                    <a:pt x="467" y="47"/>
                  </a:lnTo>
                  <a:lnTo>
                    <a:pt x="476" y="47"/>
                  </a:lnTo>
                  <a:lnTo>
                    <a:pt x="486" y="38"/>
                  </a:lnTo>
                  <a:lnTo>
                    <a:pt x="495" y="38"/>
                  </a:lnTo>
                  <a:lnTo>
                    <a:pt x="495" y="47"/>
                  </a:lnTo>
                  <a:lnTo>
                    <a:pt x="507" y="47"/>
                  </a:lnTo>
                  <a:lnTo>
                    <a:pt x="507" y="38"/>
                  </a:lnTo>
                  <a:lnTo>
                    <a:pt x="516" y="38"/>
                  </a:lnTo>
                  <a:lnTo>
                    <a:pt x="526" y="38"/>
                  </a:lnTo>
                  <a:lnTo>
                    <a:pt x="535" y="28"/>
                  </a:lnTo>
                  <a:lnTo>
                    <a:pt x="545" y="19"/>
                  </a:lnTo>
                  <a:lnTo>
                    <a:pt x="554" y="9"/>
                  </a:lnTo>
                  <a:lnTo>
                    <a:pt x="564" y="9"/>
                  </a:lnTo>
                  <a:lnTo>
                    <a:pt x="564" y="0"/>
                  </a:lnTo>
                  <a:lnTo>
                    <a:pt x="574" y="0"/>
                  </a:lnTo>
                  <a:lnTo>
                    <a:pt x="574" y="9"/>
                  </a:lnTo>
                  <a:lnTo>
                    <a:pt x="583" y="9"/>
                  </a:lnTo>
                  <a:lnTo>
                    <a:pt x="593" y="9"/>
                  </a:lnTo>
                  <a:lnTo>
                    <a:pt x="614" y="19"/>
                  </a:lnTo>
                  <a:lnTo>
                    <a:pt x="614" y="28"/>
                  </a:lnTo>
                  <a:lnTo>
                    <a:pt x="614" y="38"/>
                  </a:lnTo>
                  <a:lnTo>
                    <a:pt x="602" y="38"/>
                  </a:lnTo>
                  <a:lnTo>
                    <a:pt x="602" y="47"/>
                  </a:lnTo>
                  <a:lnTo>
                    <a:pt x="614" y="57"/>
                  </a:lnTo>
                  <a:lnTo>
                    <a:pt x="602" y="67"/>
                  </a:lnTo>
                  <a:lnTo>
                    <a:pt x="602" y="76"/>
                  </a:lnTo>
                  <a:lnTo>
                    <a:pt x="602" y="86"/>
                  </a:lnTo>
                  <a:lnTo>
                    <a:pt x="593" y="95"/>
                  </a:lnTo>
                  <a:lnTo>
                    <a:pt x="593" y="105"/>
                  </a:lnTo>
                  <a:lnTo>
                    <a:pt x="593" y="95"/>
                  </a:lnTo>
                  <a:lnTo>
                    <a:pt x="602" y="105"/>
                  </a:lnTo>
                  <a:lnTo>
                    <a:pt x="593" y="105"/>
                  </a:lnTo>
                  <a:lnTo>
                    <a:pt x="593" y="115"/>
                  </a:lnTo>
                  <a:lnTo>
                    <a:pt x="593" y="124"/>
                  </a:lnTo>
                  <a:lnTo>
                    <a:pt x="583" y="124"/>
                  </a:lnTo>
                  <a:lnTo>
                    <a:pt x="583" y="134"/>
                  </a:lnTo>
                  <a:lnTo>
                    <a:pt x="583" y="153"/>
                  </a:lnTo>
                  <a:lnTo>
                    <a:pt x="574" y="143"/>
                  </a:lnTo>
                  <a:lnTo>
                    <a:pt x="564" y="143"/>
                  </a:lnTo>
                  <a:lnTo>
                    <a:pt x="554" y="143"/>
                  </a:lnTo>
                  <a:lnTo>
                    <a:pt x="545" y="143"/>
                  </a:lnTo>
                  <a:lnTo>
                    <a:pt x="535" y="143"/>
                  </a:lnTo>
                  <a:lnTo>
                    <a:pt x="526" y="143"/>
                  </a:lnTo>
                  <a:lnTo>
                    <a:pt x="516" y="143"/>
                  </a:lnTo>
                  <a:lnTo>
                    <a:pt x="507" y="143"/>
                  </a:lnTo>
                  <a:lnTo>
                    <a:pt x="495" y="153"/>
                  </a:lnTo>
                  <a:lnTo>
                    <a:pt x="495" y="163"/>
                  </a:lnTo>
                  <a:lnTo>
                    <a:pt x="486" y="163"/>
                  </a:lnTo>
                  <a:lnTo>
                    <a:pt x="486" y="172"/>
                  </a:lnTo>
                  <a:lnTo>
                    <a:pt x="476" y="182"/>
                  </a:lnTo>
                  <a:lnTo>
                    <a:pt x="467" y="191"/>
                  </a:lnTo>
                  <a:lnTo>
                    <a:pt x="457" y="191"/>
                  </a:lnTo>
                  <a:lnTo>
                    <a:pt x="448" y="191"/>
                  </a:lnTo>
                  <a:lnTo>
                    <a:pt x="438" y="191"/>
                  </a:lnTo>
                  <a:lnTo>
                    <a:pt x="429" y="191"/>
                  </a:lnTo>
                  <a:lnTo>
                    <a:pt x="419" y="191"/>
                  </a:lnTo>
                  <a:lnTo>
                    <a:pt x="409" y="191"/>
                  </a:lnTo>
                  <a:lnTo>
                    <a:pt x="398" y="191"/>
                  </a:lnTo>
                  <a:lnTo>
                    <a:pt x="389" y="182"/>
                  </a:lnTo>
                  <a:lnTo>
                    <a:pt x="379" y="182"/>
                  </a:lnTo>
                  <a:lnTo>
                    <a:pt x="379" y="172"/>
                  </a:lnTo>
                  <a:lnTo>
                    <a:pt x="369" y="172"/>
                  </a:lnTo>
                  <a:lnTo>
                    <a:pt x="360" y="163"/>
                  </a:lnTo>
                  <a:lnTo>
                    <a:pt x="350" y="163"/>
                  </a:lnTo>
                  <a:lnTo>
                    <a:pt x="350" y="153"/>
                  </a:lnTo>
                  <a:lnTo>
                    <a:pt x="341" y="153"/>
                  </a:lnTo>
                  <a:lnTo>
                    <a:pt x="331" y="153"/>
                  </a:lnTo>
                  <a:lnTo>
                    <a:pt x="331" y="163"/>
                  </a:lnTo>
                  <a:lnTo>
                    <a:pt x="322" y="172"/>
                  </a:lnTo>
                  <a:lnTo>
                    <a:pt x="312" y="172"/>
                  </a:lnTo>
                  <a:lnTo>
                    <a:pt x="301" y="182"/>
                  </a:lnTo>
                  <a:lnTo>
                    <a:pt x="291" y="191"/>
                  </a:lnTo>
                </a:path>
              </a:pathLst>
            </a:custGeom>
            <a:solidFill>
              <a:srgbClr val="c0c0c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64440" bIns="644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10620360" y="3566880"/>
              <a:ext cx="942840" cy="1325520"/>
            </a:xfrm>
            <a:custGeom>
              <a:avLst/>
              <a:gdLst/>
              <a:ahLst/>
              <a:rect l="l" t="t" r="r" b="b"/>
              <a:pathLst>
                <a:path w="535" h="785">
                  <a:moveTo>
                    <a:pt x="19" y="689"/>
                  </a:moveTo>
                  <a:lnTo>
                    <a:pt x="19" y="670"/>
                  </a:lnTo>
                  <a:lnTo>
                    <a:pt x="19" y="651"/>
                  </a:lnTo>
                  <a:lnTo>
                    <a:pt x="9" y="651"/>
                  </a:lnTo>
                  <a:lnTo>
                    <a:pt x="9" y="641"/>
                  </a:lnTo>
                  <a:lnTo>
                    <a:pt x="9" y="632"/>
                  </a:lnTo>
                  <a:lnTo>
                    <a:pt x="0" y="622"/>
                  </a:lnTo>
                  <a:lnTo>
                    <a:pt x="0" y="612"/>
                  </a:lnTo>
                  <a:lnTo>
                    <a:pt x="0" y="603"/>
                  </a:lnTo>
                  <a:lnTo>
                    <a:pt x="0" y="593"/>
                  </a:lnTo>
                  <a:lnTo>
                    <a:pt x="9" y="584"/>
                  </a:lnTo>
                  <a:lnTo>
                    <a:pt x="19" y="574"/>
                  </a:lnTo>
                  <a:lnTo>
                    <a:pt x="19" y="564"/>
                  </a:lnTo>
                  <a:lnTo>
                    <a:pt x="28" y="555"/>
                  </a:lnTo>
                  <a:lnTo>
                    <a:pt x="28" y="545"/>
                  </a:lnTo>
                  <a:lnTo>
                    <a:pt x="28" y="536"/>
                  </a:lnTo>
                  <a:lnTo>
                    <a:pt x="28" y="526"/>
                  </a:lnTo>
                  <a:lnTo>
                    <a:pt x="38" y="526"/>
                  </a:lnTo>
                  <a:lnTo>
                    <a:pt x="38" y="497"/>
                  </a:lnTo>
                  <a:lnTo>
                    <a:pt x="49" y="488"/>
                  </a:lnTo>
                  <a:lnTo>
                    <a:pt x="49" y="478"/>
                  </a:lnTo>
                  <a:lnTo>
                    <a:pt x="58" y="468"/>
                  </a:lnTo>
                  <a:lnTo>
                    <a:pt x="68" y="468"/>
                  </a:lnTo>
                  <a:lnTo>
                    <a:pt x="78" y="459"/>
                  </a:lnTo>
                  <a:lnTo>
                    <a:pt x="87" y="459"/>
                  </a:lnTo>
                  <a:lnTo>
                    <a:pt x="97" y="459"/>
                  </a:lnTo>
                  <a:lnTo>
                    <a:pt x="106" y="449"/>
                  </a:lnTo>
                  <a:lnTo>
                    <a:pt x="116" y="449"/>
                  </a:lnTo>
                  <a:lnTo>
                    <a:pt x="125" y="449"/>
                  </a:lnTo>
                  <a:lnTo>
                    <a:pt x="135" y="440"/>
                  </a:lnTo>
                  <a:lnTo>
                    <a:pt x="145" y="430"/>
                  </a:lnTo>
                  <a:lnTo>
                    <a:pt x="156" y="430"/>
                  </a:lnTo>
                  <a:lnTo>
                    <a:pt x="156" y="420"/>
                  </a:lnTo>
                  <a:lnTo>
                    <a:pt x="165" y="411"/>
                  </a:lnTo>
                  <a:lnTo>
                    <a:pt x="165" y="401"/>
                  </a:lnTo>
                  <a:lnTo>
                    <a:pt x="175" y="401"/>
                  </a:lnTo>
                  <a:lnTo>
                    <a:pt x="184" y="392"/>
                  </a:lnTo>
                  <a:lnTo>
                    <a:pt x="194" y="382"/>
                  </a:lnTo>
                  <a:lnTo>
                    <a:pt x="204" y="382"/>
                  </a:lnTo>
                  <a:lnTo>
                    <a:pt x="213" y="382"/>
                  </a:lnTo>
                  <a:lnTo>
                    <a:pt x="223" y="382"/>
                  </a:lnTo>
                  <a:lnTo>
                    <a:pt x="232" y="392"/>
                  </a:lnTo>
                  <a:lnTo>
                    <a:pt x="242" y="392"/>
                  </a:lnTo>
                  <a:lnTo>
                    <a:pt x="253" y="392"/>
                  </a:lnTo>
                  <a:lnTo>
                    <a:pt x="263" y="382"/>
                  </a:lnTo>
                  <a:lnTo>
                    <a:pt x="272" y="382"/>
                  </a:lnTo>
                  <a:lnTo>
                    <a:pt x="282" y="382"/>
                  </a:lnTo>
                  <a:lnTo>
                    <a:pt x="291" y="382"/>
                  </a:lnTo>
                  <a:lnTo>
                    <a:pt x="291" y="372"/>
                  </a:lnTo>
                  <a:lnTo>
                    <a:pt x="291" y="363"/>
                  </a:lnTo>
                  <a:lnTo>
                    <a:pt x="301" y="353"/>
                  </a:lnTo>
                  <a:lnTo>
                    <a:pt x="291" y="334"/>
                  </a:lnTo>
                  <a:lnTo>
                    <a:pt x="282" y="334"/>
                  </a:lnTo>
                  <a:lnTo>
                    <a:pt x="282" y="324"/>
                  </a:lnTo>
                  <a:lnTo>
                    <a:pt x="272" y="315"/>
                  </a:lnTo>
                  <a:lnTo>
                    <a:pt x="272" y="305"/>
                  </a:lnTo>
                  <a:lnTo>
                    <a:pt x="272" y="286"/>
                  </a:lnTo>
                  <a:lnTo>
                    <a:pt x="272" y="276"/>
                  </a:lnTo>
                  <a:lnTo>
                    <a:pt x="282" y="267"/>
                  </a:lnTo>
                  <a:lnTo>
                    <a:pt x="291" y="257"/>
                  </a:lnTo>
                  <a:lnTo>
                    <a:pt x="301" y="248"/>
                  </a:lnTo>
                  <a:lnTo>
                    <a:pt x="301" y="238"/>
                  </a:lnTo>
                  <a:lnTo>
                    <a:pt x="301" y="228"/>
                  </a:lnTo>
                  <a:lnTo>
                    <a:pt x="301" y="219"/>
                  </a:lnTo>
                  <a:lnTo>
                    <a:pt x="301" y="209"/>
                  </a:lnTo>
                  <a:lnTo>
                    <a:pt x="291" y="190"/>
                  </a:lnTo>
                  <a:lnTo>
                    <a:pt x="291" y="180"/>
                  </a:lnTo>
                  <a:lnTo>
                    <a:pt x="291" y="171"/>
                  </a:lnTo>
                  <a:lnTo>
                    <a:pt x="291" y="161"/>
                  </a:lnTo>
                  <a:lnTo>
                    <a:pt x="291" y="152"/>
                  </a:lnTo>
                  <a:lnTo>
                    <a:pt x="291" y="132"/>
                  </a:lnTo>
                  <a:lnTo>
                    <a:pt x="301" y="123"/>
                  </a:lnTo>
                  <a:lnTo>
                    <a:pt x="301" y="113"/>
                  </a:lnTo>
                  <a:lnTo>
                    <a:pt x="310" y="104"/>
                  </a:lnTo>
                  <a:lnTo>
                    <a:pt x="310" y="94"/>
                  </a:lnTo>
                  <a:lnTo>
                    <a:pt x="320" y="84"/>
                  </a:lnTo>
                  <a:lnTo>
                    <a:pt x="320" y="75"/>
                  </a:lnTo>
                  <a:lnTo>
                    <a:pt x="329" y="65"/>
                  </a:lnTo>
                  <a:lnTo>
                    <a:pt x="339" y="65"/>
                  </a:lnTo>
                  <a:lnTo>
                    <a:pt x="350" y="65"/>
                  </a:lnTo>
                  <a:lnTo>
                    <a:pt x="360" y="65"/>
                  </a:lnTo>
                  <a:lnTo>
                    <a:pt x="360" y="56"/>
                  </a:lnTo>
                  <a:lnTo>
                    <a:pt x="369" y="46"/>
                  </a:lnTo>
                  <a:lnTo>
                    <a:pt x="379" y="46"/>
                  </a:lnTo>
                  <a:lnTo>
                    <a:pt x="388" y="36"/>
                  </a:lnTo>
                  <a:lnTo>
                    <a:pt x="388" y="28"/>
                  </a:lnTo>
                  <a:lnTo>
                    <a:pt x="398" y="28"/>
                  </a:lnTo>
                  <a:lnTo>
                    <a:pt x="398" y="19"/>
                  </a:lnTo>
                  <a:lnTo>
                    <a:pt x="388" y="9"/>
                  </a:lnTo>
                  <a:lnTo>
                    <a:pt x="398" y="0"/>
                  </a:lnTo>
                  <a:lnTo>
                    <a:pt x="408" y="9"/>
                  </a:lnTo>
                  <a:lnTo>
                    <a:pt x="417" y="9"/>
                  </a:lnTo>
                  <a:lnTo>
                    <a:pt x="427" y="9"/>
                  </a:lnTo>
                  <a:lnTo>
                    <a:pt x="436" y="19"/>
                  </a:lnTo>
                  <a:lnTo>
                    <a:pt x="446" y="19"/>
                  </a:lnTo>
                  <a:lnTo>
                    <a:pt x="457" y="19"/>
                  </a:lnTo>
                  <a:lnTo>
                    <a:pt x="446" y="28"/>
                  </a:lnTo>
                  <a:lnTo>
                    <a:pt x="446" y="36"/>
                  </a:lnTo>
                  <a:lnTo>
                    <a:pt x="436" y="46"/>
                  </a:lnTo>
                  <a:lnTo>
                    <a:pt x="436" y="56"/>
                  </a:lnTo>
                  <a:lnTo>
                    <a:pt x="436" y="65"/>
                  </a:lnTo>
                  <a:lnTo>
                    <a:pt x="436" y="75"/>
                  </a:lnTo>
                  <a:lnTo>
                    <a:pt x="446" y="84"/>
                  </a:lnTo>
                  <a:lnTo>
                    <a:pt x="457" y="94"/>
                  </a:lnTo>
                  <a:lnTo>
                    <a:pt x="457" y="104"/>
                  </a:lnTo>
                  <a:lnTo>
                    <a:pt x="467" y="113"/>
                  </a:lnTo>
                  <a:lnTo>
                    <a:pt x="467" y="123"/>
                  </a:lnTo>
                  <a:lnTo>
                    <a:pt x="467" y="132"/>
                  </a:lnTo>
                  <a:lnTo>
                    <a:pt x="467" y="142"/>
                  </a:lnTo>
                  <a:lnTo>
                    <a:pt x="476" y="152"/>
                  </a:lnTo>
                  <a:lnTo>
                    <a:pt x="476" y="161"/>
                  </a:lnTo>
                  <a:lnTo>
                    <a:pt x="476" y="171"/>
                  </a:lnTo>
                  <a:lnTo>
                    <a:pt x="476" y="190"/>
                  </a:lnTo>
                  <a:lnTo>
                    <a:pt x="476" y="200"/>
                  </a:lnTo>
                  <a:lnTo>
                    <a:pt x="476" y="209"/>
                  </a:lnTo>
                  <a:lnTo>
                    <a:pt x="476" y="219"/>
                  </a:lnTo>
                  <a:lnTo>
                    <a:pt x="486" y="228"/>
                  </a:lnTo>
                  <a:lnTo>
                    <a:pt x="486" y="238"/>
                  </a:lnTo>
                  <a:lnTo>
                    <a:pt x="486" y="248"/>
                  </a:lnTo>
                  <a:lnTo>
                    <a:pt x="476" y="248"/>
                  </a:lnTo>
                  <a:lnTo>
                    <a:pt x="476" y="257"/>
                  </a:lnTo>
                  <a:lnTo>
                    <a:pt x="486" y="257"/>
                  </a:lnTo>
                  <a:lnTo>
                    <a:pt x="486" y="267"/>
                  </a:lnTo>
                  <a:lnTo>
                    <a:pt x="486" y="276"/>
                  </a:lnTo>
                  <a:lnTo>
                    <a:pt x="486" y="286"/>
                  </a:lnTo>
                  <a:lnTo>
                    <a:pt x="486" y="296"/>
                  </a:lnTo>
                  <a:lnTo>
                    <a:pt x="486" y="315"/>
                  </a:lnTo>
                  <a:lnTo>
                    <a:pt x="486" y="324"/>
                  </a:lnTo>
                  <a:lnTo>
                    <a:pt x="495" y="334"/>
                  </a:lnTo>
                  <a:lnTo>
                    <a:pt x="495" y="344"/>
                  </a:lnTo>
                  <a:lnTo>
                    <a:pt x="495" y="353"/>
                  </a:lnTo>
                  <a:lnTo>
                    <a:pt x="495" y="363"/>
                  </a:lnTo>
                  <a:lnTo>
                    <a:pt x="495" y="372"/>
                  </a:lnTo>
                  <a:lnTo>
                    <a:pt x="505" y="372"/>
                  </a:lnTo>
                  <a:lnTo>
                    <a:pt x="505" y="382"/>
                  </a:lnTo>
                  <a:lnTo>
                    <a:pt x="514" y="382"/>
                  </a:lnTo>
                  <a:lnTo>
                    <a:pt x="524" y="392"/>
                  </a:lnTo>
                  <a:lnTo>
                    <a:pt x="534" y="392"/>
                  </a:lnTo>
                  <a:lnTo>
                    <a:pt x="534" y="401"/>
                  </a:lnTo>
                  <a:lnTo>
                    <a:pt x="524" y="411"/>
                  </a:lnTo>
                  <a:lnTo>
                    <a:pt x="524" y="420"/>
                  </a:lnTo>
                  <a:lnTo>
                    <a:pt x="514" y="420"/>
                  </a:lnTo>
                  <a:lnTo>
                    <a:pt x="514" y="430"/>
                  </a:lnTo>
                  <a:lnTo>
                    <a:pt x="514" y="440"/>
                  </a:lnTo>
                  <a:lnTo>
                    <a:pt x="524" y="440"/>
                  </a:lnTo>
                  <a:lnTo>
                    <a:pt x="524" y="449"/>
                  </a:lnTo>
                  <a:lnTo>
                    <a:pt x="514" y="449"/>
                  </a:lnTo>
                  <a:lnTo>
                    <a:pt x="505" y="449"/>
                  </a:lnTo>
                  <a:lnTo>
                    <a:pt x="505" y="459"/>
                  </a:lnTo>
                  <a:lnTo>
                    <a:pt x="514" y="468"/>
                  </a:lnTo>
                  <a:lnTo>
                    <a:pt x="514" y="478"/>
                  </a:lnTo>
                  <a:lnTo>
                    <a:pt x="514" y="488"/>
                  </a:lnTo>
                  <a:lnTo>
                    <a:pt x="524" y="497"/>
                  </a:lnTo>
                  <a:lnTo>
                    <a:pt x="514" y="507"/>
                  </a:lnTo>
                  <a:lnTo>
                    <a:pt x="514" y="516"/>
                  </a:lnTo>
                  <a:lnTo>
                    <a:pt x="514" y="526"/>
                  </a:lnTo>
                  <a:lnTo>
                    <a:pt x="505" y="526"/>
                  </a:lnTo>
                  <a:lnTo>
                    <a:pt x="495" y="536"/>
                  </a:lnTo>
                  <a:lnTo>
                    <a:pt x="495" y="545"/>
                  </a:lnTo>
                  <a:lnTo>
                    <a:pt x="486" y="545"/>
                  </a:lnTo>
                  <a:lnTo>
                    <a:pt x="476" y="545"/>
                  </a:lnTo>
                  <a:lnTo>
                    <a:pt x="467" y="555"/>
                  </a:lnTo>
                  <a:lnTo>
                    <a:pt x="457" y="564"/>
                  </a:lnTo>
                  <a:lnTo>
                    <a:pt x="446" y="574"/>
                  </a:lnTo>
                  <a:lnTo>
                    <a:pt x="446" y="584"/>
                  </a:lnTo>
                  <a:lnTo>
                    <a:pt x="436" y="584"/>
                  </a:lnTo>
                  <a:lnTo>
                    <a:pt x="427" y="603"/>
                  </a:lnTo>
                  <a:lnTo>
                    <a:pt x="417" y="603"/>
                  </a:lnTo>
                  <a:lnTo>
                    <a:pt x="408" y="612"/>
                  </a:lnTo>
                  <a:lnTo>
                    <a:pt x="408" y="622"/>
                  </a:lnTo>
                  <a:lnTo>
                    <a:pt x="398" y="632"/>
                  </a:lnTo>
                  <a:lnTo>
                    <a:pt x="388" y="632"/>
                  </a:lnTo>
                  <a:lnTo>
                    <a:pt x="369" y="632"/>
                  </a:lnTo>
                  <a:lnTo>
                    <a:pt x="360" y="632"/>
                  </a:lnTo>
                  <a:lnTo>
                    <a:pt x="350" y="641"/>
                  </a:lnTo>
                  <a:lnTo>
                    <a:pt x="339" y="641"/>
                  </a:lnTo>
                  <a:lnTo>
                    <a:pt x="339" y="651"/>
                  </a:lnTo>
                  <a:lnTo>
                    <a:pt x="329" y="651"/>
                  </a:lnTo>
                  <a:lnTo>
                    <a:pt x="320" y="651"/>
                  </a:lnTo>
                  <a:lnTo>
                    <a:pt x="320" y="660"/>
                  </a:lnTo>
                  <a:lnTo>
                    <a:pt x="310" y="660"/>
                  </a:lnTo>
                  <a:lnTo>
                    <a:pt x="301" y="660"/>
                  </a:lnTo>
                  <a:lnTo>
                    <a:pt x="291" y="651"/>
                  </a:lnTo>
                  <a:lnTo>
                    <a:pt x="282" y="641"/>
                  </a:lnTo>
                  <a:lnTo>
                    <a:pt x="272" y="641"/>
                  </a:lnTo>
                  <a:lnTo>
                    <a:pt x="263" y="641"/>
                  </a:lnTo>
                  <a:lnTo>
                    <a:pt x="253" y="641"/>
                  </a:lnTo>
                  <a:lnTo>
                    <a:pt x="242" y="632"/>
                  </a:lnTo>
                  <a:lnTo>
                    <a:pt x="232" y="632"/>
                  </a:lnTo>
                  <a:lnTo>
                    <a:pt x="223" y="641"/>
                  </a:lnTo>
                  <a:lnTo>
                    <a:pt x="213" y="651"/>
                  </a:lnTo>
                  <a:lnTo>
                    <a:pt x="213" y="660"/>
                  </a:lnTo>
                  <a:lnTo>
                    <a:pt x="213" y="670"/>
                  </a:lnTo>
                  <a:lnTo>
                    <a:pt x="223" y="680"/>
                  </a:lnTo>
                  <a:lnTo>
                    <a:pt x="223" y="689"/>
                  </a:lnTo>
                  <a:lnTo>
                    <a:pt x="223" y="699"/>
                  </a:lnTo>
                  <a:lnTo>
                    <a:pt x="213" y="708"/>
                  </a:lnTo>
                  <a:lnTo>
                    <a:pt x="213" y="718"/>
                  </a:lnTo>
                  <a:lnTo>
                    <a:pt x="204" y="728"/>
                  </a:lnTo>
                  <a:lnTo>
                    <a:pt x="204" y="737"/>
                  </a:lnTo>
                  <a:lnTo>
                    <a:pt x="194" y="737"/>
                  </a:lnTo>
                  <a:lnTo>
                    <a:pt x="184" y="747"/>
                  </a:lnTo>
                  <a:lnTo>
                    <a:pt x="184" y="755"/>
                  </a:lnTo>
                  <a:lnTo>
                    <a:pt x="175" y="755"/>
                  </a:lnTo>
                  <a:lnTo>
                    <a:pt x="165" y="755"/>
                  </a:lnTo>
                  <a:lnTo>
                    <a:pt x="156" y="755"/>
                  </a:lnTo>
                  <a:lnTo>
                    <a:pt x="145" y="755"/>
                  </a:lnTo>
                  <a:lnTo>
                    <a:pt x="135" y="764"/>
                  </a:lnTo>
                  <a:lnTo>
                    <a:pt x="125" y="774"/>
                  </a:lnTo>
                  <a:lnTo>
                    <a:pt x="116" y="784"/>
                  </a:lnTo>
                  <a:lnTo>
                    <a:pt x="106" y="784"/>
                  </a:lnTo>
                  <a:lnTo>
                    <a:pt x="97" y="784"/>
                  </a:lnTo>
                  <a:lnTo>
                    <a:pt x="87" y="784"/>
                  </a:lnTo>
                  <a:lnTo>
                    <a:pt x="78" y="774"/>
                  </a:lnTo>
                  <a:lnTo>
                    <a:pt x="68" y="774"/>
                  </a:lnTo>
                  <a:lnTo>
                    <a:pt x="58" y="764"/>
                  </a:lnTo>
                  <a:lnTo>
                    <a:pt x="58" y="755"/>
                  </a:lnTo>
                  <a:lnTo>
                    <a:pt x="49" y="755"/>
                  </a:lnTo>
                  <a:lnTo>
                    <a:pt x="49" y="747"/>
                  </a:lnTo>
                  <a:lnTo>
                    <a:pt x="38" y="737"/>
                  </a:lnTo>
                  <a:lnTo>
                    <a:pt x="28" y="737"/>
                  </a:lnTo>
                  <a:lnTo>
                    <a:pt x="19" y="737"/>
                  </a:lnTo>
                  <a:lnTo>
                    <a:pt x="9" y="728"/>
                  </a:lnTo>
                  <a:lnTo>
                    <a:pt x="9" y="718"/>
                  </a:lnTo>
                  <a:lnTo>
                    <a:pt x="9" y="708"/>
                  </a:lnTo>
                  <a:lnTo>
                    <a:pt x="19" y="689"/>
                  </a:lnTo>
                </a:path>
              </a:pathLst>
            </a:custGeom>
            <a:solidFill>
              <a:srgbClr val="c0c0c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64440" bIns="644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10809360" y="6538680"/>
              <a:ext cx="669960" cy="405000"/>
            </a:xfrm>
            <a:custGeom>
              <a:avLst/>
              <a:gdLst/>
              <a:ahLst/>
              <a:rect l="l" t="t" r="r" b="b"/>
              <a:pathLst>
                <a:path w="380" h="241">
                  <a:moveTo>
                    <a:pt x="0" y="153"/>
                  </a:moveTo>
                  <a:lnTo>
                    <a:pt x="9" y="153"/>
                  </a:lnTo>
                  <a:lnTo>
                    <a:pt x="19" y="153"/>
                  </a:lnTo>
                  <a:lnTo>
                    <a:pt x="28" y="153"/>
                  </a:lnTo>
                  <a:lnTo>
                    <a:pt x="38" y="144"/>
                  </a:lnTo>
                  <a:lnTo>
                    <a:pt x="49" y="144"/>
                  </a:lnTo>
                  <a:lnTo>
                    <a:pt x="58" y="134"/>
                  </a:lnTo>
                  <a:lnTo>
                    <a:pt x="78" y="134"/>
                  </a:lnTo>
                  <a:lnTo>
                    <a:pt x="87" y="134"/>
                  </a:lnTo>
                  <a:lnTo>
                    <a:pt x="97" y="134"/>
                  </a:lnTo>
                  <a:lnTo>
                    <a:pt x="97" y="124"/>
                  </a:lnTo>
                  <a:lnTo>
                    <a:pt x="106" y="124"/>
                  </a:lnTo>
                  <a:lnTo>
                    <a:pt x="116" y="124"/>
                  </a:lnTo>
                  <a:lnTo>
                    <a:pt x="125" y="124"/>
                  </a:lnTo>
                  <a:lnTo>
                    <a:pt x="135" y="124"/>
                  </a:lnTo>
                  <a:lnTo>
                    <a:pt x="146" y="115"/>
                  </a:lnTo>
                  <a:lnTo>
                    <a:pt x="156" y="115"/>
                  </a:lnTo>
                  <a:lnTo>
                    <a:pt x="156" y="124"/>
                  </a:lnTo>
                  <a:lnTo>
                    <a:pt x="165" y="124"/>
                  </a:lnTo>
                  <a:lnTo>
                    <a:pt x="175" y="124"/>
                  </a:lnTo>
                  <a:lnTo>
                    <a:pt x="184" y="124"/>
                  </a:lnTo>
                  <a:lnTo>
                    <a:pt x="184" y="115"/>
                  </a:lnTo>
                  <a:lnTo>
                    <a:pt x="194" y="115"/>
                  </a:lnTo>
                  <a:lnTo>
                    <a:pt x="203" y="105"/>
                  </a:lnTo>
                  <a:lnTo>
                    <a:pt x="213" y="105"/>
                  </a:lnTo>
                  <a:lnTo>
                    <a:pt x="222" y="96"/>
                  </a:lnTo>
                  <a:lnTo>
                    <a:pt x="232" y="96"/>
                  </a:lnTo>
                  <a:lnTo>
                    <a:pt x="243" y="86"/>
                  </a:lnTo>
                  <a:lnTo>
                    <a:pt x="243" y="76"/>
                  </a:lnTo>
                  <a:lnTo>
                    <a:pt x="243" y="67"/>
                  </a:lnTo>
                  <a:lnTo>
                    <a:pt x="253" y="48"/>
                  </a:lnTo>
                  <a:lnTo>
                    <a:pt x="253" y="38"/>
                  </a:lnTo>
                  <a:lnTo>
                    <a:pt x="262" y="38"/>
                  </a:lnTo>
                  <a:lnTo>
                    <a:pt x="262" y="28"/>
                  </a:lnTo>
                  <a:lnTo>
                    <a:pt x="262" y="19"/>
                  </a:lnTo>
                  <a:lnTo>
                    <a:pt x="272" y="9"/>
                  </a:lnTo>
                  <a:lnTo>
                    <a:pt x="272" y="0"/>
                  </a:lnTo>
                  <a:lnTo>
                    <a:pt x="281" y="0"/>
                  </a:lnTo>
                  <a:lnTo>
                    <a:pt x="291" y="0"/>
                  </a:lnTo>
                  <a:lnTo>
                    <a:pt x="291" y="9"/>
                  </a:lnTo>
                  <a:lnTo>
                    <a:pt x="291" y="19"/>
                  </a:lnTo>
                  <a:lnTo>
                    <a:pt x="300" y="28"/>
                  </a:lnTo>
                  <a:lnTo>
                    <a:pt x="310" y="28"/>
                  </a:lnTo>
                  <a:lnTo>
                    <a:pt x="320" y="38"/>
                  </a:lnTo>
                  <a:lnTo>
                    <a:pt x="329" y="38"/>
                  </a:lnTo>
                  <a:lnTo>
                    <a:pt x="339" y="38"/>
                  </a:lnTo>
                  <a:lnTo>
                    <a:pt x="350" y="38"/>
                  </a:lnTo>
                  <a:lnTo>
                    <a:pt x="359" y="38"/>
                  </a:lnTo>
                  <a:lnTo>
                    <a:pt x="379" y="38"/>
                  </a:lnTo>
                  <a:lnTo>
                    <a:pt x="369" y="38"/>
                  </a:lnTo>
                  <a:lnTo>
                    <a:pt x="369" y="48"/>
                  </a:lnTo>
                  <a:lnTo>
                    <a:pt x="359" y="57"/>
                  </a:lnTo>
                  <a:lnTo>
                    <a:pt x="359" y="67"/>
                  </a:lnTo>
                  <a:lnTo>
                    <a:pt x="369" y="67"/>
                  </a:lnTo>
                  <a:lnTo>
                    <a:pt x="369" y="76"/>
                  </a:lnTo>
                  <a:lnTo>
                    <a:pt x="369" y="86"/>
                  </a:lnTo>
                  <a:lnTo>
                    <a:pt x="369" y="96"/>
                  </a:lnTo>
                  <a:lnTo>
                    <a:pt x="369" y="105"/>
                  </a:lnTo>
                  <a:lnTo>
                    <a:pt x="359" y="115"/>
                  </a:lnTo>
                  <a:lnTo>
                    <a:pt x="350" y="115"/>
                  </a:lnTo>
                  <a:lnTo>
                    <a:pt x="339" y="124"/>
                  </a:lnTo>
                  <a:lnTo>
                    <a:pt x="329" y="134"/>
                  </a:lnTo>
                  <a:lnTo>
                    <a:pt x="320" y="134"/>
                  </a:lnTo>
                  <a:lnTo>
                    <a:pt x="310" y="134"/>
                  </a:lnTo>
                  <a:lnTo>
                    <a:pt x="310" y="144"/>
                  </a:lnTo>
                  <a:lnTo>
                    <a:pt x="300" y="144"/>
                  </a:lnTo>
                  <a:lnTo>
                    <a:pt x="291" y="153"/>
                  </a:lnTo>
                  <a:lnTo>
                    <a:pt x="281" y="163"/>
                  </a:lnTo>
                  <a:lnTo>
                    <a:pt x="281" y="172"/>
                  </a:lnTo>
                  <a:lnTo>
                    <a:pt x="272" y="172"/>
                  </a:lnTo>
                  <a:lnTo>
                    <a:pt x="272" y="182"/>
                  </a:lnTo>
                  <a:lnTo>
                    <a:pt x="281" y="182"/>
                  </a:lnTo>
                  <a:lnTo>
                    <a:pt x="281" y="192"/>
                  </a:lnTo>
                  <a:lnTo>
                    <a:pt x="281" y="201"/>
                  </a:lnTo>
                  <a:lnTo>
                    <a:pt x="272" y="201"/>
                  </a:lnTo>
                  <a:lnTo>
                    <a:pt x="262" y="201"/>
                  </a:lnTo>
                  <a:lnTo>
                    <a:pt x="243" y="201"/>
                  </a:lnTo>
                  <a:lnTo>
                    <a:pt x="232" y="201"/>
                  </a:lnTo>
                  <a:lnTo>
                    <a:pt x="222" y="201"/>
                  </a:lnTo>
                  <a:lnTo>
                    <a:pt x="213" y="201"/>
                  </a:lnTo>
                  <a:lnTo>
                    <a:pt x="203" y="201"/>
                  </a:lnTo>
                  <a:lnTo>
                    <a:pt x="194" y="201"/>
                  </a:lnTo>
                  <a:lnTo>
                    <a:pt x="184" y="211"/>
                  </a:lnTo>
                  <a:lnTo>
                    <a:pt x="175" y="211"/>
                  </a:lnTo>
                  <a:lnTo>
                    <a:pt x="175" y="201"/>
                  </a:lnTo>
                  <a:lnTo>
                    <a:pt x="165" y="201"/>
                  </a:lnTo>
                  <a:lnTo>
                    <a:pt x="165" y="192"/>
                  </a:lnTo>
                  <a:lnTo>
                    <a:pt x="175" y="192"/>
                  </a:lnTo>
                  <a:lnTo>
                    <a:pt x="175" y="182"/>
                  </a:lnTo>
                  <a:lnTo>
                    <a:pt x="165" y="182"/>
                  </a:lnTo>
                  <a:lnTo>
                    <a:pt x="156" y="182"/>
                  </a:lnTo>
                  <a:lnTo>
                    <a:pt x="156" y="192"/>
                  </a:lnTo>
                  <a:lnTo>
                    <a:pt x="156" y="201"/>
                  </a:lnTo>
                  <a:lnTo>
                    <a:pt x="165" y="201"/>
                  </a:lnTo>
                  <a:lnTo>
                    <a:pt x="165" y="211"/>
                  </a:lnTo>
                  <a:lnTo>
                    <a:pt x="156" y="211"/>
                  </a:lnTo>
                  <a:lnTo>
                    <a:pt x="146" y="211"/>
                  </a:lnTo>
                  <a:lnTo>
                    <a:pt x="135" y="211"/>
                  </a:lnTo>
                  <a:lnTo>
                    <a:pt x="125" y="211"/>
                  </a:lnTo>
                  <a:lnTo>
                    <a:pt x="116" y="211"/>
                  </a:lnTo>
                  <a:lnTo>
                    <a:pt x="106" y="211"/>
                  </a:lnTo>
                  <a:lnTo>
                    <a:pt x="106" y="201"/>
                  </a:lnTo>
                  <a:lnTo>
                    <a:pt x="97" y="201"/>
                  </a:lnTo>
                  <a:lnTo>
                    <a:pt x="87" y="201"/>
                  </a:lnTo>
                  <a:lnTo>
                    <a:pt x="78" y="201"/>
                  </a:lnTo>
                  <a:lnTo>
                    <a:pt x="78" y="211"/>
                  </a:lnTo>
                  <a:lnTo>
                    <a:pt x="78" y="201"/>
                  </a:lnTo>
                  <a:lnTo>
                    <a:pt x="68" y="211"/>
                  </a:lnTo>
                  <a:lnTo>
                    <a:pt x="58" y="211"/>
                  </a:lnTo>
                  <a:lnTo>
                    <a:pt x="49" y="201"/>
                  </a:lnTo>
                  <a:lnTo>
                    <a:pt x="38" y="201"/>
                  </a:lnTo>
                  <a:lnTo>
                    <a:pt x="38" y="211"/>
                  </a:lnTo>
                  <a:lnTo>
                    <a:pt x="28" y="211"/>
                  </a:lnTo>
                  <a:lnTo>
                    <a:pt x="19" y="211"/>
                  </a:lnTo>
                  <a:lnTo>
                    <a:pt x="19" y="220"/>
                  </a:lnTo>
                  <a:lnTo>
                    <a:pt x="9" y="220"/>
                  </a:lnTo>
                  <a:lnTo>
                    <a:pt x="9" y="230"/>
                  </a:lnTo>
                  <a:lnTo>
                    <a:pt x="19" y="230"/>
                  </a:lnTo>
                  <a:lnTo>
                    <a:pt x="28" y="230"/>
                  </a:lnTo>
                  <a:lnTo>
                    <a:pt x="28" y="240"/>
                  </a:lnTo>
                  <a:lnTo>
                    <a:pt x="19" y="240"/>
                  </a:lnTo>
                  <a:lnTo>
                    <a:pt x="9" y="240"/>
                  </a:lnTo>
                  <a:lnTo>
                    <a:pt x="0" y="240"/>
                  </a:lnTo>
                  <a:lnTo>
                    <a:pt x="0" y="230"/>
                  </a:lnTo>
                  <a:lnTo>
                    <a:pt x="0" y="220"/>
                  </a:lnTo>
                  <a:lnTo>
                    <a:pt x="0" y="211"/>
                  </a:lnTo>
                  <a:lnTo>
                    <a:pt x="9" y="211"/>
                  </a:lnTo>
                  <a:lnTo>
                    <a:pt x="19" y="201"/>
                  </a:lnTo>
                  <a:lnTo>
                    <a:pt x="28" y="201"/>
                  </a:lnTo>
                  <a:lnTo>
                    <a:pt x="38" y="192"/>
                  </a:lnTo>
                  <a:lnTo>
                    <a:pt x="49" y="192"/>
                  </a:lnTo>
                  <a:lnTo>
                    <a:pt x="58" y="182"/>
                  </a:lnTo>
                  <a:lnTo>
                    <a:pt x="58" y="172"/>
                  </a:lnTo>
                  <a:lnTo>
                    <a:pt x="49" y="172"/>
                  </a:lnTo>
                  <a:lnTo>
                    <a:pt x="38" y="172"/>
                  </a:lnTo>
                  <a:lnTo>
                    <a:pt x="28" y="172"/>
                  </a:lnTo>
                  <a:lnTo>
                    <a:pt x="19" y="172"/>
                  </a:lnTo>
                  <a:lnTo>
                    <a:pt x="9" y="163"/>
                  </a:lnTo>
                  <a:lnTo>
                    <a:pt x="9" y="153"/>
                  </a:lnTo>
                  <a:lnTo>
                    <a:pt x="0" y="153"/>
                  </a:lnTo>
                </a:path>
              </a:pathLst>
            </a:custGeom>
            <a:solidFill>
              <a:srgbClr val="3366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64440" bIns="644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10896480" y="6912000"/>
              <a:ext cx="44640" cy="42840"/>
            </a:xfrm>
            <a:custGeom>
              <a:avLst/>
              <a:gdLst/>
              <a:ahLst/>
              <a:rect l="l" t="t" r="r" b="b"/>
              <a:pathLst>
                <a:path w="27" h="26">
                  <a:moveTo>
                    <a:pt x="26" y="0"/>
                  </a:moveTo>
                  <a:lnTo>
                    <a:pt x="26" y="25"/>
                  </a:lnTo>
                  <a:lnTo>
                    <a:pt x="13" y="25"/>
                  </a:lnTo>
                  <a:lnTo>
                    <a:pt x="0" y="25"/>
                  </a:lnTo>
                  <a:lnTo>
                    <a:pt x="0" y="0"/>
                  </a:lnTo>
                  <a:lnTo>
                    <a:pt x="13" y="0"/>
                  </a:lnTo>
                  <a:lnTo>
                    <a:pt x="26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-21600" bIns="-2160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10947240" y="6892920"/>
              <a:ext cx="63720" cy="46080"/>
            </a:xfrm>
            <a:custGeom>
              <a:avLst/>
              <a:gdLst/>
              <a:ahLst/>
              <a:rect l="l" t="t" r="r" b="b"/>
              <a:pathLst>
                <a:path w="39" h="27">
                  <a:moveTo>
                    <a:pt x="0" y="26"/>
                  </a:moveTo>
                  <a:lnTo>
                    <a:pt x="9" y="26"/>
                  </a:lnTo>
                  <a:lnTo>
                    <a:pt x="19" y="26"/>
                  </a:lnTo>
                  <a:lnTo>
                    <a:pt x="28" y="26"/>
                  </a:lnTo>
                  <a:lnTo>
                    <a:pt x="38" y="26"/>
                  </a:lnTo>
                  <a:lnTo>
                    <a:pt x="38" y="0"/>
                  </a:lnTo>
                  <a:lnTo>
                    <a:pt x="28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0" y="0"/>
                  </a:lnTo>
                  <a:lnTo>
                    <a:pt x="0" y="26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-18360" bIns="-1836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11874600" y="3905280"/>
              <a:ext cx="608040" cy="355320"/>
            </a:xfrm>
            <a:custGeom>
              <a:avLst/>
              <a:gdLst/>
              <a:ahLst/>
              <a:rect l="l" t="t" r="r" b="b"/>
              <a:pathLst>
                <a:path w="341" h="212">
                  <a:moveTo>
                    <a:pt x="0" y="153"/>
                  </a:moveTo>
                  <a:lnTo>
                    <a:pt x="0" y="143"/>
                  </a:lnTo>
                  <a:lnTo>
                    <a:pt x="9" y="134"/>
                  </a:lnTo>
                  <a:lnTo>
                    <a:pt x="19" y="124"/>
                  </a:lnTo>
                  <a:lnTo>
                    <a:pt x="28" y="124"/>
                  </a:lnTo>
                  <a:lnTo>
                    <a:pt x="28" y="115"/>
                  </a:lnTo>
                  <a:lnTo>
                    <a:pt x="38" y="95"/>
                  </a:lnTo>
                  <a:lnTo>
                    <a:pt x="49" y="86"/>
                  </a:lnTo>
                  <a:lnTo>
                    <a:pt x="49" y="76"/>
                  </a:lnTo>
                  <a:lnTo>
                    <a:pt x="59" y="67"/>
                  </a:lnTo>
                  <a:lnTo>
                    <a:pt x="59" y="57"/>
                  </a:lnTo>
                  <a:lnTo>
                    <a:pt x="68" y="57"/>
                  </a:lnTo>
                  <a:lnTo>
                    <a:pt x="68" y="47"/>
                  </a:lnTo>
                  <a:lnTo>
                    <a:pt x="78" y="38"/>
                  </a:lnTo>
                  <a:lnTo>
                    <a:pt x="78" y="19"/>
                  </a:lnTo>
                  <a:lnTo>
                    <a:pt x="87" y="9"/>
                  </a:lnTo>
                  <a:lnTo>
                    <a:pt x="97" y="0"/>
                  </a:lnTo>
                  <a:lnTo>
                    <a:pt x="106" y="0"/>
                  </a:lnTo>
                  <a:lnTo>
                    <a:pt x="116" y="0"/>
                  </a:lnTo>
                  <a:lnTo>
                    <a:pt x="126" y="0"/>
                  </a:lnTo>
                  <a:lnTo>
                    <a:pt x="135" y="0"/>
                  </a:lnTo>
                  <a:lnTo>
                    <a:pt x="146" y="9"/>
                  </a:lnTo>
                  <a:lnTo>
                    <a:pt x="156" y="19"/>
                  </a:lnTo>
                  <a:lnTo>
                    <a:pt x="175" y="19"/>
                  </a:lnTo>
                  <a:lnTo>
                    <a:pt x="175" y="28"/>
                  </a:lnTo>
                  <a:lnTo>
                    <a:pt x="185" y="19"/>
                  </a:lnTo>
                  <a:lnTo>
                    <a:pt x="194" y="19"/>
                  </a:lnTo>
                  <a:lnTo>
                    <a:pt x="204" y="19"/>
                  </a:lnTo>
                  <a:lnTo>
                    <a:pt x="213" y="19"/>
                  </a:lnTo>
                  <a:lnTo>
                    <a:pt x="223" y="19"/>
                  </a:lnTo>
                  <a:lnTo>
                    <a:pt x="244" y="19"/>
                  </a:lnTo>
                  <a:lnTo>
                    <a:pt x="253" y="19"/>
                  </a:lnTo>
                  <a:lnTo>
                    <a:pt x="263" y="28"/>
                  </a:lnTo>
                  <a:lnTo>
                    <a:pt x="272" y="28"/>
                  </a:lnTo>
                  <a:lnTo>
                    <a:pt x="282" y="28"/>
                  </a:lnTo>
                  <a:lnTo>
                    <a:pt x="292" y="28"/>
                  </a:lnTo>
                  <a:lnTo>
                    <a:pt x="301" y="47"/>
                  </a:lnTo>
                  <a:lnTo>
                    <a:pt x="301" y="57"/>
                  </a:lnTo>
                  <a:lnTo>
                    <a:pt x="311" y="67"/>
                  </a:lnTo>
                  <a:lnTo>
                    <a:pt x="311" y="76"/>
                  </a:lnTo>
                  <a:lnTo>
                    <a:pt x="311" y="86"/>
                  </a:lnTo>
                  <a:lnTo>
                    <a:pt x="320" y="95"/>
                  </a:lnTo>
                  <a:lnTo>
                    <a:pt x="320" y="105"/>
                  </a:lnTo>
                  <a:lnTo>
                    <a:pt x="320" y="115"/>
                  </a:lnTo>
                  <a:lnTo>
                    <a:pt x="320" y="124"/>
                  </a:lnTo>
                  <a:lnTo>
                    <a:pt x="320" y="134"/>
                  </a:lnTo>
                  <a:lnTo>
                    <a:pt x="330" y="134"/>
                  </a:lnTo>
                  <a:lnTo>
                    <a:pt x="330" y="143"/>
                  </a:lnTo>
                  <a:lnTo>
                    <a:pt x="320" y="143"/>
                  </a:lnTo>
                  <a:lnTo>
                    <a:pt x="320" y="153"/>
                  </a:lnTo>
                  <a:lnTo>
                    <a:pt x="330" y="143"/>
                  </a:lnTo>
                  <a:lnTo>
                    <a:pt x="340" y="153"/>
                  </a:lnTo>
                  <a:lnTo>
                    <a:pt x="330" y="163"/>
                  </a:lnTo>
                  <a:lnTo>
                    <a:pt x="320" y="163"/>
                  </a:lnTo>
                  <a:lnTo>
                    <a:pt x="301" y="163"/>
                  </a:lnTo>
                  <a:lnTo>
                    <a:pt x="292" y="163"/>
                  </a:lnTo>
                  <a:lnTo>
                    <a:pt x="282" y="153"/>
                  </a:lnTo>
                  <a:lnTo>
                    <a:pt x="272" y="153"/>
                  </a:lnTo>
                  <a:lnTo>
                    <a:pt x="253" y="163"/>
                  </a:lnTo>
                  <a:lnTo>
                    <a:pt x="244" y="153"/>
                  </a:lnTo>
                  <a:lnTo>
                    <a:pt x="233" y="153"/>
                  </a:lnTo>
                  <a:lnTo>
                    <a:pt x="223" y="153"/>
                  </a:lnTo>
                  <a:lnTo>
                    <a:pt x="213" y="153"/>
                  </a:lnTo>
                  <a:lnTo>
                    <a:pt x="204" y="143"/>
                  </a:lnTo>
                  <a:lnTo>
                    <a:pt x="204" y="153"/>
                  </a:lnTo>
                  <a:lnTo>
                    <a:pt x="194" y="153"/>
                  </a:lnTo>
                  <a:lnTo>
                    <a:pt x="194" y="163"/>
                  </a:lnTo>
                  <a:lnTo>
                    <a:pt x="204" y="172"/>
                  </a:lnTo>
                  <a:lnTo>
                    <a:pt x="194" y="172"/>
                  </a:lnTo>
                  <a:lnTo>
                    <a:pt x="194" y="182"/>
                  </a:lnTo>
                  <a:lnTo>
                    <a:pt x="194" y="191"/>
                  </a:lnTo>
                  <a:lnTo>
                    <a:pt x="185" y="201"/>
                  </a:lnTo>
                  <a:lnTo>
                    <a:pt x="175" y="201"/>
                  </a:lnTo>
                  <a:lnTo>
                    <a:pt x="175" y="211"/>
                  </a:lnTo>
                  <a:lnTo>
                    <a:pt x="166" y="201"/>
                  </a:lnTo>
                  <a:lnTo>
                    <a:pt x="166" y="191"/>
                  </a:lnTo>
                  <a:lnTo>
                    <a:pt x="156" y="182"/>
                  </a:lnTo>
                  <a:lnTo>
                    <a:pt x="156" y="191"/>
                  </a:lnTo>
                  <a:lnTo>
                    <a:pt x="156" y="182"/>
                  </a:lnTo>
                  <a:lnTo>
                    <a:pt x="146" y="182"/>
                  </a:lnTo>
                  <a:lnTo>
                    <a:pt x="146" y="191"/>
                  </a:lnTo>
                  <a:lnTo>
                    <a:pt x="135" y="191"/>
                  </a:lnTo>
                  <a:lnTo>
                    <a:pt x="126" y="191"/>
                  </a:lnTo>
                  <a:lnTo>
                    <a:pt x="116" y="182"/>
                  </a:lnTo>
                  <a:lnTo>
                    <a:pt x="106" y="182"/>
                  </a:lnTo>
                  <a:lnTo>
                    <a:pt x="97" y="182"/>
                  </a:lnTo>
                  <a:lnTo>
                    <a:pt x="97" y="172"/>
                  </a:lnTo>
                  <a:lnTo>
                    <a:pt x="106" y="172"/>
                  </a:lnTo>
                  <a:lnTo>
                    <a:pt x="106" y="163"/>
                  </a:lnTo>
                  <a:lnTo>
                    <a:pt x="116" y="153"/>
                  </a:lnTo>
                  <a:lnTo>
                    <a:pt x="126" y="143"/>
                  </a:lnTo>
                  <a:lnTo>
                    <a:pt x="126" y="134"/>
                  </a:lnTo>
                  <a:lnTo>
                    <a:pt x="126" y="124"/>
                  </a:lnTo>
                  <a:lnTo>
                    <a:pt x="116" y="124"/>
                  </a:lnTo>
                  <a:lnTo>
                    <a:pt x="106" y="124"/>
                  </a:lnTo>
                  <a:lnTo>
                    <a:pt x="97" y="124"/>
                  </a:lnTo>
                  <a:lnTo>
                    <a:pt x="87" y="134"/>
                  </a:lnTo>
                  <a:lnTo>
                    <a:pt x="78" y="134"/>
                  </a:lnTo>
                  <a:lnTo>
                    <a:pt x="68" y="143"/>
                  </a:lnTo>
                  <a:lnTo>
                    <a:pt x="59" y="153"/>
                  </a:lnTo>
                  <a:lnTo>
                    <a:pt x="49" y="163"/>
                  </a:lnTo>
                  <a:lnTo>
                    <a:pt x="38" y="163"/>
                  </a:lnTo>
                  <a:lnTo>
                    <a:pt x="28" y="163"/>
                  </a:lnTo>
                  <a:lnTo>
                    <a:pt x="19" y="163"/>
                  </a:lnTo>
                  <a:lnTo>
                    <a:pt x="9" y="153"/>
                  </a:lnTo>
                  <a:lnTo>
                    <a:pt x="9" y="143"/>
                  </a:lnTo>
                  <a:lnTo>
                    <a:pt x="9" y="153"/>
                  </a:lnTo>
                  <a:lnTo>
                    <a:pt x="0" y="153"/>
                  </a:lnTo>
                </a:path>
              </a:pathLst>
            </a:custGeom>
            <a:solidFill>
              <a:srgbClr val="c0c0c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64440" bIns="644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8631360" y="7573680"/>
              <a:ext cx="1347480" cy="1098720"/>
            </a:xfrm>
            <a:custGeom>
              <a:avLst/>
              <a:gdLst/>
              <a:ahLst/>
              <a:rect l="l" t="t" r="r" b="b"/>
              <a:pathLst>
                <a:path w="759" h="653">
                  <a:moveTo>
                    <a:pt x="398" y="652"/>
                  </a:moveTo>
                  <a:lnTo>
                    <a:pt x="389" y="632"/>
                  </a:lnTo>
                  <a:lnTo>
                    <a:pt x="389" y="623"/>
                  </a:lnTo>
                  <a:lnTo>
                    <a:pt x="389" y="603"/>
                  </a:lnTo>
                  <a:lnTo>
                    <a:pt x="389" y="594"/>
                  </a:lnTo>
                  <a:lnTo>
                    <a:pt x="389" y="584"/>
                  </a:lnTo>
                  <a:lnTo>
                    <a:pt x="398" y="584"/>
                  </a:lnTo>
                  <a:lnTo>
                    <a:pt x="408" y="575"/>
                  </a:lnTo>
                  <a:lnTo>
                    <a:pt x="418" y="565"/>
                  </a:lnTo>
                  <a:lnTo>
                    <a:pt x="418" y="555"/>
                  </a:lnTo>
                  <a:lnTo>
                    <a:pt x="418" y="546"/>
                  </a:lnTo>
                  <a:lnTo>
                    <a:pt x="418" y="536"/>
                  </a:lnTo>
                  <a:lnTo>
                    <a:pt x="408" y="536"/>
                  </a:lnTo>
                  <a:lnTo>
                    <a:pt x="398" y="536"/>
                  </a:lnTo>
                  <a:lnTo>
                    <a:pt x="398" y="528"/>
                  </a:lnTo>
                  <a:lnTo>
                    <a:pt x="389" y="528"/>
                  </a:lnTo>
                  <a:lnTo>
                    <a:pt x="379" y="519"/>
                  </a:lnTo>
                  <a:lnTo>
                    <a:pt x="379" y="509"/>
                  </a:lnTo>
                  <a:lnTo>
                    <a:pt x="370" y="509"/>
                  </a:lnTo>
                  <a:lnTo>
                    <a:pt x="370" y="499"/>
                  </a:lnTo>
                  <a:lnTo>
                    <a:pt x="359" y="490"/>
                  </a:lnTo>
                  <a:lnTo>
                    <a:pt x="359" y="480"/>
                  </a:lnTo>
                  <a:lnTo>
                    <a:pt x="349" y="480"/>
                  </a:lnTo>
                  <a:lnTo>
                    <a:pt x="339" y="470"/>
                  </a:lnTo>
                  <a:lnTo>
                    <a:pt x="330" y="470"/>
                  </a:lnTo>
                  <a:lnTo>
                    <a:pt x="320" y="461"/>
                  </a:lnTo>
                  <a:lnTo>
                    <a:pt x="311" y="461"/>
                  </a:lnTo>
                  <a:lnTo>
                    <a:pt x="301" y="451"/>
                  </a:lnTo>
                  <a:lnTo>
                    <a:pt x="301" y="442"/>
                  </a:lnTo>
                  <a:lnTo>
                    <a:pt x="292" y="432"/>
                  </a:lnTo>
                  <a:lnTo>
                    <a:pt x="282" y="422"/>
                  </a:lnTo>
                  <a:lnTo>
                    <a:pt x="272" y="422"/>
                  </a:lnTo>
                  <a:lnTo>
                    <a:pt x="263" y="422"/>
                  </a:lnTo>
                  <a:lnTo>
                    <a:pt x="242" y="413"/>
                  </a:lnTo>
                  <a:lnTo>
                    <a:pt x="232" y="413"/>
                  </a:lnTo>
                  <a:lnTo>
                    <a:pt x="232" y="403"/>
                  </a:lnTo>
                  <a:lnTo>
                    <a:pt x="223" y="403"/>
                  </a:lnTo>
                  <a:lnTo>
                    <a:pt x="213" y="394"/>
                  </a:lnTo>
                  <a:lnTo>
                    <a:pt x="213" y="384"/>
                  </a:lnTo>
                  <a:lnTo>
                    <a:pt x="204" y="374"/>
                  </a:lnTo>
                  <a:lnTo>
                    <a:pt x="194" y="365"/>
                  </a:lnTo>
                  <a:lnTo>
                    <a:pt x="185" y="374"/>
                  </a:lnTo>
                  <a:lnTo>
                    <a:pt x="175" y="384"/>
                  </a:lnTo>
                  <a:lnTo>
                    <a:pt x="165" y="384"/>
                  </a:lnTo>
                  <a:lnTo>
                    <a:pt x="154" y="384"/>
                  </a:lnTo>
                  <a:lnTo>
                    <a:pt x="154" y="374"/>
                  </a:lnTo>
                  <a:lnTo>
                    <a:pt x="154" y="365"/>
                  </a:lnTo>
                  <a:lnTo>
                    <a:pt x="145" y="365"/>
                  </a:lnTo>
                  <a:lnTo>
                    <a:pt x="145" y="355"/>
                  </a:lnTo>
                  <a:lnTo>
                    <a:pt x="135" y="346"/>
                  </a:lnTo>
                  <a:lnTo>
                    <a:pt x="135" y="336"/>
                  </a:lnTo>
                  <a:lnTo>
                    <a:pt x="126" y="336"/>
                  </a:lnTo>
                  <a:lnTo>
                    <a:pt x="116" y="326"/>
                  </a:lnTo>
                  <a:lnTo>
                    <a:pt x="106" y="317"/>
                  </a:lnTo>
                  <a:lnTo>
                    <a:pt x="97" y="317"/>
                  </a:lnTo>
                  <a:lnTo>
                    <a:pt x="97" y="307"/>
                  </a:lnTo>
                  <a:lnTo>
                    <a:pt x="87" y="297"/>
                  </a:lnTo>
                  <a:lnTo>
                    <a:pt x="78" y="297"/>
                  </a:lnTo>
                  <a:lnTo>
                    <a:pt x="78" y="288"/>
                  </a:lnTo>
                  <a:lnTo>
                    <a:pt x="68" y="288"/>
                  </a:lnTo>
                  <a:lnTo>
                    <a:pt x="57" y="288"/>
                  </a:lnTo>
                  <a:lnTo>
                    <a:pt x="47" y="288"/>
                  </a:lnTo>
                  <a:lnTo>
                    <a:pt x="47" y="297"/>
                  </a:lnTo>
                  <a:lnTo>
                    <a:pt x="38" y="297"/>
                  </a:lnTo>
                  <a:lnTo>
                    <a:pt x="38" y="307"/>
                  </a:lnTo>
                  <a:lnTo>
                    <a:pt x="28" y="307"/>
                  </a:lnTo>
                  <a:lnTo>
                    <a:pt x="19" y="307"/>
                  </a:lnTo>
                  <a:lnTo>
                    <a:pt x="9" y="307"/>
                  </a:lnTo>
                  <a:lnTo>
                    <a:pt x="9" y="297"/>
                  </a:lnTo>
                  <a:lnTo>
                    <a:pt x="0" y="297"/>
                  </a:lnTo>
                  <a:lnTo>
                    <a:pt x="9" y="297"/>
                  </a:lnTo>
                  <a:lnTo>
                    <a:pt x="19" y="288"/>
                  </a:lnTo>
                  <a:lnTo>
                    <a:pt x="19" y="278"/>
                  </a:lnTo>
                  <a:lnTo>
                    <a:pt x="28" y="269"/>
                  </a:lnTo>
                  <a:lnTo>
                    <a:pt x="28" y="259"/>
                  </a:lnTo>
                  <a:lnTo>
                    <a:pt x="38" y="259"/>
                  </a:lnTo>
                  <a:lnTo>
                    <a:pt x="47" y="259"/>
                  </a:lnTo>
                  <a:lnTo>
                    <a:pt x="57" y="249"/>
                  </a:lnTo>
                  <a:lnTo>
                    <a:pt x="57" y="240"/>
                  </a:lnTo>
                  <a:lnTo>
                    <a:pt x="68" y="240"/>
                  </a:lnTo>
                  <a:lnTo>
                    <a:pt x="78" y="230"/>
                  </a:lnTo>
                  <a:lnTo>
                    <a:pt x="78" y="221"/>
                  </a:lnTo>
                  <a:lnTo>
                    <a:pt x="87" y="211"/>
                  </a:lnTo>
                  <a:lnTo>
                    <a:pt x="87" y="201"/>
                  </a:lnTo>
                  <a:lnTo>
                    <a:pt x="97" y="192"/>
                  </a:lnTo>
                  <a:lnTo>
                    <a:pt x="116" y="192"/>
                  </a:lnTo>
                  <a:lnTo>
                    <a:pt x="116" y="182"/>
                  </a:lnTo>
                  <a:lnTo>
                    <a:pt x="116" y="173"/>
                  </a:lnTo>
                  <a:lnTo>
                    <a:pt x="126" y="163"/>
                  </a:lnTo>
                  <a:lnTo>
                    <a:pt x="135" y="153"/>
                  </a:lnTo>
                  <a:lnTo>
                    <a:pt x="145" y="144"/>
                  </a:lnTo>
                  <a:lnTo>
                    <a:pt x="154" y="144"/>
                  </a:lnTo>
                  <a:lnTo>
                    <a:pt x="154" y="134"/>
                  </a:lnTo>
                  <a:lnTo>
                    <a:pt x="165" y="124"/>
                  </a:lnTo>
                  <a:lnTo>
                    <a:pt x="175" y="124"/>
                  </a:lnTo>
                  <a:lnTo>
                    <a:pt x="185" y="124"/>
                  </a:lnTo>
                  <a:lnTo>
                    <a:pt x="185" y="115"/>
                  </a:lnTo>
                  <a:lnTo>
                    <a:pt x="175" y="115"/>
                  </a:lnTo>
                  <a:lnTo>
                    <a:pt x="175" y="105"/>
                  </a:lnTo>
                  <a:lnTo>
                    <a:pt x="185" y="105"/>
                  </a:lnTo>
                  <a:lnTo>
                    <a:pt x="185" y="96"/>
                  </a:lnTo>
                  <a:lnTo>
                    <a:pt x="194" y="96"/>
                  </a:lnTo>
                  <a:lnTo>
                    <a:pt x="204" y="96"/>
                  </a:lnTo>
                  <a:lnTo>
                    <a:pt x="204" y="86"/>
                  </a:lnTo>
                  <a:lnTo>
                    <a:pt x="213" y="86"/>
                  </a:lnTo>
                  <a:lnTo>
                    <a:pt x="223" y="76"/>
                  </a:lnTo>
                  <a:lnTo>
                    <a:pt x="232" y="76"/>
                  </a:lnTo>
                  <a:lnTo>
                    <a:pt x="242" y="67"/>
                  </a:lnTo>
                  <a:lnTo>
                    <a:pt x="252" y="57"/>
                  </a:lnTo>
                  <a:lnTo>
                    <a:pt x="263" y="57"/>
                  </a:lnTo>
                  <a:lnTo>
                    <a:pt x="272" y="38"/>
                  </a:lnTo>
                  <a:lnTo>
                    <a:pt x="282" y="38"/>
                  </a:lnTo>
                  <a:lnTo>
                    <a:pt x="292" y="38"/>
                  </a:lnTo>
                  <a:lnTo>
                    <a:pt x="292" y="28"/>
                  </a:lnTo>
                  <a:lnTo>
                    <a:pt x="301" y="38"/>
                  </a:lnTo>
                  <a:lnTo>
                    <a:pt x="301" y="28"/>
                  </a:lnTo>
                  <a:lnTo>
                    <a:pt x="311" y="28"/>
                  </a:lnTo>
                  <a:lnTo>
                    <a:pt x="320" y="28"/>
                  </a:lnTo>
                  <a:lnTo>
                    <a:pt x="320" y="19"/>
                  </a:lnTo>
                  <a:lnTo>
                    <a:pt x="330" y="19"/>
                  </a:lnTo>
                  <a:lnTo>
                    <a:pt x="330" y="9"/>
                  </a:lnTo>
                  <a:lnTo>
                    <a:pt x="339" y="9"/>
                  </a:lnTo>
                  <a:lnTo>
                    <a:pt x="349" y="9"/>
                  </a:lnTo>
                  <a:lnTo>
                    <a:pt x="349" y="0"/>
                  </a:lnTo>
                  <a:lnTo>
                    <a:pt x="359" y="0"/>
                  </a:lnTo>
                  <a:lnTo>
                    <a:pt x="370" y="0"/>
                  </a:lnTo>
                  <a:lnTo>
                    <a:pt x="379" y="9"/>
                  </a:lnTo>
                  <a:lnTo>
                    <a:pt x="389" y="9"/>
                  </a:lnTo>
                  <a:lnTo>
                    <a:pt x="398" y="0"/>
                  </a:lnTo>
                  <a:lnTo>
                    <a:pt x="408" y="0"/>
                  </a:lnTo>
                  <a:lnTo>
                    <a:pt x="418" y="9"/>
                  </a:lnTo>
                  <a:lnTo>
                    <a:pt x="427" y="0"/>
                  </a:lnTo>
                  <a:lnTo>
                    <a:pt x="437" y="0"/>
                  </a:lnTo>
                  <a:lnTo>
                    <a:pt x="446" y="9"/>
                  </a:lnTo>
                  <a:lnTo>
                    <a:pt x="456" y="9"/>
                  </a:lnTo>
                  <a:lnTo>
                    <a:pt x="467" y="9"/>
                  </a:lnTo>
                  <a:lnTo>
                    <a:pt x="477" y="9"/>
                  </a:lnTo>
                  <a:lnTo>
                    <a:pt x="486" y="9"/>
                  </a:lnTo>
                  <a:lnTo>
                    <a:pt x="496" y="9"/>
                  </a:lnTo>
                  <a:lnTo>
                    <a:pt x="496" y="19"/>
                  </a:lnTo>
                  <a:lnTo>
                    <a:pt x="505" y="19"/>
                  </a:lnTo>
                  <a:lnTo>
                    <a:pt x="515" y="19"/>
                  </a:lnTo>
                  <a:lnTo>
                    <a:pt x="525" y="19"/>
                  </a:lnTo>
                  <a:lnTo>
                    <a:pt x="534" y="19"/>
                  </a:lnTo>
                  <a:lnTo>
                    <a:pt x="544" y="28"/>
                  </a:lnTo>
                  <a:lnTo>
                    <a:pt x="544" y="38"/>
                  </a:lnTo>
                  <a:lnTo>
                    <a:pt x="553" y="38"/>
                  </a:lnTo>
                  <a:lnTo>
                    <a:pt x="564" y="38"/>
                  </a:lnTo>
                  <a:lnTo>
                    <a:pt x="574" y="38"/>
                  </a:lnTo>
                  <a:lnTo>
                    <a:pt x="584" y="38"/>
                  </a:lnTo>
                  <a:lnTo>
                    <a:pt x="584" y="48"/>
                  </a:lnTo>
                  <a:lnTo>
                    <a:pt x="593" y="48"/>
                  </a:lnTo>
                  <a:lnTo>
                    <a:pt x="603" y="48"/>
                  </a:lnTo>
                  <a:lnTo>
                    <a:pt x="603" y="57"/>
                  </a:lnTo>
                  <a:lnTo>
                    <a:pt x="612" y="57"/>
                  </a:lnTo>
                  <a:lnTo>
                    <a:pt x="622" y="67"/>
                  </a:lnTo>
                  <a:lnTo>
                    <a:pt x="631" y="76"/>
                  </a:lnTo>
                  <a:lnTo>
                    <a:pt x="631" y="86"/>
                  </a:lnTo>
                  <a:lnTo>
                    <a:pt x="641" y="96"/>
                  </a:lnTo>
                  <a:lnTo>
                    <a:pt x="651" y="96"/>
                  </a:lnTo>
                  <a:lnTo>
                    <a:pt x="660" y="105"/>
                  </a:lnTo>
                  <a:lnTo>
                    <a:pt x="660" y="115"/>
                  </a:lnTo>
                  <a:lnTo>
                    <a:pt x="671" y="115"/>
                  </a:lnTo>
                  <a:lnTo>
                    <a:pt x="681" y="124"/>
                  </a:lnTo>
                  <a:lnTo>
                    <a:pt x="700" y="124"/>
                  </a:lnTo>
                  <a:lnTo>
                    <a:pt x="710" y="134"/>
                  </a:lnTo>
                  <a:lnTo>
                    <a:pt x="719" y="134"/>
                  </a:lnTo>
                  <a:lnTo>
                    <a:pt x="729" y="134"/>
                  </a:lnTo>
                  <a:lnTo>
                    <a:pt x="738" y="134"/>
                  </a:lnTo>
                  <a:lnTo>
                    <a:pt x="748" y="134"/>
                  </a:lnTo>
                  <a:lnTo>
                    <a:pt x="758" y="144"/>
                  </a:lnTo>
                  <a:lnTo>
                    <a:pt x="758" y="153"/>
                  </a:lnTo>
                  <a:lnTo>
                    <a:pt x="748" y="153"/>
                  </a:lnTo>
                  <a:lnTo>
                    <a:pt x="738" y="163"/>
                  </a:lnTo>
                  <a:lnTo>
                    <a:pt x="738" y="173"/>
                  </a:lnTo>
                  <a:lnTo>
                    <a:pt x="729" y="182"/>
                  </a:lnTo>
                  <a:lnTo>
                    <a:pt x="719" y="192"/>
                  </a:lnTo>
                  <a:lnTo>
                    <a:pt x="719" y="201"/>
                  </a:lnTo>
                  <a:lnTo>
                    <a:pt x="710" y="211"/>
                  </a:lnTo>
                  <a:lnTo>
                    <a:pt x="710" y="221"/>
                  </a:lnTo>
                  <a:lnTo>
                    <a:pt x="719" y="221"/>
                  </a:lnTo>
                  <a:lnTo>
                    <a:pt x="719" y="211"/>
                  </a:lnTo>
                  <a:lnTo>
                    <a:pt x="729" y="201"/>
                  </a:lnTo>
                  <a:lnTo>
                    <a:pt x="738" y="201"/>
                  </a:lnTo>
                  <a:lnTo>
                    <a:pt x="748" y="201"/>
                  </a:lnTo>
                  <a:lnTo>
                    <a:pt x="748" y="211"/>
                  </a:lnTo>
                  <a:lnTo>
                    <a:pt x="748" y="221"/>
                  </a:lnTo>
                  <a:lnTo>
                    <a:pt x="748" y="240"/>
                  </a:lnTo>
                  <a:lnTo>
                    <a:pt x="738" y="249"/>
                  </a:lnTo>
                  <a:lnTo>
                    <a:pt x="729" y="259"/>
                  </a:lnTo>
                  <a:lnTo>
                    <a:pt x="719" y="269"/>
                  </a:lnTo>
                  <a:lnTo>
                    <a:pt x="719" y="278"/>
                  </a:lnTo>
                  <a:lnTo>
                    <a:pt x="719" y="288"/>
                  </a:lnTo>
                  <a:lnTo>
                    <a:pt x="710" y="297"/>
                  </a:lnTo>
                  <a:lnTo>
                    <a:pt x="710" y="317"/>
                  </a:lnTo>
                  <a:lnTo>
                    <a:pt x="700" y="326"/>
                  </a:lnTo>
                  <a:lnTo>
                    <a:pt x="690" y="336"/>
                  </a:lnTo>
                  <a:lnTo>
                    <a:pt x="681" y="346"/>
                  </a:lnTo>
                  <a:lnTo>
                    <a:pt x="671" y="365"/>
                  </a:lnTo>
                  <a:lnTo>
                    <a:pt x="671" y="374"/>
                  </a:lnTo>
                  <a:lnTo>
                    <a:pt x="660" y="384"/>
                  </a:lnTo>
                  <a:lnTo>
                    <a:pt x="651" y="394"/>
                  </a:lnTo>
                  <a:lnTo>
                    <a:pt x="641" y="403"/>
                  </a:lnTo>
                  <a:lnTo>
                    <a:pt x="631" y="413"/>
                  </a:lnTo>
                  <a:lnTo>
                    <a:pt x="622" y="422"/>
                  </a:lnTo>
                  <a:lnTo>
                    <a:pt x="612" y="432"/>
                  </a:lnTo>
                  <a:lnTo>
                    <a:pt x="603" y="442"/>
                  </a:lnTo>
                  <a:lnTo>
                    <a:pt x="593" y="442"/>
                  </a:lnTo>
                  <a:lnTo>
                    <a:pt x="584" y="451"/>
                  </a:lnTo>
                  <a:lnTo>
                    <a:pt x="574" y="461"/>
                  </a:lnTo>
                  <a:lnTo>
                    <a:pt x="564" y="461"/>
                  </a:lnTo>
                  <a:lnTo>
                    <a:pt x="564" y="470"/>
                  </a:lnTo>
                  <a:lnTo>
                    <a:pt x="544" y="470"/>
                  </a:lnTo>
                  <a:lnTo>
                    <a:pt x="544" y="480"/>
                  </a:lnTo>
                  <a:lnTo>
                    <a:pt x="534" y="480"/>
                  </a:lnTo>
                  <a:lnTo>
                    <a:pt x="534" y="490"/>
                  </a:lnTo>
                  <a:lnTo>
                    <a:pt x="534" y="480"/>
                  </a:lnTo>
                  <a:lnTo>
                    <a:pt x="534" y="470"/>
                  </a:lnTo>
                  <a:lnTo>
                    <a:pt x="525" y="470"/>
                  </a:lnTo>
                  <a:lnTo>
                    <a:pt x="525" y="461"/>
                  </a:lnTo>
                  <a:lnTo>
                    <a:pt x="534" y="461"/>
                  </a:lnTo>
                  <a:lnTo>
                    <a:pt x="544" y="461"/>
                  </a:lnTo>
                  <a:lnTo>
                    <a:pt x="553" y="461"/>
                  </a:lnTo>
                  <a:lnTo>
                    <a:pt x="564" y="451"/>
                  </a:lnTo>
                  <a:lnTo>
                    <a:pt x="574" y="451"/>
                  </a:lnTo>
                  <a:lnTo>
                    <a:pt x="584" y="442"/>
                  </a:lnTo>
                  <a:lnTo>
                    <a:pt x="593" y="442"/>
                  </a:lnTo>
                  <a:lnTo>
                    <a:pt x="593" y="432"/>
                  </a:lnTo>
                  <a:lnTo>
                    <a:pt x="603" y="432"/>
                  </a:lnTo>
                  <a:lnTo>
                    <a:pt x="612" y="422"/>
                  </a:lnTo>
                  <a:lnTo>
                    <a:pt x="612" y="413"/>
                  </a:lnTo>
                  <a:lnTo>
                    <a:pt x="612" y="394"/>
                  </a:lnTo>
                  <a:lnTo>
                    <a:pt x="622" y="394"/>
                  </a:lnTo>
                  <a:lnTo>
                    <a:pt x="631" y="384"/>
                  </a:lnTo>
                  <a:lnTo>
                    <a:pt x="641" y="374"/>
                  </a:lnTo>
                  <a:lnTo>
                    <a:pt x="651" y="365"/>
                  </a:lnTo>
                  <a:lnTo>
                    <a:pt x="660" y="355"/>
                  </a:lnTo>
                  <a:lnTo>
                    <a:pt x="660" y="346"/>
                  </a:lnTo>
                  <a:lnTo>
                    <a:pt x="660" y="336"/>
                  </a:lnTo>
                  <a:lnTo>
                    <a:pt x="660" y="326"/>
                  </a:lnTo>
                  <a:lnTo>
                    <a:pt x="671" y="326"/>
                  </a:lnTo>
                  <a:lnTo>
                    <a:pt x="681" y="326"/>
                  </a:lnTo>
                  <a:lnTo>
                    <a:pt x="681" y="307"/>
                  </a:lnTo>
                  <a:lnTo>
                    <a:pt x="681" y="297"/>
                  </a:lnTo>
                  <a:lnTo>
                    <a:pt x="671" y="297"/>
                  </a:lnTo>
                  <a:lnTo>
                    <a:pt x="660" y="307"/>
                  </a:lnTo>
                  <a:lnTo>
                    <a:pt x="651" y="317"/>
                  </a:lnTo>
                  <a:lnTo>
                    <a:pt x="641" y="317"/>
                  </a:lnTo>
                  <a:lnTo>
                    <a:pt x="641" y="326"/>
                  </a:lnTo>
                  <a:lnTo>
                    <a:pt x="631" y="317"/>
                  </a:lnTo>
                  <a:lnTo>
                    <a:pt x="631" y="307"/>
                  </a:lnTo>
                  <a:lnTo>
                    <a:pt x="622" y="307"/>
                  </a:lnTo>
                  <a:lnTo>
                    <a:pt x="612" y="297"/>
                  </a:lnTo>
                  <a:lnTo>
                    <a:pt x="603" y="297"/>
                  </a:lnTo>
                  <a:lnTo>
                    <a:pt x="603" y="307"/>
                  </a:lnTo>
                  <a:lnTo>
                    <a:pt x="603" y="317"/>
                  </a:lnTo>
                  <a:lnTo>
                    <a:pt x="612" y="317"/>
                  </a:lnTo>
                  <a:lnTo>
                    <a:pt x="622" y="317"/>
                  </a:lnTo>
                  <a:lnTo>
                    <a:pt x="612" y="326"/>
                  </a:lnTo>
                  <a:lnTo>
                    <a:pt x="603" y="336"/>
                  </a:lnTo>
                  <a:lnTo>
                    <a:pt x="603" y="346"/>
                  </a:lnTo>
                  <a:lnTo>
                    <a:pt x="593" y="346"/>
                  </a:lnTo>
                  <a:lnTo>
                    <a:pt x="593" y="355"/>
                  </a:lnTo>
                  <a:lnTo>
                    <a:pt x="593" y="365"/>
                  </a:lnTo>
                  <a:lnTo>
                    <a:pt x="584" y="365"/>
                  </a:lnTo>
                  <a:lnTo>
                    <a:pt x="584" y="374"/>
                  </a:lnTo>
                  <a:lnTo>
                    <a:pt x="584" y="384"/>
                  </a:lnTo>
                  <a:lnTo>
                    <a:pt x="574" y="394"/>
                  </a:lnTo>
                  <a:lnTo>
                    <a:pt x="574" y="403"/>
                  </a:lnTo>
                  <a:lnTo>
                    <a:pt x="564" y="413"/>
                  </a:lnTo>
                  <a:lnTo>
                    <a:pt x="553" y="413"/>
                  </a:lnTo>
                  <a:lnTo>
                    <a:pt x="544" y="413"/>
                  </a:lnTo>
                  <a:lnTo>
                    <a:pt x="534" y="422"/>
                  </a:lnTo>
                  <a:lnTo>
                    <a:pt x="534" y="432"/>
                  </a:lnTo>
                  <a:lnTo>
                    <a:pt x="534" y="442"/>
                  </a:lnTo>
                  <a:lnTo>
                    <a:pt x="525" y="451"/>
                  </a:lnTo>
                  <a:lnTo>
                    <a:pt x="515" y="451"/>
                  </a:lnTo>
                  <a:lnTo>
                    <a:pt x="515" y="461"/>
                  </a:lnTo>
                  <a:lnTo>
                    <a:pt x="515" y="470"/>
                  </a:lnTo>
                  <a:lnTo>
                    <a:pt x="515" y="480"/>
                  </a:lnTo>
                  <a:lnTo>
                    <a:pt x="515" y="490"/>
                  </a:lnTo>
                  <a:lnTo>
                    <a:pt x="525" y="490"/>
                  </a:lnTo>
                  <a:lnTo>
                    <a:pt x="515" y="499"/>
                  </a:lnTo>
                  <a:lnTo>
                    <a:pt x="505" y="519"/>
                  </a:lnTo>
                  <a:lnTo>
                    <a:pt x="496" y="528"/>
                  </a:lnTo>
                  <a:lnTo>
                    <a:pt x="496" y="546"/>
                  </a:lnTo>
                  <a:lnTo>
                    <a:pt x="486" y="555"/>
                  </a:lnTo>
                  <a:lnTo>
                    <a:pt x="486" y="565"/>
                  </a:lnTo>
                  <a:lnTo>
                    <a:pt x="477" y="575"/>
                  </a:lnTo>
                  <a:lnTo>
                    <a:pt x="477" y="584"/>
                  </a:lnTo>
                  <a:lnTo>
                    <a:pt x="467" y="594"/>
                  </a:lnTo>
                  <a:lnTo>
                    <a:pt x="456" y="613"/>
                  </a:lnTo>
                  <a:lnTo>
                    <a:pt x="446" y="613"/>
                  </a:lnTo>
                  <a:lnTo>
                    <a:pt x="437" y="623"/>
                  </a:lnTo>
                  <a:lnTo>
                    <a:pt x="427" y="632"/>
                  </a:lnTo>
                  <a:lnTo>
                    <a:pt x="418" y="642"/>
                  </a:lnTo>
                  <a:lnTo>
                    <a:pt x="408" y="642"/>
                  </a:lnTo>
                  <a:lnTo>
                    <a:pt x="408" y="652"/>
                  </a:lnTo>
                  <a:lnTo>
                    <a:pt x="398" y="652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64440" bIns="644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7043760" y="4421160"/>
              <a:ext cx="1209600" cy="923760"/>
            </a:xfrm>
            <a:custGeom>
              <a:avLst/>
              <a:gdLst/>
              <a:ahLst/>
              <a:rect l="l" t="t" r="r" b="b"/>
              <a:pathLst>
                <a:path w="683" h="547">
                  <a:moveTo>
                    <a:pt x="418" y="497"/>
                  </a:moveTo>
                  <a:lnTo>
                    <a:pt x="408" y="497"/>
                  </a:lnTo>
                  <a:lnTo>
                    <a:pt x="408" y="488"/>
                  </a:lnTo>
                  <a:lnTo>
                    <a:pt x="399" y="488"/>
                  </a:lnTo>
                  <a:lnTo>
                    <a:pt x="389" y="488"/>
                  </a:lnTo>
                  <a:lnTo>
                    <a:pt x="380" y="488"/>
                  </a:lnTo>
                  <a:lnTo>
                    <a:pt x="380" y="478"/>
                  </a:lnTo>
                  <a:lnTo>
                    <a:pt x="370" y="478"/>
                  </a:lnTo>
                  <a:lnTo>
                    <a:pt x="360" y="469"/>
                  </a:lnTo>
                  <a:lnTo>
                    <a:pt x="360" y="459"/>
                  </a:lnTo>
                  <a:lnTo>
                    <a:pt x="349" y="449"/>
                  </a:lnTo>
                  <a:lnTo>
                    <a:pt x="340" y="449"/>
                  </a:lnTo>
                  <a:lnTo>
                    <a:pt x="330" y="459"/>
                  </a:lnTo>
                  <a:lnTo>
                    <a:pt x="330" y="449"/>
                  </a:lnTo>
                  <a:lnTo>
                    <a:pt x="321" y="449"/>
                  </a:lnTo>
                  <a:lnTo>
                    <a:pt x="311" y="449"/>
                  </a:lnTo>
                  <a:lnTo>
                    <a:pt x="311" y="440"/>
                  </a:lnTo>
                  <a:lnTo>
                    <a:pt x="301" y="440"/>
                  </a:lnTo>
                  <a:lnTo>
                    <a:pt x="292" y="430"/>
                  </a:lnTo>
                  <a:lnTo>
                    <a:pt x="282" y="430"/>
                  </a:lnTo>
                  <a:lnTo>
                    <a:pt x="273" y="440"/>
                  </a:lnTo>
                  <a:lnTo>
                    <a:pt x="263" y="440"/>
                  </a:lnTo>
                  <a:lnTo>
                    <a:pt x="253" y="440"/>
                  </a:lnTo>
                  <a:lnTo>
                    <a:pt x="242" y="440"/>
                  </a:lnTo>
                  <a:lnTo>
                    <a:pt x="233" y="440"/>
                  </a:lnTo>
                  <a:lnTo>
                    <a:pt x="233" y="430"/>
                  </a:lnTo>
                  <a:lnTo>
                    <a:pt x="223" y="430"/>
                  </a:lnTo>
                  <a:lnTo>
                    <a:pt x="223" y="421"/>
                  </a:lnTo>
                  <a:lnTo>
                    <a:pt x="223" y="411"/>
                  </a:lnTo>
                  <a:lnTo>
                    <a:pt x="214" y="411"/>
                  </a:lnTo>
                  <a:lnTo>
                    <a:pt x="214" y="401"/>
                  </a:lnTo>
                  <a:lnTo>
                    <a:pt x="204" y="401"/>
                  </a:lnTo>
                  <a:lnTo>
                    <a:pt x="194" y="392"/>
                  </a:lnTo>
                  <a:lnTo>
                    <a:pt x="185" y="392"/>
                  </a:lnTo>
                  <a:lnTo>
                    <a:pt x="185" y="382"/>
                  </a:lnTo>
                  <a:lnTo>
                    <a:pt x="175" y="382"/>
                  </a:lnTo>
                  <a:lnTo>
                    <a:pt x="166" y="373"/>
                  </a:lnTo>
                  <a:lnTo>
                    <a:pt x="166" y="363"/>
                  </a:lnTo>
                  <a:lnTo>
                    <a:pt x="156" y="353"/>
                  </a:lnTo>
                  <a:lnTo>
                    <a:pt x="156" y="344"/>
                  </a:lnTo>
                  <a:lnTo>
                    <a:pt x="145" y="334"/>
                  </a:lnTo>
                  <a:lnTo>
                    <a:pt x="145" y="325"/>
                  </a:lnTo>
                  <a:lnTo>
                    <a:pt x="145" y="315"/>
                  </a:lnTo>
                  <a:lnTo>
                    <a:pt x="145" y="305"/>
                  </a:lnTo>
                  <a:lnTo>
                    <a:pt x="145" y="296"/>
                  </a:lnTo>
                  <a:lnTo>
                    <a:pt x="145" y="286"/>
                  </a:lnTo>
                  <a:lnTo>
                    <a:pt x="145" y="277"/>
                  </a:lnTo>
                  <a:lnTo>
                    <a:pt x="135" y="267"/>
                  </a:lnTo>
                  <a:lnTo>
                    <a:pt x="135" y="248"/>
                  </a:lnTo>
                  <a:lnTo>
                    <a:pt x="135" y="240"/>
                  </a:lnTo>
                  <a:lnTo>
                    <a:pt x="135" y="230"/>
                  </a:lnTo>
                  <a:lnTo>
                    <a:pt x="145" y="220"/>
                  </a:lnTo>
                  <a:lnTo>
                    <a:pt x="145" y="211"/>
                  </a:lnTo>
                  <a:lnTo>
                    <a:pt x="145" y="201"/>
                  </a:lnTo>
                  <a:lnTo>
                    <a:pt x="145" y="192"/>
                  </a:lnTo>
                  <a:lnTo>
                    <a:pt x="145" y="182"/>
                  </a:lnTo>
                  <a:lnTo>
                    <a:pt x="145" y="172"/>
                  </a:lnTo>
                  <a:lnTo>
                    <a:pt x="135" y="172"/>
                  </a:lnTo>
                  <a:lnTo>
                    <a:pt x="135" y="163"/>
                  </a:lnTo>
                  <a:lnTo>
                    <a:pt x="126" y="163"/>
                  </a:lnTo>
                  <a:lnTo>
                    <a:pt x="126" y="172"/>
                  </a:lnTo>
                  <a:lnTo>
                    <a:pt x="116" y="172"/>
                  </a:lnTo>
                  <a:lnTo>
                    <a:pt x="107" y="172"/>
                  </a:lnTo>
                  <a:lnTo>
                    <a:pt x="97" y="172"/>
                  </a:lnTo>
                  <a:lnTo>
                    <a:pt x="87" y="172"/>
                  </a:lnTo>
                  <a:lnTo>
                    <a:pt x="78" y="172"/>
                  </a:lnTo>
                  <a:lnTo>
                    <a:pt x="68" y="172"/>
                  </a:lnTo>
                  <a:lnTo>
                    <a:pt x="59" y="182"/>
                  </a:lnTo>
                  <a:lnTo>
                    <a:pt x="38" y="182"/>
                  </a:lnTo>
                  <a:lnTo>
                    <a:pt x="28" y="182"/>
                  </a:lnTo>
                  <a:lnTo>
                    <a:pt x="19" y="182"/>
                  </a:lnTo>
                  <a:lnTo>
                    <a:pt x="0" y="182"/>
                  </a:lnTo>
                  <a:lnTo>
                    <a:pt x="0" y="172"/>
                  </a:lnTo>
                  <a:lnTo>
                    <a:pt x="9" y="172"/>
                  </a:lnTo>
                  <a:lnTo>
                    <a:pt x="28" y="163"/>
                  </a:lnTo>
                  <a:lnTo>
                    <a:pt x="28" y="153"/>
                  </a:lnTo>
                  <a:lnTo>
                    <a:pt x="38" y="153"/>
                  </a:lnTo>
                  <a:lnTo>
                    <a:pt x="38" y="144"/>
                  </a:lnTo>
                  <a:lnTo>
                    <a:pt x="47" y="144"/>
                  </a:lnTo>
                  <a:lnTo>
                    <a:pt x="59" y="144"/>
                  </a:lnTo>
                  <a:lnTo>
                    <a:pt x="59" y="134"/>
                  </a:lnTo>
                  <a:lnTo>
                    <a:pt x="68" y="134"/>
                  </a:lnTo>
                  <a:lnTo>
                    <a:pt x="78" y="134"/>
                  </a:lnTo>
                  <a:lnTo>
                    <a:pt x="87" y="144"/>
                  </a:lnTo>
                  <a:lnTo>
                    <a:pt x="97" y="144"/>
                  </a:lnTo>
                  <a:lnTo>
                    <a:pt x="97" y="153"/>
                  </a:lnTo>
                  <a:lnTo>
                    <a:pt x="107" y="153"/>
                  </a:lnTo>
                  <a:lnTo>
                    <a:pt x="116" y="144"/>
                  </a:lnTo>
                  <a:lnTo>
                    <a:pt x="126" y="144"/>
                  </a:lnTo>
                  <a:lnTo>
                    <a:pt x="135" y="144"/>
                  </a:lnTo>
                  <a:lnTo>
                    <a:pt x="135" y="134"/>
                  </a:lnTo>
                  <a:lnTo>
                    <a:pt x="145" y="134"/>
                  </a:lnTo>
                  <a:lnTo>
                    <a:pt x="145" y="124"/>
                  </a:lnTo>
                  <a:lnTo>
                    <a:pt x="156" y="124"/>
                  </a:lnTo>
                  <a:lnTo>
                    <a:pt x="156" y="134"/>
                  </a:lnTo>
                  <a:lnTo>
                    <a:pt x="166" y="144"/>
                  </a:lnTo>
                  <a:lnTo>
                    <a:pt x="175" y="134"/>
                  </a:lnTo>
                  <a:lnTo>
                    <a:pt x="185" y="124"/>
                  </a:lnTo>
                  <a:lnTo>
                    <a:pt x="185" y="115"/>
                  </a:lnTo>
                  <a:lnTo>
                    <a:pt x="185" y="105"/>
                  </a:lnTo>
                  <a:lnTo>
                    <a:pt x="194" y="96"/>
                  </a:lnTo>
                  <a:lnTo>
                    <a:pt x="204" y="96"/>
                  </a:lnTo>
                  <a:lnTo>
                    <a:pt x="214" y="96"/>
                  </a:lnTo>
                  <a:lnTo>
                    <a:pt x="223" y="96"/>
                  </a:lnTo>
                  <a:lnTo>
                    <a:pt x="233" y="96"/>
                  </a:lnTo>
                  <a:lnTo>
                    <a:pt x="242" y="96"/>
                  </a:lnTo>
                  <a:lnTo>
                    <a:pt x="253" y="96"/>
                  </a:lnTo>
                  <a:lnTo>
                    <a:pt x="253" y="86"/>
                  </a:lnTo>
                  <a:lnTo>
                    <a:pt x="253" y="76"/>
                  </a:lnTo>
                  <a:lnTo>
                    <a:pt x="263" y="67"/>
                  </a:lnTo>
                  <a:lnTo>
                    <a:pt x="273" y="67"/>
                  </a:lnTo>
                  <a:lnTo>
                    <a:pt x="273" y="57"/>
                  </a:lnTo>
                  <a:lnTo>
                    <a:pt x="273" y="48"/>
                  </a:lnTo>
                  <a:lnTo>
                    <a:pt x="282" y="38"/>
                  </a:lnTo>
                  <a:lnTo>
                    <a:pt x="292" y="38"/>
                  </a:lnTo>
                  <a:lnTo>
                    <a:pt x="301" y="28"/>
                  </a:lnTo>
                  <a:lnTo>
                    <a:pt x="311" y="19"/>
                  </a:lnTo>
                  <a:lnTo>
                    <a:pt x="311" y="9"/>
                  </a:lnTo>
                  <a:lnTo>
                    <a:pt x="311" y="0"/>
                  </a:lnTo>
                  <a:lnTo>
                    <a:pt x="321" y="0"/>
                  </a:lnTo>
                  <a:lnTo>
                    <a:pt x="330" y="0"/>
                  </a:lnTo>
                  <a:lnTo>
                    <a:pt x="340" y="0"/>
                  </a:lnTo>
                  <a:lnTo>
                    <a:pt x="360" y="0"/>
                  </a:lnTo>
                  <a:lnTo>
                    <a:pt x="370" y="0"/>
                  </a:lnTo>
                  <a:lnTo>
                    <a:pt x="380" y="0"/>
                  </a:lnTo>
                  <a:lnTo>
                    <a:pt x="389" y="0"/>
                  </a:lnTo>
                  <a:lnTo>
                    <a:pt x="389" y="9"/>
                  </a:lnTo>
                  <a:lnTo>
                    <a:pt x="399" y="19"/>
                  </a:lnTo>
                  <a:lnTo>
                    <a:pt x="399" y="28"/>
                  </a:lnTo>
                  <a:lnTo>
                    <a:pt x="408" y="28"/>
                  </a:lnTo>
                  <a:lnTo>
                    <a:pt x="418" y="28"/>
                  </a:lnTo>
                  <a:lnTo>
                    <a:pt x="418" y="38"/>
                  </a:lnTo>
                  <a:lnTo>
                    <a:pt x="428" y="38"/>
                  </a:lnTo>
                  <a:lnTo>
                    <a:pt x="428" y="48"/>
                  </a:lnTo>
                  <a:lnTo>
                    <a:pt x="437" y="57"/>
                  </a:lnTo>
                  <a:lnTo>
                    <a:pt x="447" y="67"/>
                  </a:lnTo>
                  <a:lnTo>
                    <a:pt x="458" y="76"/>
                  </a:lnTo>
                  <a:lnTo>
                    <a:pt x="467" y="86"/>
                  </a:lnTo>
                  <a:lnTo>
                    <a:pt x="477" y="86"/>
                  </a:lnTo>
                  <a:lnTo>
                    <a:pt x="477" y="76"/>
                  </a:lnTo>
                  <a:lnTo>
                    <a:pt x="487" y="67"/>
                  </a:lnTo>
                  <a:lnTo>
                    <a:pt x="496" y="67"/>
                  </a:lnTo>
                  <a:lnTo>
                    <a:pt x="515" y="76"/>
                  </a:lnTo>
                  <a:lnTo>
                    <a:pt x="515" y="86"/>
                  </a:lnTo>
                  <a:lnTo>
                    <a:pt x="515" y="96"/>
                  </a:lnTo>
                  <a:lnTo>
                    <a:pt x="515" y="105"/>
                  </a:lnTo>
                  <a:lnTo>
                    <a:pt x="515" y="115"/>
                  </a:lnTo>
                  <a:lnTo>
                    <a:pt x="506" y="124"/>
                  </a:lnTo>
                  <a:lnTo>
                    <a:pt x="506" y="134"/>
                  </a:lnTo>
                  <a:lnTo>
                    <a:pt x="506" y="144"/>
                  </a:lnTo>
                  <a:lnTo>
                    <a:pt x="515" y="144"/>
                  </a:lnTo>
                  <a:lnTo>
                    <a:pt x="515" y="153"/>
                  </a:lnTo>
                  <a:lnTo>
                    <a:pt x="515" y="163"/>
                  </a:lnTo>
                  <a:lnTo>
                    <a:pt x="515" y="172"/>
                  </a:lnTo>
                  <a:lnTo>
                    <a:pt x="515" y="182"/>
                  </a:lnTo>
                  <a:lnTo>
                    <a:pt x="515" y="192"/>
                  </a:lnTo>
                  <a:lnTo>
                    <a:pt x="506" y="201"/>
                  </a:lnTo>
                  <a:lnTo>
                    <a:pt x="506" y="211"/>
                  </a:lnTo>
                  <a:lnTo>
                    <a:pt x="515" y="220"/>
                  </a:lnTo>
                  <a:lnTo>
                    <a:pt x="515" y="230"/>
                  </a:lnTo>
                  <a:lnTo>
                    <a:pt x="525" y="240"/>
                  </a:lnTo>
                  <a:lnTo>
                    <a:pt x="525" y="257"/>
                  </a:lnTo>
                  <a:lnTo>
                    <a:pt x="525" y="267"/>
                  </a:lnTo>
                  <a:lnTo>
                    <a:pt x="515" y="277"/>
                  </a:lnTo>
                  <a:lnTo>
                    <a:pt x="515" y="286"/>
                  </a:lnTo>
                  <a:lnTo>
                    <a:pt x="525" y="286"/>
                  </a:lnTo>
                  <a:lnTo>
                    <a:pt x="544" y="286"/>
                  </a:lnTo>
                  <a:lnTo>
                    <a:pt x="555" y="286"/>
                  </a:lnTo>
                  <a:lnTo>
                    <a:pt x="584" y="286"/>
                  </a:lnTo>
                  <a:lnTo>
                    <a:pt x="603" y="286"/>
                  </a:lnTo>
                  <a:lnTo>
                    <a:pt x="613" y="286"/>
                  </a:lnTo>
                  <a:lnTo>
                    <a:pt x="622" y="286"/>
                  </a:lnTo>
                  <a:lnTo>
                    <a:pt x="622" y="296"/>
                  </a:lnTo>
                  <a:lnTo>
                    <a:pt x="632" y="296"/>
                  </a:lnTo>
                  <a:lnTo>
                    <a:pt x="632" y="305"/>
                  </a:lnTo>
                  <a:lnTo>
                    <a:pt x="642" y="305"/>
                  </a:lnTo>
                  <a:lnTo>
                    <a:pt x="651" y="305"/>
                  </a:lnTo>
                  <a:lnTo>
                    <a:pt x="662" y="305"/>
                  </a:lnTo>
                  <a:lnTo>
                    <a:pt x="672" y="315"/>
                  </a:lnTo>
                  <a:lnTo>
                    <a:pt x="672" y="325"/>
                  </a:lnTo>
                  <a:lnTo>
                    <a:pt x="672" y="334"/>
                  </a:lnTo>
                  <a:lnTo>
                    <a:pt x="662" y="344"/>
                  </a:lnTo>
                  <a:lnTo>
                    <a:pt x="662" y="363"/>
                  </a:lnTo>
                  <a:lnTo>
                    <a:pt x="662" y="373"/>
                  </a:lnTo>
                  <a:lnTo>
                    <a:pt x="662" y="382"/>
                  </a:lnTo>
                  <a:lnTo>
                    <a:pt x="672" y="392"/>
                  </a:lnTo>
                  <a:lnTo>
                    <a:pt x="672" y="401"/>
                  </a:lnTo>
                  <a:lnTo>
                    <a:pt x="672" y="411"/>
                  </a:lnTo>
                  <a:lnTo>
                    <a:pt x="682" y="430"/>
                  </a:lnTo>
                  <a:lnTo>
                    <a:pt x="682" y="440"/>
                  </a:lnTo>
                  <a:lnTo>
                    <a:pt x="672" y="459"/>
                  </a:lnTo>
                  <a:lnTo>
                    <a:pt x="662" y="459"/>
                  </a:lnTo>
                  <a:lnTo>
                    <a:pt x="662" y="469"/>
                  </a:lnTo>
                  <a:lnTo>
                    <a:pt x="651" y="478"/>
                  </a:lnTo>
                  <a:lnTo>
                    <a:pt x="651" y="488"/>
                  </a:lnTo>
                  <a:lnTo>
                    <a:pt x="642" y="497"/>
                  </a:lnTo>
                  <a:lnTo>
                    <a:pt x="632" y="507"/>
                  </a:lnTo>
                  <a:lnTo>
                    <a:pt x="632" y="517"/>
                  </a:lnTo>
                  <a:lnTo>
                    <a:pt x="632" y="526"/>
                  </a:lnTo>
                  <a:lnTo>
                    <a:pt x="622" y="526"/>
                  </a:lnTo>
                  <a:lnTo>
                    <a:pt x="622" y="536"/>
                  </a:lnTo>
                  <a:lnTo>
                    <a:pt x="613" y="536"/>
                  </a:lnTo>
                  <a:lnTo>
                    <a:pt x="603" y="546"/>
                  </a:lnTo>
                  <a:lnTo>
                    <a:pt x="594" y="546"/>
                  </a:lnTo>
                  <a:lnTo>
                    <a:pt x="574" y="546"/>
                  </a:lnTo>
                  <a:lnTo>
                    <a:pt x="565" y="536"/>
                  </a:lnTo>
                  <a:lnTo>
                    <a:pt x="555" y="536"/>
                  </a:lnTo>
                  <a:lnTo>
                    <a:pt x="544" y="536"/>
                  </a:lnTo>
                  <a:lnTo>
                    <a:pt x="535" y="536"/>
                  </a:lnTo>
                  <a:lnTo>
                    <a:pt x="525" y="536"/>
                  </a:lnTo>
                  <a:lnTo>
                    <a:pt x="515" y="536"/>
                  </a:lnTo>
                  <a:lnTo>
                    <a:pt x="506" y="536"/>
                  </a:lnTo>
                  <a:lnTo>
                    <a:pt x="496" y="536"/>
                  </a:lnTo>
                  <a:lnTo>
                    <a:pt x="487" y="536"/>
                  </a:lnTo>
                  <a:lnTo>
                    <a:pt x="477" y="536"/>
                  </a:lnTo>
                  <a:lnTo>
                    <a:pt x="467" y="536"/>
                  </a:lnTo>
                  <a:lnTo>
                    <a:pt x="467" y="526"/>
                  </a:lnTo>
                  <a:lnTo>
                    <a:pt x="458" y="517"/>
                  </a:lnTo>
                  <a:lnTo>
                    <a:pt x="447" y="507"/>
                  </a:lnTo>
                  <a:lnTo>
                    <a:pt x="447" y="497"/>
                  </a:lnTo>
                  <a:lnTo>
                    <a:pt x="437" y="497"/>
                  </a:lnTo>
                  <a:lnTo>
                    <a:pt x="428" y="497"/>
                  </a:lnTo>
                  <a:lnTo>
                    <a:pt x="418" y="497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64440" bIns="644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7421400" y="2209680"/>
              <a:ext cx="1003320" cy="1130400"/>
            </a:xfrm>
            <a:custGeom>
              <a:avLst/>
              <a:gdLst/>
              <a:ahLst/>
              <a:rect l="l" t="t" r="r" b="b"/>
              <a:pathLst>
                <a:path w="566" h="672">
                  <a:moveTo>
                    <a:pt x="116" y="315"/>
                  </a:moveTo>
                  <a:lnTo>
                    <a:pt x="126" y="305"/>
                  </a:lnTo>
                  <a:lnTo>
                    <a:pt x="126" y="296"/>
                  </a:lnTo>
                  <a:lnTo>
                    <a:pt x="126" y="286"/>
                  </a:lnTo>
                  <a:lnTo>
                    <a:pt x="116" y="277"/>
                  </a:lnTo>
                  <a:lnTo>
                    <a:pt x="106" y="277"/>
                  </a:lnTo>
                  <a:lnTo>
                    <a:pt x="97" y="286"/>
                  </a:lnTo>
                  <a:lnTo>
                    <a:pt x="87" y="286"/>
                  </a:lnTo>
                  <a:lnTo>
                    <a:pt x="78" y="286"/>
                  </a:lnTo>
                  <a:lnTo>
                    <a:pt x="68" y="286"/>
                  </a:lnTo>
                  <a:lnTo>
                    <a:pt x="59" y="286"/>
                  </a:lnTo>
                  <a:lnTo>
                    <a:pt x="49" y="277"/>
                  </a:lnTo>
                  <a:lnTo>
                    <a:pt x="39" y="267"/>
                  </a:lnTo>
                  <a:lnTo>
                    <a:pt x="39" y="257"/>
                  </a:lnTo>
                  <a:lnTo>
                    <a:pt x="39" y="248"/>
                  </a:lnTo>
                  <a:lnTo>
                    <a:pt x="39" y="229"/>
                  </a:lnTo>
                  <a:lnTo>
                    <a:pt x="39" y="219"/>
                  </a:lnTo>
                  <a:lnTo>
                    <a:pt x="39" y="209"/>
                  </a:lnTo>
                  <a:lnTo>
                    <a:pt x="39" y="200"/>
                  </a:lnTo>
                  <a:lnTo>
                    <a:pt x="49" y="190"/>
                  </a:lnTo>
                  <a:lnTo>
                    <a:pt x="59" y="171"/>
                  </a:lnTo>
                  <a:lnTo>
                    <a:pt x="59" y="161"/>
                  </a:lnTo>
                  <a:lnTo>
                    <a:pt x="49" y="152"/>
                  </a:lnTo>
                  <a:lnTo>
                    <a:pt x="49" y="142"/>
                  </a:lnTo>
                  <a:lnTo>
                    <a:pt x="39" y="132"/>
                  </a:lnTo>
                  <a:lnTo>
                    <a:pt x="28" y="132"/>
                  </a:lnTo>
                  <a:lnTo>
                    <a:pt x="19" y="123"/>
                  </a:lnTo>
                  <a:lnTo>
                    <a:pt x="9" y="123"/>
                  </a:lnTo>
                  <a:lnTo>
                    <a:pt x="0" y="115"/>
                  </a:lnTo>
                  <a:lnTo>
                    <a:pt x="0" y="105"/>
                  </a:lnTo>
                  <a:lnTo>
                    <a:pt x="9" y="105"/>
                  </a:lnTo>
                  <a:lnTo>
                    <a:pt x="19" y="105"/>
                  </a:lnTo>
                  <a:lnTo>
                    <a:pt x="28" y="105"/>
                  </a:lnTo>
                  <a:lnTo>
                    <a:pt x="39" y="105"/>
                  </a:lnTo>
                  <a:lnTo>
                    <a:pt x="49" y="105"/>
                  </a:lnTo>
                  <a:lnTo>
                    <a:pt x="59" y="115"/>
                  </a:lnTo>
                  <a:lnTo>
                    <a:pt x="68" y="123"/>
                  </a:lnTo>
                  <a:lnTo>
                    <a:pt x="78" y="123"/>
                  </a:lnTo>
                  <a:lnTo>
                    <a:pt x="87" y="123"/>
                  </a:lnTo>
                  <a:lnTo>
                    <a:pt x="97" y="123"/>
                  </a:lnTo>
                  <a:lnTo>
                    <a:pt x="106" y="132"/>
                  </a:lnTo>
                  <a:lnTo>
                    <a:pt x="116" y="132"/>
                  </a:lnTo>
                  <a:lnTo>
                    <a:pt x="126" y="132"/>
                  </a:lnTo>
                  <a:lnTo>
                    <a:pt x="135" y="132"/>
                  </a:lnTo>
                  <a:lnTo>
                    <a:pt x="146" y="142"/>
                  </a:lnTo>
                  <a:lnTo>
                    <a:pt x="156" y="152"/>
                  </a:lnTo>
                  <a:lnTo>
                    <a:pt x="165" y="152"/>
                  </a:lnTo>
                  <a:lnTo>
                    <a:pt x="175" y="152"/>
                  </a:lnTo>
                  <a:lnTo>
                    <a:pt x="185" y="152"/>
                  </a:lnTo>
                  <a:lnTo>
                    <a:pt x="175" y="132"/>
                  </a:lnTo>
                  <a:lnTo>
                    <a:pt x="185" y="132"/>
                  </a:lnTo>
                  <a:lnTo>
                    <a:pt x="185" y="123"/>
                  </a:lnTo>
                  <a:lnTo>
                    <a:pt x="194" y="123"/>
                  </a:lnTo>
                  <a:lnTo>
                    <a:pt x="204" y="115"/>
                  </a:lnTo>
                  <a:lnTo>
                    <a:pt x="213" y="115"/>
                  </a:lnTo>
                  <a:lnTo>
                    <a:pt x="223" y="115"/>
                  </a:lnTo>
                  <a:lnTo>
                    <a:pt x="233" y="115"/>
                  </a:lnTo>
                  <a:lnTo>
                    <a:pt x="244" y="115"/>
                  </a:lnTo>
                  <a:lnTo>
                    <a:pt x="253" y="105"/>
                  </a:lnTo>
                  <a:lnTo>
                    <a:pt x="263" y="105"/>
                  </a:lnTo>
                  <a:lnTo>
                    <a:pt x="272" y="105"/>
                  </a:lnTo>
                  <a:lnTo>
                    <a:pt x="282" y="96"/>
                  </a:lnTo>
                  <a:lnTo>
                    <a:pt x="292" y="96"/>
                  </a:lnTo>
                  <a:lnTo>
                    <a:pt x="301" y="96"/>
                  </a:lnTo>
                  <a:lnTo>
                    <a:pt x="301" y="86"/>
                  </a:lnTo>
                  <a:lnTo>
                    <a:pt x="311" y="76"/>
                  </a:lnTo>
                  <a:lnTo>
                    <a:pt x="320" y="76"/>
                  </a:lnTo>
                  <a:lnTo>
                    <a:pt x="320" y="67"/>
                  </a:lnTo>
                  <a:lnTo>
                    <a:pt x="330" y="76"/>
                  </a:lnTo>
                  <a:lnTo>
                    <a:pt x="341" y="76"/>
                  </a:lnTo>
                  <a:lnTo>
                    <a:pt x="351" y="67"/>
                  </a:lnTo>
                  <a:lnTo>
                    <a:pt x="360" y="67"/>
                  </a:lnTo>
                  <a:lnTo>
                    <a:pt x="360" y="57"/>
                  </a:lnTo>
                  <a:lnTo>
                    <a:pt x="370" y="48"/>
                  </a:lnTo>
                  <a:lnTo>
                    <a:pt x="379" y="38"/>
                  </a:lnTo>
                  <a:lnTo>
                    <a:pt x="389" y="28"/>
                  </a:lnTo>
                  <a:lnTo>
                    <a:pt x="389" y="19"/>
                  </a:lnTo>
                  <a:lnTo>
                    <a:pt x="379" y="9"/>
                  </a:lnTo>
                  <a:lnTo>
                    <a:pt x="379" y="0"/>
                  </a:lnTo>
                  <a:lnTo>
                    <a:pt x="389" y="0"/>
                  </a:lnTo>
                  <a:lnTo>
                    <a:pt x="399" y="0"/>
                  </a:lnTo>
                  <a:lnTo>
                    <a:pt x="408" y="0"/>
                  </a:lnTo>
                  <a:lnTo>
                    <a:pt x="418" y="0"/>
                  </a:lnTo>
                  <a:lnTo>
                    <a:pt x="427" y="0"/>
                  </a:lnTo>
                  <a:lnTo>
                    <a:pt x="437" y="0"/>
                  </a:lnTo>
                  <a:lnTo>
                    <a:pt x="437" y="9"/>
                  </a:lnTo>
                  <a:lnTo>
                    <a:pt x="448" y="9"/>
                  </a:lnTo>
                  <a:lnTo>
                    <a:pt x="448" y="19"/>
                  </a:lnTo>
                  <a:lnTo>
                    <a:pt x="448" y="28"/>
                  </a:lnTo>
                  <a:lnTo>
                    <a:pt x="448" y="38"/>
                  </a:lnTo>
                  <a:lnTo>
                    <a:pt x="448" y="48"/>
                  </a:lnTo>
                  <a:lnTo>
                    <a:pt x="437" y="57"/>
                  </a:lnTo>
                  <a:lnTo>
                    <a:pt x="437" y="67"/>
                  </a:lnTo>
                  <a:lnTo>
                    <a:pt x="448" y="76"/>
                  </a:lnTo>
                  <a:lnTo>
                    <a:pt x="458" y="76"/>
                  </a:lnTo>
                  <a:lnTo>
                    <a:pt x="467" y="76"/>
                  </a:lnTo>
                  <a:lnTo>
                    <a:pt x="477" y="86"/>
                  </a:lnTo>
                  <a:lnTo>
                    <a:pt x="477" y="96"/>
                  </a:lnTo>
                  <a:lnTo>
                    <a:pt x="486" y="105"/>
                  </a:lnTo>
                  <a:lnTo>
                    <a:pt x="486" y="115"/>
                  </a:lnTo>
                  <a:lnTo>
                    <a:pt x="496" y="123"/>
                  </a:lnTo>
                  <a:lnTo>
                    <a:pt x="505" y="132"/>
                  </a:lnTo>
                  <a:lnTo>
                    <a:pt x="496" y="132"/>
                  </a:lnTo>
                  <a:lnTo>
                    <a:pt x="496" y="142"/>
                  </a:lnTo>
                  <a:lnTo>
                    <a:pt x="486" y="152"/>
                  </a:lnTo>
                  <a:lnTo>
                    <a:pt x="486" y="161"/>
                  </a:lnTo>
                  <a:lnTo>
                    <a:pt x="477" y="161"/>
                  </a:lnTo>
                  <a:lnTo>
                    <a:pt x="467" y="161"/>
                  </a:lnTo>
                  <a:lnTo>
                    <a:pt x="467" y="171"/>
                  </a:lnTo>
                  <a:lnTo>
                    <a:pt x="467" y="180"/>
                  </a:lnTo>
                  <a:lnTo>
                    <a:pt x="467" y="190"/>
                  </a:lnTo>
                  <a:lnTo>
                    <a:pt x="467" y="200"/>
                  </a:lnTo>
                  <a:lnTo>
                    <a:pt x="458" y="209"/>
                  </a:lnTo>
                  <a:lnTo>
                    <a:pt x="458" y="229"/>
                  </a:lnTo>
                  <a:lnTo>
                    <a:pt x="458" y="238"/>
                  </a:lnTo>
                  <a:lnTo>
                    <a:pt x="458" y="248"/>
                  </a:lnTo>
                  <a:lnTo>
                    <a:pt x="458" y="257"/>
                  </a:lnTo>
                  <a:lnTo>
                    <a:pt x="467" y="267"/>
                  </a:lnTo>
                  <a:lnTo>
                    <a:pt x="467" y="277"/>
                  </a:lnTo>
                  <a:lnTo>
                    <a:pt x="467" y="286"/>
                  </a:lnTo>
                  <a:lnTo>
                    <a:pt x="477" y="286"/>
                  </a:lnTo>
                  <a:lnTo>
                    <a:pt x="477" y="296"/>
                  </a:lnTo>
                  <a:lnTo>
                    <a:pt x="477" y="305"/>
                  </a:lnTo>
                  <a:lnTo>
                    <a:pt x="477" y="315"/>
                  </a:lnTo>
                  <a:lnTo>
                    <a:pt x="477" y="334"/>
                  </a:lnTo>
                  <a:lnTo>
                    <a:pt x="486" y="334"/>
                  </a:lnTo>
                  <a:lnTo>
                    <a:pt x="486" y="344"/>
                  </a:lnTo>
                  <a:lnTo>
                    <a:pt x="496" y="344"/>
                  </a:lnTo>
                  <a:lnTo>
                    <a:pt x="505" y="353"/>
                  </a:lnTo>
                  <a:lnTo>
                    <a:pt x="515" y="363"/>
                  </a:lnTo>
                  <a:lnTo>
                    <a:pt x="525" y="373"/>
                  </a:lnTo>
                  <a:lnTo>
                    <a:pt x="534" y="382"/>
                  </a:lnTo>
                  <a:lnTo>
                    <a:pt x="545" y="382"/>
                  </a:lnTo>
                  <a:lnTo>
                    <a:pt x="555" y="382"/>
                  </a:lnTo>
                  <a:lnTo>
                    <a:pt x="565" y="488"/>
                  </a:lnTo>
                  <a:lnTo>
                    <a:pt x="467" y="498"/>
                  </a:lnTo>
                  <a:lnTo>
                    <a:pt x="458" y="507"/>
                  </a:lnTo>
                  <a:lnTo>
                    <a:pt x="448" y="517"/>
                  </a:lnTo>
                  <a:lnTo>
                    <a:pt x="437" y="526"/>
                  </a:lnTo>
                  <a:lnTo>
                    <a:pt x="437" y="536"/>
                  </a:lnTo>
                  <a:lnTo>
                    <a:pt x="437" y="546"/>
                  </a:lnTo>
                  <a:lnTo>
                    <a:pt x="427" y="555"/>
                  </a:lnTo>
                  <a:lnTo>
                    <a:pt x="427" y="565"/>
                  </a:lnTo>
                  <a:lnTo>
                    <a:pt x="418" y="565"/>
                  </a:lnTo>
                  <a:lnTo>
                    <a:pt x="408" y="574"/>
                  </a:lnTo>
                  <a:lnTo>
                    <a:pt x="408" y="584"/>
                  </a:lnTo>
                  <a:lnTo>
                    <a:pt x="408" y="594"/>
                  </a:lnTo>
                  <a:lnTo>
                    <a:pt x="399" y="603"/>
                  </a:lnTo>
                  <a:lnTo>
                    <a:pt x="389" y="613"/>
                  </a:lnTo>
                  <a:lnTo>
                    <a:pt x="379" y="613"/>
                  </a:lnTo>
                  <a:lnTo>
                    <a:pt x="370" y="613"/>
                  </a:lnTo>
                  <a:lnTo>
                    <a:pt x="370" y="603"/>
                  </a:lnTo>
                  <a:lnTo>
                    <a:pt x="360" y="594"/>
                  </a:lnTo>
                  <a:lnTo>
                    <a:pt x="351" y="584"/>
                  </a:lnTo>
                  <a:lnTo>
                    <a:pt x="341" y="584"/>
                  </a:lnTo>
                  <a:lnTo>
                    <a:pt x="341" y="574"/>
                  </a:lnTo>
                  <a:lnTo>
                    <a:pt x="330" y="574"/>
                  </a:lnTo>
                  <a:lnTo>
                    <a:pt x="320" y="584"/>
                  </a:lnTo>
                  <a:lnTo>
                    <a:pt x="311" y="594"/>
                  </a:lnTo>
                  <a:lnTo>
                    <a:pt x="301" y="594"/>
                  </a:lnTo>
                  <a:lnTo>
                    <a:pt x="301" y="603"/>
                  </a:lnTo>
                  <a:lnTo>
                    <a:pt x="292" y="603"/>
                  </a:lnTo>
                  <a:lnTo>
                    <a:pt x="292" y="613"/>
                  </a:lnTo>
                  <a:lnTo>
                    <a:pt x="292" y="622"/>
                  </a:lnTo>
                  <a:lnTo>
                    <a:pt x="292" y="632"/>
                  </a:lnTo>
                  <a:lnTo>
                    <a:pt x="292" y="642"/>
                  </a:lnTo>
                  <a:lnTo>
                    <a:pt x="282" y="661"/>
                  </a:lnTo>
                  <a:lnTo>
                    <a:pt x="292" y="671"/>
                  </a:lnTo>
                  <a:lnTo>
                    <a:pt x="282" y="671"/>
                  </a:lnTo>
                  <a:lnTo>
                    <a:pt x="272" y="671"/>
                  </a:lnTo>
                  <a:lnTo>
                    <a:pt x="263" y="671"/>
                  </a:lnTo>
                  <a:lnTo>
                    <a:pt x="263" y="661"/>
                  </a:lnTo>
                  <a:lnTo>
                    <a:pt x="253" y="651"/>
                  </a:lnTo>
                  <a:lnTo>
                    <a:pt x="244" y="642"/>
                  </a:lnTo>
                  <a:lnTo>
                    <a:pt x="233" y="642"/>
                  </a:lnTo>
                  <a:lnTo>
                    <a:pt x="233" y="632"/>
                  </a:lnTo>
                  <a:lnTo>
                    <a:pt x="223" y="622"/>
                  </a:lnTo>
                  <a:lnTo>
                    <a:pt x="213" y="613"/>
                  </a:lnTo>
                  <a:lnTo>
                    <a:pt x="204" y="613"/>
                  </a:lnTo>
                  <a:lnTo>
                    <a:pt x="204" y="603"/>
                  </a:lnTo>
                  <a:lnTo>
                    <a:pt x="213" y="594"/>
                  </a:lnTo>
                  <a:lnTo>
                    <a:pt x="213" y="584"/>
                  </a:lnTo>
                  <a:lnTo>
                    <a:pt x="213" y="574"/>
                  </a:lnTo>
                  <a:lnTo>
                    <a:pt x="213" y="565"/>
                  </a:lnTo>
                  <a:lnTo>
                    <a:pt x="204" y="565"/>
                  </a:lnTo>
                  <a:lnTo>
                    <a:pt x="204" y="555"/>
                  </a:lnTo>
                  <a:lnTo>
                    <a:pt x="204" y="546"/>
                  </a:lnTo>
                  <a:lnTo>
                    <a:pt x="204" y="536"/>
                  </a:lnTo>
                  <a:lnTo>
                    <a:pt x="204" y="526"/>
                  </a:lnTo>
                  <a:lnTo>
                    <a:pt x="204" y="517"/>
                  </a:lnTo>
                  <a:lnTo>
                    <a:pt x="204" y="507"/>
                  </a:lnTo>
                  <a:lnTo>
                    <a:pt x="204" y="498"/>
                  </a:lnTo>
                  <a:lnTo>
                    <a:pt x="194" y="488"/>
                  </a:lnTo>
                  <a:lnTo>
                    <a:pt x="194" y="469"/>
                  </a:lnTo>
                  <a:lnTo>
                    <a:pt x="194" y="459"/>
                  </a:lnTo>
                  <a:lnTo>
                    <a:pt x="204" y="450"/>
                  </a:lnTo>
                  <a:lnTo>
                    <a:pt x="204" y="440"/>
                  </a:lnTo>
                  <a:lnTo>
                    <a:pt x="194" y="430"/>
                  </a:lnTo>
                  <a:lnTo>
                    <a:pt x="185" y="421"/>
                  </a:lnTo>
                  <a:lnTo>
                    <a:pt x="185" y="411"/>
                  </a:lnTo>
                  <a:lnTo>
                    <a:pt x="185" y="401"/>
                  </a:lnTo>
                  <a:lnTo>
                    <a:pt x="175" y="392"/>
                  </a:lnTo>
                  <a:lnTo>
                    <a:pt x="165" y="382"/>
                  </a:lnTo>
                  <a:lnTo>
                    <a:pt x="165" y="373"/>
                  </a:lnTo>
                  <a:lnTo>
                    <a:pt x="156" y="353"/>
                  </a:lnTo>
                  <a:lnTo>
                    <a:pt x="156" y="344"/>
                  </a:lnTo>
                  <a:lnTo>
                    <a:pt x="146" y="334"/>
                  </a:lnTo>
                  <a:lnTo>
                    <a:pt x="146" y="325"/>
                  </a:lnTo>
                  <a:lnTo>
                    <a:pt x="135" y="315"/>
                  </a:lnTo>
                  <a:lnTo>
                    <a:pt x="126" y="325"/>
                  </a:lnTo>
                  <a:lnTo>
                    <a:pt x="116" y="325"/>
                  </a:lnTo>
                  <a:lnTo>
                    <a:pt x="116" y="315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64440" bIns="644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9267840" y="7380000"/>
              <a:ext cx="917640" cy="565200"/>
            </a:xfrm>
            <a:custGeom>
              <a:avLst/>
              <a:gdLst/>
              <a:ahLst/>
              <a:rect l="l" t="t" r="r" b="b"/>
              <a:pathLst>
                <a:path w="518" h="337">
                  <a:moveTo>
                    <a:pt x="389" y="336"/>
                  </a:moveTo>
                  <a:lnTo>
                    <a:pt x="389" y="326"/>
                  </a:lnTo>
                  <a:lnTo>
                    <a:pt x="389" y="316"/>
                  </a:lnTo>
                  <a:lnTo>
                    <a:pt x="379" y="316"/>
                  </a:lnTo>
                  <a:lnTo>
                    <a:pt x="370" y="316"/>
                  </a:lnTo>
                  <a:lnTo>
                    <a:pt x="360" y="326"/>
                  </a:lnTo>
                  <a:lnTo>
                    <a:pt x="360" y="336"/>
                  </a:lnTo>
                  <a:lnTo>
                    <a:pt x="351" y="336"/>
                  </a:lnTo>
                  <a:lnTo>
                    <a:pt x="351" y="326"/>
                  </a:lnTo>
                  <a:lnTo>
                    <a:pt x="360" y="316"/>
                  </a:lnTo>
                  <a:lnTo>
                    <a:pt x="360" y="307"/>
                  </a:lnTo>
                  <a:lnTo>
                    <a:pt x="370" y="297"/>
                  </a:lnTo>
                  <a:lnTo>
                    <a:pt x="379" y="288"/>
                  </a:lnTo>
                  <a:lnTo>
                    <a:pt x="379" y="278"/>
                  </a:lnTo>
                  <a:lnTo>
                    <a:pt x="389" y="268"/>
                  </a:lnTo>
                  <a:lnTo>
                    <a:pt x="398" y="268"/>
                  </a:lnTo>
                  <a:lnTo>
                    <a:pt x="398" y="259"/>
                  </a:lnTo>
                  <a:lnTo>
                    <a:pt x="389" y="249"/>
                  </a:lnTo>
                  <a:lnTo>
                    <a:pt x="379" y="249"/>
                  </a:lnTo>
                  <a:lnTo>
                    <a:pt x="370" y="249"/>
                  </a:lnTo>
                  <a:lnTo>
                    <a:pt x="360" y="249"/>
                  </a:lnTo>
                  <a:lnTo>
                    <a:pt x="351" y="249"/>
                  </a:lnTo>
                  <a:lnTo>
                    <a:pt x="341" y="240"/>
                  </a:lnTo>
                  <a:lnTo>
                    <a:pt x="322" y="240"/>
                  </a:lnTo>
                  <a:lnTo>
                    <a:pt x="312" y="230"/>
                  </a:lnTo>
                  <a:lnTo>
                    <a:pt x="301" y="230"/>
                  </a:lnTo>
                  <a:lnTo>
                    <a:pt x="301" y="220"/>
                  </a:lnTo>
                  <a:lnTo>
                    <a:pt x="292" y="211"/>
                  </a:lnTo>
                  <a:lnTo>
                    <a:pt x="282" y="211"/>
                  </a:lnTo>
                  <a:lnTo>
                    <a:pt x="272" y="201"/>
                  </a:lnTo>
                  <a:lnTo>
                    <a:pt x="272" y="192"/>
                  </a:lnTo>
                  <a:lnTo>
                    <a:pt x="263" y="182"/>
                  </a:lnTo>
                  <a:lnTo>
                    <a:pt x="253" y="172"/>
                  </a:lnTo>
                  <a:lnTo>
                    <a:pt x="244" y="172"/>
                  </a:lnTo>
                  <a:lnTo>
                    <a:pt x="244" y="163"/>
                  </a:lnTo>
                  <a:lnTo>
                    <a:pt x="234" y="163"/>
                  </a:lnTo>
                  <a:lnTo>
                    <a:pt x="224" y="163"/>
                  </a:lnTo>
                  <a:lnTo>
                    <a:pt x="224" y="153"/>
                  </a:lnTo>
                  <a:lnTo>
                    <a:pt x="215" y="153"/>
                  </a:lnTo>
                  <a:lnTo>
                    <a:pt x="205" y="153"/>
                  </a:lnTo>
                  <a:lnTo>
                    <a:pt x="194" y="153"/>
                  </a:lnTo>
                  <a:lnTo>
                    <a:pt x="185" y="153"/>
                  </a:lnTo>
                  <a:lnTo>
                    <a:pt x="185" y="144"/>
                  </a:lnTo>
                  <a:lnTo>
                    <a:pt x="175" y="134"/>
                  </a:lnTo>
                  <a:lnTo>
                    <a:pt x="165" y="134"/>
                  </a:lnTo>
                  <a:lnTo>
                    <a:pt x="156" y="134"/>
                  </a:lnTo>
                  <a:lnTo>
                    <a:pt x="146" y="134"/>
                  </a:lnTo>
                  <a:lnTo>
                    <a:pt x="137" y="134"/>
                  </a:lnTo>
                  <a:lnTo>
                    <a:pt x="137" y="124"/>
                  </a:lnTo>
                  <a:lnTo>
                    <a:pt x="127" y="124"/>
                  </a:lnTo>
                  <a:lnTo>
                    <a:pt x="118" y="124"/>
                  </a:lnTo>
                  <a:lnTo>
                    <a:pt x="108" y="124"/>
                  </a:lnTo>
                  <a:lnTo>
                    <a:pt x="97" y="124"/>
                  </a:lnTo>
                  <a:lnTo>
                    <a:pt x="87" y="124"/>
                  </a:lnTo>
                  <a:lnTo>
                    <a:pt x="78" y="115"/>
                  </a:lnTo>
                  <a:lnTo>
                    <a:pt x="68" y="115"/>
                  </a:lnTo>
                  <a:lnTo>
                    <a:pt x="59" y="124"/>
                  </a:lnTo>
                  <a:lnTo>
                    <a:pt x="49" y="115"/>
                  </a:lnTo>
                  <a:lnTo>
                    <a:pt x="39" y="115"/>
                  </a:lnTo>
                  <a:lnTo>
                    <a:pt x="30" y="124"/>
                  </a:lnTo>
                  <a:lnTo>
                    <a:pt x="20" y="124"/>
                  </a:lnTo>
                  <a:lnTo>
                    <a:pt x="11" y="115"/>
                  </a:lnTo>
                  <a:lnTo>
                    <a:pt x="0" y="115"/>
                  </a:lnTo>
                  <a:lnTo>
                    <a:pt x="11" y="105"/>
                  </a:lnTo>
                  <a:lnTo>
                    <a:pt x="11" y="96"/>
                  </a:lnTo>
                  <a:lnTo>
                    <a:pt x="11" y="86"/>
                  </a:lnTo>
                  <a:lnTo>
                    <a:pt x="11" y="76"/>
                  </a:lnTo>
                  <a:lnTo>
                    <a:pt x="11" y="67"/>
                  </a:lnTo>
                  <a:lnTo>
                    <a:pt x="11" y="57"/>
                  </a:lnTo>
                  <a:lnTo>
                    <a:pt x="11" y="48"/>
                  </a:lnTo>
                  <a:lnTo>
                    <a:pt x="20" y="38"/>
                  </a:lnTo>
                  <a:lnTo>
                    <a:pt x="20" y="28"/>
                  </a:lnTo>
                  <a:lnTo>
                    <a:pt x="39" y="28"/>
                  </a:lnTo>
                  <a:lnTo>
                    <a:pt x="49" y="28"/>
                  </a:lnTo>
                  <a:lnTo>
                    <a:pt x="59" y="38"/>
                  </a:lnTo>
                  <a:lnTo>
                    <a:pt x="78" y="38"/>
                  </a:lnTo>
                  <a:lnTo>
                    <a:pt x="87" y="38"/>
                  </a:lnTo>
                  <a:lnTo>
                    <a:pt x="97" y="38"/>
                  </a:lnTo>
                  <a:lnTo>
                    <a:pt x="118" y="48"/>
                  </a:lnTo>
                  <a:lnTo>
                    <a:pt x="127" y="48"/>
                  </a:lnTo>
                  <a:lnTo>
                    <a:pt x="146" y="57"/>
                  </a:lnTo>
                  <a:lnTo>
                    <a:pt x="165" y="57"/>
                  </a:lnTo>
                  <a:lnTo>
                    <a:pt x="185" y="67"/>
                  </a:lnTo>
                  <a:lnTo>
                    <a:pt x="194" y="67"/>
                  </a:lnTo>
                  <a:lnTo>
                    <a:pt x="215" y="57"/>
                  </a:lnTo>
                  <a:lnTo>
                    <a:pt x="224" y="67"/>
                  </a:lnTo>
                  <a:lnTo>
                    <a:pt x="234" y="67"/>
                  </a:lnTo>
                  <a:lnTo>
                    <a:pt x="234" y="76"/>
                  </a:lnTo>
                  <a:lnTo>
                    <a:pt x="244" y="67"/>
                  </a:lnTo>
                  <a:lnTo>
                    <a:pt x="253" y="67"/>
                  </a:lnTo>
                  <a:lnTo>
                    <a:pt x="253" y="38"/>
                  </a:lnTo>
                  <a:lnTo>
                    <a:pt x="263" y="28"/>
                  </a:lnTo>
                  <a:lnTo>
                    <a:pt x="272" y="28"/>
                  </a:lnTo>
                  <a:lnTo>
                    <a:pt x="282" y="28"/>
                  </a:lnTo>
                  <a:lnTo>
                    <a:pt x="301" y="28"/>
                  </a:lnTo>
                  <a:lnTo>
                    <a:pt x="301" y="19"/>
                  </a:lnTo>
                  <a:lnTo>
                    <a:pt x="312" y="9"/>
                  </a:lnTo>
                  <a:lnTo>
                    <a:pt x="322" y="9"/>
                  </a:lnTo>
                  <a:lnTo>
                    <a:pt x="331" y="9"/>
                  </a:lnTo>
                  <a:lnTo>
                    <a:pt x="341" y="9"/>
                  </a:lnTo>
                  <a:lnTo>
                    <a:pt x="351" y="9"/>
                  </a:lnTo>
                  <a:lnTo>
                    <a:pt x="360" y="9"/>
                  </a:lnTo>
                  <a:lnTo>
                    <a:pt x="370" y="9"/>
                  </a:lnTo>
                  <a:lnTo>
                    <a:pt x="389" y="9"/>
                  </a:lnTo>
                  <a:lnTo>
                    <a:pt x="389" y="19"/>
                  </a:lnTo>
                  <a:lnTo>
                    <a:pt x="398" y="28"/>
                  </a:lnTo>
                  <a:lnTo>
                    <a:pt x="419" y="28"/>
                  </a:lnTo>
                  <a:lnTo>
                    <a:pt x="429" y="28"/>
                  </a:lnTo>
                  <a:lnTo>
                    <a:pt x="429" y="19"/>
                  </a:lnTo>
                  <a:lnTo>
                    <a:pt x="438" y="19"/>
                  </a:lnTo>
                  <a:lnTo>
                    <a:pt x="438" y="9"/>
                  </a:lnTo>
                  <a:lnTo>
                    <a:pt x="457" y="0"/>
                  </a:lnTo>
                  <a:lnTo>
                    <a:pt x="467" y="0"/>
                  </a:lnTo>
                  <a:lnTo>
                    <a:pt x="486" y="0"/>
                  </a:lnTo>
                  <a:lnTo>
                    <a:pt x="507" y="0"/>
                  </a:lnTo>
                  <a:lnTo>
                    <a:pt x="507" y="9"/>
                  </a:lnTo>
                  <a:lnTo>
                    <a:pt x="507" y="19"/>
                  </a:lnTo>
                  <a:lnTo>
                    <a:pt x="496" y="28"/>
                  </a:lnTo>
                  <a:lnTo>
                    <a:pt x="486" y="28"/>
                  </a:lnTo>
                  <a:lnTo>
                    <a:pt x="486" y="19"/>
                  </a:lnTo>
                  <a:lnTo>
                    <a:pt x="486" y="28"/>
                  </a:lnTo>
                  <a:lnTo>
                    <a:pt x="486" y="38"/>
                  </a:lnTo>
                  <a:lnTo>
                    <a:pt x="496" y="38"/>
                  </a:lnTo>
                  <a:lnTo>
                    <a:pt x="496" y="48"/>
                  </a:lnTo>
                  <a:lnTo>
                    <a:pt x="496" y="57"/>
                  </a:lnTo>
                  <a:lnTo>
                    <a:pt x="496" y="76"/>
                  </a:lnTo>
                  <a:lnTo>
                    <a:pt x="496" y="86"/>
                  </a:lnTo>
                  <a:lnTo>
                    <a:pt x="496" y="96"/>
                  </a:lnTo>
                  <a:lnTo>
                    <a:pt x="496" y="105"/>
                  </a:lnTo>
                  <a:lnTo>
                    <a:pt x="507" y="105"/>
                  </a:lnTo>
                  <a:lnTo>
                    <a:pt x="507" y="115"/>
                  </a:lnTo>
                  <a:lnTo>
                    <a:pt x="517" y="115"/>
                  </a:lnTo>
                  <a:lnTo>
                    <a:pt x="517" y="124"/>
                  </a:lnTo>
                  <a:lnTo>
                    <a:pt x="507" y="124"/>
                  </a:lnTo>
                  <a:lnTo>
                    <a:pt x="507" y="134"/>
                  </a:lnTo>
                  <a:lnTo>
                    <a:pt x="507" y="144"/>
                  </a:lnTo>
                  <a:lnTo>
                    <a:pt x="507" y="153"/>
                  </a:lnTo>
                  <a:lnTo>
                    <a:pt x="507" y="163"/>
                  </a:lnTo>
                  <a:lnTo>
                    <a:pt x="507" y="172"/>
                  </a:lnTo>
                  <a:lnTo>
                    <a:pt x="507" y="182"/>
                  </a:lnTo>
                  <a:lnTo>
                    <a:pt x="507" y="192"/>
                  </a:lnTo>
                  <a:lnTo>
                    <a:pt x="507" y="201"/>
                  </a:lnTo>
                  <a:lnTo>
                    <a:pt x="507" y="211"/>
                  </a:lnTo>
                  <a:lnTo>
                    <a:pt x="507" y="220"/>
                  </a:lnTo>
                  <a:lnTo>
                    <a:pt x="496" y="220"/>
                  </a:lnTo>
                  <a:lnTo>
                    <a:pt x="496" y="230"/>
                  </a:lnTo>
                  <a:lnTo>
                    <a:pt x="496" y="240"/>
                  </a:lnTo>
                  <a:lnTo>
                    <a:pt x="496" y="249"/>
                  </a:lnTo>
                  <a:lnTo>
                    <a:pt x="486" y="259"/>
                  </a:lnTo>
                  <a:lnTo>
                    <a:pt x="477" y="268"/>
                  </a:lnTo>
                  <a:lnTo>
                    <a:pt x="467" y="268"/>
                  </a:lnTo>
                  <a:lnTo>
                    <a:pt x="457" y="278"/>
                  </a:lnTo>
                  <a:lnTo>
                    <a:pt x="448" y="278"/>
                  </a:lnTo>
                  <a:lnTo>
                    <a:pt x="438" y="288"/>
                  </a:lnTo>
                  <a:lnTo>
                    <a:pt x="429" y="297"/>
                  </a:lnTo>
                  <a:lnTo>
                    <a:pt x="419" y="307"/>
                  </a:lnTo>
                  <a:lnTo>
                    <a:pt x="410" y="316"/>
                  </a:lnTo>
                  <a:lnTo>
                    <a:pt x="398" y="326"/>
                  </a:lnTo>
                  <a:lnTo>
                    <a:pt x="389" y="336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64440" bIns="644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10171080" y="7618320"/>
              <a:ext cx="42840" cy="66600"/>
            </a:xfrm>
            <a:custGeom>
              <a:avLst/>
              <a:gdLst/>
              <a:ahLst/>
              <a:rect l="l" t="t" r="r" b="b"/>
              <a:pathLst>
                <a:path w="27" h="39">
                  <a:moveTo>
                    <a:pt x="26" y="0"/>
                  </a:moveTo>
                  <a:lnTo>
                    <a:pt x="26" y="9"/>
                  </a:lnTo>
                  <a:lnTo>
                    <a:pt x="26" y="19"/>
                  </a:lnTo>
                  <a:lnTo>
                    <a:pt x="13" y="28"/>
                  </a:lnTo>
                  <a:lnTo>
                    <a:pt x="13" y="38"/>
                  </a:lnTo>
                  <a:lnTo>
                    <a:pt x="0" y="38"/>
                  </a:lnTo>
                  <a:lnTo>
                    <a:pt x="0" y="28"/>
                  </a:lnTo>
                  <a:lnTo>
                    <a:pt x="0" y="19"/>
                  </a:lnTo>
                  <a:lnTo>
                    <a:pt x="0" y="9"/>
                  </a:lnTo>
                  <a:lnTo>
                    <a:pt x="13" y="9"/>
                  </a:lnTo>
                  <a:lnTo>
                    <a:pt x="13" y="0"/>
                  </a:lnTo>
                  <a:lnTo>
                    <a:pt x="26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2160" bIns="216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10150560" y="7427880"/>
              <a:ext cx="47520" cy="39600"/>
            </a:xfrm>
            <a:custGeom>
              <a:avLst/>
              <a:gdLst/>
              <a:ahLst/>
              <a:rect l="l" t="t" r="r" b="b"/>
              <a:pathLst>
                <a:path w="27" h="26">
                  <a:moveTo>
                    <a:pt x="26" y="0"/>
                  </a:moveTo>
                  <a:lnTo>
                    <a:pt x="14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25"/>
                  </a:lnTo>
                  <a:lnTo>
                    <a:pt x="14" y="25"/>
                  </a:lnTo>
                  <a:lnTo>
                    <a:pt x="14" y="12"/>
                  </a:lnTo>
                  <a:lnTo>
                    <a:pt x="26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-24840" bIns="-248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9406080" y="6357960"/>
              <a:ext cx="1506240" cy="906480"/>
            </a:xfrm>
            <a:custGeom>
              <a:avLst/>
              <a:gdLst/>
              <a:ahLst/>
              <a:rect l="l" t="t" r="r" b="b"/>
              <a:pathLst>
                <a:path w="849" h="538">
                  <a:moveTo>
                    <a:pt x="0" y="269"/>
                  </a:moveTo>
                  <a:lnTo>
                    <a:pt x="9" y="269"/>
                  </a:lnTo>
                  <a:lnTo>
                    <a:pt x="9" y="278"/>
                  </a:lnTo>
                  <a:lnTo>
                    <a:pt x="19" y="278"/>
                  </a:lnTo>
                  <a:lnTo>
                    <a:pt x="30" y="278"/>
                  </a:lnTo>
                  <a:lnTo>
                    <a:pt x="39" y="278"/>
                  </a:lnTo>
                  <a:lnTo>
                    <a:pt x="49" y="278"/>
                  </a:lnTo>
                  <a:lnTo>
                    <a:pt x="59" y="278"/>
                  </a:lnTo>
                  <a:lnTo>
                    <a:pt x="68" y="278"/>
                  </a:lnTo>
                  <a:lnTo>
                    <a:pt x="78" y="278"/>
                  </a:lnTo>
                  <a:lnTo>
                    <a:pt x="87" y="278"/>
                  </a:lnTo>
                  <a:lnTo>
                    <a:pt x="87" y="269"/>
                  </a:lnTo>
                  <a:lnTo>
                    <a:pt x="97" y="269"/>
                  </a:lnTo>
                  <a:lnTo>
                    <a:pt x="97" y="278"/>
                  </a:lnTo>
                  <a:lnTo>
                    <a:pt x="116" y="278"/>
                  </a:lnTo>
                  <a:lnTo>
                    <a:pt x="127" y="278"/>
                  </a:lnTo>
                  <a:lnTo>
                    <a:pt x="137" y="288"/>
                  </a:lnTo>
                  <a:lnTo>
                    <a:pt x="146" y="288"/>
                  </a:lnTo>
                  <a:lnTo>
                    <a:pt x="156" y="288"/>
                  </a:lnTo>
                  <a:lnTo>
                    <a:pt x="166" y="288"/>
                  </a:lnTo>
                  <a:lnTo>
                    <a:pt x="175" y="288"/>
                  </a:lnTo>
                  <a:lnTo>
                    <a:pt x="175" y="298"/>
                  </a:lnTo>
                  <a:lnTo>
                    <a:pt x="185" y="298"/>
                  </a:lnTo>
                  <a:lnTo>
                    <a:pt x="194" y="298"/>
                  </a:lnTo>
                  <a:lnTo>
                    <a:pt x="204" y="298"/>
                  </a:lnTo>
                  <a:lnTo>
                    <a:pt x="213" y="307"/>
                  </a:lnTo>
                  <a:lnTo>
                    <a:pt x="223" y="307"/>
                  </a:lnTo>
                  <a:lnTo>
                    <a:pt x="234" y="307"/>
                  </a:lnTo>
                  <a:lnTo>
                    <a:pt x="244" y="307"/>
                  </a:lnTo>
                  <a:lnTo>
                    <a:pt x="253" y="307"/>
                  </a:lnTo>
                  <a:lnTo>
                    <a:pt x="263" y="307"/>
                  </a:lnTo>
                  <a:lnTo>
                    <a:pt x="273" y="307"/>
                  </a:lnTo>
                  <a:lnTo>
                    <a:pt x="282" y="307"/>
                  </a:lnTo>
                  <a:lnTo>
                    <a:pt x="292" y="307"/>
                  </a:lnTo>
                  <a:lnTo>
                    <a:pt x="301" y="307"/>
                  </a:lnTo>
                  <a:lnTo>
                    <a:pt x="301" y="317"/>
                  </a:lnTo>
                  <a:lnTo>
                    <a:pt x="311" y="317"/>
                  </a:lnTo>
                  <a:lnTo>
                    <a:pt x="311" y="327"/>
                  </a:lnTo>
                  <a:lnTo>
                    <a:pt x="320" y="327"/>
                  </a:lnTo>
                  <a:lnTo>
                    <a:pt x="320" y="336"/>
                  </a:lnTo>
                  <a:lnTo>
                    <a:pt x="320" y="346"/>
                  </a:lnTo>
                  <a:lnTo>
                    <a:pt x="332" y="346"/>
                  </a:lnTo>
                  <a:lnTo>
                    <a:pt x="332" y="355"/>
                  </a:lnTo>
                  <a:lnTo>
                    <a:pt x="332" y="365"/>
                  </a:lnTo>
                  <a:lnTo>
                    <a:pt x="332" y="375"/>
                  </a:lnTo>
                  <a:lnTo>
                    <a:pt x="332" y="384"/>
                  </a:lnTo>
                  <a:lnTo>
                    <a:pt x="332" y="394"/>
                  </a:lnTo>
                  <a:lnTo>
                    <a:pt x="332" y="403"/>
                  </a:lnTo>
                  <a:lnTo>
                    <a:pt x="341" y="413"/>
                  </a:lnTo>
                  <a:lnTo>
                    <a:pt x="351" y="423"/>
                  </a:lnTo>
                  <a:lnTo>
                    <a:pt x="351" y="432"/>
                  </a:lnTo>
                  <a:lnTo>
                    <a:pt x="360" y="432"/>
                  </a:lnTo>
                  <a:lnTo>
                    <a:pt x="360" y="442"/>
                  </a:lnTo>
                  <a:lnTo>
                    <a:pt x="360" y="452"/>
                  </a:lnTo>
                  <a:lnTo>
                    <a:pt x="360" y="461"/>
                  </a:lnTo>
                  <a:lnTo>
                    <a:pt x="360" y="471"/>
                  </a:lnTo>
                  <a:lnTo>
                    <a:pt x="360" y="480"/>
                  </a:lnTo>
                  <a:lnTo>
                    <a:pt x="370" y="480"/>
                  </a:lnTo>
                  <a:lnTo>
                    <a:pt x="380" y="480"/>
                  </a:lnTo>
                  <a:lnTo>
                    <a:pt x="389" y="480"/>
                  </a:lnTo>
                  <a:lnTo>
                    <a:pt x="399" y="480"/>
                  </a:lnTo>
                  <a:lnTo>
                    <a:pt x="408" y="480"/>
                  </a:lnTo>
                  <a:lnTo>
                    <a:pt x="418" y="480"/>
                  </a:lnTo>
                  <a:lnTo>
                    <a:pt x="429" y="480"/>
                  </a:lnTo>
                  <a:lnTo>
                    <a:pt x="429" y="490"/>
                  </a:lnTo>
                  <a:lnTo>
                    <a:pt x="429" y="500"/>
                  </a:lnTo>
                  <a:lnTo>
                    <a:pt x="429" y="509"/>
                  </a:lnTo>
                  <a:lnTo>
                    <a:pt x="429" y="519"/>
                  </a:lnTo>
                  <a:lnTo>
                    <a:pt x="418" y="519"/>
                  </a:lnTo>
                  <a:lnTo>
                    <a:pt x="429" y="519"/>
                  </a:lnTo>
                  <a:lnTo>
                    <a:pt x="439" y="519"/>
                  </a:lnTo>
                  <a:lnTo>
                    <a:pt x="448" y="519"/>
                  </a:lnTo>
                  <a:lnTo>
                    <a:pt x="458" y="519"/>
                  </a:lnTo>
                  <a:lnTo>
                    <a:pt x="467" y="528"/>
                  </a:lnTo>
                  <a:lnTo>
                    <a:pt x="467" y="537"/>
                  </a:lnTo>
                  <a:lnTo>
                    <a:pt x="477" y="537"/>
                  </a:lnTo>
                  <a:lnTo>
                    <a:pt x="487" y="537"/>
                  </a:lnTo>
                  <a:lnTo>
                    <a:pt x="487" y="528"/>
                  </a:lnTo>
                  <a:lnTo>
                    <a:pt x="496" y="519"/>
                  </a:lnTo>
                  <a:lnTo>
                    <a:pt x="496" y="509"/>
                  </a:lnTo>
                  <a:lnTo>
                    <a:pt x="506" y="509"/>
                  </a:lnTo>
                  <a:lnTo>
                    <a:pt x="506" y="500"/>
                  </a:lnTo>
                  <a:lnTo>
                    <a:pt x="515" y="500"/>
                  </a:lnTo>
                  <a:lnTo>
                    <a:pt x="525" y="490"/>
                  </a:lnTo>
                  <a:lnTo>
                    <a:pt x="536" y="480"/>
                  </a:lnTo>
                  <a:lnTo>
                    <a:pt x="546" y="480"/>
                  </a:lnTo>
                  <a:lnTo>
                    <a:pt x="565" y="471"/>
                  </a:lnTo>
                  <a:lnTo>
                    <a:pt x="565" y="461"/>
                  </a:lnTo>
                  <a:lnTo>
                    <a:pt x="574" y="461"/>
                  </a:lnTo>
                  <a:lnTo>
                    <a:pt x="574" y="452"/>
                  </a:lnTo>
                  <a:lnTo>
                    <a:pt x="584" y="452"/>
                  </a:lnTo>
                  <a:lnTo>
                    <a:pt x="584" y="442"/>
                  </a:lnTo>
                  <a:lnTo>
                    <a:pt x="594" y="432"/>
                  </a:lnTo>
                  <a:lnTo>
                    <a:pt x="603" y="432"/>
                  </a:lnTo>
                  <a:lnTo>
                    <a:pt x="613" y="423"/>
                  </a:lnTo>
                  <a:lnTo>
                    <a:pt x="622" y="423"/>
                  </a:lnTo>
                  <a:lnTo>
                    <a:pt x="634" y="413"/>
                  </a:lnTo>
                  <a:lnTo>
                    <a:pt x="643" y="413"/>
                  </a:lnTo>
                  <a:lnTo>
                    <a:pt x="653" y="413"/>
                  </a:lnTo>
                  <a:lnTo>
                    <a:pt x="662" y="403"/>
                  </a:lnTo>
                  <a:lnTo>
                    <a:pt x="662" y="394"/>
                  </a:lnTo>
                  <a:lnTo>
                    <a:pt x="672" y="394"/>
                  </a:lnTo>
                  <a:lnTo>
                    <a:pt x="681" y="394"/>
                  </a:lnTo>
                  <a:lnTo>
                    <a:pt x="691" y="394"/>
                  </a:lnTo>
                  <a:lnTo>
                    <a:pt x="701" y="394"/>
                  </a:lnTo>
                  <a:lnTo>
                    <a:pt x="710" y="394"/>
                  </a:lnTo>
                  <a:lnTo>
                    <a:pt x="720" y="394"/>
                  </a:lnTo>
                  <a:lnTo>
                    <a:pt x="731" y="394"/>
                  </a:lnTo>
                  <a:lnTo>
                    <a:pt x="731" y="384"/>
                  </a:lnTo>
                  <a:lnTo>
                    <a:pt x="741" y="375"/>
                  </a:lnTo>
                  <a:lnTo>
                    <a:pt x="750" y="365"/>
                  </a:lnTo>
                  <a:lnTo>
                    <a:pt x="760" y="365"/>
                  </a:lnTo>
                  <a:lnTo>
                    <a:pt x="769" y="365"/>
                  </a:lnTo>
                  <a:lnTo>
                    <a:pt x="769" y="355"/>
                  </a:lnTo>
                  <a:lnTo>
                    <a:pt x="779" y="355"/>
                  </a:lnTo>
                  <a:lnTo>
                    <a:pt x="788" y="355"/>
                  </a:lnTo>
                  <a:lnTo>
                    <a:pt x="798" y="355"/>
                  </a:lnTo>
                  <a:lnTo>
                    <a:pt x="798" y="346"/>
                  </a:lnTo>
                  <a:lnTo>
                    <a:pt x="788" y="346"/>
                  </a:lnTo>
                  <a:lnTo>
                    <a:pt x="788" y="336"/>
                  </a:lnTo>
                  <a:lnTo>
                    <a:pt x="788" y="327"/>
                  </a:lnTo>
                  <a:lnTo>
                    <a:pt x="788" y="317"/>
                  </a:lnTo>
                  <a:lnTo>
                    <a:pt x="798" y="317"/>
                  </a:lnTo>
                  <a:lnTo>
                    <a:pt x="808" y="307"/>
                  </a:lnTo>
                  <a:lnTo>
                    <a:pt x="817" y="307"/>
                  </a:lnTo>
                  <a:lnTo>
                    <a:pt x="827" y="298"/>
                  </a:lnTo>
                  <a:lnTo>
                    <a:pt x="838" y="298"/>
                  </a:lnTo>
                  <a:lnTo>
                    <a:pt x="848" y="288"/>
                  </a:lnTo>
                  <a:lnTo>
                    <a:pt x="848" y="278"/>
                  </a:lnTo>
                  <a:lnTo>
                    <a:pt x="838" y="278"/>
                  </a:lnTo>
                  <a:lnTo>
                    <a:pt x="827" y="278"/>
                  </a:lnTo>
                  <a:lnTo>
                    <a:pt x="817" y="278"/>
                  </a:lnTo>
                  <a:lnTo>
                    <a:pt x="808" y="278"/>
                  </a:lnTo>
                  <a:lnTo>
                    <a:pt x="798" y="269"/>
                  </a:lnTo>
                  <a:lnTo>
                    <a:pt x="798" y="259"/>
                  </a:lnTo>
                  <a:lnTo>
                    <a:pt x="788" y="259"/>
                  </a:lnTo>
                  <a:lnTo>
                    <a:pt x="779" y="269"/>
                  </a:lnTo>
                  <a:lnTo>
                    <a:pt x="769" y="269"/>
                  </a:lnTo>
                  <a:lnTo>
                    <a:pt x="760" y="269"/>
                  </a:lnTo>
                  <a:lnTo>
                    <a:pt x="760" y="278"/>
                  </a:lnTo>
                  <a:lnTo>
                    <a:pt x="750" y="278"/>
                  </a:lnTo>
                  <a:lnTo>
                    <a:pt x="741" y="288"/>
                  </a:lnTo>
                  <a:lnTo>
                    <a:pt x="731" y="278"/>
                  </a:lnTo>
                  <a:lnTo>
                    <a:pt x="720" y="288"/>
                  </a:lnTo>
                  <a:lnTo>
                    <a:pt x="710" y="288"/>
                  </a:lnTo>
                  <a:lnTo>
                    <a:pt x="710" y="278"/>
                  </a:lnTo>
                  <a:lnTo>
                    <a:pt x="701" y="278"/>
                  </a:lnTo>
                  <a:lnTo>
                    <a:pt x="701" y="288"/>
                  </a:lnTo>
                  <a:lnTo>
                    <a:pt x="691" y="288"/>
                  </a:lnTo>
                  <a:lnTo>
                    <a:pt x="701" y="298"/>
                  </a:lnTo>
                  <a:lnTo>
                    <a:pt x="691" y="307"/>
                  </a:lnTo>
                  <a:lnTo>
                    <a:pt x="681" y="307"/>
                  </a:lnTo>
                  <a:lnTo>
                    <a:pt x="672" y="307"/>
                  </a:lnTo>
                  <a:lnTo>
                    <a:pt x="662" y="307"/>
                  </a:lnTo>
                  <a:lnTo>
                    <a:pt x="653" y="307"/>
                  </a:lnTo>
                  <a:lnTo>
                    <a:pt x="643" y="307"/>
                  </a:lnTo>
                  <a:lnTo>
                    <a:pt x="634" y="298"/>
                  </a:lnTo>
                  <a:lnTo>
                    <a:pt x="634" y="288"/>
                  </a:lnTo>
                  <a:lnTo>
                    <a:pt x="634" y="278"/>
                  </a:lnTo>
                  <a:lnTo>
                    <a:pt x="634" y="269"/>
                  </a:lnTo>
                  <a:lnTo>
                    <a:pt x="622" y="269"/>
                  </a:lnTo>
                  <a:lnTo>
                    <a:pt x="613" y="269"/>
                  </a:lnTo>
                  <a:lnTo>
                    <a:pt x="613" y="259"/>
                  </a:lnTo>
                  <a:lnTo>
                    <a:pt x="613" y="250"/>
                  </a:lnTo>
                  <a:lnTo>
                    <a:pt x="613" y="240"/>
                  </a:lnTo>
                  <a:lnTo>
                    <a:pt x="613" y="230"/>
                  </a:lnTo>
                  <a:lnTo>
                    <a:pt x="613" y="221"/>
                  </a:lnTo>
                  <a:lnTo>
                    <a:pt x="613" y="211"/>
                  </a:lnTo>
                  <a:lnTo>
                    <a:pt x="613" y="201"/>
                  </a:lnTo>
                  <a:lnTo>
                    <a:pt x="613" y="192"/>
                  </a:lnTo>
                  <a:lnTo>
                    <a:pt x="622" y="192"/>
                  </a:lnTo>
                  <a:lnTo>
                    <a:pt x="622" y="182"/>
                  </a:lnTo>
                  <a:lnTo>
                    <a:pt x="622" y="173"/>
                  </a:lnTo>
                  <a:lnTo>
                    <a:pt x="622" y="163"/>
                  </a:lnTo>
                  <a:lnTo>
                    <a:pt x="613" y="163"/>
                  </a:lnTo>
                  <a:lnTo>
                    <a:pt x="603" y="163"/>
                  </a:lnTo>
                  <a:lnTo>
                    <a:pt x="594" y="153"/>
                  </a:lnTo>
                  <a:lnTo>
                    <a:pt x="584" y="153"/>
                  </a:lnTo>
                  <a:lnTo>
                    <a:pt x="574" y="153"/>
                  </a:lnTo>
                  <a:lnTo>
                    <a:pt x="574" y="144"/>
                  </a:lnTo>
                  <a:lnTo>
                    <a:pt x="565" y="125"/>
                  </a:lnTo>
                  <a:lnTo>
                    <a:pt x="565" y="115"/>
                  </a:lnTo>
                  <a:lnTo>
                    <a:pt x="555" y="115"/>
                  </a:lnTo>
                  <a:lnTo>
                    <a:pt x="555" y="105"/>
                  </a:lnTo>
                  <a:lnTo>
                    <a:pt x="565" y="96"/>
                  </a:lnTo>
                  <a:lnTo>
                    <a:pt x="565" y="86"/>
                  </a:lnTo>
                  <a:lnTo>
                    <a:pt x="565" y="76"/>
                  </a:lnTo>
                  <a:lnTo>
                    <a:pt x="555" y="76"/>
                  </a:lnTo>
                  <a:lnTo>
                    <a:pt x="555" y="67"/>
                  </a:lnTo>
                  <a:lnTo>
                    <a:pt x="555" y="57"/>
                  </a:lnTo>
                  <a:lnTo>
                    <a:pt x="555" y="48"/>
                  </a:lnTo>
                  <a:lnTo>
                    <a:pt x="555" y="38"/>
                  </a:lnTo>
                  <a:lnTo>
                    <a:pt x="546" y="38"/>
                  </a:lnTo>
                  <a:lnTo>
                    <a:pt x="536" y="28"/>
                  </a:lnTo>
                  <a:lnTo>
                    <a:pt x="536" y="19"/>
                  </a:lnTo>
                  <a:lnTo>
                    <a:pt x="525" y="19"/>
                  </a:lnTo>
                  <a:lnTo>
                    <a:pt x="515" y="28"/>
                  </a:lnTo>
                  <a:lnTo>
                    <a:pt x="515" y="19"/>
                  </a:lnTo>
                  <a:lnTo>
                    <a:pt x="506" y="19"/>
                  </a:lnTo>
                  <a:lnTo>
                    <a:pt x="496" y="19"/>
                  </a:lnTo>
                  <a:lnTo>
                    <a:pt x="496" y="28"/>
                  </a:lnTo>
                  <a:lnTo>
                    <a:pt x="487" y="38"/>
                  </a:lnTo>
                  <a:lnTo>
                    <a:pt x="477" y="38"/>
                  </a:lnTo>
                  <a:lnTo>
                    <a:pt x="467" y="28"/>
                  </a:lnTo>
                  <a:lnTo>
                    <a:pt x="458" y="28"/>
                  </a:lnTo>
                  <a:lnTo>
                    <a:pt x="458" y="38"/>
                  </a:lnTo>
                  <a:lnTo>
                    <a:pt x="448" y="38"/>
                  </a:lnTo>
                  <a:lnTo>
                    <a:pt x="429" y="38"/>
                  </a:lnTo>
                  <a:lnTo>
                    <a:pt x="408" y="38"/>
                  </a:lnTo>
                  <a:lnTo>
                    <a:pt x="408" y="48"/>
                  </a:lnTo>
                  <a:lnTo>
                    <a:pt x="399" y="57"/>
                  </a:lnTo>
                  <a:lnTo>
                    <a:pt x="399" y="67"/>
                  </a:lnTo>
                  <a:lnTo>
                    <a:pt x="389" y="57"/>
                  </a:lnTo>
                  <a:lnTo>
                    <a:pt x="389" y="48"/>
                  </a:lnTo>
                  <a:lnTo>
                    <a:pt x="389" y="38"/>
                  </a:lnTo>
                  <a:lnTo>
                    <a:pt x="380" y="38"/>
                  </a:lnTo>
                  <a:lnTo>
                    <a:pt x="380" y="48"/>
                  </a:lnTo>
                  <a:lnTo>
                    <a:pt x="370" y="48"/>
                  </a:lnTo>
                  <a:lnTo>
                    <a:pt x="360" y="38"/>
                  </a:lnTo>
                  <a:lnTo>
                    <a:pt x="360" y="28"/>
                  </a:lnTo>
                  <a:lnTo>
                    <a:pt x="360" y="19"/>
                  </a:lnTo>
                  <a:lnTo>
                    <a:pt x="351" y="19"/>
                  </a:lnTo>
                  <a:lnTo>
                    <a:pt x="341" y="19"/>
                  </a:lnTo>
                  <a:lnTo>
                    <a:pt x="332" y="19"/>
                  </a:lnTo>
                  <a:lnTo>
                    <a:pt x="320" y="9"/>
                  </a:lnTo>
                  <a:lnTo>
                    <a:pt x="301" y="9"/>
                  </a:lnTo>
                  <a:lnTo>
                    <a:pt x="282" y="9"/>
                  </a:lnTo>
                  <a:lnTo>
                    <a:pt x="263" y="9"/>
                  </a:lnTo>
                  <a:lnTo>
                    <a:pt x="253" y="0"/>
                  </a:lnTo>
                  <a:lnTo>
                    <a:pt x="244" y="0"/>
                  </a:lnTo>
                  <a:lnTo>
                    <a:pt x="234" y="9"/>
                  </a:lnTo>
                  <a:lnTo>
                    <a:pt x="213" y="9"/>
                  </a:lnTo>
                  <a:lnTo>
                    <a:pt x="213" y="19"/>
                  </a:lnTo>
                  <a:lnTo>
                    <a:pt x="194" y="28"/>
                  </a:lnTo>
                  <a:lnTo>
                    <a:pt x="194" y="38"/>
                  </a:lnTo>
                  <a:lnTo>
                    <a:pt x="185" y="48"/>
                  </a:lnTo>
                  <a:lnTo>
                    <a:pt x="175" y="57"/>
                  </a:lnTo>
                  <a:lnTo>
                    <a:pt x="166" y="57"/>
                  </a:lnTo>
                  <a:lnTo>
                    <a:pt x="156" y="67"/>
                  </a:lnTo>
                  <a:lnTo>
                    <a:pt x="146" y="76"/>
                  </a:lnTo>
                  <a:lnTo>
                    <a:pt x="137" y="86"/>
                  </a:lnTo>
                  <a:lnTo>
                    <a:pt x="137" y="96"/>
                  </a:lnTo>
                  <a:lnTo>
                    <a:pt x="137" y="105"/>
                  </a:lnTo>
                  <a:lnTo>
                    <a:pt x="127" y="115"/>
                  </a:lnTo>
                  <a:lnTo>
                    <a:pt x="127" y="125"/>
                  </a:lnTo>
                  <a:lnTo>
                    <a:pt x="116" y="125"/>
                  </a:lnTo>
                  <a:lnTo>
                    <a:pt x="116" y="134"/>
                  </a:lnTo>
                  <a:lnTo>
                    <a:pt x="106" y="134"/>
                  </a:lnTo>
                  <a:lnTo>
                    <a:pt x="106" y="144"/>
                  </a:lnTo>
                  <a:lnTo>
                    <a:pt x="106" y="153"/>
                  </a:lnTo>
                  <a:lnTo>
                    <a:pt x="106" y="163"/>
                  </a:lnTo>
                  <a:lnTo>
                    <a:pt x="97" y="173"/>
                  </a:lnTo>
                  <a:lnTo>
                    <a:pt x="87" y="182"/>
                  </a:lnTo>
                  <a:lnTo>
                    <a:pt x="87" y="192"/>
                  </a:lnTo>
                  <a:lnTo>
                    <a:pt x="78" y="201"/>
                  </a:lnTo>
                  <a:lnTo>
                    <a:pt x="78" y="211"/>
                  </a:lnTo>
                  <a:lnTo>
                    <a:pt x="68" y="221"/>
                  </a:lnTo>
                  <a:lnTo>
                    <a:pt x="59" y="230"/>
                  </a:lnTo>
                  <a:lnTo>
                    <a:pt x="59" y="240"/>
                  </a:lnTo>
                  <a:lnTo>
                    <a:pt x="39" y="250"/>
                  </a:lnTo>
                  <a:lnTo>
                    <a:pt x="30" y="259"/>
                  </a:lnTo>
                  <a:lnTo>
                    <a:pt x="19" y="259"/>
                  </a:lnTo>
                  <a:lnTo>
                    <a:pt x="9" y="269"/>
                  </a:lnTo>
                  <a:lnTo>
                    <a:pt x="0" y="269"/>
                  </a:lnTo>
                </a:path>
              </a:pathLst>
            </a:custGeom>
            <a:solidFill>
              <a:srgbClr val="3366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64440" bIns="644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10704600" y="7007040"/>
              <a:ext cx="48960" cy="52560"/>
            </a:xfrm>
            <a:custGeom>
              <a:avLst/>
              <a:gdLst/>
              <a:ahLst/>
              <a:rect l="l" t="t" r="r" b="b"/>
              <a:pathLst>
                <a:path w="27" h="30">
                  <a:moveTo>
                    <a:pt x="26" y="19"/>
                  </a:moveTo>
                  <a:lnTo>
                    <a:pt x="26" y="9"/>
                  </a:lnTo>
                  <a:lnTo>
                    <a:pt x="26" y="0"/>
                  </a:lnTo>
                  <a:lnTo>
                    <a:pt x="13" y="0"/>
                  </a:lnTo>
                  <a:lnTo>
                    <a:pt x="13" y="9"/>
                  </a:lnTo>
                  <a:lnTo>
                    <a:pt x="0" y="19"/>
                  </a:lnTo>
                  <a:lnTo>
                    <a:pt x="13" y="19"/>
                  </a:lnTo>
                  <a:lnTo>
                    <a:pt x="26" y="19"/>
                  </a:lnTo>
                  <a:lnTo>
                    <a:pt x="26" y="29"/>
                  </a:lnTo>
                  <a:lnTo>
                    <a:pt x="26" y="19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-11880" bIns="-1188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11945880" y="4662360"/>
              <a:ext cx="298440" cy="341280"/>
            </a:xfrm>
            <a:custGeom>
              <a:avLst/>
              <a:gdLst/>
              <a:ahLst/>
              <a:rect l="l" t="t" r="r" b="b"/>
              <a:pathLst>
                <a:path w="167" h="202">
                  <a:moveTo>
                    <a:pt x="78" y="201"/>
                  </a:moveTo>
                  <a:lnTo>
                    <a:pt x="59" y="201"/>
                  </a:lnTo>
                  <a:lnTo>
                    <a:pt x="49" y="201"/>
                  </a:lnTo>
                  <a:lnTo>
                    <a:pt x="39" y="201"/>
                  </a:lnTo>
                  <a:lnTo>
                    <a:pt x="30" y="201"/>
                  </a:lnTo>
                  <a:lnTo>
                    <a:pt x="30" y="191"/>
                  </a:lnTo>
                  <a:lnTo>
                    <a:pt x="20" y="191"/>
                  </a:lnTo>
                  <a:lnTo>
                    <a:pt x="20" y="181"/>
                  </a:lnTo>
                  <a:lnTo>
                    <a:pt x="20" y="172"/>
                  </a:lnTo>
                  <a:lnTo>
                    <a:pt x="11" y="162"/>
                  </a:lnTo>
                  <a:lnTo>
                    <a:pt x="0" y="152"/>
                  </a:lnTo>
                  <a:lnTo>
                    <a:pt x="0" y="143"/>
                  </a:lnTo>
                  <a:lnTo>
                    <a:pt x="0" y="133"/>
                  </a:lnTo>
                  <a:lnTo>
                    <a:pt x="0" y="123"/>
                  </a:lnTo>
                  <a:lnTo>
                    <a:pt x="11" y="123"/>
                  </a:lnTo>
                  <a:lnTo>
                    <a:pt x="20" y="123"/>
                  </a:lnTo>
                  <a:lnTo>
                    <a:pt x="30" y="123"/>
                  </a:lnTo>
                  <a:lnTo>
                    <a:pt x="39" y="114"/>
                  </a:lnTo>
                  <a:lnTo>
                    <a:pt x="39" y="104"/>
                  </a:lnTo>
                  <a:lnTo>
                    <a:pt x="39" y="96"/>
                  </a:lnTo>
                  <a:lnTo>
                    <a:pt x="39" y="86"/>
                  </a:lnTo>
                  <a:lnTo>
                    <a:pt x="39" y="77"/>
                  </a:lnTo>
                  <a:lnTo>
                    <a:pt x="39" y="67"/>
                  </a:lnTo>
                  <a:lnTo>
                    <a:pt x="39" y="57"/>
                  </a:lnTo>
                  <a:lnTo>
                    <a:pt x="30" y="48"/>
                  </a:lnTo>
                  <a:lnTo>
                    <a:pt x="20" y="38"/>
                  </a:lnTo>
                  <a:lnTo>
                    <a:pt x="11" y="28"/>
                  </a:lnTo>
                  <a:lnTo>
                    <a:pt x="11" y="19"/>
                  </a:lnTo>
                  <a:lnTo>
                    <a:pt x="11" y="9"/>
                  </a:lnTo>
                  <a:lnTo>
                    <a:pt x="20" y="0"/>
                  </a:lnTo>
                  <a:lnTo>
                    <a:pt x="30" y="9"/>
                  </a:lnTo>
                  <a:lnTo>
                    <a:pt x="39" y="19"/>
                  </a:lnTo>
                  <a:lnTo>
                    <a:pt x="59" y="28"/>
                  </a:lnTo>
                  <a:lnTo>
                    <a:pt x="68" y="28"/>
                  </a:lnTo>
                  <a:lnTo>
                    <a:pt x="87" y="38"/>
                  </a:lnTo>
                  <a:lnTo>
                    <a:pt x="97" y="38"/>
                  </a:lnTo>
                  <a:lnTo>
                    <a:pt x="108" y="48"/>
                  </a:lnTo>
                  <a:lnTo>
                    <a:pt x="118" y="57"/>
                  </a:lnTo>
                  <a:lnTo>
                    <a:pt x="127" y="67"/>
                  </a:lnTo>
                  <a:lnTo>
                    <a:pt x="137" y="77"/>
                  </a:lnTo>
                  <a:lnTo>
                    <a:pt x="146" y="77"/>
                  </a:lnTo>
                  <a:lnTo>
                    <a:pt x="156" y="86"/>
                  </a:lnTo>
                  <a:lnTo>
                    <a:pt x="166" y="96"/>
                  </a:lnTo>
                  <a:lnTo>
                    <a:pt x="156" y="96"/>
                  </a:lnTo>
                  <a:lnTo>
                    <a:pt x="156" y="104"/>
                  </a:lnTo>
                  <a:lnTo>
                    <a:pt x="146" y="104"/>
                  </a:lnTo>
                  <a:lnTo>
                    <a:pt x="137" y="114"/>
                  </a:lnTo>
                  <a:lnTo>
                    <a:pt x="137" y="123"/>
                  </a:lnTo>
                  <a:lnTo>
                    <a:pt x="127" y="123"/>
                  </a:lnTo>
                  <a:lnTo>
                    <a:pt x="118" y="133"/>
                  </a:lnTo>
                  <a:lnTo>
                    <a:pt x="108" y="143"/>
                  </a:lnTo>
                  <a:lnTo>
                    <a:pt x="108" y="152"/>
                  </a:lnTo>
                  <a:lnTo>
                    <a:pt x="97" y="152"/>
                  </a:lnTo>
                  <a:lnTo>
                    <a:pt x="97" y="162"/>
                  </a:lnTo>
                  <a:lnTo>
                    <a:pt x="87" y="172"/>
                  </a:lnTo>
                  <a:lnTo>
                    <a:pt x="87" y="181"/>
                  </a:lnTo>
                  <a:lnTo>
                    <a:pt x="78" y="191"/>
                  </a:lnTo>
                  <a:lnTo>
                    <a:pt x="78" y="201"/>
                  </a:lnTo>
                </a:path>
              </a:pathLst>
            </a:custGeom>
            <a:solidFill>
              <a:srgbClr val="c0c0c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64440" bIns="644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9821880" y="3968640"/>
              <a:ext cx="830160" cy="1360440"/>
            </a:xfrm>
            <a:custGeom>
              <a:avLst/>
              <a:gdLst/>
              <a:ahLst/>
              <a:rect l="l" t="t" r="r" b="b"/>
              <a:pathLst>
                <a:path w="467" h="807">
                  <a:moveTo>
                    <a:pt x="19" y="748"/>
                  </a:moveTo>
                  <a:lnTo>
                    <a:pt x="19" y="738"/>
                  </a:lnTo>
                  <a:lnTo>
                    <a:pt x="9" y="738"/>
                  </a:lnTo>
                  <a:lnTo>
                    <a:pt x="9" y="729"/>
                  </a:lnTo>
                  <a:lnTo>
                    <a:pt x="0" y="719"/>
                  </a:lnTo>
                  <a:lnTo>
                    <a:pt x="9" y="709"/>
                  </a:lnTo>
                  <a:lnTo>
                    <a:pt x="9" y="700"/>
                  </a:lnTo>
                  <a:lnTo>
                    <a:pt x="9" y="690"/>
                  </a:lnTo>
                  <a:lnTo>
                    <a:pt x="9" y="681"/>
                  </a:lnTo>
                  <a:lnTo>
                    <a:pt x="9" y="661"/>
                  </a:lnTo>
                  <a:lnTo>
                    <a:pt x="9" y="642"/>
                  </a:lnTo>
                  <a:lnTo>
                    <a:pt x="0" y="632"/>
                  </a:lnTo>
                  <a:lnTo>
                    <a:pt x="0" y="623"/>
                  </a:lnTo>
                  <a:lnTo>
                    <a:pt x="0" y="613"/>
                  </a:lnTo>
                  <a:lnTo>
                    <a:pt x="0" y="604"/>
                  </a:lnTo>
                  <a:lnTo>
                    <a:pt x="0" y="594"/>
                  </a:lnTo>
                  <a:lnTo>
                    <a:pt x="9" y="584"/>
                  </a:lnTo>
                  <a:lnTo>
                    <a:pt x="9" y="565"/>
                  </a:lnTo>
                  <a:lnTo>
                    <a:pt x="9" y="556"/>
                  </a:lnTo>
                  <a:lnTo>
                    <a:pt x="19" y="536"/>
                  </a:lnTo>
                  <a:lnTo>
                    <a:pt x="19" y="527"/>
                  </a:lnTo>
                  <a:lnTo>
                    <a:pt x="19" y="509"/>
                  </a:lnTo>
                  <a:lnTo>
                    <a:pt x="28" y="499"/>
                  </a:lnTo>
                  <a:lnTo>
                    <a:pt x="28" y="490"/>
                  </a:lnTo>
                  <a:lnTo>
                    <a:pt x="38" y="480"/>
                  </a:lnTo>
                  <a:lnTo>
                    <a:pt x="38" y="471"/>
                  </a:lnTo>
                  <a:lnTo>
                    <a:pt x="47" y="461"/>
                  </a:lnTo>
                  <a:lnTo>
                    <a:pt x="47" y="442"/>
                  </a:lnTo>
                  <a:lnTo>
                    <a:pt x="47" y="432"/>
                  </a:lnTo>
                  <a:lnTo>
                    <a:pt x="47" y="423"/>
                  </a:lnTo>
                  <a:lnTo>
                    <a:pt x="57" y="403"/>
                  </a:lnTo>
                  <a:lnTo>
                    <a:pt x="57" y="394"/>
                  </a:lnTo>
                  <a:lnTo>
                    <a:pt x="67" y="394"/>
                  </a:lnTo>
                  <a:lnTo>
                    <a:pt x="76" y="384"/>
                  </a:lnTo>
                  <a:lnTo>
                    <a:pt x="76" y="374"/>
                  </a:lnTo>
                  <a:lnTo>
                    <a:pt x="86" y="365"/>
                  </a:lnTo>
                  <a:lnTo>
                    <a:pt x="86" y="355"/>
                  </a:lnTo>
                  <a:lnTo>
                    <a:pt x="97" y="355"/>
                  </a:lnTo>
                  <a:lnTo>
                    <a:pt x="106" y="336"/>
                  </a:lnTo>
                  <a:lnTo>
                    <a:pt x="116" y="326"/>
                  </a:lnTo>
                  <a:lnTo>
                    <a:pt x="126" y="317"/>
                  </a:lnTo>
                  <a:lnTo>
                    <a:pt x="126" y="307"/>
                  </a:lnTo>
                  <a:lnTo>
                    <a:pt x="135" y="288"/>
                  </a:lnTo>
                  <a:lnTo>
                    <a:pt x="135" y="269"/>
                  </a:lnTo>
                  <a:lnTo>
                    <a:pt x="135" y="249"/>
                  </a:lnTo>
                  <a:lnTo>
                    <a:pt x="126" y="249"/>
                  </a:lnTo>
                  <a:lnTo>
                    <a:pt x="126" y="240"/>
                  </a:lnTo>
                  <a:lnTo>
                    <a:pt x="116" y="230"/>
                  </a:lnTo>
                  <a:lnTo>
                    <a:pt x="126" y="221"/>
                  </a:lnTo>
                  <a:lnTo>
                    <a:pt x="126" y="211"/>
                  </a:lnTo>
                  <a:lnTo>
                    <a:pt x="135" y="201"/>
                  </a:lnTo>
                  <a:lnTo>
                    <a:pt x="135" y="182"/>
                  </a:lnTo>
                  <a:lnTo>
                    <a:pt x="135" y="173"/>
                  </a:lnTo>
                  <a:lnTo>
                    <a:pt x="135" y="163"/>
                  </a:lnTo>
                  <a:lnTo>
                    <a:pt x="145" y="153"/>
                  </a:lnTo>
                  <a:lnTo>
                    <a:pt x="164" y="153"/>
                  </a:lnTo>
                  <a:lnTo>
                    <a:pt x="173" y="144"/>
                  </a:lnTo>
                  <a:lnTo>
                    <a:pt x="183" y="144"/>
                  </a:lnTo>
                  <a:lnTo>
                    <a:pt x="194" y="124"/>
                  </a:lnTo>
                  <a:lnTo>
                    <a:pt x="194" y="115"/>
                  </a:lnTo>
                  <a:lnTo>
                    <a:pt x="204" y="115"/>
                  </a:lnTo>
                  <a:lnTo>
                    <a:pt x="213" y="115"/>
                  </a:lnTo>
                  <a:lnTo>
                    <a:pt x="213" y="105"/>
                  </a:lnTo>
                  <a:lnTo>
                    <a:pt x="213" y="96"/>
                  </a:lnTo>
                  <a:lnTo>
                    <a:pt x="223" y="86"/>
                  </a:lnTo>
                  <a:lnTo>
                    <a:pt x="223" y="76"/>
                  </a:lnTo>
                  <a:lnTo>
                    <a:pt x="223" y="67"/>
                  </a:lnTo>
                  <a:lnTo>
                    <a:pt x="223" y="57"/>
                  </a:lnTo>
                  <a:lnTo>
                    <a:pt x="223" y="48"/>
                  </a:lnTo>
                  <a:lnTo>
                    <a:pt x="233" y="48"/>
                  </a:lnTo>
                  <a:lnTo>
                    <a:pt x="233" y="38"/>
                  </a:lnTo>
                  <a:lnTo>
                    <a:pt x="223" y="28"/>
                  </a:lnTo>
                  <a:lnTo>
                    <a:pt x="213" y="19"/>
                  </a:lnTo>
                  <a:lnTo>
                    <a:pt x="204" y="19"/>
                  </a:lnTo>
                  <a:lnTo>
                    <a:pt x="194" y="19"/>
                  </a:lnTo>
                  <a:lnTo>
                    <a:pt x="183" y="19"/>
                  </a:lnTo>
                  <a:lnTo>
                    <a:pt x="183" y="9"/>
                  </a:lnTo>
                  <a:lnTo>
                    <a:pt x="194" y="0"/>
                  </a:lnTo>
                  <a:lnTo>
                    <a:pt x="204" y="0"/>
                  </a:lnTo>
                  <a:lnTo>
                    <a:pt x="213" y="0"/>
                  </a:lnTo>
                  <a:lnTo>
                    <a:pt x="223" y="0"/>
                  </a:lnTo>
                  <a:lnTo>
                    <a:pt x="233" y="0"/>
                  </a:lnTo>
                  <a:lnTo>
                    <a:pt x="242" y="9"/>
                  </a:lnTo>
                  <a:lnTo>
                    <a:pt x="252" y="0"/>
                  </a:lnTo>
                  <a:lnTo>
                    <a:pt x="261" y="9"/>
                  </a:lnTo>
                  <a:lnTo>
                    <a:pt x="271" y="19"/>
                  </a:lnTo>
                  <a:lnTo>
                    <a:pt x="280" y="19"/>
                  </a:lnTo>
                  <a:lnTo>
                    <a:pt x="290" y="28"/>
                  </a:lnTo>
                  <a:lnTo>
                    <a:pt x="301" y="38"/>
                  </a:lnTo>
                  <a:lnTo>
                    <a:pt x="301" y="48"/>
                  </a:lnTo>
                  <a:lnTo>
                    <a:pt x="301" y="67"/>
                  </a:lnTo>
                  <a:lnTo>
                    <a:pt x="311" y="86"/>
                  </a:lnTo>
                  <a:lnTo>
                    <a:pt x="311" y="105"/>
                  </a:lnTo>
                  <a:lnTo>
                    <a:pt x="311" y="124"/>
                  </a:lnTo>
                  <a:lnTo>
                    <a:pt x="301" y="144"/>
                  </a:lnTo>
                  <a:lnTo>
                    <a:pt x="301" y="153"/>
                  </a:lnTo>
                  <a:lnTo>
                    <a:pt x="301" y="163"/>
                  </a:lnTo>
                  <a:lnTo>
                    <a:pt x="301" y="173"/>
                  </a:lnTo>
                  <a:lnTo>
                    <a:pt x="290" y="182"/>
                  </a:lnTo>
                  <a:lnTo>
                    <a:pt x="280" y="182"/>
                  </a:lnTo>
                  <a:lnTo>
                    <a:pt x="280" y="192"/>
                  </a:lnTo>
                  <a:lnTo>
                    <a:pt x="290" y="201"/>
                  </a:lnTo>
                  <a:lnTo>
                    <a:pt x="301" y="201"/>
                  </a:lnTo>
                  <a:lnTo>
                    <a:pt x="301" y="211"/>
                  </a:lnTo>
                  <a:lnTo>
                    <a:pt x="290" y="211"/>
                  </a:lnTo>
                  <a:lnTo>
                    <a:pt x="301" y="221"/>
                  </a:lnTo>
                  <a:lnTo>
                    <a:pt x="311" y="221"/>
                  </a:lnTo>
                  <a:lnTo>
                    <a:pt x="311" y="230"/>
                  </a:lnTo>
                  <a:lnTo>
                    <a:pt x="320" y="230"/>
                  </a:lnTo>
                  <a:lnTo>
                    <a:pt x="320" y="240"/>
                  </a:lnTo>
                  <a:lnTo>
                    <a:pt x="330" y="249"/>
                  </a:lnTo>
                  <a:lnTo>
                    <a:pt x="339" y="259"/>
                  </a:lnTo>
                  <a:lnTo>
                    <a:pt x="339" y="269"/>
                  </a:lnTo>
                  <a:lnTo>
                    <a:pt x="349" y="269"/>
                  </a:lnTo>
                  <a:lnTo>
                    <a:pt x="359" y="269"/>
                  </a:lnTo>
                  <a:lnTo>
                    <a:pt x="368" y="259"/>
                  </a:lnTo>
                  <a:lnTo>
                    <a:pt x="378" y="259"/>
                  </a:lnTo>
                  <a:lnTo>
                    <a:pt x="387" y="259"/>
                  </a:lnTo>
                  <a:lnTo>
                    <a:pt x="398" y="269"/>
                  </a:lnTo>
                  <a:lnTo>
                    <a:pt x="398" y="278"/>
                  </a:lnTo>
                  <a:lnTo>
                    <a:pt x="398" y="288"/>
                  </a:lnTo>
                  <a:lnTo>
                    <a:pt x="398" y="307"/>
                  </a:lnTo>
                  <a:lnTo>
                    <a:pt x="387" y="317"/>
                  </a:lnTo>
                  <a:lnTo>
                    <a:pt x="378" y="307"/>
                  </a:lnTo>
                  <a:lnTo>
                    <a:pt x="368" y="317"/>
                  </a:lnTo>
                  <a:lnTo>
                    <a:pt x="359" y="326"/>
                  </a:lnTo>
                  <a:lnTo>
                    <a:pt x="359" y="336"/>
                  </a:lnTo>
                  <a:lnTo>
                    <a:pt x="359" y="346"/>
                  </a:lnTo>
                  <a:lnTo>
                    <a:pt x="349" y="355"/>
                  </a:lnTo>
                  <a:lnTo>
                    <a:pt x="349" y="365"/>
                  </a:lnTo>
                  <a:lnTo>
                    <a:pt x="339" y="365"/>
                  </a:lnTo>
                  <a:lnTo>
                    <a:pt x="349" y="374"/>
                  </a:lnTo>
                  <a:lnTo>
                    <a:pt x="359" y="374"/>
                  </a:lnTo>
                  <a:lnTo>
                    <a:pt x="359" y="384"/>
                  </a:lnTo>
                  <a:lnTo>
                    <a:pt x="368" y="394"/>
                  </a:lnTo>
                  <a:lnTo>
                    <a:pt x="368" y="403"/>
                  </a:lnTo>
                  <a:lnTo>
                    <a:pt x="378" y="413"/>
                  </a:lnTo>
                  <a:lnTo>
                    <a:pt x="387" y="413"/>
                  </a:lnTo>
                  <a:lnTo>
                    <a:pt x="398" y="423"/>
                  </a:lnTo>
                  <a:lnTo>
                    <a:pt x="387" y="432"/>
                  </a:lnTo>
                  <a:lnTo>
                    <a:pt x="378" y="442"/>
                  </a:lnTo>
                  <a:lnTo>
                    <a:pt x="387" y="442"/>
                  </a:lnTo>
                  <a:lnTo>
                    <a:pt x="398" y="451"/>
                  </a:lnTo>
                  <a:lnTo>
                    <a:pt x="398" y="461"/>
                  </a:lnTo>
                  <a:lnTo>
                    <a:pt x="408" y="471"/>
                  </a:lnTo>
                  <a:lnTo>
                    <a:pt x="418" y="480"/>
                  </a:lnTo>
                  <a:lnTo>
                    <a:pt x="427" y="480"/>
                  </a:lnTo>
                  <a:lnTo>
                    <a:pt x="437" y="490"/>
                  </a:lnTo>
                  <a:lnTo>
                    <a:pt x="446" y="490"/>
                  </a:lnTo>
                  <a:lnTo>
                    <a:pt x="456" y="490"/>
                  </a:lnTo>
                  <a:lnTo>
                    <a:pt x="466" y="499"/>
                  </a:lnTo>
                  <a:lnTo>
                    <a:pt x="466" y="509"/>
                  </a:lnTo>
                  <a:lnTo>
                    <a:pt x="456" y="517"/>
                  </a:lnTo>
                  <a:lnTo>
                    <a:pt x="446" y="517"/>
                  </a:lnTo>
                  <a:lnTo>
                    <a:pt x="437" y="527"/>
                  </a:lnTo>
                  <a:lnTo>
                    <a:pt x="427" y="527"/>
                  </a:lnTo>
                  <a:lnTo>
                    <a:pt x="418" y="536"/>
                  </a:lnTo>
                  <a:lnTo>
                    <a:pt x="418" y="546"/>
                  </a:lnTo>
                  <a:lnTo>
                    <a:pt x="418" y="556"/>
                  </a:lnTo>
                  <a:lnTo>
                    <a:pt x="408" y="565"/>
                  </a:lnTo>
                  <a:lnTo>
                    <a:pt x="408" y="575"/>
                  </a:lnTo>
                  <a:lnTo>
                    <a:pt x="398" y="584"/>
                  </a:lnTo>
                  <a:lnTo>
                    <a:pt x="398" y="594"/>
                  </a:lnTo>
                  <a:lnTo>
                    <a:pt x="398" y="604"/>
                  </a:lnTo>
                  <a:lnTo>
                    <a:pt x="408" y="613"/>
                  </a:lnTo>
                  <a:lnTo>
                    <a:pt x="418" y="613"/>
                  </a:lnTo>
                  <a:lnTo>
                    <a:pt x="427" y="613"/>
                  </a:lnTo>
                  <a:lnTo>
                    <a:pt x="437" y="623"/>
                  </a:lnTo>
                  <a:lnTo>
                    <a:pt x="437" y="632"/>
                  </a:lnTo>
                  <a:lnTo>
                    <a:pt x="427" y="632"/>
                  </a:lnTo>
                  <a:lnTo>
                    <a:pt x="418" y="632"/>
                  </a:lnTo>
                  <a:lnTo>
                    <a:pt x="418" y="642"/>
                  </a:lnTo>
                  <a:lnTo>
                    <a:pt x="427" y="642"/>
                  </a:lnTo>
                  <a:lnTo>
                    <a:pt x="437" y="642"/>
                  </a:lnTo>
                  <a:lnTo>
                    <a:pt x="437" y="652"/>
                  </a:lnTo>
                  <a:lnTo>
                    <a:pt x="427" y="661"/>
                  </a:lnTo>
                  <a:lnTo>
                    <a:pt x="418" y="671"/>
                  </a:lnTo>
                  <a:lnTo>
                    <a:pt x="418" y="690"/>
                  </a:lnTo>
                  <a:lnTo>
                    <a:pt x="418" y="700"/>
                  </a:lnTo>
                  <a:lnTo>
                    <a:pt x="427" y="700"/>
                  </a:lnTo>
                  <a:lnTo>
                    <a:pt x="427" y="719"/>
                  </a:lnTo>
                  <a:lnTo>
                    <a:pt x="427" y="729"/>
                  </a:lnTo>
                  <a:lnTo>
                    <a:pt x="427" y="738"/>
                  </a:lnTo>
                  <a:lnTo>
                    <a:pt x="437" y="748"/>
                  </a:lnTo>
                  <a:lnTo>
                    <a:pt x="427" y="748"/>
                  </a:lnTo>
                  <a:lnTo>
                    <a:pt x="418" y="757"/>
                  </a:lnTo>
                  <a:lnTo>
                    <a:pt x="418" y="748"/>
                  </a:lnTo>
                  <a:lnTo>
                    <a:pt x="408" y="748"/>
                  </a:lnTo>
                  <a:lnTo>
                    <a:pt x="398" y="748"/>
                  </a:lnTo>
                  <a:lnTo>
                    <a:pt x="387" y="748"/>
                  </a:lnTo>
                  <a:lnTo>
                    <a:pt x="387" y="757"/>
                  </a:lnTo>
                  <a:lnTo>
                    <a:pt x="378" y="757"/>
                  </a:lnTo>
                  <a:lnTo>
                    <a:pt x="368" y="757"/>
                  </a:lnTo>
                  <a:lnTo>
                    <a:pt x="359" y="757"/>
                  </a:lnTo>
                  <a:lnTo>
                    <a:pt x="359" y="767"/>
                  </a:lnTo>
                  <a:lnTo>
                    <a:pt x="349" y="767"/>
                  </a:lnTo>
                  <a:lnTo>
                    <a:pt x="339" y="767"/>
                  </a:lnTo>
                  <a:lnTo>
                    <a:pt x="330" y="767"/>
                  </a:lnTo>
                  <a:lnTo>
                    <a:pt x="330" y="777"/>
                  </a:lnTo>
                  <a:lnTo>
                    <a:pt x="320" y="777"/>
                  </a:lnTo>
                  <a:lnTo>
                    <a:pt x="311" y="777"/>
                  </a:lnTo>
                  <a:lnTo>
                    <a:pt x="301" y="777"/>
                  </a:lnTo>
                  <a:lnTo>
                    <a:pt x="301" y="786"/>
                  </a:lnTo>
                  <a:lnTo>
                    <a:pt x="301" y="777"/>
                  </a:lnTo>
                  <a:lnTo>
                    <a:pt x="290" y="777"/>
                  </a:lnTo>
                  <a:lnTo>
                    <a:pt x="290" y="767"/>
                  </a:lnTo>
                  <a:lnTo>
                    <a:pt x="290" y="777"/>
                  </a:lnTo>
                  <a:lnTo>
                    <a:pt x="280" y="777"/>
                  </a:lnTo>
                  <a:lnTo>
                    <a:pt x="280" y="786"/>
                  </a:lnTo>
                  <a:lnTo>
                    <a:pt x="280" y="796"/>
                  </a:lnTo>
                  <a:lnTo>
                    <a:pt x="290" y="796"/>
                  </a:lnTo>
                  <a:lnTo>
                    <a:pt x="290" y="806"/>
                  </a:lnTo>
                  <a:lnTo>
                    <a:pt x="280" y="806"/>
                  </a:lnTo>
                  <a:lnTo>
                    <a:pt x="271" y="796"/>
                  </a:lnTo>
                  <a:lnTo>
                    <a:pt x="261" y="796"/>
                  </a:lnTo>
                  <a:lnTo>
                    <a:pt x="261" y="786"/>
                  </a:lnTo>
                  <a:lnTo>
                    <a:pt x="252" y="786"/>
                  </a:lnTo>
                  <a:lnTo>
                    <a:pt x="242" y="786"/>
                  </a:lnTo>
                  <a:lnTo>
                    <a:pt x="242" y="777"/>
                  </a:lnTo>
                  <a:lnTo>
                    <a:pt x="233" y="767"/>
                  </a:lnTo>
                  <a:lnTo>
                    <a:pt x="233" y="777"/>
                  </a:lnTo>
                  <a:lnTo>
                    <a:pt x="223" y="777"/>
                  </a:lnTo>
                  <a:lnTo>
                    <a:pt x="223" y="786"/>
                  </a:lnTo>
                  <a:lnTo>
                    <a:pt x="213" y="786"/>
                  </a:lnTo>
                  <a:lnTo>
                    <a:pt x="213" y="777"/>
                  </a:lnTo>
                  <a:lnTo>
                    <a:pt x="204" y="767"/>
                  </a:lnTo>
                  <a:lnTo>
                    <a:pt x="204" y="777"/>
                  </a:lnTo>
                  <a:lnTo>
                    <a:pt x="204" y="786"/>
                  </a:lnTo>
                  <a:lnTo>
                    <a:pt x="194" y="786"/>
                  </a:lnTo>
                  <a:lnTo>
                    <a:pt x="194" y="777"/>
                  </a:lnTo>
                  <a:lnTo>
                    <a:pt x="194" y="767"/>
                  </a:lnTo>
                  <a:lnTo>
                    <a:pt x="194" y="757"/>
                  </a:lnTo>
                  <a:lnTo>
                    <a:pt x="183" y="748"/>
                  </a:lnTo>
                  <a:lnTo>
                    <a:pt x="173" y="738"/>
                  </a:lnTo>
                  <a:lnTo>
                    <a:pt x="164" y="738"/>
                  </a:lnTo>
                  <a:lnTo>
                    <a:pt x="164" y="748"/>
                  </a:lnTo>
                  <a:lnTo>
                    <a:pt x="154" y="748"/>
                  </a:lnTo>
                  <a:lnTo>
                    <a:pt x="145" y="738"/>
                  </a:lnTo>
                  <a:lnTo>
                    <a:pt x="135" y="738"/>
                  </a:lnTo>
                  <a:lnTo>
                    <a:pt x="135" y="748"/>
                  </a:lnTo>
                  <a:lnTo>
                    <a:pt x="126" y="757"/>
                  </a:lnTo>
                  <a:lnTo>
                    <a:pt x="126" y="767"/>
                  </a:lnTo>
                  <a:lnTo>
                    <a:pt x="126" y="777"/>
                  </a:lnTo>
                  <a:lnTo>
                    <a:pt x="126" y="786"/>
                  </a:lnTo>
                  <a:lnTo>
                    <a:pt x="116" y="786"/>
                  </a:lnTo>
                  <a:lnTo>
                    <a:pt x="106" y="777"/>
                  </a:lnTo>
                  <a:lnTo>
                    <a:pt x="97" y="767"/>
                  </a:lnTo>
                  <a:lnTo>
                    <a:pt x="76" y="757"/>
                  </a:lnTo>
                  <a:lnTo>
                    <a:pt x="57" y="748"/>
                  </a:lnTo>
                  <a:lnTo>
                    <a:pt x="47" y="748"/>
                  </a:lnTo>
                  <a:lnTo>
                    <a:pt x="38" y="748"/>
                  </a:lnTo>
                  <a:lnTo>
                    <a:pt x="38" y="738"/>
                  </a:lnTo>
                  <a:lnTo>
                    <a:pt x="38" y="729"/>
                  </a:lnTo>
                  <a:lnTo>
                    <a:pt x="38" y="719"/>
                  </a:lnTo>
                  <a:lnTo>
                    <a:pt x="47" y="709"/>
                  </a:lnTo>
                  <a:lnTo>
                    <a:pt x="47" y="700"/>
                  </a:lnTo>
                  <a:lnTo>
                    <a:pt x="38" y="700"/>
                  </a:lnTo>
                  <a:lnTo>
                    <a:pt x="38" y="709"/>
                  </a:lnTo>
                  <a:lnTo>
                    <a:pt x="28" y="709"/>
                  </a:lnTo>
                  <a:lnTo>
                    <a:pt x="28" y="719"/>
                  </a:lnTo>
                  <a:lnTo>
                    <a:pt x="19" y="729"/>
                  </a:lnTo>
                  <a:lnTo>
                    <a:pt x="19" y="738"/>
                  </a:lnTo>
                  <a:lnTo>
                    <a:pt x="19" y="748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240" rIns="129240" tIns="64440" bIns="6444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11609640" y="6621480"/>
              <a:ext cx="1122840" cy="678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29600" rIns="129600" tIns="64800" bIns="64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295280"/>
                  <a:tab algn="l" pos="2590920"/>
                  <a:tab algn="l" pos="3886200"/>
                  <a:tab algn="l" pos="5181480"/>
                  <a:tab algn="l" pos="6477120"/>
                  <a:tab algn="l" pos="7772400"/>
                  <a:tab algn="l" pos="9067680"/>
                  <a:tab algn="l" pos="1036332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Verdana"/>
                </a:rPr>
                <a:t>Atlantic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1295280"/>
                  <a:tab algn="l" pos="2590920"/>
                  <a:tab algn="l" pos="3886200"/>
                  <a:tab algn="l" pos="5181480"/>
                  <a:tab algn="l" pos="6477120"/>
                  <a:tab algn="l" pos="7772400"/>
                  <a:tab algn="l" pos="9067680"/>
                  <a:tab algn="l" pos="1036332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Verdana"/>
                </a:rPr>
                <a:t>Ocean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8" name=""/>
          <p:cNvSpPr/>
          <p:nvPr/>
        </p:nvSpPr>
        <p:spPr>
          <a:xfrm>
            <a:off x="7542360" y="7467480"/>
            <a:ext cx="1371600" cy="40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9600" rIns="129600" tIns="64800" bIns="64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Argentina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8128800" y="8273880"/>
            <a:ext cx="1229040" cy="40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9600" rIns="129600" tIns="64800" bIns="64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Uruguay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7638120" y="6765840"/>
            <a:ext cx="1329480" cy="40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9600" rIns="129600" tIns="64800" bIns="64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Paraguay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6645960" y="5257800"/>
            <a:ext cx="1016280" cy="40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9600" rIns="129600" tIns="64800" bIns="64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Bolivia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5162400" y="3857760"/>
            <a:ext cx="776160" cy="40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9600" rIns="129600" tIns="64800" bIns="64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Peru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5208840" y="3176640"/>
            <a:ext cx="1324440" cy="40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9600" rIns="129600" tIns="64800" bIns="64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Colombia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6471000" y="1981080"/>
            <a:ext cx="1434240" cy="40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9600" rIns="129600" tIns="64800" bIns="64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Venezuela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8381160" y="2033640"/>
            <a:ext cx="1136520" cy="40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9600" rIns="129600" tIns="64800" bIns="64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Guyana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1298520" y="-360"/>
            <a:ext cx="11469600" cy="140004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ctr">
            <a:noAutofit/>
          </a:bodyPr>
          <a:p>
            <a:pPr indent="0"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45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Brazilian Power Market</a:t>
            </a:r>
            <a:endParaRPr b="1" lang="en-US" sz="45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/>
          </p:nvPr>
        </p:nvSpPr>
        <p:spPr>
          <a:xfrm>
            <a:off x="1298160" y="1938240"/>
            <a:ext cx="10712520" cy="179568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t">
            <a:normAutofit/>
          </a:bodyPr>
          <a:p>
            <a:pPr marL="38160" indent="-38160">
              <a:spcBef>
                <a:spcPts val="850"/>
              </a:spcBef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Market Structure – </a:t>
            </a:r>
            <a:br>
              <a:rPr sz="3400"/>
            </a:b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Sub-Markets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138" name=""/>
          <p:cNvSpPr/>
          <p:nvPr/>
        </p:nvSpPr>
        <p:spPr>
          <a:xfrm>
            <a:off x="1447920" y="5867280"/>
            <a:ext cx="4419360" cy="2324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29600" rIns="129600" tIns="64800" bIns="64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Sub-markets are the consequence of persistent and substantial transmission constraints </a:t>
            </a:r>
            <a:br>
              <a:rPr sz="1800"/>
            </a:b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between them. Each sub-market </a:t>
            </a:r>
            <a:br>
              <a:rPr sz="1800"/>
            </a:b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is effectively treated as a separate market, where spot prices </a:t>
            </a:r>
            <a:br>
              <a:rPr sz="1800"/>
            </a:b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reflect local supply and </a:t>
            </a:r>
            <a:br>
              <a:rPr sz="1800"/>
            </a:b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demand equilibrium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518863F-7061-4ADA-B09E-CBEA1CDB8B06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" name=""/>
          <p:cNvGrpSpPr/>
          <p:nvPr/>
        </p:nvGrpSpPr>
        <p:grpSpPr>
          <a:xfrm>
            <a:off x="5376960" y="5504040"/>
            <a:ext cx="7500960" cy="3258720"/>
            <a:chOff x="5376960" y="5504040"/>
            <a:chExt cx="7500960" cy="3258720"/>
          </a:xfrm>
        </p:grpSpPr>
        <p:sp>
          <p:nvSpPr>
            <p:cNvPr id="140" name=""/>
            <p:cNvSpPr/>
            <p:nvPr/>
          </p:nvSpPr>
          <p:spPr>
            <a:xfrm>
              <a:off x="5376960" y="8029440"/>
              <a:ext cx="7351920" cy="401400"/>
            </a:xfrm>
            <a:prstGeom prst="rect">
              <a:avLst/>
            </a:prstGeom>
            <a:solidFill>
              <a:srgbClr val="99ffc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5376960" y="5973840"/>
              <a:ext cx="3192480" cy="2142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29600" rIns="129600" tIns="64800" bIns="64800" anchor="t">
              <a:normAutofit/>
            </a:bodyPr>
            <a:p>
              <a:pPr marL="689040" indent="-689040">
                <a:lnSpc>
                  <a:spcPct val="100000"/>
                </a:lnSpc>
                <a:spcBef>
                  <a:spcPts val="550"/>
                </a:spcBef>
                <a:tabLst>
                  <a:tab algn="l" pos="0"/>
                  <a:tab algn="l" pos="1835280"/>
                  <a:tab algn="l" pos="3670200"/>
                  <a:tab algn="l" pos="5505480"/>
                  <a:tab algn="l" pos="7340760"/>
                  <a:tab algn="l" pos="9175680"/>
                </a:tabLst>
              </a:pPr>
              <a:r>
                <a:rPr b="0" lang="en-US" sz="2200" strike="noStrike" u="sng">
                  <a:solidFill>
                    <a:srgbClr val="000000"/>
                  </a:solidFill>
                  <a:effectLst/>
                  <a:uFillTx/>
                  <a:latin typeface="Verdana"/>
                </a:rPr>
                <a:t>Regions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689040" indent="-689040">
                <a:lnSpc>
                  <a:spcPct val="100000"/>
                </a:lnSpc>
                <a:spcBef>
                  <a:spcPts val="550"/>
                </a:spcBef>
                <a:tabLst>
                  <a:tab algn="l" pos="0"/>
                  <a:tab algn="l" pos="1835280"/>
                  <a:tab algn="l" pos="3670200"/>
                  <a:tab algn="l" pos="5505480"/>
                  <a:tab algn="l" pos="7340760"/>
                  <a:tab algn="l" pos="9175680"/>
                </a:tabLst>
              </a:pPr>
              <a:r>
                <a:rPr b="0" lang="en-US" sz="2200" strike="noStrike" u="none">
                  <a:solidFill>
                    <a:srgbClr val="000000"/>
                  </a:solidFill>
                  <a:effectLst/>
                  <a:uFillTx/>
                  <a:latin typeface="Verdana"/>
                </a:rPr>
                <a:t>North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689040" indent="-689040">
                <a:lnSpc>
                  <a:spcPct val="100000"/>
                </a:lnSpc>
                <a:spcBef>
                  <a:spcPts val="550"/>
                </a:spcBef>
                <a:tabLst>
                  <a:tab algn="l" pos="0"/>
                  <a:tab algn="l" pos="1835280"/>
                  <a:tab algn="l" pos="3670200"/>
                  <a:tab algn="l" pos="5505480"/>
                  <a:tab algn="l" pos="7340760"/>
                  <a:tab algn="l" pos="9175680"/>
                </a:tabLst>
              </a:pPr>
              <a:r>
                <a:rPr b="0" lang="en-US" sz="2200" strike="noStrike" u="none">
                  <a:solidFill>
                    <a:srgbClr val="000000"/>
                  </a:solidFill>
                  <a:effectLst/>
                  <a:uFillTx/>
                  <a:latin typeface="Verdana"/>
                </a:rPr>
                <a:t>Northeast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689040" indent="-689040">
                <a:lnSpc>
                  <a:spcPct val="100000"/>
                </a:lnSpc>
                <a:spcBef>
                  <a:spcPts val="550"/>
                </a:spcBef>
                <a:tabLst>
                  <a:tab algn="l" pos="0"/>
                  <a:tab algn="l" pos="1835280"/>
                  <a:tab algn="l" pos="3670200"/>
                  <a:tab algn="l" pos="5505480"/>
                  <a:tab algn="l" pos="7340760"/>
                  <a:tab algn="l" pos="9175680"/>
                </a:tabLst>
              </a:pPr>
              <a:r>
                <a:rPr b="0" lang="en-US" sz="2200" strike="noStrike" u="none">
                  <a:solidFill>
                    <a:srgbClr val="000000"/>
                  </a:solidFill>
                  <a:effectLst/>
                  <a:uFillTx/>
                  <a:latin typeface="Verdana"/>
                </a:rPr>
                <a:t>Southeast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689040" indent="-689040">
                <a:lnSpc>
                  <a:spcPct val="100000"/>
                </a:lnSpc>
                <a:spcBef>
                  <a:spcPts val="550"/>
                </a:spcBef>
                <a:tabLst>
                  <a:tab algn="l" pos="0"/>
                  <a:tab algn="l" pos="1835280"/>
                  <a:tab algn="l" pos="3670200"/>
                  <a:tab algn="l" pos="5505480"/>
                  <a:tab algn="l" pos="7340760"/>
                  <a:tab algn="l" pos="9175680"/>
                </a:tabLst>
              </a:pPr>
              <a:r>
                <a:rPr b="0" lang="en-US" sz="2200" strike="noStrike" u="none">
                  <a:solidFill>
                    <a:srgbClr val="000000"/>
                  </a:solidFill>
                  <a:effectLst/>
                  <a:uFillTx/>
                  <a:latin typeface="Verdana"/>
                </a:rPr>
                <a:t>South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8598240" y="5973840"/>
              <a:ext cx="1425600" cy="2788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29600" rIns="129600" tIns="64800" bIns="64800" anchor="t">
              <a:normAutofit/>
            </a:bodyPr>
            <a:p>
              <a:pPr marL="689040" indent="-689040" algn="r">
                <a:lnSpc>
                  <a:spcPct val="100000"/>
                </a:lnSpc>
                <a:spcBef>
                  <a:spcPts val="550"/>
                </a:spcBef>
                <a:tabLst>
                  <a:tab algn="l" pos="0"/>
                  <a:tab algn="l" pos="1835280"/>
                  <a:tab algn="l" pos="3670200"/>
                  <a:tab algn="l" pos="5505480"/>
                  <a:tab algn="l" pos="7340760"/>
                  <a:tab algn="l" pos="9175680"/>
                </a:tabLst>
              </a:pPr>
              <a:r>
                <a:rPr b="0" lang="en-US" sz="2200" strike="noStrike" u="sng">
                  <a:solidFill>
                    <a:srgbClr val="000000"/>
                  </a:solidFill>
                  <a:effectLst/>
                  <a:uFillTx/>
                  <a:latin typeface="Verdana"/>
                </a:rPr>
                <a:t>Thermal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689040" indent="-689040" algn="r">
                <a:lnSpc>
                  <a:spcPct val="100000"/>
                </a:lnSpc>
                <a:spcBef>
                  <a:spcPts val="550"/>
                </a:spcBef>
                <a:tabLst>
                  <a:tab algn="l" pos="0"/>
                  <a:tab algn="l" pos="1835280"/>
                  <a:tab algn="l" pos="3670200"/>
                  <a:tab algn="l" pos="5505480"/>
                  <a:tab algn="l" pos="7340760"/>
                  <a:tab algn="l" pos="9175680"/>
                </a:tabLst>
              </a:pPr>
              <a:r>
                <a:rPr b="0" lang="en-US" sz="2200" strike="noStrike" u="none">
                  <a:solidFill>
                    <a:srgbClr val="000000"/>
                  </a:solidFill>
                  <a:effectLst/>
                  <a:uFillTx/>
                  <a:latin typeface="Verdana"/>
                </a:rPr>
                <a:t>-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689040" indent="-689040" algn="r">
                <a:lnSpc>
                  <a:spcPct val="100000"/>
                </a:lnSpc>
                <a:spcBef>
                  <a:spcPts val="550"/>
                </a:spcBef>
                <a:tabLst>
                  <a:tab algn="l" pos="0"/>
                  <a:tab algn="l" pos="1835280"/>
                  <a:tab algn="l" pos="3670200"/>
                  <a:tab algn="l" pos="5505480"/>
                  <a:tab algn="l" pos="7340760"/>
                  <a:tab algn="l" pos="9175680"/>
                </a:tabLst>
              </a:pPr>
              <a:r>
                <a:rPr b="0" lang="en-US" sz="2200" strike="noStrike" u="none">
                  <a:solidFill>
                    <a:srgbClr val="000000"/>
                  </a:solidFill>
                  <a:effectLst/>
                  <a:uFillTx/>
                  <a:latin typeface="Verdana"/>
                </a:rPr>
                <a:t>299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689040" indent="-689040" algn="r">
                <a:lnSpc>
                  <a:spcPct val="100000"/>
                </a:lnSpc>
                <a:spcBef>
                  <a:spcPts val="550"/>
                </a:spcBef>
                <a:tabLst>
                  <a:tab algn="l" pos="0"/>
                  <a:tab algn="l" pos="1835280"/>
                  <a:tab algn="l" pos="3670200"/>
                  <a:tab algn="l" pos="5505480"/>
                  <a:tab algn="l" pos="7340760"/>
                  <a:tab algn="l" pos="9175680"/>
                </a:tabLst>
              </a:pPr>
              <a:r>
                <a:rPr b="0" lang="en-US" sz="2200" strike="noStrike" u="none">
                  <a:solidFill>
                    <a:srgbClr val="000000"/>
                  </a:solidFill>
                  <a:effectLst/>
                  <a:uFillTx/>
                  <a:latin typeface="Verdana"/>
                </a:rPr>
                <a:t>1,423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689040" indent="-689040" algn="r">
                <a:lnSpc>
                  <a:spcPct val="100000"/>
                </a:lnSpc>
                <a:spcBef>
                  <a:spcPts val="550"/>
                </a:spcBef>
                <a:tabLst>
                  <a:tab algn="l" pos="0"/>
                  <a:tab algn="l" pos="1835280"/>
                  <a:tab algn="l" pos="3670200"/>
                  <a:tab algn="l" pos="5505480"/>
                  <a:tab algn="l" pos="7340760"/>
                  <a:tab algn="l" pos="9175680"/>
                </a:tabLst>
              </a:pPr>
              <a:r>
                <a:rPr b="0" lang="en-US" sz="2200" strike="noStrike" u="none">
                  <a:solidFill>
                    <a:srgbClr val="000000"/>
                  </a:solidFill>
                  <a:effectLst/>
                  <a:uFillTx/>
                  <a:latin typeface="Verdana"/>
                </a:rPr>
                <a:t>2,194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689040" indent="-689040" algn="r">
                <a:lnSpc>
                  <a:spcPct val="100000"/>
                </a:lnSpc>
                <a:spcBef>
                  <a:spcPts val="550"/>
                </a:spcBef>
                <a:tabLst>
                  <a:tab algn="l" pos="0"/>
                  <a:tab algn="l" pos="1835280"/>
                  <a:tab algn="l" pos="3670200"/>
                  <a:tab algn="l" pos="5505480"/>
                  <a:tab algn="l" pos="7340760"/>
                  <a:tab algn="l" pos="9175680"/>
                </a:tabLst>
              </a:pPr>
              <a:r>
                <a:rPr b="0" lang="en-US" sz="2200" strike="noStrike" u="none">
                  <a:solidFill>
                    <a:srgbClr val="000000"/>
                  </a:solidFill>
                  <a:effectLst/>
                  <a:uFillTx/>
                  <a:latin typeface="Verdana"/>
                </a:rPr>
                <a:t>3,916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9896760" y="5973840"/>
              <a:ext cx="1425600" cy="2574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29600" rIns="129600" tIns="64800" bIns="64800" anchor="t">
              <a:normAutofit/>
            </a:bodyPr>
            <a:p>
              <a:pPr marL="689040" indent="-689040" algn="r">
                <a:lnSpc>
                  <a:spcPct val="100000"/>
                </a:lnSpc>
                <a:spcBef>
                  <a:spcPts val="550"/>
                </a:spcBef>
                <a:tabLst>
                  <a:tab algn="l" pos="0"/>
                  <a:tab algn="l" pos="1835280"/>
                  <a:tab algn="l" pos="3670200"/>
                  <a:tab algn="l" pos="5505480"/>
                  <a:tab algn="l" pos="7340760"/>
                  <a:tab algn="l" pos="9175680"/>
                </a:tabLst>
              </a:pPr>
              <a:r>
                <a:rPr b="0" lang="en-US" sz="2200" strike="noStrike" u="sng">
                  <a:solidFill>
                    <a:srgbClr val="000000"/>
                  </a:solidFill>
                  <a:effectLst/>
                  <a:uFillTx/>
                  <a:latin typeface="Verdana"/>
                </a:rPr>
                <a:t>Nuclear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689040" indent="-689040" algn="r">
                <a:lnSpc>
                  <a:spcPct val="100000"/>
                </a:lnSpc>
                <a:spcBef>
                  <a:spcPts val="550"/>
                </a:spcBef>
                <a:tabLst>
                  <a:tab algn="l" pos="0"/>
                  <a:tab algn="l" pos="1835280"/>
                  <a:tab algn="l" pos="3670200"/>
                  <a:tab algn="l" pos="5505480"/>
                  <a:tab algn="l" pos="7340760"/>
                  <a:tab algn="l" pos="9175680"/>
                </a:tabLst>
              </a:pPr>
              <a:r>
                <a:rPr b="0" lang="en-US" sz="2200" strike="noStrike" u="none">
                  <a:solidFill>
                    <a:srgbClr val="000000"/>
                  </a:solidFill>
                  <a:effectLst/>
                  <a:uFillTx/>
                  <a:latin typeface="Verdana"/>
                </a:rPr>
                <a:t>-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689040" indent="-689040" algn="r">
                <a:lnSpc>
                  <a:spcPct val="100000"/>
                </a:lnSpc>
                <a:spcBef>
                  <a:spcPts val="550"/>
                </a:spcBef>
                <a:tabLst>
                  <a:tab algn="l" pos="0"/>
                  <a:tab algn="l" pos="1835280"/>
                  <a:tab algn="l" pos="3670200"/>
                  <a:tab algn="l" pos="5505480"/>
                  <a:tab algn="l" pos="7340760"/>
                  <a:tab algn="l" pos="9175680"/>
                </a:tabLst>
              </a:pPr>
              <a:r>
                <a:rPr b="0" lang="en-US" sz="2200" strike="noStrike" u="none">
                  <a:solidFill>
                    <a:srgbClr val="000000"/>
                  </a:solidFill>
                  <a:effectLst/>
                  <a:uFillTx/>
                  <a:latin typeface="Verdana"/>
                </a:rPr>
                <a:t>-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689040" indent="-689040" algn="r">
                <a:lnSpc>
                  <a:spcPct val="100000"/>
                </a:lnSpc>
                <a:spcBef>
                  <a:spcPts val="550"/>
                </a:spcBef>
                <a:tabLst>
                  <a:tab algn="l" pos="0"/>
                  <a:tab algn="l" pos="1835280"/>
                  <a:tab algn="l" pos="3670200"/>
                  <a:tab algn="l" pos="5505480"/>
                  <a:tab algn="l" pos="7340760"/>
                  <a:tab algn="l" pos="9175680"/>
                </a:tabLst>
              </a:pPr>
              <a:r>
                <a:rPr b="0" lang="en-US" sz="2200" strike="noStrike" u="none">
                  <a:solidFill>
                    <a:srgbClr val="000000"/>
                  </a:solidFill>
                  <a:effectLst/>
                  <a:uFillTx/>
                  <a:latin typeface="Verdana"/>
                </a:rPr>
                <a:t>1,966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689040" indent="-689040" algn="r">
                <a:lnSpc>
                  <a:spcPct val="100000"/>
                </a:lnSpc>
                <a:spcBef>
                  <a:spcPts val="550"/>
                </a:spcBef>
                <a:tabLst>
                  <a:tab algn="l" pos="0"/>
                  <a:tab algn="l" pos="1835280"/>
                  <a:tab algn="l" pos="3670200"/>
                  <a:tab algn="l" pos="5505480"/>
                  <a:tab algn="l" pos="7340760"/>
                  <a:tab algn="l" pos="9175680"/>
                </a:tabLst>
              </a:pPr>
              <a:r>
                <a:rPr b="0" lang="en-US" sz="2200" strike="noStrike" u="none">
                  <a:solidFill>
                    <a:srgbClr val="000000"/>
                  </a:solidFill>
                  <a:effectLst/>
                  <a:uFillTx/>
                  <a:latin typeface="Verdana"/>
                </a:rPr>
                <a:t>-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689040" indent="-689040" algn="r">
                <a:lnSpc>
                  <a:spcPct val="100000"/>
                </a:lnSpc>
                <a:spcBef>
                  <a:spcPts val="550"/>
                </a:spcBef>
                <a:tabLst>
                  <a:tab algn="l" pos="0"/>
                  <a:tab algn="l" pos="1835280"/>
                  <a:tab algn="l" pos="3670200"/>
                  <a:tab algn="l" pos="5505480"/>
                  <a:tab algn="l" pos="7340760"/>
                  <a:tab algn="l" pos="9175680"/>
                </a:tabLst>
              </a:pPr>
              <a:r>
                <a:rPr b="0" lang="en-US" sz="2200" strike="noStrike" u="none">
                  <a:solidFill>
                    <a:srgbClr val="000000"/>
                  </a:solidFill>
                  <a:effectLst/>
                  <a:uFillTx/>
                  <a:latin typeface="Verdana"/>
                </a:rPr>
                <a:t>1,966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7210800" y="5973840"/>
              <a:ext cx="1423800" cy="2574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29600" rIns="129600" tIns="64800" bIns="64800" anchor="t">
              <a:normAutofit/>
            </a:bodyPr>
            <a:p>
              <a:pPr marL="689040" indent="-689040" algn="r">
                <a:lnSpc>
                  <a:spcPct val="100000"/>
                </a:lnSpc>
                <a:spcBef>
                  <a:spcPts val="550"/>
                </a:spcBef>
                <a:tabLst>
                  <a:tab algn="l" pos="0"/>
                  <a:tab algn="l" pos="1835280"/>
                  <a:tab algn="l" pos="3670200"/>
                  <a:tab algn="l" pos="5505480"/>
                  <a:tab algn="l" pos="7340760"/>
                  <a:tab algn="l" pos="9175680"/>
                </a:tabLst>
              </a:pPr>
              <a:r>
                <a:rPr b="0" lang="en-US" sz="2200" strike="noStrike" u="sng">
                  <a:solidFill>
                    <a:srgbClr val="000000"/>
                  </a:solidFill>
                  <a:effectLst/>
                  <a:uFillTx/>
                  <a:latin typeface="Verdana"/>
                </a:rPr>
                <a:t>Hydro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689040" indent="-689040" algn="r">
                <a:lnSpc>
                  <a:spcPct val="100000"/>
                </a:lnSpc>
                <a:spcBef>
                  <a:spcPts val="550"/>
                </a:spcBef>
                <a:tabLst>
                  <a:tab algn="l" pos="0"/>
                  <a:tab algn="l" pos="1835280"/>
                  <a:tab algn="l" pos="3670200"/>
                  <a:tab algn="l" pos="5505480"/>
                  <a:tab algn="l" pos="7340760"/>
                  <a:tab algn="l" pos="9175680"/>
                </a:tabLst>
              </a:pPr>
              <a:r>
                <a:rPr b="0" lang="en-US" sz="2200" strike="noStrike" u="none">
                  <a:solidFill>
                    <a:srgbClr val="000000"/>
                  </a:solidFill>
                  <a:effectLst/>
                  <a:uFillTx/>
                  <a:latin typeface="Verdana"/>
                </a:rPr>
                <a:t>4,281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689040" indent="-689040" algn="r">
                <a:lnSpc>
                  <a:spcPct val="100000"/>
                </a:lnSpc>
                <a:spcBef>
                  <a:spcPts val="550"/>
                </a:spcBef>
                <a:tabLst>
                  <a:tab algn="l" pos="0"/>
                  <a:tab algn="l" pos="1835280"/>
                  <a:tab algn="l" pos="3670200"/>
                  <a:tab algn="l" pos="5505480"/>
                  <a:tab algn="l" pos="7340760"/>
                  <a:tab algn="l" pos="9175680"/>
                </a:tabLst>
              </a:pPr>
              <a:r>
                <a:rPr b="0" lang="en-US" sz="2200" strike="noStrike" u="none">
                  <a:solidFill>
                    <a:srgbClr val="000000"/>
                  </a:solidFill>
                  <a:effectLst/>
                  <a:uFillTx/>
                  <a:latin typeface="Verdana"/>
                </a:rPr>
                <a:t>10,137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689040" indent="-689040" algn="r">
                <a:lnSpc>
                  <a:spcPct val="100000"/>
                </a:lnSpc>
                <a:spcBef>
                  <a:spcPts val="550"/>
                </a:spcBef>
                <a:tabLst>
                  <a:tab algn="l" pos="0"/>
                  <a:tab algn="l" pos="1835280"/>
                  <a:tab algn="l" pos="3670200"/>
                  <a:tab algn="l" pos="5505480"/>
                  <a:tab algn="l" pos="7340760"/>
                  <a:tab algn="l" pos="9175680"/>
                </a:tabLst>
              </a:pPr>
              <a:r>
                <a:rPr b="0" lang="en-US" sz="2200" strike="noStrike" u="none">
                  <a:solidFill>
                    <a:srgbClr val="000000"/>
                  </a:solidFill>
                  <a:effectLst/>
                  <a:uFillTx/>
                  <a:latin typeface="Verdana"/>
                </a:rPr>
                <a:t>34,916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689040" indent="-689040" algn="r">
                <a:lnSpc>
                  <a:spcPct val="100000"/>
                </a:lnSpc>
                <a:spcBef>
                  <a:spcPts val="550"/>
                </a:spcBef>
                <a:tabLst>
                  <a:tab algn="l" pos="0"/>
                  <a:tab algn="l" pos="1835280"/>
                  <a:tab algn="l" pos="3670200"/>
                  <a:tab algn="l" pos="5505480"/>
                  <a:tab algn="l" pos="7340760"/>
                  <a:tab algn="l" pos="9175680"/>
                </a:tabLst>
              </a:pPr>
              <a:r>
                <a:rPr b="0" lang="en-US" sz="2200" strike="noStrike" u="none">
                  <a:solidFill>
                    <a:srgbClr val="000000"/>
                  </a:solidFill>
                  <a:effectLst/>
                  <a:uFillTx/>
                  <a:latin typeface="Verdana"/>
                </a:rPr>
                <a:t>9,951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689040" indent="-689040" algn="r">
                <a:lnSpc>
                  <a:spcPct val="100000"/>
                </a:lnSpc>
                <a:spcBef>
                  <a:spcPts val="550"/>
                </a:spcBef>
                <a:tabLst>
                  <a:tab algn="l" pos="0"/>
                  <a:tab algn="l" pos="1835280"/>
                  <a:tab algn="l" pos="3670200"/>
                  <a:tab algn="l" pos="5505480"/>
                  <a:tab algn="l" pos="7340760"/>
                  <a:tab algn="l" pos="9175680"/>
                </a:tabLst>
              </a:pPr>
              <a:r>
                <a:rPr b="0" lang="en-US" sz="2200" strike="noStrike" u="none">
                  <a:solidFill>
                    <a:srgbClr val="000000"/>
                  </a:solidFill>
                  <a:effectLst/>
                  <a:uFillTx/>
                  <a:latin typeface="Verdana"/>
                </a:rPr>
                <a:t>59,285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11195280" y="5973840"/>
              <a:ext cx="1425600" cy="2466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29600" rIns="129600" tIns="64800" bIns="64800" anchor="t">
              <a:normAutofit lnSpcReduction="9999"/>
            </a:bodyPr>
            <a:p>
              <a:pPr marL="689040" indent="-689040" algn="r">
                <a:lnSpc>
                  <a:spcPct val="100000"/>
                </a:lnSpc>
                <a:spcBef>
                  <a:spcPts val="550"/>
                </a:spcBef>
                <a:tabLst>
                  <a:tab algn="l" pos="0"/>
                  <a:tab algn="l" pos="1835280"/>
                  <a:tab algn="l" pos="3670200"/>
                  <a:tab algn="l" pos="5505480"/>
                  <a:tab algn="l" pos="7340760"/>
                  <a:tab algn="l" pos="9175680"/>
                </a:tabLst>
              </a:pPr>
              <a:r>
                <a:rPr b="0" lang="en-US" sz="2200" strike="noStrike" u="sng">
                  <a:solidFill>
                    <a:srgbClr val="000000"/>
                  </a:solidFill>
                  <a:effectLst/>
                  <a:uFillTx/>
                  <a:latin typeface="Verdana"/>
                </a:rPr>
                <a:t>Total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689040" indent="-689040" algn="r">
                <a:lnSpc>
                  <a:spcPct val="100000"/>
                </a:lnSpc>
                <a:spcBef>
                  <a:spcPts val="550"/>
                </a:spcBef>
                <a:tabLst>
                  <a:tab algn="l" pos="0"/>
                  <a:tab algn="l" pos="1835280"/>
                  <a:tab algn="l" pos="3670200"/>
                  <a:tab algn="l" pos="5505480"/>
                  <a:tab algn="l" pos="7340760"/>
                  <a:tab algn="l" pos="9175680"/>
                </a:tabLst>
              </a:pPr>
              <a:r>
                <a:rPr b="0" lang="en-US" sz="2200" strike="noStrike" u="none">
                  <a:solidFill>
                    <a:srgbClr val="000000"/>
                  </a:solidFill>
                  <a:effectLst/>
                  <a:uFillTx/>
                  <a:latin typeface="Verdana"/>
                </a:rPr>
                <a:t>4,281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689040" indent="-689040" algn="r">
                <a:lnSpc>
                  <a:spcPct val="100000"/>
                </a:lnSpc>
                <a:spcBef>
                  <a:spcPts val="550"/>
                </a:spcBef>
                <a:tabLst>
                  <a:tab algn="l" pos="0"/>
                  <a:tab algn="l" pos="1835280"/>
                  <a:tab algn="l" pos="3670200"/>
                  <a:tab algn="l" pos="5505480"/>
                  <a:tab algn="l" pos="7340760"/>
                  <a:tab algn="l" pos="9175680"/>
                </a:tabLst>
              </a:pPr>
              <a:r>
                <a:rPr b="0" lang="en-US" sz="2200" strike="noStrike" u="none">
                  <a:solidFill>
                    <a:srgbClr val="000000"/>
                  </a:solidFill>
                  <a:effectLst/>
                  <a:uFillTx/>
                  <a:latin typeface="Verdana"/>
                </a:rPr>
                <a:t>10,436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689040" indent="-689040" algn="r">
                <a:lnSpc>
                  <a:spcPct val="100000"/>
                </a:lnSpc>
                <a:spcBef>
                  <a:spcPts val="550"/>
                </a:spcBef>
                <a:tabLst>
                  <a:tab algn="l" pos="0"/>
                  <a:tab algn="l" pos="1835280"/>
                  <a:tab algn="l" pos="3670200"/>
                  <a:tab algn="l" pos="5505480"/>
                  <a:tab algn="l" pos="7340760"/>
                  <a:tab algn="l" pos="9175680"/>
                </a:tabLst>
              </a:pPr>
              <a:r>
                <a:rPr b="0" lang="en-US" sz="2200" strike="noStrike" u="none">
                  <a:solidFill>
                    <a:srgbClr val="000000"/>
                  </a:solidFill>
                  <a:effectLst/>
                  <a:uFillTx/>
                  <a:latin typeface="Verdana"/>
                </a:rPr>
                <a:t>38,305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689040" indent="-689040" algn="r">
                <a:lnSpc>
                  <a:spcPct val="100000"/>
                </a:lnSpc>
                <a:spcBef>
                  <a:spcPts val="550"/>
                </a:spcBef>
                <a:tabLst>
                  <a:tab algn="l" pos="0"/>
                  <a:tab algn="l" pos="1835280"/>
                  <a:tab algn="l" pos="3670200"/>
                  <a:tab algn="l" pos="5505480"/>
                  <a:tab algn="l" pos="7340760"/>
                  <a:tab algn="l" pos="9175680"/>
                </a:tabLst>
              </a:pPr>
              <a:r>
                <a:rPr b="0" lang="en-US" sz="2200" strike="noStrike" u="none">
                  <a:solidFill>
                    <a:srgbClr val="000000"/>
                  </a:solidFill>
                  <a:effectLst/>
                  <a:uFillTx/>
                  <a:latin typeface="Verdana"/>
                </a:rPr>
                <a:t>12,145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689040" indent="-689040" algn="r">
                <a:lnSpc>
                  <a:spcPct val="100000"/>
                </a:lnSpc>
                <a:spcBef>
                  <a:spcPts val="550"/>
                </a:spcBef>
                <a:tabLst>
                  <a:tab algn="l" pos="0"/>
                  <a:tab algn="l" pos="1835280"/>
                  <a:tab algn="l" pos="3670200"/>
                  <a:tab algn="l" pos="5505480"/>
                  <a:tab algn="l" pos="7340760"/>
                  <a:tab algn="l" pos="9175680"/>
                </a:tabLst>
              </a:pPr>
              <a:r>
                <a:rPr b="0" lang="en-US" sz="2200" strike="noStrike" u="none">
                  <a:solidFill>
                    <a:srgbClr val="000000"/>
                  </a:solidFill>
                  <a:effectLst/>
                  <a:uFillTx/>
                  <a:latin typeface="Verdana"/>
                </a:rPr>
                <a:t>65,167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6235920" y="5504040"/>
              <a:ext cx="6642000" cy="430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29600" rIns="129600" tIns="64800" bIns="64800" anchor="t">
              <a:normAutofit fontScale="77500" lnSpcReduction="19999"/>
            </a:bodyPr>
            <a:p>
              <a:pPr marL="689040" indent="-689040">
                <a:lnSpc>
                  <a:spcPct val="100000"/>
                </a:lnSpc>
                <a:spcBef>
                  <a:spcPts val="575"/>
                </a:spcBef>
                <a:tabLst>
                  <a:tab algn="l" pos="0"/>
                  <a:tab algn="l" pos="1835280"/>
                  <a:tab algn="l" pos="3670200"/>
                  <a:tab algn="l" pos="5505480"/>
                  <a:tab algn="l" pos="7340760"/>
                  <a:tab algn="l" pos="9175680"/>
                </a:tabLst>
              </a:pPr>
              <a:r>
                <a:rPr b="1" lang="en-US" sz="2300" strike="noStrike" u="sng">
                  <a:solidFill>
                    <a:srgbClr val="000000"/>
                  </a:solidFill>
                  <a:effectLst/>
                  <a:uFillTx/>
                  <a:latin typeface="Verdana"/>
                </a:rPr>
                <a:t>Current Installed Capacity (in MW)</a:t>
              </a:r>
              <a:endParaRPr b="0" lang="en-US" sz="2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7" name=""/>
          <p:cNvGrpSpPr/>
          <p:nvPr/>
        </p:nvGrpSpPr>
        <p:grpSpPr>
          <a:xfrm>
            <a:off x="617400" y="2895480"/>
            <a:ext cx="4868640" cy="4954680"/>
            <a:chOff x="617400" y="2895480"/>
            <a:chExt cx="4868640" cy="4954680"/>
          </a:xfrm>
        </p:grpSpPr>
        <p:sp>
          <p:nvSpPr>
            <p:cNvPr id="148" name=""/>
            <p:cNvSpPr/>
            <p:nvPr/>
          </p:nvSpPr>
          <p:spPr>
            <a:xfrm>
              <a:off x="617400" y="4479840"/>
              <a:ext cx="890640" cy="509400"/>
            </a:xfrm>
            <a:custGeom>
              <a:avLst/>
              <a:gdLst/>
              <a:ahLst/>
              <a:rect l="l" t="t" r="r" b="b"/>
              <a:pathLst>
                <a:path w="683" h="393">
                  <a:moveTo>
                    <a:pt x="496" y="392"/>
                  </a:moveTo>
                  <a:lnTo>
                    <a:pt x="487" y="392"/>
                  </a:lnTo>
                  <a:lnTo>
                    <a:pt x="477" y="392"/>
                  </a:lnTo>
                  <a:lnTo>
                    <a:pt x="477" y="382"/>
                  </a:lnTo>
                  <a:lnTo>
                    <a:pt x="467" y="382"/>
                  </a:lnTo>
                  <a:lnTo>
                    <a:pt x="458" y="382"/>
                  </a:lnTo>
                  <a:lnTo>
                    <a:pt x="448" y="372"/>
                  </a:lnTo>
                  <a:lnTo>
                    <a:pt x="429" y="372"/>
                  </a:lnTo>
                  <a:lnTo>
                    <a:pt x="420" y="372"/>
                  </a:lnTo>
                  <a:lnTo>
                    <a:pt x="408" y="372"/>
                  </a:lnTo>
                  <a:lnTo>
                    <a:pt x="399" y="372"/>
                  </a:lnTo>
                  <a:lnTo>
                    <a:pt x="389" y="372"/>
                  </a:lnTo>
                  <a:lnTo>
                    <a:pt x="380" y="372"/>
                  </a:lnTo>
                  <a:lnTo>
                    <a:pt x="370" y="372"/>
                  </a:lnTo>
                  <a:lnTo>
                    <a:pt x="360" y="372"/>
                  </a:lnTo>
                  <a:lnTo>
                    <a:pt x="351" y="372"/>
                  </a:lnTo>
                  <a:lnTo>
                    <a:pt x="341" y="382"/>
                  </a:lnTo>
                  <a:lnTo>
                    <a:pt x="332" y="382"/>
                  </a:lnTo>
                  <a:lnTo>
                    <a:pt x="322" y="382"/>
                  </a:lnTo>
                  <a:lnTo>
                    <a:pt x="313" y="372"/>
                  </a:lnTo>
                  <a:lnTo>
                    <a:pt x="301" y="372"/>
                  </a:lnTo>
                  <a:lnTo>
                    <a:pt x="301" y="363"/>
                  </a:lnTo>
                  <a:lnTo>
                    <a:pt x="301" y="353"/>
                  </a:lnTo>
                  <a:lnTo>
                    <a:pt x="301" y="344"/>
                  </a:lnTo>
                  <a:lnTo>
                    <a:pt x="301" y="334"/>
                  </a:lnTo>
                  <a:lnTo>
                    <a:pt x="301" y="316"/>
                  </a:lnTo>
                  <a:lnTo>
                    <a:pt x="301" y="307"/>
                  </a:lnTo>
                  <a:lnTo>
                    <a:pt x="301" y="288"/>
                  </a:lnTo>
                  <a:lnTo>
                    <a:pt x="301" y="278"/>
                  </a:lnTo>
                  <a:lnTo>
                    <a:pt x="313" y="268"/>
                  </a:lnTo>
                  <a:lnTo>
                    <a:pt x="313" y="259"/>
                  </a:lnTo>
                  <a:lnTo>
                    <a:pt x="313" y="249"/>
                  </a:lnTo>
                  <a:lnTo>
                    <a:pt x="313" y="240"/>
                  </a:lnTo>
                  <a:lnTo>
                    <a:pt x="313" y="230"/>
                  </a:lnTo>
                  <a:lnTo>
                    <a:pt x="301" y="230"/>
                  </a:lnTo>
                  <a:lnTo>
                    <a:pt x="301" y="240"/>
                  </a:lnTo>
                  <a:lnTo>
                    <a:pt x="292" y="240"/>
                  </a:lnTo>
                  <a:lnTo>
                    <a:pt x="282" y="249"/>
                  </a:lnTo>
                  <a:lnTo>
                    <a:pt x="273" y="259"/>
                  </a:lnTo>
                  <a:lnTo>
                    <a:pt x="263" y="268"/>
                  </a:lnTo>
                  <a:lnTo>
                    <a:pt x="253" y="278"/>
                  </a:lnTo>
                  <a:lnTo>
                    <a:pt x="244" y="278"/>
                  </a:lnTo>
                  <a:lnTo>
                    <a:pt x="234" y="288"/>
                  </a:lnTo>
                  <a:lnTo>
                    <a:pt x="225" y="288"/>
                  </a:lnTo>
                  <a:lnTo>
                    <a:pt x="215" y="288"/>
                  </a:lnTo>
                  <a:lnTo>
                    <a:pt x="194" y="288"/>
                  </a:lnTo>
                  <a:lnTo>
                    <a:pt x="185" y="288"/>
                  </a:lnTo>
                  <a:lnTo>
                    <a:pt x="175" y="288"/>
                  </a:lnTo>
                  <a:lnTo>
                    <a:pt x="166" y="288"/>
                  </a:lnTo>
                  <a:lnTo>
                    <a:pt x="156" y="278"/>
                  </a:lnTo>
                  <a:lnTo>
                    <a:pt x="156" y="268"/>
                  </a:lnTo>
                  <a:lnTo>
                    <a:pt x="156" y="259"/>
                  </a:lnTo>
                  <a:lnTo>
                    <a:pt x="146" y="249"/>
                  </a:lnTo>
                  <a:lnTo>
                    <a:pt x="146" y="240"/>
                  </a:lnTo>
                  <a:lnTo>
                    <a:pt x="146" y="230"/>
                  </a:lnTo>
                  <a:lnTo>
                    <a:pt x="137" y="220"/>
                  </a:lnTo>
                  <a:lnTo>
                    <a:pt x="127" y="220"/>
                  </a:lnTo>
                  <a:lnTo>
                    <a:pt x="118" y="220"/>
                  </a:lnTo>
                  <a:lnTo>
                    <a:pt x="107" y="220"/>
                  </a:lnTo>
                  <a:lnTo>
                    <a:pt x="97" y="220"/>
                  </a:lnTo>
                  <a:lnTo>
                    <a:pt x="87" y="220"/>
                  </a:lnTo>
                  <a:lnTo>
                    <a:pt x="78" y="220"/>
                  </a:lnTo>
                  <a:lnTo>
                    <a:pt x="68" y="220"/>
                  </a:lnTo>
                  <a:lnTo>
                    <a:pt x="68" y="211"/>
                  </a:lnTo>
                  <a:lnTo>
                    <a:pt x="78" y="201"/>
                  </a:lnTo>
                  <a:lnTo>
                    <a:pt x="87" y="192"/>
                  </a:lnTo>
                  <a:lnTo>
                    <a:pt x="87" y="182"/>
                  </a:lnTo>
                  <a:lnTo>
                    <a:pt x="78" y="172"/>
                  </a:lnTo>
                  <a:lnTo>
                    <a:pt x="78" y="163"/>
                  </a:lnTo>
                  <a:lnTo>
                    <a:pt x="68" y="163"/>
                  </a:lnTo>
                  <a:lnTo>
                    <a:pt x="68" y="153"/>
                  </a:lnTo>
                  <a:lnTo>
                    <a:pt x="59" y="153"/>
                  </a:lnTo>
                  <a:lnTo>
                    <a:pt x="59" y="144"/>
                  </a:lnTo>
                  <a:lnTo>
                    <a:pt x="59" y="134"/>
                  </a:lnTo>
                  <a:lnTo>
                    <a:pt x="49" y="134"/>
                  </a:lnTo>
                  <a:lnTo>
                    <a:pt x="49" y="124"/>
                  </a:lnTo>
                  <a:lnTo>
                    <a:pt x="39" y="115"/>
                  </a:lnTo>
                  <a:lnTo>
                    <a:pt x="30" y="105"/>
                  </a:lnTo>
                  <a:lnTo>
                    <a:pt x="30" y="96"/>
                  </a:lnTo>
                  <a:lnTo>
                    <a:pt x="30" y="86"/>
                  </a:lnTo>
                  <a:lnTo>
                    <a:pt x="20" y="76"/>
                  </a:lnTo>
                  <a:lnTo>
                    <a:pt x="20" y="67"/>
                  </a:lnTo>
                  <a:lnTo>
                    <a:pt x="20" y="57"/>
                  </a:lnTo>
                  <a:lnTo>
                    <a:pt x="11" y="57"/>
                  </a:lnTo>
                  <a:lnTo>
                    <a:pt x="0" y="48"/>
                  </a:lnTo>
                  <a:lnTo>
                    <a:pt x="0" y="38"/>
                  </a:lnTo>
                  <a:lnTo>
                    <a:pt x="0" y="28"/>
                  </a:lnTo>
                  <a:lnTo>
                    <a:pt x="11" y="28"/>
                  </a:lnTo>
                  <a:lnTo>
                    <a:pt x="20" y="19"/>
                  </a:lnTo>
                  <a:lnTo>
                    <a:pt x="20" y="9"/>
                  </a:lnTo>
                  <a:lnTo>
                    <a:pt x="11" y="0"/>
                  </a:lnTo>
                  <a:lnTo>
                    <a:pt x="68" y="28"/>
                  </a:lnTo>
                  <a:lnTo>
                    <a:pt x="118" y="48"/>
                  </a:lnTo>
                  <a:lnTo>
                    <a:pt x="332" y="96"/>
                  </a:lnTo>
                  <a:lnTo>
                    <a:pt x="487" y="192"/>
                  </a:lnTo>
                  <a:lnTo>
                    <a:pt x="662" y="268"/>
                  </a:lnTo>
                  <a:lnTo>
                    <a:pt x="682" y="268"/>
                  </a:lnTo>
                  <a:lnTo>
                    <a:pt x="682" y="278"/>
                  </a:lnTo>
                  <a:lnTo>
                    <a:pt x="672" y="278"/>
                  </a:lnTo>
                  <a:lnTo>
                    <a:pt x="662" y="288"/>
                  </a:lnTo>
                  <a:lnTo>
                    <a:pt x="653" y="288"/>
                  </a:lnTo>
                  <a:lnTo>
                    <a:pt x="653" y="297"/>
                  </a:lnTo>
                  <a:lnTo>
                    <a:pt x="643" y="297"/>
                  </a:lnTo>
                  <a:lnTo>
                    <a:pt x="634" y="307"/>
                  </a:lnTo>
                  <a:lnTo>
                    <a:pt x="624" y="316"/>
                  </a:lnTo>
                  <a:lnTo>
                    <a:pt x="614" y="316"/>
                  </a:lnTo>
                  <a:lnTo>
                    <a:pt x="603" y="316"/>
                  </a:lnTo>
                  <a:lnTo>
                    <a:pt x="603" y="326"/>
                  </a:lnTo>
                  <a:lnTo>
                    <a:pt x="594" y="326"/>
                  </a:lnTo>
                  <a:lnTo>
                    <a:pt x="594" y="334"/>
                  </a:lnTo>
                  <a:lnTo>
                    <a:pt x="584" y="334"/>
                  </a:lnTo>
                  <a:lnTo>
                    <a:pt x="584" y="344"/>
                  </a:lnTo>
                  <a:lnTo>
                    <a:pt x="574" y="353"/>
                  </a:lnTo>
                  <a:lnTo>
                    <a:pt x="565" y="353"/>
                  </a:lnTo>
                  <a:lnTo>
                    <a:pt x="555" y="344"/>
                  </a:lnTo>
                  <a:lnTo>
                    <a:pt x="546" y="344"/>
                  </a:lnTo>
                  <a:lnTo>
                    <a:pt x="546" y="353"/>
                  </a:lnTo>
                  <a:lnTo>
                    <a:pt x="536" y="353"/>
                  </a:lnTo>
                  <a:lnTo>
                    <a:pt x="536" y="363"/>
                  </a:lnTo>
                  <a:lnTo>
                    <a:pt x="527" y="372"/>
                  </a:lnTo>
                  <a:lnTo>
                    <a:pt x="517" y="382"/>
                  </a:lnTo>
                  <a:lnTo>
                    <a:pt x="506" y="382"/>
                  </a:lnTo>
                  <a:lnTo>
                    <a:pt x="496" y="392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5063760" y="4692600"/>
              <a:ext cx="381240" cy="210960"/>
            </a:xfrm>
            <a:custGeom>
              <a:avLst/>
              <a:gdLst/>
              <a:ahLst/>
              <a:rect l="l" t="t" r="r" b="b"/>
              <a:pathLst>
                <a:path w="293" h="164">
                  <a:moveTo>
                    <a:pt x="175" y="163"/>
                  </a:moveTo>
                  <a:lnTo>
                    <a:pt x="165" y="153"/>
                  </a:lnTo>
                  <a:lnTo>
                    <a:pt x="156" y="143"/>
                  </a:lnTo>
                  <a:lnTo>
                    <a:pt x="146" y="143"/>
                  </a:lnTo>
                  <a:lnTo>
                    <a:pt x="137" y="134"/>
                  </a:lnTo>
                  <a:lnTo>
                    <a:pt x="127" y="124"/>
                  </a:lnTo>
                  <a:lnTo>
                    <a:pt x="118" y="115"/>
                  </a:lnTo>
                  <a:lnTo>
                    <a:pt x="106" y="105"/>
                  </a:lnTo>
                  <a:lnTo>
                    <a:pt x="97" y="105"/>
                  </a:lnTo>
                  <a:lnTo>
                    <a:pt x="78" y="95"/>
                  </a:lnTo>
                  <a:lnTo>
                    <a:pt x="68" y="95"/>
                  </a:lnTo>
                  <a:lnTo>
                    <a:pt x="49" y="86"/>
                  </a:lnTo>
                  <a:lnTo>
                    <a:pt x="39" y="76"/>
                  </a:lnTo>
                  <a:lnTo>
                    <a:pt x="30" y="67"/>
                  </a:lnTo>
                  <a:lnTo>
                    <a:pt x="20" y="67"/>
                  </a:lnTo>
                  <a:lnTo>
                    <a:pt x="9" y="57"/>
                  </a:lnTo>
                  <a:lnTo>
                    <a:pt x="9" y="47"/>
                  </a:lnTo>
                  <a:lnTo>
                    <a:pt x="0" y="47"/>
                  </a:lnTo>
                  <a:lnTo>
                    <a:pt x="9" y="38"/>
                  </a:lnTo>
                  <a:lnTo>
                    <a:pt x="20" y="28"/>
                  </a:lnTo>
                  <a:lnTo>
                    <a:pt x="30" y="28"/>
                  </a:lnTo>
                  <a:lnTo>
                    <a:pt x="39" y="19"/>
                  </a:lnTo>
                  <a:lnTo>
                    <a:pt x="39" y="9"/>
                  </a:lnTo>
                  <a:lnTo>
                    <a:pt x="49" y="9"/>
                  </a:lnTo>
                  <a:lnTo>
                    <a:pt x="59" y="9"/>
                  </a:lnTo>
                  <a:lnTo>
                    <a:pt x="59" y="19"/>
                  </a:lnTo>
                  <a:lnTo>
                    <a:pt x="68" y="19"/>
                  </a:lnTo>
                  <a:lnTo>
                    <a:pt x="78" y="28"/>
                  </a:lnTo>
                  <a:lnTo>
                    <a:pt x="87" y="28"/>
                  </a:lnTo>
                  <a:lnTo>
                    <a:pt x="87" y="38"/>
                  </a:lnTo>
                  <a:lnTo>
                    <a:pt x="97" y="38"/>
                  </a:lnTo>
                  <a:lnTo>
                    <a:pt x="106" y="47"/>
                  </a:lnTo>
                  <a:lnTo>
                    <a:pt x="118" y="47"/>
                  </a:lnTo>
                  <a:lnTo>
                    <a:pt x="127" y="47"/>
                  </a:lnTo>
                  <a:lnTo>
                    <a:pt x="137" y="47"/>
                  </a:lnTo>
                  <a:lnTo>
                    <a:pt x="146" y="47"/>
                  </a:lnTo>
                  <a:lnTo>
                    <a:pt x="156" y="47"/>
                  </a:lnTo>
                  <a:lnTo>
                    <a:pt x="165" y="47"/>
                  </a:lnTo>
                  <a:lnTo>
                    <a:pt x="175" y="47"/>
                  </a:lnTo>
                  <a:lnTo>
                    <a:pt x="185" y="38"/>
                  </a:lnTo>
                  <a:lnTo>
                    <a:pt x="194" y="28"/>
                  </a:lnTo>
                  <a:lnTo>
                    <a:pt x="194" y="19"/>
                  </a:lnTo>
                  <a:lnTo>
                    <a:pt x="204" y="19"/>
                  </a:lnTo>
                  <a:lnTo>
                    <a:pt x="204" y="9"/>
                  </a:lnTo>
                  <a:lnTo>
                    <a:pt x="215" y="0"/>
                  </a:lnTo>
                  <a:lnTo>
                    <a:pt x="224" y="0"/>
                  </a:lnTo>
                  <a:lnTo>
                    <a:pt x="234" y="0"/>
                  </a:lnTo>
                  <a:lnTo>
                    <a:pt x="244" y="0"/>
                  </a:lnTo>
                  <a:lnTo>
                    <a:pt x="253" y="0"/>
                  </a:lnTo>
                  <a:lnTo>
                    <a:pt x="263" y="0"/>
                  </a:lnTo>
                  <a:lnTo>
                    <a:pt x="272" y="0"/>
                  </a:lnTo>
                  <a:lnTo>
                    <a:pt x="282" y="0"/>
                  </a:lnTo>
                  <a:lnTo>
                    <a:pt x="292" y="9"/>
                  </a:lnTo>
                  <a:lnTo>
                    <a:pt x="282" y="9"/>
                  </a:lnTo>
                  <a:lnTo>
                    <a:pt x="282" y="19"/>
                  </a:lnTo>
                  <a:lnTo>
                    <a:pt x="272" y="38"/>
                  </a:lnTo>
                  <a:lnTo>
                    <a:pt x="263" y="47"/>
                  </a:lnTo>
                  <a:lnTo>
                    <a:pt x="253" y="67"/>
                  </a:lnTo>
                  <a:lnTo>
                    <a:pt x="253" y="76"/>
                  </a:lnTo>
                  <a:lnTo>
                    <a:pt x="244" y="76"/>
                  </a:lnTo>
                  <a:lnTo>
                    <a:pt x="234" y="86"/>
                  </a:lnTo>
                  <a:lnTo>
                    <a:pt x="234" y="95"/>
                  </a:lnTo>
                  <a:lnTo>
                    <a:pt x="224" y="105"/>
                  </a:lnTo>
                  <a:lnTo>
                    <a:pt x="215" y="105"/>
                  </a:lnTo>
                  <a:lnTo>
                    <a:pt x="204" y="124"/>
                  </a:lnTo>
                  <a:lnTo>
                    <a:pt x="204" y="134"/>
                  </a:lnTo>
                  <a:lnTo>
                    <a:pt x="194" y="134"/>
                  </a:lnTo>
                  <a:lnTo>
                    <a:pt x="194" y="124"/>
                  </a:lnTo>
                  <a:lnTo>
                    <a:pt x="194" y="134"/>
                  </a:lnTo>
                  <a:lnTo>
                    <a:pt x="185" y="134"/>
                  </a:lnTo>
                  <a:lnTo>
                    <a:pt x="185" y="143"/>
                  </a:lnTo>
                  <a:lnTo>
                    <a:pt x="185" y="153"/>
                  </a:lnTo>
                  <a:lnTo>
                    <a:pt x="175" y="163"/>
                  </a:lnTo>
                </a:path>
              </a:pathLst>
            </a:custGeom>
            <a:solidFill>
              <a:srgbClr val="c0c0c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3012840" y="3031920"/>
              <a:ext cx="598320" cy="692280"/>
            </a:xfrm>
            <a:custGeom>
              <a:avLst/>
              <a:gdLst/>
              <a:ahLst/>
              <a:rect l="l" t="t" r="r" b="b"/>
              <a:pathLst>
                <a:path w="458" h="537">
                  <a:moveTo>
                    <a:pt x="262" y="536"/>
                  </a:moveTo>
                  <a:lnTo>
                    <a:pt x="271" y="526"/>
                  </a:lnTo>
                  <a:lnTo>
                    <a:pt x="282" y="526"/>
                  </a:lnTo>
                  <a:lnTo>
                    <a:pt x="282" y="516"/>
                  </a:lnTo>
                  <a:lnTo>
                    <a:pt x="282" y="507"/>
                  </a:lnTo>
                  <a:lnTo>
                    <a:pt x="282" y="497"/>
                  </a:lnTo>
                  <a:lnTo>
                    <a:pt x="292" y="488"/>
                  </a:lnTo>
                  <a:lnTo>
                    <a:pt x="292" y="478"/>
                  </a:lnTo>
                  <a:lnTo>
                    <a:pt x="302" y="478"/>
                  </a:lnTo>
                  <a:lnTo>
                    <a:pt x="302" y="468"/>
                  </a:lnTo>
                  <a:lnTo>
                    <a:pt x="311" y="468"/>
                  </a:lnTo>
                  <a:lnTo>
                    <a:pt x="311" y="459"/>
                  </a:lnTo>
                  <a:lnTo>
                    <a:pt x="321" y="449"/>
                  </a:lnTo>
                  <a:lnTo>
                    <a:pt x="321" y="440"/>
                  </a:lnTo>
                  <a:lnTo>
                    <a:pt x="321" y="430"/>
                  </a:lnTo>
                  <a:lnTo>
                    <a:pt x="330" y="430"/>
                  </a:lnTo>
                  <a:lnTo>
                    <a:pt x="340" y="430"/>
                  </a:lnTo>
                  <a:lnTo>
                    <a:pt x="340" y="420"/>
                  </a:lnTo>
                  <a:lnTo>
                    <a:pt x="349" y="411"/>
                  </a:lnTo>
                  <a:lnTo>
                    <a:pt x="359" y="401"/>
                  </a:lnTo>
                  <a:lnTo>
                    <a:pt x="369" y="401"/>
                  </a:lnTo>
                  <a:lnTo>
                    <a:pt x="378" y="401"/>
                  </a:lnTo>
                  <a:lnTo>
                    <a:pt x="378" y="392"/>
                  </a:lnTo>
                  <a:lnTo>
                    <a:pt x="389" y="392"/>
                  </a:lnTo>
                  <a:lnTo>
                    <a:pt x="389" y="382"/>
                  </a:lnTo>
                  <a:lnTo>
                    <a:pt x="399" y="372"/>
                  </a:lnTo>
                  <a:lnTo>
                    <a:pt x="399" y="363"/>
                  </a:lnTo>
                  <a:lnTo>
                    <a:pt x="399" y="353"/>
                  </a:lnTo>
                  <a:lnTo>
                    <a:pt x="409" y="353"/>
                  </a:lnTo>
                  <a:lnTo>
                    <a:pt x="418" y="344"/>
                  </a:lnTo>
                  <a:lnTo>
                    <a:pt x="418" y="334"/>
                  </a:lnTo>
                  <a:lnTo>
                    <a:pt x="428" y="334"/>
                  </a:lnTo>
                  <a:lnTo>
                    <a:pt x="437" y="324"/>
                  </a:lnTo>
                  <a:lnTo>
                    <a:pt x="447" y="315"/>
                  </a:lnTo>
                  <a:lnTo>
                    <a:pt x="457" y="315"/>
                  </a:lnTo>
                  <a:lnTo>
                    <a:pt x="457" y="305"/>
                  </a:lnTo>
                  <a:lnTo>
                    <a:pt x="457" y="296"/>
                  </a:lnTo>
                  <a:lnTo>
                    <a:pt x="457" y="286"/>
                  </a:lnTo>
                  <a:lnTo>
                    <a:pt x="457" y="276"/>
                  </a:lnTo>
                  <a:lnTo>
                    <a:pt x="457" y="257"/>
                  </a:lnTo>
                  <a:lnTo>
                    <a:pt x="447" y="257"/>
                  </a:lnTo>
                  <a:lnTo>
                    <a:pt x="437" y="248"/>
                  </a:lnTo>
                  <a:lnTo>
                    <a:pt x="428" y="248"/>
                  </a:lnTo>
                  <a:lnTo>
                    <a:pt x="418" y="248"/>
                  </a:lnTo>
                  <a:lnTo>
                    <a:pt x="409" y="248"/>
                  </a:lnTo>
                  <a:lnTo>
                    <a:pt x="399" y="238"/>
                  </a:lnTo>
                  <a:lnTo>
                    <a:pt x="399" y="228"/>
                  </a:lnTo>
                  <a:lnTo>
                    <a:pt x="389" y="219"/>
                  </a:lnTo>
                  <a:lnTo>
                    <a:pt x="378" y="219"/>
                  </a:lnTo>
                  <a:lnTo>
                    <a:pt x="369" y="219"/>
                  </a:lnTo>
                  <a:lnTo>
                    <a:pt x="369" y="209"/>
                  </a:lnTo>
                  <a:lnTo>
                    <a:pt x="378" y="209"/>
                  </a:lnTo>
                  <a:lnTo>
                    <a:pt x="378" y="200"/>
                  </a:lnTo>
                  <a:lnTo>
                    <a:pt x="378" y="190"/>
                  </a:lnTo>
                  <a:lnTo>
                    <a:pt x="369" y="180"/>
                  </a:lnTo>
                  <a:lnTo>
                    <a:pt x="369" y="161"/>
                  </a:lnTo>
                  <a:lnTo>
                    <a:pt x="359" y="152"/>
                  </a:lnTo>
                  <a:lnTo>
                    <a:pt x="359" y="142"/>
                  </a:lnTo>
                  <a:lnTo>
                    <a:pt x="359" y="132"/>
                  </a:lnTo>
                  <a:lnTo>
                    <a:pt x="349" y="123"/>
                  </a:lnTo>
                  <a:lnTo>
                    <a:pt x="349" y="104"/>
                  </a:lnTo>
                  <a:lnTo>
                    <a:pt x="340" y="94"/>
                  </a:lnTo>
                  <a:lnTo>
                    <a:pt x="340" y="75"/>
                  </a:lnTo>
                  <a:lnTo>
                    <a:pt x="340" y="56"/>
                  </a:lnTo>
                  <a:lnTo>
                    <a:pt x="340" y="46"/>
                  </a:lnTo>
                  <a:lnTo>
                    <a:pt x="340" y="36"/>
                  </a:lnTo>
                  <a:lnTo>
                    <a:pt x="340" y="27"/>
                  </a:lnTo>
                  <a:lnTo>
                    <a:pt x="330" y="17"/>
                  </a:lnTo>
                  <a:lnTo>
                    <a:pt x="321" y="9"/>
                  </a:lnTo>
                  <a:lnTo>
                    <a:pt x="311" y="0"/>
                  </a:lnTo>
                  <a:lnTo>
                    <a:pt x="302" y="0"/>
                  </a:lnTo>
                  <a:lnTo>
                    <a:pt x="302" y="9"/>
                  </a:lnTo>
                  <a:lnTo>
                    <a:pt x="292" y="9"/>
                  </a:lnTo>
                  <a:lnTo>
                    <a:pt x="292" y="17"/>
                  </a:lnTo>
                  <a:lnTo>
                    <a:pt x="282" y="36"/>
                  </a:lnTo>
                  <a:lnTo>
                    <a:pt x="271" y="46"/>
                  </a:lnTo>
                  <a:lnTo>
                    <a:pt x="262" y="56"/>
                  </a:lnTo>
                  <a:lnTo>
                    <a:pt x="252" y="56"/>
                  </a:lnTo>
                  <a:lnTo>
                    <a:pt x="252" y="75"/>
                  </a:lnTo>
                  <a:lnTo>
                    <a:pt x="242" y="84"/>
                  </a:lnTo>
                  <a:lnTo>
                    <a:pt x="233" y="94"/>
                  </a:lnTo>
                  <a:lnTo>
                    <a:pt x="223" y="113"/>
                  </a:lnTo>
                  <a:lnTo>
                    <a:pt x="223" y="123"/>
                  </a:lnTo>
                  <a:lnTo>
                    <a:pt x="214" y="132"/>
                  </a:lnTo>
                  <a:lnTo>
                    <a:pt x="214" y="142"/>
                  </a:lnTo>
                  <a:lnTo>
                    <a:pt x="204" y="152"/>
                  </a:lnTo>
                  <a:lnTo>
                    <a:pt x="204" y="171"/>
                  </a:lnTo>
                  <a:lnTo>
                    <a:pt x="194" y="190"/>
                  </a:lnTo>
                  <a:lnTo>
                    <a:pt x="185" y="200"/>
                  </a:lnTo>
                  <a:lnTo>
                    <a:pt x="174" y="200"/>
                  </a:lnTo>
                  <a:lnTo>
                    <a:pt x="164" y="209"/>
                  </a:lnTo>
                  <a:lnTo>
                    <a:pt x="154" y="209"/>
                  </a:lnTo>
                  <a:lnTo>
                    <a:pt x="145" y="209"/>
                  </a:lnTo>
                  <a:lnTo>
                    <a:pt x="135" y="209"/>
                  </a:lnTo>
                  <a:lnTo>
                    <a:pt x="135" y="200"/>
                  </a:lnTo>
                  <a:lnTo>
                    <a:pt x="126" y="190"/>
                  </a:lnTo>
                  <a:lnTo>
                    <a:pt x="116" y="200"/>
                  </a:lnTo>
                  <a:lnTo>
                    <a:pt x="107" y="200"/>
                  </a:lnTo>
                  <a:lnTo>
                    <a:pt x="97" y="200"/>
                  </a:lnTo>
                  <a:lnTo>
                    <a:pt x="87" y="190"/>
                  </a:lnTo>
                  <a:lnTo>
                    <a:pt x="76" y="190"/>
                  </a:lnTo>
                  <a:lnTo>
                    <a:pt x="76" y="200"/>
                  </a:lnTo>
                  <a:lnTo>
                    <a:pt x="67" y="200"/>
                  </a:lnTo>
                  <a:lnTo>
                    <a:pt x="67" y="209"/>
                  </a:lnTo>
                  <a:lnTo>
                    <a:pt x="57" y="209"/>
                  </a:lnTo>
                  <a:lnTo>
                    <a:pt x="47" y="209"/>
                  </a:lnTo>
                  <a:lnTo>
                    <a:pt x="28" y="209"/>
                  </a:lnTo>
                  <a:lnTo>
                    <a:pt x="19" y="200"/>
                  </a:lnTo>
                  <a:lnTo>
                    <a:pt x="9" y="190"/>
                  </a:lnTo>
                  <a:lnTo>
                    <a:pt x="0" y="190"/>
                  </a:lnTo>
                  <a:lnTo>
                    <a:pt x="0" y="180"/>
                  </a:lnTo>
                  <a:lnTo>
                    <a:pt x="0" y="190"/>
                  </a:lnTo>
                  <a:lnTo>
                    <a:pt x="0" y="200"/>
                  </a:lnTo>
                  <a:lnTo>
                    <a:pt x="0" y="209"/>
                  </a:lnTo>
                  <a:lnTo>
                    <a:pt x="0" y="219"/>
                  </a:lnTo>
                  <a:lnTo>
                    <a:pt x="0" y="238"/>
                  </a:lnTo>
                  <a:lnTo>
                    <a:pt x="9" y="248"/>
                  </a:lnTo>
                  <a:lnTo>
                    <a:pt x="19" y="248"/>
                  </a:lnTo>
                  <a:lnTo>
                    <a:pt x="38" y="248"/>
                  </a:lnTo>
                  <a:lnTo>
                    <a:pt x="47" y="257"/>
                  </a:lnTo>
                  <a:lnTo>
                    <a:pt x="57" y="267"/>
                  </a:lnTo>
                  <a:lnTo>
                    <a:pt x="67" y="276"/>
                  </a:lnTo>
                  <a:lnTo>
                    <a:pt x="76" y="276"/>
                  </a:lnTo>
                  <a:lnTo>
                    <a:pt x="87" y="286"/>
                  </a:lnTo>
                  <a:lnTo>
                    <a:pt x="97" y="286"/>
                  </a:lnTo>
                  <a:lnTo>
                    <a:pt x="107" y="286"/>
                  </a:lnTo>
                  <a:lnTo>
                    <a:pt x="107" y="296"/>
                  </a:lnTo>
                  <a:lnTo>
                    <a:pt x="116" y="296"/>
                  </a:lnTo>
                  <a:lnTo>
                    <a:pt x="116" y="305"/>
                  </a:lnTo>
                  <a:lnTo>
                    <a:pt x="116" y="315"/>
                  </a:lnTo>
                  <a:lnTo>
                    <a:pt x="116" y="324"/>
                  </a:lnTo>
                  <a:lnTo>
                    <a:pt x="126" y="334"/>
                  </a:lnTo>
                  <a:lnTo>
                    <a:pt x="126" y="344"/>
                  </a:lnTo>
                  <a:lnTo>
                    <a:pt x="135" y="344"/>
                  </a:lnTo>
                  <a:lnTo>
                    <a:pt x="145" y="353"/>
                  </a:lnTo>
                  <a:lnTo>
                    <a:pt x="145" y="363"/>
                  </a:lnTo>
                  <a:lnTo>
                    <a:pt x="145" y="382"/>
                  </a:lnTo>
                  <a:lnTo>
                    <a:pt x="154" y="401"/>
                  </a:lnTo>
                  <a:lnTo>
                    <a:pt x="154" y="411"/>
                  </a:lnTo>
                  <a:lnTo>
                    <a:pt x="164" y="420"/>
                  </a:lnTo>
                  <a:lnTo>
                    <a:pt x="164" y="440"/>
                  </a:lnTo>
                  <a:lnTo>
                    <a:pt x="174" y="440"/>
                  </a:lnTo>
                  <a:lnTo>
                    <a:pt x="185" y="449"/>
                  </a:lnTo>
                  <a:lnTo>
                    <a:pt x="194" y="459"/>
                  </a:lnTo>
                  <a:lnTo>
                    <a:pt x="194" y="468"/>
                  </a:lnTo>
                  <a:lnTo>
                    <a:pt x="194" y="478"/>
                  </a:lnTo>
                  <a:lnTo>
                    <a:pt x="204" y="488"/>
                  </a:lnTo>
                  <a:lnTo>
                    <a:pt x="204" y="497"/>
                  </a:lnTo>
                  <a:lnTo>
                    <a:pt x="214" y="507"/>
                  </a:lnTo>
                  <a:lnTo>
                    <a:pt x="223" y="516"/>
                  </a:lnTo>
                  <a:lnTo>
                    <a:pt x="223" y="526"/>
                  </a:lnTo>
                  <a:lnTo>
                    <a:pt x="233" y="536"/>
                  </a:lnTo>
                  <a:lnTo>
                    <a:pt x="242" y="536"/>
                  </a:lnTo>
                  <a:lnTo>
                    <a:pt x="252" y="536"/>
                  </a:lnTo>
                  <a:lnTo>
                    <a:pt x="262" y="536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3533400" y="3303360"/>
              <a:ext cx="32040" cy="38160"/>
            </a:xfrm>
            <a:custGeom>
              <a:avLst/>
              <a:gdLst/>
              <a:ahLst/>
              <a:rect l="l" t="t" r="r" b="b"/>
              <a:pathLst>
                <a:path w="27" h="30">
                  <a:moveTo>
                    <a:pt x="26" y="29"/>
                  </a:moveTo>
                  <a:lnTo>
                    <a:pt x="13" y="29"/>
                  </a:lnTo>
                  <a:lnTo>
                    <a:pt x="0" y="19"/>
                  </a:lnTo>
                  <a:lnTo>
                    <a:pt x="0" y="9"/>
                  </a:lnTo>
                  <a:lnTo>
                    <a:pt x="0" y="0"/>
                  </a:lnTo>
                  <a:lnTo>
                    <a:pt x="13" y="0"/>
                  </a:lnTo>
                  <a:lnTo>
                    <a:pt x="26" y="0"/>
                  </a:lnTo>
                  <a:lnTo>
                    <a:pt x="26" y="9"/>
                  </a:lnTo>
                  <a:lnTo>
                    <a:pt x="26" y="19"/>
                  </a:lnTo>
                  <a:lnTo>
                    <a:pt x="26" y="29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3520800" y="3290760"/>
              <a:ext cx="36720" cy="33120"/>
            </a:xfrm>
            <a:custGeom>
              <a:avLst/>
              <a:gdLst/>
              <a:ahLst/>
              <a:rect l="l" t="t" r="r" b="b"/>
              <a:pathLst>
                <a:path w="26" h="27">
                  <a:moveTo>
                    <a:pt x="0" y="0"/>
                  </a:moveTo>
                  <a:lnTo>
                    <a:pt x="0" y="26"/>
                  </a:lnTo>
                  <a:lnTo>
                    <a:pt x="12" y="26"/>
                  </a:lnTo>
                  <a:lnTo>
                    <a:pt x="25" y="26"/>
                  </a:lnTo>
                  <a:lnTo>
                    <a:pt x="25" y="0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 flipV="1">
              <a:off x="3571560" y="3322440"/>
              <a:ext cx="0" cy="223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631440" y="3303360"/>
              <a:ext cx="2217960" cy="1523880"/>
            </a:xfrm>
            <a:custGeom>
              <a:avLst/>
              <a:gdLst/>
              <a:ahLst/>
              <a:rect l="l" t="t" r="r" b="b"/>
              <a:pathLst>
                <a:path w="1703" h="1182">
                  <a:moveTo>
                    <a:pt x="981" y="0"/>
                  </a:moveTo>
                  <a:lnTo>
                    <a:pt x="972" y="0"/>
                  </a:lnTo>
                  <a:lnTo>
                    <a:pt x="962" y="0"/>
                  </a:lnTo>
                  <a:lnTo>
                    <a:pt x="953" y="9"/>
                  </a:lnTo>
                  <a:lnTo>
                    <a:pt x="934" y="9"/>
                  </a:lnTo>
                  <a:lnTo>
                    <a:pt x="924" y="9"/>
                  </a:lnTo>
                  <a:lnTo>
                    <a:pt x="924" y="19"/>
                  </a:lnTo>
                  <a:lnTo>
                    <a:pt x="924" y="28"/>
                  </a:lnTo>
                  <a:lnTo>
                    <a:pt x="924" y="38"/>
                  </a:lnTo>
                  <a:lnTo>
                    <a:pt x="914" y="48"/>
                  </a:lnTo>
                  <a:lnTo>
                    <a:pt x="905" y="57"/>
                  </a:lnTo>
                  <a:lnTo>
                    <a:pt x="894" y="67"/>
                  </a:lnTo>
                  <a:lnTo>
                    <a:pt x="894" y="57"/>
                  </a:lnTo>
                  <a:lnTo>
                    <a:pt x="884" y="57"/>
                  </a:lnTo>
                  <a:lnTo>
                    <a:pt x="884" y="67"/>
                  </a:lnTo>
                  <a:lnTo>
                    <a:pt x="874" y="76"/>
                  </a:lnTo>
                  <a:lnTo>
                    <a:pt x="865" y="76"/>
                  </a:lnTo>
                  <a:lnTo>
                    <a:pt x="846" y="76"/>
                  </a:lnTo>
                  <a:lnTo>
                    <a:pt x="836" y="86"/>
                  </a:lnTo>
                  <a:lnTo>
                    <a:pt x="836" y="96"/>
                  </a:lnTo>
                  <a:lnTo>
                    <a:pt x="827" y="96"/>
                  </a:lnTo>
                  <a:lnTo>
                    <a:pt x="817" y="96"/>
                  </a:lnTo>
                  <a:lnTo>
                    <a:pt x="817" y="105"/>
                  </a:lnTo>
                  <a:lnTo>
                    <a:pt x="817" y="115"/>
                  </a:lnTo>
                  <a:lnTo>
                    <a:pt x="807" y="115"/>
                  </a:lnTo>
                  <a:lnTo>
                    <a:pt x="796" y="115"/>
                  </a:lnTo>
                  <a:lnTo>
                    <a:pt x="796" y="124"/>
                  </a:lnTo>
                  <a:lnTo>
                    <a:pt x="787" y="124"/>
                  </a:lnTo>
                  <a:lnTo>
                    <a:pt x="787" y="134"/>
                  </a:lnTo>
                  <a:lnTo>
                    <a:pt x="777" y="134"/>
                  </a:lnTo>
                  <a:lnTo>
                    <a:pt x="787" y="124"/>
                  </a:lnTo>
                  <a:lnTo>
                    <a:pt x="787" y="115"/>
                  </a:lnTo>
                  <a:lnTo>
                    <a:pt x="777" y="105"/>
                  </a:lnTo>
                  <a:lnTo>
                    <a:pt x="767" y="105"/>
                  </a:lnTo>
                  <a:lnTo>
                    <a:pt x="758" y="105"/>
                  </a:lnTo>
                  <a:lnTo>
                    <a:pt x="748" y="115"/>
                  </a:lnTo>
                  <a:lnTo>
                    <a:pt x="739" y="124"/>
                  </a:lnTo>
                  <a:lnTo>
                    <a:pt x="729" y="124"/>
                  </a:lnTo>
                  <a:lnTo>
                    <a:pt x="720" y="124"/>
                  </a:lnTo>
                  <a:lnTo>
                    <a:pt x="710" y="124"/>
                  </a:lnTo>
                  <a:lnTo>
                    <a:pt x="699" y="124"/>
                  </a:lnTo>
                  <a:lnTo>
                    <a:pt x="689" y="124"/>
                  </a:lnTo>
                  <a:lnTo>
                    <a:pt x="680" y="115"/>
                  </a:lnTo>
                  <a:lnTo>
                    <a:pt x="680" y="105"/>
                  </a:lnTo>
                  <a:lnTo>
                    <a:pt x="670" y="105"/>
                  </a:lnTo>
                  <a:lnTo>
                    <a:pt x="661" y="96"/>
                  </a:lnTo>
                  <a:lnTo>
                    <a:pt x="661" y="86"/>
                  </a:lnTo>
                  <a:lnTo>
                    <a:pt x="651" y="86"/>
                  </a:lnTo>
                  <a:lnTo>
                    <a:pt x="641" y="96"/>
                  </a:lnTo>
                  <a:lnTo>
                    <a:pt x="632" y="96"/>
                  </a:lnTo>
                  <a:lnTo>
                    <a:pt x="632" y="86"/>
                  </a:lnTo>
                  <a:lnTo>
                    <a:pt x="632" y="67"/>
                  </a:lnTo>
                  <a:lnTo>
                    <a:pt x="632" y="57"/>
                  </a:lnTo>
                  <a:lnTo>
                    <a:pt x="632" y="48"/>
                  </a:lnTo>
                  <a:lnTo>
                    <a:pt x="622" y="28"/>
                  </a:lnTo>
                  <a:lnTo>
                    <a:pt x="613" y="9"/>
                  </a:lnTo>
                  <a:lnTo>
                    <a:pt x="603" y="0"/>
                  </a:lnTo>
                  <a:lnTo>
                    <a:pt x="592" y="0"/>
                  </a:lnTo>
                  <a:lnTo>
                    <a:pt x="582" y="9"/>
                  </a:lnTo>
                  <a:lnTo>
                    <a:pt x="573" y="19"/>
                  </a:lnTo>
                  <a:lnTo>
                    <a:pt x="563" y="28"/>
                  </a:lnTo>
                  <a:lnTo>
                    <a:pt x="563" y="38"/>
                  </a:lnTo>
                  <a:lnTo>
                    <a:pt x="554" y="38"/>
                  </a:lnTo>
                  <a:lnTo>
                    <a:pt x="544" y="28"/>
                  </a:lnTo>
                  <a:lnTo>
                    <a:pt x="534" y="28"/>
                  </a:lnTo>
                  <a:lnTo>
                    <a:pt x="534" y="19"/>
                  </a:lnTo>
                  <a:lnTo>
                    <a:pt x="525" y="9"/>
                  </a:lnTo>
                  <a:lnTo>
                    <a:pt x="525" y="19"/>
                  </a:lnTo>
                  <a:lnTo>
                    <a:pt x="515" y="19"/>
                  </a:lnTo>
                  <a:lnTo>
                    <a:pt x="515" y="28"/>
                  </a:lnTo>
                  <a:lnTo>
                    <a:pt x="515" y="38"/>
                  </a:lnTo>
                  <a:lnTo>
                    <a:pt x="525" y="38"/>
                  </a:lnTo>
                  <a:lnTo>
                    <a:pt x="515" y="38"/>
                  </a:lnTo>
                  <a:lnTo>
                    <a:pt x="506" y="38"/>
                  </a:lnTo>
                  <a:lnTo>
                    <a:pt x="494" y="38"/>
                  </a:lnTo>
                  <a:lnTo>
                    <a:pt x="485" y="38"/>
                  </a:lnTo>
                  <a:lnTo>
                    <a:pt x="475" y="38"/>
                  </a:lnTo>
                  <a:lnTo>
                    <a:pt x="456" y="38"/>
                  </a:lnTo>
                  <a:lnTo>
                    <a:pt x="437" y="38"/>
                  </a:lnTo>
                  <a:lnTo>
                    <a:pt x="427" y="38"/>
                  </a:lnTo>
                  <a:lnTo>
                    <a:pt x="418" y="38"/>
                  </a:lnTo>
                  <a:lnTo>
                    <a:pt x="397" y="38"/>
                  </a:lnTo>
                  <a:lnTo>
                    <a:pt x="387" y="38"/>
                  </a:lnTo>
                  <a:lnTo>
                    <a:pt x="378" y="38"/>
                  </a:lnTo>
                  <a:lnTo>
                    <a:pt x="359" y="48"/>
                  </a:lnTo>
                  <a:lnTo>
                    <a:pt x="359" y="96"/>
                  </a:lnTo>
                  <a:lnTo>
                    <a:pt x="368" y="115"/>
                  </a:lnTo>
                  <a:lnTo>
                    <a:pt x="387" y="115"/>
                  </a:lnTo>
                  <a:lnTo>
                    <a:pt x="397" y="115"/>
                  </a:lnTo>
                  <a:lnTo>
                    <a:pt x="408" y="115"/>
                  </a:lnTo>
                  <a:lnTo>
                    <a:pt x="418" y="115"/>
                  </a:lnTo>
                  <a:lnTo>
                    <a:pt x="427" y="124"/>
                  </a:lnTo>
                  <a:lnTo>
                    <a:pt x="427" y="144"/>
                  </a:lnTo>
                  <a:lnTo>
                    <a:pt x="427" y="153"/>
                  </a:lnTo>
                  <a:lnTo>
                    <a:pt x="418" y="153"/>
                  </a:lnTo>
                  <a:lnTo>
                    <a:pt x="408" y="153"/>
                  </a:lnTo>
                  <a:lnTo>
                    <a:pt x="397" y="144"/>
                  </a:lnTo>
                  <a:lnTo>
                    <a:pt x="387" y="153"/>
                  </a:lnTo>
                  <a:lnTo>
                    <a:pt x="378" y="153"/>
                  </a:lnTo>
                  <a:lnTo>
                    <a:pt x="368" y="153"/>
                  </a:lnTo>
                  <a:lnTo>
                    <a:pt x="359" y="163"/>
                  </a:lnTo>
                  <a:lnTo>
                    <a:pt x="349" y="163"/>
                  </a:lnTo>
                  <a:lnTo>
                    <a:pt x="349" y="230"/>
                  </a:lnTo>
                  <a:lnTo>
                    <a:pt x="349" y="240"/>
                  </a:lnTo>
                  <a:lnTo>
                    <a:pt x="349" y="249"/>
                  </a:lnTo>
                  <a:lnTo>
                    <a:pt x="359" y="249"/>
                  </a:lnTo>
                  <a:lnTo>
                    <a:pt x="368" y="259"/>
                  </a:lnTo>
                  <a:lnTo>
                    <a:pt x="378" y="259"/>
                  </a:lnTo>
                  <a:lnTo>
                    <a:pt x="387" y="269"/>
                  </a:lnTo>
                  <a:lnTo>
                    <a:pt x="387" y="278"/>
                  </a:lnTo>
                  <a:lnTo>
                    <a:pt x="378" y="298"/>
                  </a:lnTo>
                  <a:lnTo>
                    <a:pt x="387" y="307"/>
                  </a:lnTo>
                  <a:lnTo>
                    <a:pt x="387" y="317"/>
                  </a:lnTo>
                  <a:lnTo>
                    <a:pt x="397" y="326"/>
                  </a:lnTo>
                  <a:lnTo>
                    <a:pt x="397" y="336"/>
                  </a:lnTo>
                  <a:lnTo>
                    <a:pt x="408" y="346"/>
                  </a:lnTo>
                  <a:lnTo>
                    <a:pt x="397" y="365"/>
                  </a:lnTo>
                  <a:lnTo>
                    <a:pt x="397" y="374"/>
                  </a:lnTo>
                  <a:lnTo>
                    <a:pt x="397" y="394"/>
                  </a:lnTo>
                  <a:lnTo>
                    <a:pt x="387" y="451"/>
                  </a:lnTo>
                  <a:lnTo>
                    <a:pt x="378" y="509"/>
                  </a:lnTo>
                  <a:lnTo>
                    <a:pt x="368" y="546"/>
                  </a:lnTo>
                  <a:lnTo>
                    <a:pt x="359" y="604"/>
                  </a:lnTo>
                  <a:lnTo>
                    <a:pt x="359" y="623"/>
                  </a:lnTo>
                  <a:lnTo>
                    <a:pt x="359" y="632"/>
                  </a:lnTo>
                  <a:lnTo>
                    <a:pt x="349" y="632"/>
                  </a:lnTo>
                  <a:lnTo>
                    <a:pt x="340" y="632"/>
                  </a:lnTo>
                  <a:lnTo>
                    <a:pt x="330" y="642"/>
                  </a:lnTo>
                  <a:lnTo>
                    <a:pt x="330" y="632"/>
                  </a:lnTo>
                  <a:lnTo>
                    <a:pt x="320" y="632"/>
                  </a:lnTo>
                  <a:lnTo>
                    <a:pt x="320" y="623"/>
                  </a:lnTo>
                  <a:lnTo>
                    <a:pt x="311" y="623"/>
                  </a:lnTo>
                  <a:lnTo>
                    <a:pt x="301" y="623"/>
                  </a:lnTo>
                  <a:lnTo>
                    <a:pt x="290" y="623"/>
                  </a:lnTo>
                  <a:lnTo>
                    <a:pt x="290" y="613"/>
                  </a:lnTo>
                  <a:lnTo>
                    <a:pt x="281" y="613"/>
                  </a:lnTo>
                  <a:lnTo>
                    <a:pt x="281" y="623"/>
                  </a:lnTo>
                  <a:lnTo>
                    <a:pt x="271" y="623"/>
                  </a:lnTo>
                  <a:lnTo>
                    <a:pt x="271" y="632"/>
                  </a:lnTo>
                  <a:lnTo>
                    <a:pt x="261" y="632"/>
                  </a:lnTo>
                  <a:lnTo>
                    <a:pt x="261" y="642"/>
                  </a:lnTo>
                  <a:lnTo>
                    <a:pt x="252" y="642"/>
                  </a:lnTo>
                  <a:lnTo>
                    <a:pt x="242" y="642"/>
                  </a:lnTo>
                  <a:lnTo>
                    <a:pt x="233" y="652"/>
                  </a:lnTo>
                  <a:lnTo>
                    <a:pt x="223" y="652"/>
                  </a:lnTo>
                  <a:lnTo>
                    <a:pt x="204" y="652"/>
                  </a:lnTo>
                  <a:lnTo>
                    <a:pt x="193" y="661"/>
                  </a:lnTo>
                  <a:lnTo>
                    <a:pt x="183" y="661"/>
                  </a:lnTo>
                  <a:lnTo>
                    <a:pt x="174" y="661"/>
                  </a:lnTo>
                  <a:lnTo>
                    <a:pt x="164" y="671"/>
                  </a:lnTo>
                  <a:lnTo>
                    <a:pt x="154" y="671"/>
                  </a:lnTo>
                  <a:lnTo>
                    <a:pt x="135" y="681"/>
                  </a:lnTo>
                  <a:lnTo>
                    <a:pt x="126" y="681"/>
                  </a:lnTo>
                  <a:lnTo>
                    <a:pt x="126" y="690"/>
                  </a:lnTo>
                  <a:lnTo>
                    <a:pt x="116" y="700"/>
                  </a:lnTo>
                  <a:lnTo>
                    <a:pt x="106" y="700"/>
                  </a:lnTo>
                  <a:lnTo>
                    <a:pt x="86" y="709"/>
                  </a:lnTo>
                  <a:lnTo>
                    <a:pt x="76" y="719"/>
                  </a:lnTo>
                  <a:lnTo>
                    <a:pt x="76" y="729"/>
                  </a:lnTo>
                  <a:lnTo>
                    <a:pt x="76" y="738"/>
                  </a:lnTo>
                  <a:lnTo>
                    <a:pt x="76" y="757"/>
                  </a:lnTo>
                  <a:lnTo>
                    <a:pt x="76" y="767"/>
                  </a:lnTo>
                  <a:lnTo>
                    <a:pt x="67" y="777"/>
                  </a:lnTo>
                  <a:lnTo>
                    <a:pt x="57" y="786"/>
                  </a:lnTo>
                  <a:lnTo>
                    <a:pt x="57" y="796"/>
                  </a:lnTo>
                  <a:lnTo>
                    <a:pt x="57" y="806"/>
                  </a:lnTo>
                  <a:lnTo>
                    <a:pt x="57" y="815"/>
                  </a:lnTo>
                  <a:lnTo>
                    <a:pt x="57" y="834"/>
                  </a:lnTo>
                  <a:lnTo>
                    <a:pt x="57" y="844"/>
                  </a:lnTo>
                  <a:lnTo>
                    <a:pt x="57" y="854"/>
                  </a:lnTo>
                  <a:lnTo>
                    <a:pt x="47" y="863"/>
                  </a:lnTo>
                  <a:lnTo>
                    <a:pt x="38" y="863"/>
                  </a:lnTo>
                  <a:lnTo>
                    <a:pt x="28" y="873"/>
                  </a:lnTo>
                  <a:lnTo>
                    <a:pt x="19" y="882"/>
                  </a:lnTo>
                  <a:lnTo>
                    <a:pt x="9" y="882"/>
                  </a:lnTo>
                  <a:lnTo>
                    <a:pt x="9" y="892"/>
                  </a:lnTo>
                  <a:lnTo>
                    <a:pt x="0" y="911"/>
                  </a:lnTo>
                  <a:lnTo>
                    <a:pt x="57" y="940"/>
                  </a:lnTo>
                  <a:lnTo>
                    <a:pt x="106" y="959"/>
                  </a:lnTo>
                  <a:lnTo>
                    <a:pt x="320" y="1007"/>
                  </a:lnTo>
                  <a:lnTo>
                    <a:pt x="475" y="1104"/>
                  </a:lnTo>
                  <a:lnTo>
                    <a:pt x="651" y="1181"/>
                  </a:lnTo>
                  <a:lnTo>
                    <a:pt x="651" y="1171"/>
                  </a:lnTo>
                  <a:lnTo>
                    <a:pt x="661" y="1171"/>
                  </a:lnTo>
                  <a:lnTo>
                    <a:pt x="680" y="1161"/>
                  </a:lnTo>
                  <a:lnTo>
                    <a:pt x="680" y="1152"/>
                  </a:lnTo>
                  <a:lnTo>
                    <a:pt x="689" y="1152"/>
                  </a:lnTo>
                  <a:lnTo>
                    <a:pt x="689" y="1142"/>
                  </a:lnTo>
                  <a:lnTo>
                    <a:pt x="699" y="1142"/>
                  </a:lnTo>
                  <a:lnTo>
                    <a:pt x="710" y="1142"/>
                  </a:lnTo>
                  <a:lnTo>
                    <a:pt x="710" y="1132"/>
                  </a:lnTo>
                  <a:lnTo>
                    <a:pt x="720" y="1132"/>
                  </a:lnTo>
                  <a:lnTo>
                    <a:pt x="729" y="1132"/>
                  </a:lnTo>
                  <a:lnTo>
                    <a:pt x="739" y="1142"/>
                  </a:lnTo>
                  <a:lnTo>
                    <a:pt x="748" y="1142"/>
                  </a:lnTo>
                  <a:lnTo>
                    <a:pt x="748" y="1152"/>
                  </a:lnTo>
                  <a:lnTo>
                    <a:pt x="758" y="1152"/>
                  </a:lnTo>
                  <a:lnTo>
                    <a:pt x="767" y="1142"/>
                  </a:lnTo>
                  <a:lnTo>
                    <a:pt x="777" y="1142"/>
                  </a:lnTo>
                  <a:lnTo>
                    <a:pt x="787" y="1142"/>
                  </a:lnTo>
                  <a:lnTo>
                    <a:pt x="787" y="1132"/>
                  </a:lnTo>
                  <a:lnTo>
                    <a:pt x="796" y="1132"/>
                  </a:lnTo>
                  <a:lnTo>
                    <a:pt x="796" y="1123"/>
                  </a:lnTo>
                  <a:lnTo>
                    <a:pt x="807" y="1123"/>
                  </a:lnTo>
                  <a:lnTo>
                    <a:pt x="807" y="1132"/>
                  </a:lnTo>
                  <a:lnTo>
                    <a:pt x="817" y="1142"/>
                  </a:lnTo>
                  <a:lnTo>
                    <a:pt x="827" y="1132"/>
                  </a:lnTo>
                  <a:lnTo>
                    <a:pt x="836" y="1123"/>
                  </a:lnTo>
                  <a:lnTo>
                    <a:pt x="836" y="1113"/>
                  </a:lnTo>
                  <a:lnTo>
                    <a:pt x="836" y="1104"/>
                  </a:lnTo>
                  <a:lnTo>
                    <a:pt x="846" y="1094"/>
                  </a:lnTo>
                  <a:lnTo>
                    <a:pt x="855" y="1094"/>
                  </a:lnTo>
                  <a:lnTo>
                    <a:pt x="865" y="1094"/>
                  </a:lnTo>
                  <a:lnTo>
                    <a:pt x="874" y="1094"/>
                  </a:lnTo>
                  <a:lnTo>
                    <a:pt x="884" y="1094"/>
                  </a:lnTo>
                  <a:lnTo>
                    <a:pt x="894" y="1094"/>
                  </a:lnTo>
                  <a:lnTo>
                    <a:pt x="905" y="1094"/>
                  </a:lnTo>
                  <a:lnTo>
                    <a:pt x="905" y="1084"/>
                  </a:lnTo>
                  <a:lnTo>
                    <a:pt x="905" y="1075"/>
                  </a:lnTo>
                  <a:lnTo>
                    <a:pt x="914" y="1065"/>
                  </a:lnTo>
                  <a:lnTo>
                    <a:pt x="924" y="1065"/>
                  </a:lnTo>
                  <a:lnTo>
                    <a:pt x="924" y="1056"/>
                  </a:lnTo>
                  <a:lnTo>
                    <a:pt x="924" y="1046"/>
                  </a:lnTo>
                  <a:lnTo>
                    <a:pt x="934" y="1036"/>
                  </a:lnTo>
                  <a:lnTo>
                    <a:pt x="943" y="1036"/>
                  </a:lnTo>
                  <a:lnTo>
                    <a:pt x="953" y="1027"/>
                  </a:lnTo>
                  <a:lnTo>
                    <a:pt x="962" y="1017"/>
                  </a:lnTo>
                  <a:lnTo>
                    <a:pt x="962" y="1007"/>
                  </a:lnTo>
                  <a:lnTo>
                    <a:pt x="962" y="998"/>
                  </a:lnTo>
                  <a:lnTo>
                    <a:pt x="972" y="998"/>
                  </a:lnTo>
                  <a:lnTo>
                    <a:pt x="981" y="998"/>
                  </a:lnTo>
                  <a:lnTo>
                    <a:pt x="991" y="998"/>
                  </a:lnTo>
                  <a:lnTo>
                    <a:pt x="1012" y="998"/>
                  </a:lnTo>
                  <a:lnTo>
                    <a:pt x="1021" y="998"/>
                  </a:lnTo>
                  <a:lnTo>
                    <a:pt x="1031" y="998"/>
                  </a:lnTo>
                  <a:lnTo>
                    <a:pt x="1040" y="998"/>
                  </a:lnTo>
                  <a:lnTo>
                    <a:pt x="1040" y="1007"/>
                  </a:lnTo>
                  <a:lnTo>
                    <a:pt x="1050" y="1017"/>
                  </a:lnTo>
                  <a:lnTo>
                    <a:pt x="1050" y="1027"/>
                  </a:lnTo>
                  <a:lnTo>
                    <a:pt x="1060" y="1027"/>
                  </a:lnTo>
                  <a:lnTo>
                    <a:pt x="1069" y="1027"/>
                  </a:lnTo>
                  <a:lnTo>
                    <a:pt x="1069" y="1036"/>
                  </a:lnTo>
                  <a:lnTo>
                    <a:pt x="1079" y="1036"/>
                  </a:lnTo>
                  <a:lnTo>
                    <a:pt x="1079" y="1046"/>
                  </a:lnTo>
                  <a:lnTo>
                    <a:pt x="1088" y="1056"/>
                  </a:lnTo>
                  <a:lnTo>
                    <a:pt x="1098" y="1065"/>
                  </a:lnTo>
                  <a:lnTo>
                    <a:pt x="1109" y="1075"/>
                  </a:lnTo>
                  <a:lnTo>
                    <a:pt x="1119" y="1084"/>
                  </a:lnTo>
                  <a:lnTo>
                    <a:pt x="1128" y="1084"/>
                  </a:lnTo>
                  <a:lnTo>
                    <a:pt x="1128" y="1075"/>
                  </a:lnTo>
                  <a:lnTo>
                    <a:pt x="1138" y="1065"/>
                  </a:lnTo>
                  <a:lnTo>
                    <a:pt x="1147" y="1065"/>
                  </a:lnTo>
                  <a:lnTo>
                    <a:pt x="1167" y="1075"/>
                  </a:lnTo>
                  <a:lnTo>
                    <a:pt x="1459" y="1075"/>
                  </a:lnTo>
                  <a:lnTo>
                    <a:pt x="1468" y="1075"/>
                  </a:lnTo>
                  <a:lnTo>
                    <a:pt x="1468" y="1065"/>
                  </a:lnTo>
                  <a:lnTo>
                    <a:pt x="1468" y="1056"/>
                  </a:lnTo>
                  <a:lnTo>
                    <a:pt x="1478" y="1046"/>
                  </a:lnTo>
                  <a:lnTo>
                    <a:pt x="1478" y="1036"/>
                  </a:lnTo>
                  <a:lnTo>
                    <a:pt x="1478" y="1017"/>
                  </a:lnTo>
                  <a:lnTo>
                    <a:pt x="1478" y="1007"/>
                  </a:lnTo>
                  <a:lnTo>
                    <a:pt x="1478" y="998"/>
                  </a:lnTo>
                  <a:lnTo>
                    <a:pt x="1478" y="988"/>
                  </a:lnTo>
                  <a:lnTo>
                    <a:pt x="1478" y="979"/>
                  </a:lnTo>
                  <a:lnTo>
                    <a:pt x="1488" y="979"/>
                  </a:lnTo>
                  <a:lnTo>
                    <a:pt x="1488" y="969"/>
                  </a:lnTo>
                  <a:lnTo>
                    <a:pt x="1488" y="950"/>
                  </a:lnTo>
                  <a:lnTo>
                    <a:pt x="1497" y="950"/>
                  </a:lnTo>
                  <a:lnTo>
                    <a:pt x="1497" y="931"/>
                  </a:lnTo>
                  <a:lnTo>
                    <a:pt x="1508" y="921"/>
                  </a:lnTo>
                  <a:lnTo>
                    <a:pt x="1497" y="911"/>
                  </a:lnTo>
                  <a:lnTo>
                    <a:pt x="1497" y="892"/>
                  </a:lnTo>
                  <a:lnTo>
                    <a:pt x="1488" y="882"/>
                  </a:lnTo>
                  <a:lnTo>
                    <a:pt x="1478" y="873"/>
                  </a:lnTo>
                  <a:lnTo>
                    <a:pt x="1478" y="863"/>
                  </a:lnTo>
                  <a:lnTo>
                    <a:pt x="1478" y="854"/>
                  </a:lnTo>
                  <a:lnTo>
                    <a:pt x="1488" y="834"/>
                  </a:lnTo>
                  <a:lnTo>
                    <a:pt x="1518" y="767"/>
                  </a:lnTo>
                  <a:lnTo>
                    <a:pt x="1566" y="671"/>
                  </a:lnTo>
                  <a:lnTo>
                    <a:pt x="1615" y="584"/>
                  </a:lnTo>
                  <a:lnTo>
                    <a:pt x="1625" y="556"/>
                  </a:lnTo>
                  <a:lnTo>
                    <a:pt x="1634" y="536"/>
                  </a:lnTo>
                  <a:lnTo>
                    <a:pt x="1644" y="509"/>
                  </a:lnTo>
                  <a:lnTo>
                    <a:pt x="1654" y="490"/>
                  </a:lnTo>
                  <a:lnTo>
                    <a:pt x="1663" y="471"/>
                  </a:lnTo>
                  <a:lnTo>
                    <a:pt x="1673" y="451"/>
                  </a:lnTo>
                  <a:lnTo>
                    <a:pt x="1673" y="442"/>
                  </a:lnTo>
                  <a:lnTo>
                    <a:pt x="1673" y="432"/>
                  </a:lnTo>
                  <a:lnTo>
                    <a:pt x="1682" y="423"/>
                  </a:lnTo>
                  <a:lnTo>
                    <a:pt x="1692" y="413"/>
                  </a:lnTo>
                  <a:lnTo>
                    <a:pt x="1702" y="403"/>
                  </a:lnTo>
                  <a:lnTo>
                    <a:pt x="1692" y="403"/>
                  </a:lnTo>
                  <a:lnTo>
                    <a:pt x="1682" y="403"/>
                  </a:lnTo>
                  <a:lnTo>
                    <a:pt x="1673" y="413"/>
                  </a:lnTo>
                  <a:lnTo>
                    <a:pt x="1663" y="413"/>
                  </a:lnTo>
                  <a:lnTo>
                    <a:pt x="1654" y="423"/>
                  </a:lnTo>
                  <a:lnTo>
                    <a:pt x="1644" y="423"/>
                  </a:lnTo>
                  <a:lnTo>
                    <a:pt x="1644" y="413"/>
                  </a:lnTo>
                  <a:lnTo>
                    <a:pt x="1634" y="403"/>
                  </a:lnTo>
                  <a:lnTo>
                    <a:pt x="1625" y="403"/>
                  </a:lnTo>
                  <a:lnTo>
                    <a:pt x="1615" y="394"/>
                  </a:lnTo>
                  <a:lnTo>
                    <a:pt x="1595" y="374"/>
                  </a:lnTo>
                  <a:lnTo>
                    <a:pt x="1585" y="374"/>
                  </a:lnTo>
                  <a:lnTo>
                    <a:pt x="1575" y="365"/>
                  </a:lnTo>
                  <a:lnTo>
                    <a:pt x="1566" y="374"/>
                  </a:lnTo>
                  <a:lnTo>
                    <a:pt x="1556" y="374"/>
                  </a:lnTo>
                  <a:lnTo>
                    <a:pt x="1547" y="374"/>
                  </a:lnTo>
                  <a:lnTo>
                    <a:pt x="1537" y="365"/>
                  </a:lnTo>
                  <a:lnTo>
                    <a:pt x="1527" y="365"/>
                  </a:lnTo>
                  <a:lnTo>
                    <a:pt x="1518" y="365"/>
                  </a:lnTo>
                  <a:lnTo>
                    <a:pt x="1508" y="365"/>
                  </a:lnTo>
                  <a:lnTo>
                    <a:pt x="1508" y="355"/>
                  </a:lnTo>
                  <a:lnTo>
                    <a:pt x="1497" y="346"/>
                  </a:lnTo>
                  <a:lnTo>
                    <a:pt x="1488" y="336"/>
                  </a:lnTo>
                  <a:lnTo>
                    <a:pt x="1478" y="336"/>
                  </a:lnTo>
                  <a:lnTo>
                    <a:pt x="1478" y="326"/>
                  </a:lnTo>
                  <a:lnTo>
                    <a:pt x="1478" y="317"/>
                  </a:lnTo>
                  <a:lnTo>
                    <a:pt x="1478" y="307"/>
                  </a:lnTo>
                  <a:lnTo>
                    <a:pt x="1468" y="307"/>
                  </a:lnTo>
                  <a:lnTo>
                    <a:pt x="1468" y="298"/>
                  </a:lnTo>
                  <a:lnTo>
                    <a:pt x="1468" y="288"/>
                  </a:lnTo>
                  <a:lnTo>
                    <a:pt x="1459" y="288"/>
                  </a:lnTo>
                  <a:lnTo>
                    <a:pt x="1459" y="278"/>
                  </a:lnTo>
                  <a:lnTo>
                    <a:pt x="1449" y="278"/>
                  </a:lnTo>
                  <a:lnTo>
                    <a:pt x="1449" y="269"/>
                  </a:lnTo>
                  <a:lnTo>
                    <a:pt x="1440" y="269"/>
                  </a:lnTo>
                  <a:lnTo>
                    <a:pt x="1430" y="173"/>
                  </a:lnTo>
                  <a:lnTo>
                    <a:pt x="1333" y="182"/>
                  </a:lnTo>
                  <a:lnTo>
                    <a:pt x="1323" y="192"/>
                  </a:lnTo>
                  <a:lnTo>
                    <a:pt x="1314" y="201"/>
                  </a:lnTo>
                  <a:lnTo>
                    <a:pt x="1302" y="211"/>
                  </a:lnTo>
                  <a:lnTo>
                    <a:pt x="1302" y="221"/>
                  </a:lnTo>
                  <a:lnTo>
                    <a:pt x="1302" y="230"/>
                  </a:lnTo>
                  <a:lnTo>
                    <a:pt x="1293" y="240"/>
                  </a:lnTo>
                  <a:lnTo>
                    <a:pt x="1293" y="249"/>
                  </a:lnTo>
                  <a:lnTo>
                    <a:pt x="1283" y="249"/>
                  </a:lnTo>
                  <a:lnTo>
                    <a:pt x="1274" y="259"/>
                  </a:lnTo>
                  <a:lnTo>
                    <a:pt x="1274" y="269"/>
                  </a:lnTo>
                  <a:lnTo>
                    <a:pt x="1274" y="278"/>
                  </a:lnTo>
                  <a:lnTo>
                    <a:pt x="1264" y="288"/>
                  </a:lnTo>
                  <a:lnTo>
                    <a:pt x="1254" y="298"/>
                  </a:lnTo>
                  <a:lnTo>
                    <a:pt x="1245" y="298"/>
                  </a:lnTo>
                  <a:lnTo>
                    <a:pt x="1235" y="298"/>
                  </a:lnTo>
                  <a:lnTo>
                    <a:pt x="1235" y="288"/>
                  </a:lnTo>
                  <a:lnTo>
                    <a:pt x="1226" y="278"/>
                  </a:lnTo>
                  <a:lnTo>
                    <a:pt x="1216" y="269"/>
                  </a:lnTo>
                  <a:lnTo>
                    <a:pt x="1207" y="269"/>
                  </a:lnTo>
                  <a:lnTo>
                    <a:pt x="1207" y="259"/>
                  </a:lnTo>
                  <a:lnTo>
                    <a:pt x="1195" y="259"/>
                  </a:lnTo>
                  <a:lnTo>
                    <a:pt x="1186" y="269"/>
                  </a:lnTo>
                  <a:lnTo>
                    <a:pt x="1176" y="278"/>
                  </a:lnTo>
                  <a:lnTo>
                    <a:pt x="1167" y="278"/>
                  </a:lnTo>
                  <a:lnTo>
                    <a:pt x="1167" y="288"/>
                  </a:lnTo>
                  <a:lnTo>
                    <a:pt x="1157" y="288"/>
                  </a:lnTo>
                  <a:lnTo>
                    <a:pt x="1157" y="298"/>
                  </a:lnTo>
                  <a:lnTo>
                    <a:pt x="1157" y="307"/>
                  </a:lnTo>
                  <a:lnTo>
                    <a:pt x="1157" y="317"/>
                  </a:lnTo>
                  <a:lnTo>
                    <a:pt x="1157" y="326"/>
                  </a:lnTo>
                  <a:lnTo>
                    <a:pt x="1147" y="346"/>
                  </a:lnTo>
                  <a:lnTo>
                    <a:pt x="1157" y="355"/>
                  </a:lnTo>
                  <a:lnTo>
                    <a:pt x="1147" y="355"/>
                  </a:lnTo>
                  <a:lnTo>
                    <a:pt x="1138" y="355"/>
                  </a:lnTo>
                  <a:lnTo>
                    <a:pt x="1128" y="355"/>
                  </a:lnTo>
                  <a:lnTo>
                    <a:pt x="1128" y="346"/>
                  </a:lnTo>
                  <a:lnTo>
                    <a:pt x="1119" y="336"/>
                  </a:lnTo>
                  <a:lnTo>
                    <a:pt x="1109" y="326"/>
                  </a:lnTo>
                  <a:lnTo>
                    <a:pt x="1098" y="326"/>
                  </a:lnTo>
                  <a:lnTo>
                    <a:pt x="1098" y="317"/>
                  </a:lnTo>
                  <a:lnTo>
                    <a:pt x="1088" y="307"/>
                  </a:lnTo>
                  <a:lnTo>
                    <a:pt x="1079" y="298"/>
                  </a:lnTo>
                  <a:lnTo>
                    <a:pt x="1069" y="298"/>
                  </a:lnTo>
                  <a:lnTo>
                    <a:pt x="1069" y="288"/>
                  </a:lnTo>
                  <a:lnTo>
                    <a:pt x="1079" y="278"/>
                  </a:lnTo>
                  <a:lnTo>
                    <a:pt x="1079" y="269"/>
                  </a:lnTo>
                  <a:lnTo>
                    <a:pt x="1079" y="259"/>
                  </a:lnTo>
                  <a:lnTo>
                    <a:pt x="1079" y="249"/>
                  </a:lnTo>
                  <a:lnTo>
                    <a:pt x="1069" y="249"/>
                  </a:lnTo>
                  <a:lnTo>
                    <a:pt x="1069" y="240"/>
                  </a:lnTo>
                  <a:lnTo>
                    <a:pt x="1069" y="230"/>
                  </a:lnTo>
                  <a:lnTo>
                    <a:pt x="1069" y="221"/>
                  </a:lnTo>
                  <a:lnTo>
                    <a:pt x="1069" y="211"/>
                  </a:lnTo>
                  <a:lnTo>
                    <a:pt x="1069" y="201"/>
                  </a:lnTo>
                  <a:lnTo>
                    <a:pt x="1069" y="192"/>
                  </a:lnTo>
                  <a:lnTo>
                    <a:pt x="1069" y="182"/>
                  </a:lnTo>
                  <a:lnTo>
                    <a:pt x="1060" y="173"/>
                  </a:lnTo>
                  <a:lnTo>
                    <a:pt x="1060" y="153"/>
                  </a:lnTo>
                  <a:lnTo>
                    <a:pt x="1060" y="144"/>
                  </a:lnTo>
                  <a:lnTo>
                    <a:pt x="1069" y="134"/>
                  </a:lnTo>
                  <a:lnTo>
                    <a:pt x="1069" y="124"/>
                  </a:lnTo>
                  <a:lnTo>
                    <a:pt x="1060" y="115"/>
                  </a:lnTo>
                  <a:lnTo>
                    <a:pt x="1050" y="105"/>
                  </a:lnTo>
                  <a:lnTo>
                    <a:pt x="1050" y="96"/>
                  </a:lnTo>
                  <a:lnTo>
                    <a:pt x="1050" y="86"/>
                  </a:lnTo>
                  <a:lnTo>
                    <a:pt x="1040" y="76"/>
                  </a:lnTo>
                  <a:lnTo>
                    <a:pt x="1031" y="67"/>
                  </a:lnTo>
                  <a:lnTo>
                    <a:pt x="1031" y="57"/>
                  </a:lnTo>
                  <a:lnTo>
                    <a:pt x="1021" y="38"/>
                  </a:lnTo>
                  <a:lnTo>
                    <a:pt x="1021" y="28"/>
                  </a:lnTo>
                  <a:lnTo>
                    <a:pt x="1012" y="19"/>
                  </a:lnTo>
                  <a:lnTo>
                    <a:pt x="1012" y="9"/>
                  </a:lnTo>
                  <a:lnTo>
                    <a:pt x="1001" y="0"/>
                  </a:lnTo>
                  <a:lnTo>
                    <a:pt x="991" y="9"/>
                  </a:lnTo>
                  <a:lnTo>
                    <a:pt x="981" y="9"/>
                  </a:lnTo>
                  <a:lnTo>
                    <a:pt x="981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4041360" y="4654440"/>
              <a:ext cx="1138320" cy="1238040"/>
            </a:xfrm>
            <a:custGeom>
              <a:avLst/>
              <a:gdLst/>
              <a:ahLst/>
              <a:rect l="l" t="t" r="r" b="b"/>
              <a:pathLst>
                <a:path w="875" h="959">
                  <a:moveTo>
                    <a:pt x="47" y="623"/>
                  </a:moveTo>
                  <a:lnTo>
                    <a:pt x="47" y="613"/>
                  </a:lnTo>
                  <a:lnTo>
                    <a:pt x="57" y="603"/>
                  </a:lnTo>
                  <a:lnTo>
                    <a:pt x="57" y="594"/>
                  </a:lnTo>
                  <a:lnTo>
                    <a:pt x="47" y="594"/>
                  </a:lnTo>
                  <a:lnTo>
                    <a:pt x="47" y="584"/>
                  </a:lnTo>
                  <a:lnTo>
                    <a:pt x="57" y="575"/>
                  </a:lnTo>
                  <a:lnTo>
                    <a:pt x="47" y="575"/>
                  </a:lnTo>
                  <a:lnTo>
                    <a:pt x="47" y="565"/>
                  </a:lnTo>
                  <a:lnTo>
                    <a:pt x="38" y="555"/>
                  </a:lnTo>
                  <a:lnTo>
                    <a:pt x="28" y="555"/>
                  </a:lnTo>
                  <a:lnTo>
                    <a:pt x="28" y="536"/>
                  </a:lnTo>
                  <a:lnTo>
                    <a:pt x="19" y="527"/>
                  </a:lnTo>
                  <a:lnTo>
                    <a:pt x="19" y="517"/>
                  </a:lnTo>
                  <a:lnTo>
                    <a:pt x="19" y="507"/>
                  </a:lnTo>
                  <a:lnTo>
                    <a:pt x="19" y="498"/>
                  </a:lnTo>
                  <a:lnTo>
                    <a:pt x="28" y="488"/>
                  </a:lnTo>
                  <a:lnTo>
                    <a:pt x="28" y="479"/>
                  </a:lnTo>
                  <a:lnTo>
                    <a:pt x="38" y="479"/>
                  </a:lnTo>
                  <a:lnTo>
                    <a:pt x="38" y="469"/>
                  </a:lnTo>
                  <a:lnTo>
                    <a:pt x="38" y="459"/>
                  </a:lnTo>
                  <a:lnTo>
                    <a:pt x="28" y="459"/>
                  </a:lnTo>
                  <a:lnTo>
                    <a:pt x="28" y="450"/>
                  </a:lnTo>
                  <a:lnTo>
                    <a:pt x="38" y="440"/>
                  </a:lnTo>
                  <a:lnTo>
                    <a:pt x="38" y="430"/>
                  </a:lnTo>
                  <a:lnTo>
                    <a:pt x="28" y="421"/>
                  </a:lnTo>
                  <a:lnTo>
                    <a:pt x="28" y="411"/>
                  </a:lnTo>
                  <a:lnTo>
                    <a:pt x="28" y="402"/>
                  </a:lnTo>
                  <a:lnTo>
                    <a:pt x="28" y="382"/>
                  </a:lnTo>
                  <a:lnTo>
                    <a:pt x="19" y="382"/>
                  </a:lnTo>
                  <a:lnTo>
                    <a:pt x="19" y="373"/>
                  </a:lnTo>
                  <a:lnTo>
                    <a:pt x="19" y="354"/>
                  </a:lnTo>
                  <a:lnTo>
                    <a:pt x="28" y="344"/>
                  </a:lnTo>
                  <a:lnTo>
                    <a:pt x="38" y="334"/>
                  </a:lnTo>
                  <a:lnTo>
                    <a:pt x="38" y="325"/>
                  </a:lnTo>
                  <a:lnTo>
                    <a:pt x="28" y="325"/>
                  </a:lnTo>
                  <a:lnTo>
                    <a:pt x="19" y="325"/>
                  </a:lnTo>
                  <a:lnTo>
                    <a:pt x="19" y="315"/>
                  </a:lnTo>
                  <a:lnTo>
                    <a:pt x="28" y="315"/>
                  </a:lnTo>
                  <a:lnTo>
                    <a:pt x="38" y="315"/>
                  </a:lnTo>
                  <a:lnTo>
                    <a:pt x="38" y="305"/>
                  </a:lnTo>
                  <a:lnTo>
                    <a:pt x="28" y="296"/>
                  </a:lnTo>
                  <a:lnTo>
                    <a:pt x="19" y="296"/>
                  </a:lnTo>
                  <a:lnTo>
                    <a:pt x="9" y="296"/>
                  </a:lnTo>
                  <a:lnTo>
                    <a:pt x="0" y="286"/>
                  </a:lnTo>
                  <a:lnTo>
                    <a:pt x="0" y="277"/>
                  </a:lnTo>
                  <a:lnTo>
                    <a:pt x="0" y="267"/>
                  </a:lnTo>
                  <a:lnTo>
                    <a:pt x="9" y="257"/>
                  </a:lnTo>
                  <a:lnTo>
                    <a:pt x="9" y="248"/>
                  </a:lnTo>
                  <a:lnTo>
                    <a:pt x="19" y="238"/>
                  </a:lnTo>
                  <a:lnTo>
                    <a:pt x="19" y="229"/>
                  </a:lnTo>
                  <a:lnTo>
                    <a:pt x="19" y="219"/>
                  </a:lnTo>
                  <a:lnTo>
                    <a:pt x="28" y="209"/>
                  </a:lnTo>
                  <a:lnTo>
                    <a:pt x="38" y="209"/>
                  </a:lnTo>
                  <a:lnTo>
                    <a:pt x="47" y="200"/>
                  </a:lnTo>
                  <a:lnTo>
                    <a:pt x="57" y="200"/>
                  </a:lnTo>
                  <a:lnTo>
                    <a:pt x="66" y="192"/>
                  </a:lnTo>
                  <a:lnTo>
                    <a:pt x="66" y="182"/>
                  </a:lnTo>
                  <a:lnTo>
                    <a:pt x="76" y="182"/>
                  </a:lnTo>
                  <a:lnTo>
                    <a:pt x="86" y="182"/>
                  </a:lnTo>
                  <a:lnTo>
                    <a:pt x="97" y="192"/>
                  </a:lnTo>
                  <a:lnTo>
                    <a:pt x="97" y="200"/>
                  </a:lnTo>
                  <a:lnTo>
                    <a:pt x="106" y="200"/>
                  </a:lnTo>
                  <a:lnTo>
                    <a:pt x="106" y="209"/>
                  </a:lnTo>
                  <a:lnTo>
                    <a:pt x="116" y="219"/>
                  </a:lnTo>
                  <a:lnTo>
                    <a:pt x="125" y="219"/>
                  </a:lnTo>
                  <a:lnTo>
                    <a:pt x="135" y="229"/>
                  </a:lnTo>
                  <a:lnTo>
                    <a:pt x="145" y="229"/>
                  </a:lnTo>
                  <a:lnTo>
                    <a:pt x="154" y="229"/>
                  </a:lnTo>
                  <a:lnTo>
                    <a:pt x="164" y="229"/>
                  </a:lnTo>
                  <a:lnTo>
                    <a:pt x="173" y="219"/>
                  </a:lnTo>
                  <a:lnTo>
                    <a:pt x="183" y="209"/>
                  </a:lnTo>
                  <a:lnTo>
                    <a:pt x="192" y="200"/>
                  </a:lnTo>
                  <a:lnTo>
                    <a:pt x="204" y="200"/>
                  </a:lnTo>
                  <a:lnTo>
                    <a:pt x="213" y="200"/>
                  </a:lnTo>
                  <a:lnTo>
                    <a:pt x="223" y="200"/>
                  </a:lnTo>
                  <a:lnTo>
                    <a:pt x="232" y="200"/>
                  </a:lnTo>
                  <a:lnTo>
                    <a:pt x="232" y="192"/>
                  </a:lnTo>
                  <a:lnTo>
                    <a:pt x="242" y="182"/>
                  </a:lnTo>
                  <a:lnTo>
                    <a:pt x="251" y="182"/>
                  </a:lnTo>
                  <a:lnTo>
                    <a:pt x="251" y="173"/>
                  </a:lnTo>
                  <a:lnTo>
                    <a:pt x="261" y="163"/>
                  </a:lnTo>
                  <a:lnTo>
                    <a:pt x="261" y="153"/>
                  </a:lnTo>
                  <a:lnTo>
                    <a:pt x="271" y="144"/>
                  </a:lnTo>
                  <a:lnTo>
                    <a:pt x="271" y="134"/>
                  </a:lnTo>
                  <a:lnTo>
                    <a:pt x="271" y="124"/>
                  </a:lnTo>
                  <a:lnTo>
                    <a:pt x="261" y="115"/>
                  </a:lnTo>
                  <a:lnTo>
                    <a:pt x="261" y="105"/>
                  </a:lnTo>
                  <a:lnTo>
                    <a:pt x="261" y="96"/>
                  </a:lnTo>
                  <a:lnTo>
                    <a:pt x="271" y="86"/>
                  </a:lnTo>
                  <a:lnTo>
                    <a:pt x="280" y="76"/>
                  </a:lnTo>
                  <a:lnTo>
                    <a:pt x="290" y="76"/>
                  </a:lnTo>
                  <a:lnTo>
                    <a:pt x="301" y="86"/>
                  </a:lnTo>
                  <a:lnTo>
                    <a:pt x="311" y="86"/>
                  </a:lnTo>
                  <a:lnTo>
                    <a:pt x="320" y="86"/>
                  </a:lnTo>
                  <a:lnTo>
                    <a:pt x="330" y="86"/>
                  </a:lnTo>
                  <a:lnTo>
                    <a:pt x="339" y="96"/>
                  </a:lnTo>
                  <a:lnTo>
                    <a:pt x="349" y="105"/>
                  </a:lnTo>
                  <a:lnTo>
                    <a:pt x="358" y="105"/>
                  </a:lnTo>
                  <a:lnTo>
                    <a:pt x="368" y="105"/>
                  </a:lnTo>
                  <a:lnTo>
                    <a:pt x="368" y="96"/>
                  </a:lnTo>
                  <a:lnTo>
                    <a:pt x="377" y="96"/>
                  </a:lnTo>
                  <a:lnTo>
                    <a:pt x="387" y="96"/>
                  </a:lnTo>
                  <a:lnTo>
                    <a:pt x="387" y="86"/>
                  </a:lnTo>
                  <a:lnTo>
                    <a:pt x="398" y="86"/>
                  </a:lnTo>
                  <a:lnTo>
                    <a:pt x="408" y="76"/>
                  </a:lnTo>
                  <a:lnTo>
                    <a:pt x="417" y="76"/>
                  </a:lnTo>
                  <a:lnTo>
                    <a:pt x="437" y="76"/>
                  </a:lnTo>
                  <a:lnTo>
                    <a:pt x="446" y="76"/>
                  </a:lnTo>
                  <a:lnTo>
                    <a:pt x="456" y="67"/>
                  </a:lnTo>
                  <a:lnTo>
                    <a:pt x="456" y="57"/>
                  </a:lnTo>
                  <a:lnTo>
                    <a:pt x="465" y="48"/>
                  </a:lnTo>
                  <a:lnTo>
                    <a:pt x="475" y="48"/>
                  </a:lnTo>
                  <a:lnTo>
                    <a:pt x="484" y="28"/>
                  </a:lnTo>
                  <a:lnTo>
                    <a:pt x="494" y="28"/>
                  </a:lnTo>
                  <a:lnTo>
                    <a:pt x="494" y="19"/>
                  </a:lnTo>
                  <a:lnTo>
                    <a:pt x="505" y="19"/>
                  </a:lnTo>
                  <a:lnTo>
                    <a:pt x="515" y="19"/>
                  </a:lnTo>
                  <a:lnTo>
                    <a:pt x="524" y="19"/>
                  </a:lnTo>
                  <a:lnTo>
                    <a:pt x="524" y="28"/>
                  </a:lnTo>
                  <a:lnTo>
                    <a:pt x="534" y="28"/>
                  </a:lnTo>
                  <a:lnTo>
                    <a:pt x="534" y="38"/>
                  </a:lnTo>
                  <a:lnTo>
                    <a:pt x="543" y="38"/>
                  </a:lnTo>
                  <a:lnTo>
                    <a:pt x="543" y="48"/>
                  </a:lnTo>
                  <a:lnTo>
                    <a:pt x="543" y="57"/>
                  </a:lnTo>
                  <a:lnTo>
                    <a:pt x="543" y="67"/>
                  </a:lnTo>
                  <a:lnTo>
                    <a:pt x="553" y="67"/>
                  </a:lnTo>
                  <a:lnTo>
                    <a:pt x="553" y="76"/>
                  </a:lnTo>
                  <a:lnTo>
                    <a:pt x="553" y="86"/>
                  </a:lnTo>
                  <a:lnTo>
                    <a:pt x="553" y="96"/>
                  </a:lnTo>
                  <a:lnTo>
                    <a:pt x="562" y="96"/>
                  </a:lnTo>
                  <a:lnTo>
                    <a:pt x="572" y="96"/>
                  </a:lnTo>
                  <a:lnTo>
                    <a:pt x="582" y="86"/>
                  </a:lnTo>
                  <a:lnTo>
                    <a:pt x="591" y="76"/>
                  </a:lnTo>
                  <a:lnTo>
                    <a:pt x="591" y="57"/>
                  </a:lnTo>
                  <a:lnTo>
                    <a:pt x="602" y="57"/>
                  </a:lnTo>
                  <a:lnTo>
                    <a:pt x="612" y="57"/>
                  </a:lnTo>
                  <a:lnTo>
                    <a:pt x="622" y="57"/>
                  </a:lnTo>
                  <a:lnTo>
                    <a:pt x="631" y="48"/>
                  </a:lnTo>
                  <a:lnTo>
                    <a:pt x="631" y="38"/>
                  </a:lnTo>
                  <a:lnTo>
                    <a:pt x="631" y="28"/>
                  </a:lnTo>
                  <a:lnTo>
                    <a:pt x="641" y="28"/>
                  </a:lnTo>
                  <a:lnTo>
                    <a:pt x="650" y="28"/>
                  </a:lnTo>
                  <a:lnTo>
                    <a:pt x="650" y="19"/>
                  </a:lnTo>
                  <a:lnTo>
                    <a:pt x="660" y="9"/>
                  </a:lnTo>
                  <a:lnTo>
                    <a:pt x="669" y="0"/>
                  </a:lnTo>
                  <a:lnTo>
                    <a:pt x="679" y="0"/>
                  </a:lnTo>
                  <a:lnTo>
                    <a:pt x="688" y="0"/>
                  </a:lnTo>
                  <a:lnTo>
                    <a:pt x="688" y="9"/>
                  </a:lnTo>
                  <a:lnTo>
                    <a:pt x="700" y="19"/>
                  </a:lnTo>
                  <a:lnTo>
                    <a:pt x="709" y="19"/>
                  </a:lnTo>
                  <a:lnTo>
                    <a:pt x="719" y="19"/>
                  </a:lnTo>
                  <a:lnTo>
                    <a:pt x="728" y="19"/>
                  </a:lnTo>
                  <a:lnTo>
                    <a:pt x="738" y="28"/>
                  </a:lnTo>
                  <a:lnTo>
                    <a:pt x="748" y="28"/>
                  </a:lnTo>
                  <a:lnTo>
                    <a:pt x="748" y="38"/>
                  </a:lnTo>
                  <a:lnTo>
                    <a:pt x="757" y="38"/>
                  </a:lnTo>
                  <a:lnTo>
                    <a:pt x="757" y="28"/>
                  </a:lnTo>
                  <a:lnTo>
                    <a:pt x="767" y="28"/>
                  </a:lnTo>
                  <a:lnTo>
                    <a:pt x="767" y="38"/>
                  </a:lnTo>
                  <a:lnTo>
                    <a:pt x="767" y="48"/>
                  </a:lnTo>
                  <a:lnTo>
                    <a:pt x="767" y="57"/>
                  </a:lnTo>
                  <a:lnTo>
                    <a:pt x="776" y="57"/>
                  </a:lnTo>
                  <a:lnTo>
                    <a:pt x="786" y="48"/>
                  </a:lnTo>
                  <a:lnTo>
                    <a:pt x="786" y="57"/>
                  </a:lnTo>
                  <a:lnTo>
                    <a:pt x="786" y="67"/>
                  </a:lnTo>
                  <a:lnTo>
                    <a:pt x="786" y="76"/>
                  </a:lnTo>
                  <a:lnTo>
                    <a:pt x="795" y="76"/>
                  </a:lnTo>
                  <a:lnTo>
                    <a:pt x="795" y="86"/>
                  </a:lnTo>
                  <a:lnTo>
                    <a:pt x="807" y="96"/>
                  </a:lnTo>
                  <a:lnTo>
                    <a:pt x="816" y="96"/>
                  </a:lnTo>
                  <a:lnTo>
                    <a:pt x="807" y="105"/>
                  </a:lnTo>
                  <a:lnTo>
                    <a:pt x="807" y="115"/>
                  </a:lnTo>
                  <a:lnTo>
                    <a:pt x="807" y="124"/>
                  </a:lnTo>
                  <a:lnTo>
                    <a:pt x="816" y="134"/>
                  </a:lnTo>
                  <a:lnTo>
                    <a:pt x="826" y="144"/>
                  </a:lnTo>
                  <a:lnTo>
                    <a:pt x="835" y="153"/>
                  </a:lnTo>
                  <a:lnTo>
                    <a:pt x="835" y="163"/>
                  </a:lnTo>
                  <a:lnTo>
                    <a:pt x="835" y="173"/>
                  </a:lnTo>
                  <a:lnTo>
                    <a:pt x="835" y="182"/>
                  </a:lnTo>
                  <a:lnTo>
                    <a:pt x="835" y="192"/>
                  </a:lnTo>
                  <a:lnTo>
                    <a:pt x="835" y="200"/>
                  </a:lnTo>
                  <a:lnTo>
                    <a:pt x="835" y="209"/>
                  </a:lnTo>
                  <a:lnTo>
                    <a:pt x="826" y="219"/>
                  </a:lnTo>
                  <a:lnTo>
                    <a:pt x="816" y="219"/>
                  </a:lnTo>
                  <a:lnTo>
                    <a:pt x="807" y="219"/>
                  </a:lnTo>
                  <a:lnTo>
                    <a:pt x="795" y="219"/>
                  </a:lnTo>
                  <a:lnTo>
                    <a:pt x="795" y="229"/>
                  </a:lnTo>
                  <a:lnTo>
                    <a:pt x="795" y="238"/>
                  </a:lnTo>
                  <a:lnTo>
                    <a:pt x="795" y="248"/>
                  </a:lnTo>
                  <a:lnTo>
                    <a:pt x="807" y="257"/>
                  </a:lnTo>
                  <a:lnTo>
                    <a:pt x="816" y="267"/>
                  </a:lnTo>
                  <a:lnTo>
                    <a:pt x="816" y="277"/>
                  </a:lnTo>
                  <a:lnTo>
                    <a:pt x="816" y="286"/>
                  </a:lnTo>
                  <a:lnTo>
                    <a:pt x="826" y="286"/>
                  </a:lnTo>
                  <a:lnTo>
                    <a:pt x="826" y="296"/>
                  </a:lnTo>
                  <a:lnTo>
                    <a:pt x="835" y="296"/>
                  </a:lnTo>
                  <a:lnTo>
                    <a:pt x="845" y="296"/>
                  </a:lnTo>
                  <a:lnTo>
                    <a:pt x="854" y="296"/>
                  </a:lnTo>
                  <a:lnTo>
                    <a:pt x="874" y="296"/>
                  </a:lnTo>
                  <a:lnTo>
                    <a:pt x="864" y="296"/>
                  </a:lnTo>
                  <a:lnTo>
                    <a:pt x="864" y="305"/>
                  </a:lnTo>
                  <a:lnTo>
                    <a:pt x="854" y="315"/>
                  </a:lnTo>
                  <a:lnTo>
                    <a:pt x="854" y="325"/>
                  </a:lnTo>
                  <a:lnTo>
                    <a:pt x="845" y="344"/>
                  </a:lnTo>
                  <a:lnTo>
                    <a:pt x="835" y="354"/>
                  </a:lnTo>
                  <a:lnTo>
                    <a:pt x="826" y="363"/>
                  </a:lnTo>
                  <a:lnTo>
                    <a:pt x="816" y="382"/>
                  </a:lnTo>
                  <a:lnTo>
                    <a:pt x="807" y="392"/>
                  </a:lnTo>
                  <a:lnTo>
                    <a:pt x="795" y="402"/>
                  </a:lnTo>
                  <a:lnTo>
                    <a:pt x="795" y="411"/>
                  </a:lnTo>
                  <a:lnTo>
                    <a:pt x="786" y="421"/>
                  </a:lnTo>
                  <a:lnTo>
                    <a:pt x="776" y="430"/>
                  </a:lnTo>
                  <a:lnTo>
                    <a:pt x="767" y="430"/>
                  </a:lnTo>
                  <a:lnTo>
                    <a:pt x="767" y="440"/>
                  </a:lnTo>
                  <a:lnTo>
                    <a:pt x="757" y="440"/>
                  </a:lnTo>
                  <a:lnTo>
                    <a:pt x="757" y="430"/>
                  </a:lnTo>
                  <a:lnTo>
                    <a:pt x="757" y="421"/>
                  </a:lnTo>
                  <a:lnTo>
                    <a:pt x="767" y="421"/>
                  </a:lnTo>
                  <a:lnTo>
                    <a:pt x="767" y="411"/>
                  </a:lnTo>
                  <a:lnTo>
                    <a:pt x="757" y="411"/>
                  </a:lnTo>
                  <a:lnTo>
                    <a:pt x="757" y="402"/>
                  </a:lnTo>
                  <a:lnTo>
                    <a:pt x="748" y="402"/>
                  </a:lnTo>
                  <a:lnTo>
                    <a:pt x="738" y="402"/>
                  </a:lnTo>
                  <a:lnTo>
                    <a:pt x="738" y="411"/>
                  </a:lnTo>
                  <a:lnTo>
                    <a:pt x="728" y="411"/>
                  </a:lnTo>
                  <a:lnTo>
                    <a:pt x="728" y="402"/>
                  </a:lnTo>
                  <a:lnTo>
                    <a:pt x="719" y="402"/>
                  </a:lnTo>
                  <a:lnTo>
                    <a:pt x="719" y="411"/>
                  </a:lnTo>
                  <a:lnTo>
                    <a:pt x="728" y="411"/>
                  </a:lnTo>
                  <a:lnTo>
                    <a:pt x="728" y="421"/>
                  </a:lnTo>
                  <a:lnTo>
                    <a:pt x="738" y="421"/>
                  </a:lnTo>
                  <a:lnTo>
                    <a:pt x="738" y="430"/>
                  </a:lnTo>
                  <a:lnTo>
                    <a:pt x="728" y="440"/>
                  </a:lnTo>
                  <a:lnTo>
                    <a:pt x="719" y="440"/>
                  </a:lnTo>
                  <a:lnTo>
                    <a:pt x="728" y="440"/>
                  </a:lnTo>
                  <a:lnTo>
                    <a:pt x="728" y="450"/>
                  </a:lnTo>
                  <a:lnTo>
                    <a:pt x="728" y="459"/>
                  </a:lnTo>
                  <a:lnTo>
                    <a:pt x="719" y="459"/>
                  </a:lnTo>
                  <a:lnTo>
                    <a:pt x="719" y="469"/>
                  </a:lnTo>
                  <a:lnTo>
                    <a:pt x="709" y="469"/>
                  </a:lnTo>
                  <a:lnTo>
                    <a:pt x="709" y="479"/>
                  </a:lnTo>
                  <a:lnTo>
                    <a:pt x="709" y="488"/>
                  </a:lnTo>
                  <a:lnTo>
                    <a:pt x="709" y="498"/>
                  </a:lnTo>
                  <a:lnTo>
                    <a:pt x="719" y="507"/>
                  </a:lnTo>
                  <a:lnTo>
                    <a:pt x="719" y="517"/>
                  </a:lnTo>
                  <a:lnTo>
                    <a:pt x="709" y="517"/>
                  </a:lnTo>
                  <a:lnTo>
                    <a:pt x="709" y="507"/>
                  </a:lnTo>
                  <a:lnTo>
                    <a:pt x="700" y="507"/>
                  </a:lnTo>
                  <a:lnTo>
                    <a:pt x="709" y="507"/>
                  </a:lnTo>
                  <a:lnTo>
                    <a:pt x="709" y="517"/>
                  </a:lnTo>
                  <a:lnTo>
                    <a:pt x="709" y="527"/>
                  </a:lnTo>
                  <a:lnTo>
                    <a:pt x="709" y="536"/>
                  </a:lnTo>
                  <a:lnTo>
                    <a:pt x="709" y="546"/>
                  </a:lnTo>
                  <a:lnTo>
                    <a:pt x="709" y="555"/>
                  </a:lnTo>
                  <a:lnTo>
                    <a:pt x="719" y="546"/>
                  </a:lnTo>
                  <a:lnTo>
                    <a:pt x="719" y="536"/>
                  </a:lnTo>
                  <a:lnTo>
                    <a:pt x="719" y="546"/>
                  </a:lnTo>
                  <a:lnTo>
                    <a:pt x="719" y="565"/>
                  </a:lnTo>
                  <a:lnTo>
                    <a:pt x="709" y="575"/>
                  </a:lnTo>
                  <a:lnTo>
                    <a:pt x="709" y="584"/>
                  </a:lnTo>
                  <a:lnTo>
                    <a:pt x="709" y="594"/>
                  </a:lnTo>
                  <a:lnTo>
                    <a:pt x="709" y="603"/>
                  </a:lnTo>
                  <a:lnTo>
                    <a:pt x="709" y="613"/>
                  </a:lnTo>
                  <a:lnTo>
                    <a:pt x="709" y="632"/>
                  </a:lnTo>
                  <a:lnTo>
                    <a:pt x="709" y="642"/>
                  </a:lnTo>
                  <a:lnTo>
                    <a:pt x="709" y="652"/>
                  </a:lnTo>
                  <a:lnTo>
                    <a:pt x="709" y="661"/>
                  </a:lnTo>
                  <a:lnTo>
                    <a:pt x="719" y="671"/>
                  </a:lnTo>
                  <a:lnTo>
                    <a:pt x="719" y="680"/>
                  </a:lnTo>
                  <a:lnTo>
                    <a:pt x="719" y="700"/>
                  </a:lnTo>
                  <a:lnTo>
                    <a:pt x="719" y="709"/>
                  </a:lnTo>
                  <a:lnTo>
                    <a:pt x="719" y="728"/>
                  </a:lnTo>
                  <a:lnTo>
                    <a:pt x="719" y="738"/>
                  </a:lnTo>
                  <a:lnTo>
                    <a:pt x="719" y="748"/>
                  </a:lnTo>
                  <a:lnTo>
                    <a:pt x="709" y="757"/>
                  </a:lnTo>
                  <a:lnTo>
                    <a:pt x="709" y="776"/>
                  </a:lnTo>
                  <a:lnTo>
                    <a:pt x="700" y="796"/>
                  </a:lnTo>
                  <a:lnTo>
                    <a:pt x="700" y="805"/>
                  </a:lnTo>
                  <a:lnTo>
                    <a:pt x="700" y="815"/>
                  </a:lnTo>
                  <a:lnTo>
                    <a:pt x="700" y="825"/>
                  </a:lnTo>
                  <a:lnTo>
                    <a:pt x="688" y="834"/>
                  </a:lnTo>
                  <a:lnTo>
                    <a:pt x="688" y="844"/>
                  </a:lnTo>
                  <a:lnTo>
                    <a:pt x="688" y="853"/>
                  </a:lnTo>
                  <a:lnTo>
                    <a:pt x="688" y="863"/>
                  </a:lnTo>
                  <a:lnTo>
                    <a:pt x="688" y="873"/>
                  </a:lnTo>
                  <a:lnTo>
                    <a:pt x="688" y="882"/>
                  </a:lnTo>
                  <a:lnTo>
                    <a:pt x="700" y="882"/>
                  </a:lnTo>
                  <a:lnTo>
                    <a:pt x="700" y="892"/>
                  </a:lnTo>
                  <a:lnTo>
                    <a:pt x="688" y="901"/>
                  </a:lnTo>
                  <a:lnTo>
                    <a:pt x="679" y="911"/>
                  </a:lnTo>
                  <a:lnTo>
                    <a:pt x="669" y="911"/>
                  </a:lnTo>
                  <a:lnTo>
                    <a:pt x="660" y="919"/>
                  </a:lnTo>
                  <a:lnTo>
                    <a:pt x="650" y="929"/>
                  </a:lnTo>
                  <a:lnTo>
                    <a:pt x="650" y="938"/>
                  </a:lnTo>
                  <a:lnTo>
                    <a:pt x="650" y="948"/>
                  </a:lnTo>
                  <a:lnTo>
                    <a:pt x="641" y="958"/>
                  </a:lnTo>
                  <a:lnTo>
                    <a:pt x="631" y="948"/>
                  </a:lnTo>
                  <a:lnTo>
                    <a:pt x="622" y="948"/>
                  </a:lnTo>
                  <a:lnTo>
                    <a:pt x="612" y="938"/>
                  </a:lnTo>
                  <a:lnTo>
                    <a:pt x="602" y="938"/>
                  </a:lnTo>
                  <a:lnTo>
                    <a:pt x="591" y="929"/>
                  </a:lnTo>
                  <a:lnTo>
                    <a:pt x="591" y="919"/>
                  </a:lnTo>
                  <a:lnTo>
                    <a:pt x="591" y="911"/>
                  </a:lnTo>
                  <a:lnTo>
                    <a:pt x="591" y="901"/>
                  </a:lnTo>
                  <a:lnTo>
                    <a:pt x="582" y="901"/>
                  </a:lnTo>
                  <a:lnTo>
                    <a:pt x="582" y="892"/>
                  </a:lnTo>
                  <a:lnTo>
                    <a:pt x="572" y="892"/>
                  </a:lnTo>
                  <a:lnTo>
                    <a:pt x="572" y="882"/>
                  </a:lnTo>
                  <a:lnTo>
                    <a:pt x="572" y="873"/>
                  </a:lnTo>
                  <a:lnTo>
                    <a:pt x="562" y="873"/>
                  </a:lnTo>
                  <a:lnTo>
                    <a:pt x="562" y="863"/>
                  </a:lnTo>
                  <a:lnTo>
                    <a:pt x="562" y="853"/>
                  </a:lnTo>
                  <a:lnTo>
                    <a:pt x="562" y="844"/>
                  </a:lnTo>
                  <a:lnTo>
                    <a:pt x="562" y="834"/>
                  </a:lnTo>
                  <a:lnTo>
                    <a:pt x="572" y="825"/>
                  </a:lnTo>
                  <a:lnTo>
                    <a:pt x="582" y="825"/>
                  </a:lnTo>
                  <a:lnTo>
                    <a:pt x="591" y="825"/>
                  </a:lnTo>
                  <a:lnTo>
                    <a:pt x="591" y="815"/>
                  </a:lnTo>
                  <a:lnTo>
                    <a:pt x="591" y="805"/>
                  </a:lnTo>
                  <a:lnTo>
                    <a:pt x="602" y="796"/>
                  </a:lnTo>
                  <a:lnTo>
                    <a:pt x="602" y="786"/>
                  </a:lnTo>
                  <a:lnTo>
                    <a:pt x="612" y="786"/>
                  </a:lnTo>
                  <a:lnTo>
                    <a:pt x="612" y="776"/>
                  </a:lnTo>
                  <a:lnTo>
                    <a:pt x="622" y="767"/>
                  </a:lnTo>
                  <a:lnTo>
                    <a:pt x="631" y="748"/>
                  </a:lnTo>
                  <a:lnTo>
                    <a:pt x="622" y="748"/>
                  </a:lnTo>
                  <a:lnTo>
                    <a:pt x="622" y="738"/>
                  </a:lnTo>
                  <a:lnTo>
                    <a:pt x="612" y="738"/>
                  </a:lnTo>
                  <a:lnTo>
                    <a:pt x="602" y="728"/>
                  </a:lnTo>
                  <a:lnTo>
                    <a:pt x="591" y="719"/>
                  </a:lnTo>
                  <a:lnTo>
                    <a:pt x="582" y="719"/>
                  </a:lnTo>
                  <a:lnTo>
                    <a:pt x="572" y="709"/>
                  </a:lnTo>
                  <a:lnTo>
                    <a:pt x="562" y="709"/>
                  </a:lnTo>
                  <a:lnTo>
                    <a:pt x="553" y="709"/>
                  </a:lnTo>
                  <a:lnTo>
                    <a:pt x="543" y="709"/>
                  </a:lnTo>
                  <a:lnTo>
                    <a:pt x="534" y="700"/>
                  </a:lnTo>
                  <a:lnTo>
                    <a:pt x="524" y="700"/>
                  </a:lnTo>
                  <a:lnTo>
                    <a:pt x="515" y="709"/>
                  </a:lnTo>
                  <a:lnTo>
                    <a:pt x="505" y="709"/>
                  </a:lnTo>
                  <a:lnTo>
                    <a:pt x="494" y="709"/>
                  </a:lnTo>
                  <a:lnTo>
                    <a:pt x="484" y="700"/>
                  </a:lnTo>
                  <a:lnTo>
                    <a:pt x="484" y="680"/>
                  </a:lnTo>
                  <a:lnTo>
                    <a:pt x="475" y="680"/>
                  </a:lnTo>
                  <a:lnTo>
                    <a:pt x="465" y="671"/>
                  </a:lnTo>
                  <a:lnTo>
                    <a:pt x="465" y="661"/>
                  </a:lnTo>
                  <a:lnTo>
                    <a:pt x="456" y="652"/>
                  </a:lnTo>
                  <a:lnTo>
                    <a:pt x="446" y="652"/>
                  </a:lnTo>
                  <a:lnTo>
                    <a:pt x="437" y="652"/>
                  </a:lnTo>
                  <a:lnTo>
                    <a:pt x="427" y="652"/>
                  </a:lnTo>
                  <a:lnTo>
                    <a:pt x="417" y="652"/>
                  </a:lnTo>
                  <a:lnTo>
                    <a:pt x="408" y="642"/>
                  </a:lnTo>
                  <a:lnTo>
                    <a:pt x="398" y="642"/>
                  </a:lnTo>
                  <a:lnTo>
                    <a:pt x="377" y="642"/>
                  </a:lnTo>
                  <a:lnTo>
                    <a:pt x="368" y="632"/>
                  </a:lnTo>
                  <a:lnTo>
                    <a:pt x="358" y="623"/>
                  </a:lnTo>
                  <a:lnTo>
                    <a:pt x="349" y="613"/>
                  </a:lnTo>
                  <a:lnTo>
                    <a:pt x="339" y="613"/>
                  </a:lnTo>
                  <a:lnTo>
                    <a:pt x="339" y="603"/>
                  </a:lnTo>
                  <a:lnTo>
                    <a:pt x="330" y="603"/>
                  </a:lnTo>
                  <a:lnTo>
                    <a:pt x="320" y="603"/>
                  </a:lnTo>
                  <a:lnTo>
                    <a:pt x="311" y="594"/>
                  </a:lnTo>
                  <a:lnTo>
                    <a:pt x="301" y="603"/>
                  </a:lnTo>
                  <a:lnTo>
                    <a:pt x="290" y="603"/>
                  </a:lnTo>
                  <a:lnTo>
                    <a:pt x="290" y="613"/>
                  </a:lnTo>
                  <a:lnTo>
                    <a:pt x="280" y="613"/>
                  </a:lnTo>
                  <a:lnTo>
                    <a:pt x="271" y="613"/>
                  </a:lnTo>
                  <a:lnTo>
                    <a:pt x="261" y="603"/>
                  </a:lnTo>
                  <a:lnTo>
                    <a:pt x="251" y="603"/>
                  </a:lnTo>
                  <a:lnTo>
                    <a:pt x="251" y="594"/>
                  </a:lnTo>
                  <a:lnTo>
                    <a:pt x="251" y="584"/>
                  </a:lnTo>
                  <a:lnTo>
                    <a:pt x="251" y="575"/>
                  </a:lnTo>
                  <a:lnTo>
                    <a:pt x="261" y="575"/>
                  </a:lnTo>
                  <a:lnTo>
                    <a:pt x="251" y="575"/>
                  </a:lnTo>
                  <a:lnTo>
                    <a:pt x="251" y="565"/>
                  </a:lnTo>
                  <a:lnTo>
                    <a:pt x="242" y="565"/>
                  </a:lnTo>
                  <a:lnTo>
                    <a:pt x="232" y="565"/>
                  </a:lnTo>
                  <a:lnTo>
                    <a:pt x="223" y="565"/>
                  </a:lnTo>
                  <a:lnTo>
                    <a:pt x="213" y="565"/>
                  </a:lnTo>
                  <a:lnTo>
                    <a:pt x="204" y="555"/>
                  </a:lnTo>
                  <a:lnTo>
                    <a:pt x="204" y="565"/>
                  </a:lnTo>
                  <a:lnTo>
                    <a:pt x="192" y="565"/>
                  </a:lnTo>
                  <a:lnTo>
                    <a:pt x="183" y="565"/>
                  </a:lnTo>
                  <a:lnTo>
                    <a:pt x="183" y="575"/>
                  </a:lnTo>
                  <a:lnTo>
                    <a:pt x="173" y="575"/>
                  </a:lnTo>
                  <a:lnTo>
                    <a:pt x="164" y="584"/>
                  </a:lnTo>
                  <a:lnTo>
                    <a:pt x="154" y="594"/>
                  </a:lnTo>
                  <a:lnTo>
                    <a:pt x="145" y="603"/>
                  </a:lnTo>
                  <a:lnTo>
                    <a:pt x="135" y="603"/>
                  </a:lnTo>
                  <a:lnTo>
                    <a:pt x="125" y="613"/>
                  </a:lnTo>
                  <a:lnTo>
                    <a:pt x="116" y="613"/>
                  </a:lnTo>
                  <a:lnTo>
                    <a:pt x="106" y="623"/>
                  </a:lnTo>
                  <a:lnTo>
                    <a:pt x="97" y="623"/>
                  </a:lnTo>
                  <a:lnTo>
                    <a:pt x="97" y="632"/>
                  </a:lnTo>
                  <a:lnTo>
                    <a:pt x="86" y="632"/>
                  </a:lnTo>
                  <a:lnTo>
                    <a:pt x="76" y="642"/>
                  </a:lnTo>
                  <a:lnTo>
                    <a:pt x="66" y="642"/>
                  </a:lnTo>
                  <a:lnTo>
                    <a:pt x="66" y="652"/>
                  </a:lnTo>
                  <a:lnTo>
                    <a:pt x="57" y="652"/>
                  </a:lnTo>
                  <a:lnTo>
                    <a:pt x="47" y="652"/>
                  </a:lnTo>
                  <a:lnTo>
                    <a:pt x="38" y="661"/>
                  </a:lnTo>
                  <a:lnTo>
                    <a:pt x="38" y="652"/>
                  </a:lnTo>
                  <a:lnTo>
                    <a:pt x="47" y="642"/>
                  </a:lnTo>
                  <a:lnTo>
                    <a:pt x="47" y="632"/>
                  </a:lnTo>
                  <a:lnTo>
                    <a:pt x="47" y="623"/>
                  </a:lnTo>
                </a:path>
              </a:pathLst>
            </a:custGeom>
            <a:solidFill>
              <a:srgbClr val="c0c0c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4965480" y="5271840"/>
              <a:ext cx="33480" cy="33480"/>
            </a:xfrm>
            <a:custGeom>
              <a:avLst/>
              <a:gdLst/>
              <a:ahLst/>
              <a:rect l="l" t="t" r="r" b="b"/>
              <a:pathLst>
                <a:path w="27" h="27">
                  <a:moveTo>
                    <a:pt x="26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0" y="13"/>
                  </a:lnTo>
                  <a:lnTo>
                    <a:pt x="13" y="13"/>
                  </a:lnTo>
                  <a:lnTo>
                    <a:pt x="13" y="26"/>
                  </a:lnTo>
                  <a:lnTo>
                    <a:pt x="26" y="26"/>
                  </a:lnTo>
                  <a:lnTo>
                    <a:pt x="13" y="13"/>
                  </a:lnTo>
                  <a:lnTo>
                    <a:pt x="26" y="13"/>
                  </a:lnTo>
                  <a:lnTo>
                    <a:pt x="26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5001840" y="5197320"/>
              <a:ext cx="34920" cy="31680"/>
            </a:xfrm>
            <a:custGeom>
              <a:avLst/>
              <a:gdLst/>
              <a:ahLst/>
              <a:rect l="l" t="t" r="r" b="b"/>
              <a:pathLst>
                <a:path w="26" h="27">
                  <a:moveTo>
                    <a:pt x="25" y="0"/>
                  </a:moveTo>
                  <a:lnTo>
                    <a:pt x="25" y="13"/>
                  </a:lnTo>
                  <a:lnTo>
                    <a:pt x="25" y="26"/>
                  </a:lnTo>
                  <a:lnTo>
                    <a:pt x="0" y="26"/>
                  </a:lnTo>
                  <a:lnTo>
                    <a:pt x="0" y="13"/>
                  </a:lnTo>
                  <a:lnTo>
                    <a:pt x="25" y="13"/>
                  </a:lnTo>
                  <a:lnTo>
                    <a:pt x="25" y="0"/>
                  </a:lnTo>
                  <a:lnTo>
                    <a:pt x="0" y="0"/>
                  </a:lnTo>
                  <a:lnTo>
                    <a:pt x="25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4671720" y="3936960"/>
              <a:ext cx="523800" cy="631800"/>
            </a:xfrm>
            <a:custGeom>
              <a:avLst/>
              <a:gdLst/>
              <a:ahLst/>
              <a:rect l="l" t="t" r="r" b="b"/>
              <a:pathLst>
                <a:path w="400" h="489">
                  <a:moveTo>
                    <a:pt x="87" y="449"/>
                  </a:moveTo>
                  <a:lnTo>
                    <a:pt x="87" y="440"/>
                  </a:lnTo>
                  <a:lnTo>
                    <a:pt x="78" y="440"/>
                  </a:lnTo>
                  <a:lnTo>
                    <a:pt x="78" y="430"/>
                  </a:lnTo>
                  <a:lnTo>
                    <a:pt x="78" y="420"/>
                  </a:lnTo>
                  <a:lnTo>
                    <a:pt x="87" y="420"/>
                  </a:lnTo>
                  <a:lnTo>
                    <a:pt x="87" y="411"/>
                  </a:lnTo>
                  <a:lnTo>
                    <a:pt x="97" y="401"/>
                  </a:lnTo>
                  <a:lnTo>
                    <a:pt x="97" y="392"/>
                  </a:lnTo>
                  <a:lnTo>
                    <a:pt x="87" y="392"/>
                  </a:lnTo>
                  <a:lnTo>
                    <a:pt x="78" y="382"/>
                  </a:lnTo>
                  <a:lnTo>
                    <a:pt x="68" y="382"/>
                  </a:lnTo>
                  <a:lnTo>
                    <a:pt x="68" y="372"/>
                  </a:lnTo>
                  <a:lnTo>
                    <a:pt x="59" y="372"/>
                  </a:lnTo>
                  <a:lnTo>
                    <a:pt x="59" y="363"/>
                  </a:lnTo>
                  <a:lnTo>
                    <a:pt x="59" y="353"/>
                  </a:lnTo>
                  <a:lnTo>
                    <a:pt x="59" y="344"/>
                  </a:lnTo>
                  <a:lnTo>
                    <a:pt x="59" y="334"/>
                  </a:lnTo>
                  <a:lnTo>
                    <a:pt x="49" y="324"/>
                  </a:lnTo>
                  <a:lnTo>
                    <a:pt x="49" y="315"/>
                  </a:lnTo>
                  <a:lnTo>
                    <a:pt x="49" y="296"/>
                  </a:lnTo>
                  <a:lnTo>
                    <a:pt x="49" y="286"/>
                  </a:lnTo>
                  <a:lnTo>
                    <a:pt x="49" y="276"/>
                  </a:lnTo>
                  <a:lnTo>
                    <a:pt x="49" y="267"/>
                  </a:lnTo>
                  <a:lnTo>
                    <a:pt x="49" y="257"/>
                  </a:lnTo>
                  <a:lnTo>
                    <a:pt x="39" y="257"/>
                  </a:lnTo>
                  <a:lnTo>
                    <a:pt x="39" y="248"/>
                  </a:lnTo>
                  <a:lnTo>
                    <a:pt x="49" y="248"/>
                  </a:lnTo>
                  <a:lnTo>
                    <a:pt x="49" y="238"/>
                  </a:lnTo>
                  <a:lnTo>
                    <a:pt x="49" y="228"/>
                  </a:lnTo>
                  <a:lnTo>
                    <a:pt x="39" y="219"/>
                  </a:lnTo>
                  <a:lnTo>
                    <a:pt x="39" y="209"/>
                  </a:lnTo>
                  <a:lnTo>
                    <a:pt x="39" y="200"/>
                  </a:lnTo>
                  <a:lnTo>
                    <a:pt x="39" y="190"/>
                  </a:lnTo>
                  <a:lnTo>
                    <a:pt x="39" y="171"/>
                  </a:lnTo>
                  <a:lnTo>
                    <a:pt x="39" y="161"/>
                  </a:lnTo>
                  <a:lnTo>
                    <a:pt x="39" y="152"/>
                  </a:lnTo>
                  <a:lnTo>
                    <a:pt x="30" y="142"/>
                  </a:lnTo>
                  <a:lnTo>
                    <a:pt x="30" y="132"/>
                  </a:lnTo>
                  <a:lnTo>
                    <a:pt x="30" y="123"/>
                  </a:lnTo>
                  <a:lnTo>
                    <a:pt x="30" y="113"/>
                  </a:lnTo>
                  <a:lnTo>
                    <a:pt x="20" y="104"/>
                  </a:lnTo>
                  <a:lnTo>
                    <a:pt x="20" y="94"/>
                  </a:lnTo>
                  <a:lnTo>
                    <a:pt x="9" y="84"/>
                  </a:lnTo>
                  <a:lnTo>
                    <a:pt x="0" y="75"/>
                  </a:lnTo>
                  <a:lnTo>
                    <a:pt x="0" y="65"/>
                  </a:lnTo>
                  <a:lnTo>
                    <a:pt x="0" y="56"/>
                  </a:lnTo>
                  <a:lnTo>
                    <a:pt x="0" y="46"/>
                  </a:lnTo>
                  <a:lnTo>
                    <a:pt x="9" y="36"/>
                  </a:lnTo>
                  <a:lnTo>
                    <a:pt x="9" y="28"/>
                  </a:lnTo>
                  <a:lnTo>
                    <a:pt x="20" y="19"/>
                  </a:lnTo>
                  <a:lnTo>
                    <a:pt x="9" y="19"/>
                  </a:lnTo>
                  <a:lnTo>
                    <a:pt x="9" y="9"/>
                  </a:lnTo>
                  <a:lnTo>
                    <a:pt x="20" y="9"/>
                  </a:lnTo>
                  <a:lnTo>
                    <a:pt x="30" y="9"/>
                  </a:lnTo>
                  <a:lnTo>
                    <a:pt x="39" y="9"/>
                  </a:lnTo>
                  <a:lnTo>
                    <a:pt x="49" y="9"/>
                  </a:lnTo>
                  <a:lnTo>
                    <a:pt x="59" y="19"/>
                  </a:lnTo>
                  <a:lnTo>
                    <a:pt x="59" y="28"/>
                  </a:lnTo>
                  <a:lnTo>
                    <a:pt x="59" y="19"/>
                  </a:lnTo>
                  <a:lnTo>
                    <a:pt x="59" y="9"/>
                  </a:lnTo>
                  <a:lnTo>
                    <a:pt x="68" y="9"/>
                  </a:lnTo>
                  <a:lnTo>
                    <a:pt x="78" y="9"/>
                  </a:lnTo>
                  <a:lnTo>
                    <a:pt x="87" y="0"/>
                  </a:lnTo>
                  <a:lnTo>
                    <a:pt x="87" y="9"/>
                  </a:lnTo>
                  <a:lnTo>
                    <a:pt x="97" y="9"/>
                  </a:lnTo>
                  <a:lnTo>
                    <a:pt x="106" y="9"/>
                  </a:lnTo>
                  <a:lnTo>
                    <a:pt x="118" y="9"/>
                  </a:lnTo>
                  <a:lnTo>
                    <a:pt x="127" y="9"/>
                  </a:lnTo>
                  <a:lnTo>
                    <a:pt x="137" y="9"/>
                  </a:lnTo>
                  <a:lnTo>
                    <a:pt x="146" y="9"/>
                  </a:lnTo>
                  <a:lnTo>
                    <a:pt x="156" y="19"/>
                  </a:lnTo>
                  <a:lnTo>
                    <a:pt x="165" y="28"/>
                  </a:lnTo>
                  <a:lnTo>
                    <a:pt x="175" y="28"/>
                  </a:lnTo>
                  <a:lnTo>
                    <a:pt x="194" y="36"/>
                  </a:lnTo>
                  <a:lnTo>
                    <a:pt x="204" y="36"/>
                  </a:lnTo>
                  <a:lnTo>
                    <a:pt x="215" y="46"/>
                  </a:lnTo>
                  <a:lnTo>
                    <a:pt x="215" y="56"/>
                  </a:lnTo>
                  <a:lnTo>
                    <a:pt x="225" y="56"/>
                  </a:lnTo>
                  <a:lnTo>
                    <a:pt x="234" y="56"/>
                  </a:lnTo>
                  <a:lnTo>
                    <a:pt x="244" y="65"/>
                  </a:lnTo>
                  <a:lnTo>
                    <a:pt x="244" y="75"/>
                  </a:lnTo>
                  <a:lnTo>
                    <a:pt x="253" y="75"/>
                  </a:lnTo>
                  <a:lnTo>
                    <a:pt x="263" y="84"/>
                  </a:lnTo>
                  <a:lnTo>
                    <a:pt x="272" y="84"/>
                  </a:lnTo>
                  <a:lnTo>
                    <a:pt x="282" y="84"/>
                  </a:lnTo>
                  <a:lnTo>
                    <a:pt x="282" y="94"/>
                  </a:lnTo>
                  <a:lnTo>
                    <a:pt x="292" y="104"/>
                  </a:lnTo>
                  <a:lnTo>
                    <a:pt x="301" y="104"/>
                  </a:lnTo>
                  <a:lnTo>
                    <a:pt x="311" y="123"/>
                  </a:lnTo>
                  <a:lnTo>
                    <a:pt x="322" y="132"/>
                  </a:lnTo>
                  <a:lnTo>
                    <a:pt x="331" y="142"/>
                  </a:lnTo>
                  <a:lnTo>
                    <a:pt x="341" y="152"/>
                  </a:lnTo>
                  <a:lnTo>
                    <a:pt x="351" y="161"/>
                  </a:lnTo>
                  <a:lnTo>
                    <a:pt x="360" y="171"/>
                  </a:lnTo>
                  <a:lnTo>
                    <a:pt x="370" y="180"/>
                  </a:lnTo>
                  <a:lnTo>
                    <a:pt x="389" y="180"/>
                  </a:lnTo>
                  <a:lnTo>
                    <a:pt x="389" y="190"/>
                  </a:lnTo>
                  <a:lnTo>
                    <a:pt x="399" y="200"/>
                  </a:lnTo>
                  <a:lnTo>
                    <a:pt x="389" y="200"/>
                  </a:lnTo>
                  <a:lnTo>
                    <a:pt x="379" y="200"/>
                  </a:lnTo>
                  <a:lnTo>
                    <a:pt x="370" y="200"/>
                  </a:lnTo>
                  <a:lnTo>
                    <a:pt x="360" y="209"/>
                  </a:lnTo>
                  <a:lnTo>
                    <a:pt x="351" y="219"/>
                  </a:lnTo>
                  <a:lnTo>
                    <a:pt x="351" y="238"/>
                  </a:lnTo>
                  <a:lnTo>
                    <a:pt x="341" y="248"/>
                  </a:lnTo>
                  <a:lnTo>
                    <a:pt x="341" y="257"/>
                  </a:lnTo>
                  <a:lnTo>
                    <a:pt x="331" y="257"/>
                  </a:lnTo>
                  <a:lnTo>
                    <a:pt x="331" y="267"/>
                  </a:lnTo>
                  <a:lnTo>
                    <a:pt x="322" y="276"/>
                  </a:lnTo>
                  <a:lnTo>
                    <a:pt x="322" y="286"/>
                  </a:lnTo>
                  <a:lnTo>
                    <a:pt x="311" y="296"/>
                  </a:lnTo>
                  <a:lnTo>
                    <a:pt x="301" y="315"/>
                  </a:lnTo>
                  <a:lnTo>
                    <a:pt x="301" y="324"/>
                  </a:lnTo>
                  <a:lnTo>
                    <a:pt x="292" y="324"/>
                  </a:lnTo>
                  <a:lnTo>
                    <a:pt x="282" y="334"/>
                  </a:lnTo>
                  <a:lnTo>
                    <a:pt x="272" y="344"/>
                  </a:lnTo>
                  <a:lnTo>
                    <a:pt x="272" y="353"/>
                  </a:lnTo>
                  <a:lnTo>
                    <a:pt x="272" y="363"/>
                  </a:lnTo>
                  <a:lnTo>
                    <a:pt x="263" y="372"/>
                  </a:lnTo>
                  <a:lnTo>
                    <a:pt x="263" y="382"/>
                  </a:lnTo>
                  <a:lnTo>
                    <a:pt x="263" y="392"/>
                  </a:lnTo>
                  <a:lnTo>
                    <a:pt x="263" y="401"/>
                  </a:lnTo>
                  <a:lnTo>
                    <a:pt x="253" y="401"/>
                  </a:lnTo>
                  <a:lnTo>
                    <a:pt x="253" y="411"/>
                  </a:lnTo>
                  <a:lnTo>
                    <a:pt x="263" y="420"/>
                  </a:lnTo>
                  <a:lnTo>
                    <a:pt x="263" y="430"/>
                  </a:lnTo>
                  <a:lnTo>
                    <a:pt x="272" y="430"/>
                  </a:lnTo>
                  <a:lnTo>
                    <a:pt x="272" y="440"/>
                  </a:lnTo>
                  <a:lnTo>
                    <a:pt x="272" y="449"/>
                  </a:lnTo>
                  <a:lnTo>
                    <a:pt x="272" y="459"/>
                  </a:lnTo>
                  <a:lnTo>
                    <a:pt x="263" y="459"/>
                  </a:lnTo>
                  <a:lnTo>
                    <a:pt x="263" y="468"/>
                  </a:lnTo>
                  <a:lnTo>
                    <a:pt x="253" y="468"/>
                  </a:lnTo>
                  <a:lnTo>
                    <a:pt x="253" y="478"/>
                  </a:lnTo>
                  <a:lnTo>
                    <a:pt x="244" y="478"/>
                  </a:lnTo>
                  <a:lnTo>
                    <a:pt x="234" y="488"/>
                  </a:lnTo>
                  <a:lnTo>
                    <a:pt x="225" y="488"/>
                  </a:lnTo>
                  <a:lnTo>
                    <a:pt x="215" y="478"/>
                  </a:lnTo>
                  <a:lnTo>
                    <a:pt x="204" y="478"/>
                  </a:lnTo>
                  <a:lnTo>
                    <a:pt x="204" y="468"/>
                  </a:lnTo>
                  <a:lnTo>
                    <a:pt x="194" y="468"/>
                  </a:lnTo>
                  <a:lnTo>
                    <a:pt x="194" y="459"/>
                  </a:lnTo>
                  <a:lnTo>
                    <a:pt x="185" y="459"/>
                  </a:lnTo>
                  <a:lnTo>
                    <a:pt x="175" y="449"/>
                  </a:lnTo>
                  <a:lnTo>
                    <a:pt x="165" y="449"/>
                  </a:lnTo>
                  <a:lnTo>
                    <a:pt x="156" y="440"/>
                  </a:lnTo>
                  <a:lnTo>
                    <a:pt x="146" y="440"/>
                  </a:lnTo>
                  <a:lnTo>
                    <a:pt x="146" y="449"/>
                  </a:lnTo>
                  <a:lnTo>
                    <a:pt x="137" y="449"/>
                  </a:lnTo>
                  <a:lnTo>
                    <a:pt x="118" y="449"/>
                  </a:lnTo>
                  <a:lnTo>
                    <a:pt x="106" y="449"/>
                  </a:lnTo>
                  <a:lnTo>
                    <a:pt x="87" y="449"/>
                  </a:lnTo>
                </a:path>
              </a:pathLst>
            </a:custGeom>
            <a:solidFill>
              <a:srgbClr val="c0c0c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3812760" y="5532120"/>
              <a:ext cx="128880" cy="76320"/>
            </a:xfrm>
            <a:custGeom>
              <a:avLst/>
              <a:gdLst/>
              <a:ahLst/>
              <a:rect l="l" t="t" r="r" b="b"/>
              <a:pathLst>
                <a:path w="99" h="59">
                  <a:moveTo>
                    <a:pt x="9" y="58"/>
                  </a:moveTo>
                  <a:lnTo>
                    <a:pt x="0" y="29"/>
                  </a:lnTo>
                  <a:lnTo>
                    <a:pt x="9" y="19"/>
                  </a:lnTo>
                  <a:lnTo>
                    <a:pt x="9" y="9"/>
                  </a:lnTo>
                  <a:lnTo>
                    <a:pt x="9" y="0"/>
                  </a:lnTo>
                  <a:lnTo>
                    <a:pt x="88" y="0"/>
                  </a:lnTo>
                  <a:lnTo>
                    <a:pt x="88" y="9"/>
                  </a:lnTo>
                  <a:lnTo>
                    <a:pt x="98" y="19"/>
                  </a:lnTo>
                  <a:lnTo>
                    <a:pt x="98" y="58"/>
                  </a:lnTo>
                  <a:lnTo>
                    <a:pt x="88" y="58"/>
                  </a:lnTo>
                  <a:lnTo>
                    <a:pt x="78" y="58"/>
                  </a:lnTo>
                  <a:lnTo>
                    <a:pt x="67" y="58"/>
                  </a:lnTo>
                  <a:lnTo>
                    <a:pt x="48" y="58"/>
                  </a:lnTo>
                  <a:lnTo>
                    <a:pt x="38" y="58"/>
                  </a:lnTo>
                  <a:lnTo>
                    <a:pt x="28" y="58"/>
                  </a:lnTo>
                  <a:lnTo>
                    <a:pt x="19" y="58"/>
                  </a:lnTo>
                  <a:lnTo>
                    <a:pt x="9" y="58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4625640" y="5841720"/>
              <a:ext cx="252360" cy="424080"/>
            </a:xfrm>
            <a:custGeom>
              <a:avLst/>
              <a:gdLst/>
              <a:ahLst/>
              <a:rect l="l" t="t" r="r" b="b"/>
              <a:pathLst>
                <a:path w="195" h="327">
                  <a:moveTo>
                    <a:pt x="0" y="287"/>
                  </a:moveTo>
                  <a:lnTo>
                    <a:pt x="0" y="278"/>
                  </a:lnTo>
                  <a:lnTo>
                    <a:pt x="0" y="268"/>
                  </a:lnTo>
                  <a:lnTo>
                    <a:pt x="0" y="258"/>
                  </a:lnTo>
                  <a:lnTo>
                    <a:pt x="0" y="249"/>
                  </a:lnTo>
                  <a:lnTo>
                    <a:pt x="0" y="239"/>
                  </a:lnTo>
                  <a:lnTo>
                    <a:pt x="0" y="230"/>
                  </a:lnTo>
                  <a:lnTo>
                    <a:pt x="9" y="230"/>
                  </a:lnTo>
                  <a:lnTo>
                    <a:pt x="19" y="220"/>
                  </a:lnTo>
                  <a:lnTo>
                    <a:pt x="19" y="230"/>
                  </a:lnTo>
                  <a:lnTo>
                    <a:pt x="28" y="230"/>
                  </a:lnTo>
                  <a:lnTo>
                    <a:pt x="38" y="230"/>
                  </a:lnTo>
                  <a:lnTo>
                    <a:pt x="38" y="220"/>
                  </a:lnTo>
                  <a:lnTo>
                    <a:pt x="47" y="210"/>
                  </a:lnTo>
                  <a:lnTo>
                    <a:pt x="47" y="201"/>
                  </a:lnTo>
                  <a:lnTo>
                    <a:pt x="58" y="191"/>
                  </a:lnTo>
                  <a:lnTo>
                    <a:pt x="58" y="182"/>
                  </a:lnTo>
                  <a:lnTo>
                    <a:pt x="68" y="172"/>
                  </a:lnTo>
                  <a:lnTo>
                    <a:pt x="77" y="163"/>
                  </a:lnTo>
                  <a:lnTo>
                    <a:pt x="77" y="153"/>
                  </a:lnTo>
                  <a:lnTo>
                    <a:pt x="77" y="143"/>
                  </a:lnTo>
                  <a:lnTo>
                    <a:pt x="77" y="134"/>
                  </a:lnTo>
                  <a:lnTo>
                    <a:pt x="77" y="124"/>
                  </a:lnTo>
                  <a:lnTo>
                    <a:pt x="68" y="115"/>
                  </a:lnTo>
                  <a:lnTo>
                    <a:pt x="68" y="105"/>
                  </a:lnTo>
                  <a:lnTo>
                    <a:pt x="58" y="105"/>
                  </a:lnTo>
                  <a:lnTo>
                    <a:pt x="58" y="95"/>
                  </a:lnTo>
                  <a:lnTo>
                    <a:pt x="68" y="95"/>
                  </a:lnTo>
                  <a:lnTo>
                    <a:pt x="77" y="95"/>
                  </a:lnTo>
                  <a:lnTo>
                    <a:pt x="87" y="86"/>
                  </a:lnTo>
                  <a:lnTo>
                    <a:pt x="77" y="86"/>
                  </a:lnTo>
                  <a:lnTo>
                    <a:pt x="77" y="76"/>
                  </a:lnTo>
                  <a:lnTo>
                    <a:pt x="77" y="67"/>
                  </a:lnTo>
                  <a:lnTo>
                    <a:pt x="77" y="57"/>
                  </a:lnTo>
                  <a:lnTo>
                    <a:pt x="68" y="47"/>
                  </a:lnTo>
                  <a:lnTo>
                    <a:pt x="58" y="47"/>
                  </a:lnTo>
                  <a:lnTo>
                    <a:pt x="58" y="38"/>
                  </a:lnTo>
                  <a:lnTo>
                    <a:pt x="68" y="28"/>
                  </a:lnTo>
                  <a:lnTo>
                    <a:pt x="77" y="19"/>
                  </a:lnTo>
                  <a:lnTo>
                    <a:pt x="87" y="19"/>
                  </a:lnTo>
                  <a:lnTo>
                    <a:pt x="97" y="19"/>
                  </a:lnTo>
                  <a:lnTo>
                    <a:pt x="97" y="9"/>
                  </a:lnTo>
                  <a:lnTo>
                    <a:pt x="87" y="9"/>
                  </a:lnTo>
                  <a:lnTo>
                    <a:pt x="97" y="9"/>
                  </a:lnTo>
                  <a:lnTo>
                    <a:pt x="106" y="0"/>
                  </a:lnTo>
                  <a:lnTo>
                    <a:pt x="116" y="0"/>
                  </a:lnTo>
                  <a:lnTo>
                    <a:pt x="135" y="0"/>
                  </a:lnTo>
                  <a:lnTo>
                    <a:pt x="144" y="0"/>
                  </a:lnTo>
                  <a:lnTo>
                    <a:pt x="144" y="9"/>
                  </a:lnTo>
                  <a:lnTo>
                    <a:pt x="155" y="19"/>
                  </a:lnTo>
                  <a:lnTo>
                    <a:pt x="165" y="19"/>
                  </a:lnTo>
                  <a:lnTo>
                    <a:pt x="174" y="28"/>
                  </a:lnTo>
                  <a:lnTo>
                    <a:pt x="184" y="28"/>
                  </a:lnTo>
                  <a:lnTo>
                    <a:pt x="194" y="38"/>
                  </a:lnTo>
                  <a:lnTo>
                    <a:pt x="194" y="47"/>
                  </a:lnTo>
                  <a:lnTo>
                    <a:pt x="194" y="57"/>
                  </a:lnTo>
                  <a:lnTo>
                    <a:pt x="194" y="67"/>
                  </a:lnTo>
                  <a:lnTo>
                    <a:pt x="194" y="76"/>
                  </a:lnTo>
                  <a:lnTo>
                    <a:pt x="194" y="86"/>
                  </a:lnTo>
                  <a:lnTo>
                    <a:pt x="194" y="95"/>
                  </a:lnTo>
                  <a:lnTo>
                    <a:pt x="194" y="105"/>
                  </a:lnTo>
                  <a:lnTo>
                    <a:pt x="194" y="115"/>
                  </a:lnTo>
                  <a:lnTo>
                    <a:pt x="194" y="124"/>
                  </a:lnTo>
                  <a:lnTo>
                    <a:pt x="194" y="134"/>
                  </a:lnTo>
                  <a:lnTo>
                    <a:pt x="194" y="143"/>
                  </a:lnTo>
                  <a:lnTo>
                    <a:pt x="194" y="153"/>
                  </a:lnTo>
                  <a:lnTo>
                    <a:pt x="194" y="163"/>
                  </a:lnTo>
                  <a:lnTo>
                    <a:pt x="184" y="163"/>
                  </a:lnTo>
                  <a:lnTo>
                    <a:pt x="184" y="172"/>
                  </a:lnTo>
                  <a:lnTo>
                    <a:pt x="174" y="182"/>
                  </a:lnTo>
                  <a:lnTo>
                    <a:pt x="165" y="182"/>
                  </a:lnTo>
                  <a:lnTo>
                    <a:pt x="165" y="191"/>
                  </a:lnTo>
                  <a:lnTo>
                    <a:pt x="155" y="201"/>
                  </a:lnTo>
                  <a:lnTo>
                    <a:pt x="155" y="210"/>
                  </a:lnTo>
                  <a:lnTo>
                    <a:pt x="155" y="220"/>
                  </a:lnTo>
                  <a:lnTo>
                    <a:pt x="155" y="230"/>
                  </a:lnTo>
                  <a:lnTo>
                    <a:pt x="144" y="230"/>
                  </a:lnTo>
                  <a:lnTo>
                    <a:pt x="144" y="239"/>
                  </a:lnTo>
                  <a:lnTo>
                    <a:pt x="135" y="249"/>
                  </a:lnTo>
                  <a:lnTo>
                    <a:pt x="135" y="258"/>
                  </a:lnTo>
                  <a:lnTo>
                    <a:pt x="135" y="268"/>
                  </a:lnTo>
                  <a:lnTo>
                    <a:pt x="125" y="268"/>
                  </a:lnTo>
                  <a:lnTo>
                    <a:pt x="116" y="278"/>
                  </a:lnTo>
                  <a:lnTo>
                    <a:pt x="116" y="287"/>
                  </a:lnTo>
                  <a:lnTo>
                    <a:pt x="106" y="287"/>
                  </a:lnTo>
                  <a:lnTo>
                    <a:pt x="97" y="297"/>
                  </a:lnTo>
                  <a:lnTo>
                    <a:pt x="97" y="306"/>
                  </a:lnTo>
                  <a:lnTo>
                    <a:pt x="87" y="316"/>
                  </a:lnTo>
                  <a:lnTo>
                    <a:pt x="87" y="326"/>
                  </a:lnTo>
                  <a:lnTo>
                    <a:pt x="68" y="326"/>
                  </a:lnTo>
                  <a:lnTo>
                    <a:pt x="58" y="326"/>
                  </a:lnTo>
                  <a:lnTo>
                    <a:pt x="47" y="326"/>
                  </a:lnTo>
                  <a:lnTo>
                    <a:pt x="38" y="326"/>
                  </a:lnTo>
                  <a:lnTo>
                    <a:pt x="28" y="326"/>
                  </a:lnTo>
                  <a:lnTo>
                    <a:pt x="19" y="316"/>
                  </a:lnTo>
                  <a:lnTo>
                    <a:pt x="9" y="316"/>
                  </a:lnTo>
                  <a:lnTo>
                    <a:pt x="0" y="306"/>
                  </a:lnTo>
                  <a:lnTo>
                    <a:pt x="0" y="297"/>
                  </a:lnTo>
                  <a:lnTo>
                    <a:pt x="0" y="287"/>
                  </a:lnTo>
                </a:path>
              </a:pathLst>
            </a:custGeom>
            <a:solidFill>
              <a:srgbClr val="3366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3205080" y="5148000"/>
              <a:ext cx="912600" cy="890640"/>
            </a:xfrm>
            <a:custGeom>
              <a:avLst/>
              <a:gdLst/>
              <a:ahLst/>
              <a:rect l="l" t="t" r="r" b="b"/>
              <a:pathLst>
                <a:path w="701" h="691">
                  <a:moveTo>
                    <a:pt x="0" y="545"/>
                  </a:moveTo>
                  <a:lnTo>
                    <a:pt x="0" y="555"/>
                  </a:lnTo>
                  <a:lnTo>
                    <a:pt x="0" y="565"/>
                  </a:lnTo>
                  <a:lnTo>
                    <a:pt x="9" y="565"/>
                  </a:lnTo>
                  <a:lnTo>
                    <a:pt x="19" y="565"/>
                  </a:lnTo>
                  <a:lnTo>
                    <a:pt x="28" y="574"/>
                  </a:lnTo>
                  <a:lnTo>
                    <a:pt x="28" y="584"/>
                  </a:lnTo>
                  <a:lnTo>
                    <a:pt x="28" y="593"/>
                  </a:lnTo>
                  <a:lnTo>
                    <a:pt x="19" y="593"/>
                  </a:lnTo>
                  <a:lnTo>
                    <a:pt x="19" y="603"/>
                  </a:lnTo>
                  <a:lnTo>
                    <a:pt x="28" y="603"/>
                  </a:lnTo>
                  <a:lnTo>
                    <a:pt x="39" y="603"/>
                  </a:lnTo>
                  <a:lnTo>
                    <a:pt x="49" y="603"/>
                  </a:lnTo>
                  <a:lnTo>
                    <a:pt x="58" y="603"/>
                  </a:lnTo>
                  <a:lnTo>
                    <a:pt x="68" y="613"/>
                  </a:lnTo>
                  <a:lnTo>
                    <a:pt x="68" y="622"/>
                  </a:lnTo>
                  <a:lnTo>
                    <a:pt x="78" y="622"/>
                  </a:lnTo>
                  <a:lnTo>
                    <a:pt x="87" y="622"/>
                  </a:lnTo>
                  <a:lnTo>
                    <a:pt x="97" y="632"/>
                  </a:lnTo>
                  <a:lnTo>
                    <a:pt x="106" y="641"/>
                  </a:lnTo>
                  <a:lnTo>
                    <a:pt x="116" y="641"/>
                  </a:lnTo>
                  <a:lnTo>
                    <a:pt x="125" y="641"/>
                  </a:lnTo>
                  <a:lnTo>
                    <a:pt x="125" y="651"/>
                  </a:lnTo>
                  <a:lnTo>
                    <a:pt x="137" y="651"/>
                  </a:lnTo>
                  <a:lnTo>
                    <a:pt x="146" y="651"/>
                  </a:lnTo>
                  <a:lnTo>
                    <a:pt x="156" y="651"/>
                  </a:lnTo>
                  <a:lnTo>
                    <a:pt x="165" y="661"/>
                  </a:lnTo>
                  <a:lnTo>
                    <a:pt x="175" y="661"/>
                  </a:lnTo>
                  <a:lnTo>
                    <a:pt x="175" y="670"/>
                  </a:lnTo>
                  <a:lnTo>
                    <a:pt x="184" y="670"/>
                  </a:lnTo>
                  <a:lnTo>
                    <a:pt x="194" y="670"/>
                  </a:lnTo>
                  <a:lnTo>
                    <a:pt x="204" y="680"/>
                  </a:lnTo>
                  <a:lnTo>
                    <a:pt x="213" y="690"/>
                  </a:lnTo>
                  <a:lnTo>
                    <a:pt x="223" y="690"/>
                  </a:lnTo>
                  <a:lnTo>
                    <a:pt x="223" y="680"/>
                  </a:lnTo>
                  <a:lnTo>
                    <a:pt x="223" y="670"/>
                  </a:lnTo>
                  <a:lnTo>
                    <a:pt x="223" y="661"/>
                  </a:lnTo>
                  <a:lnTo>
                    <a:pt x="232" y="661"/>
                  </a:lnTo>
                  <a:lnTo>
                    <a:pt x="253" y="651"/>
                  </a:lnTo>
                  <a:lnTo>
                    <a:pt x="253" y="641"/>
                  </a:lnTo>
                  <a:lnTo>
                    <a:pt x="253" y="632"/>
                  </a:lnTo>
                  <a:lnTo>
                    <a:pt x="263" y="622"/>
                  </a:lnTo>
                  <a:lnTo>
                    <a:pt x="272" y="622"/>
                  </a:lnTo>
                  <a:lnTo>
                    <a:pt x="282" y="613"/>
                  </a:lnTo>
                  <a:lnTo>
                    <a:pt x="291" y="613"/>
                  </a:lnTo>
                  <a:lnTo>
                    <a:pt x="301" y="603"/>
                  </a:lnTo>
                  <a:lnTo>
                    <a:pt x="310" y="603"/>
                  </a:lnTo>
                  <a:lnTo>
                    <a:pt x="320" y="603"/>
                  </a:lnTo>
                  <a:lnTo>
                    <a:pt x="330" y="603"/>
                  </a:lnTo>
                  <a:lnTo>
                    <a:pt x="341" y="593"/>
                  </a:lnTo>
                  <a:lnTo>
                    <a:pt x="350" y="593"/>
                  </a:lnTo>
                  <a:lnTo>
                    <a:pt x="360" y="603"/>
                  </a:lnTo>
                  <a:lnTo>
                    <a:pt x="369" y="603"/>
                  </a:lnTo>
                  <a:lnTo>
                    <a:pt x="379" y="593"/>
                  </a:lnTo>
                  <a:lnTo>
                    <a:pt x="389" y="584"/>
                  </a:lnTo>
                  <a:lnTo>
                    <a:pt x="398" y="584"/>
                  </a:lnTo>
                  <a:lnTo>
                    <a:pt x="408" y="584"/>
                  </a:lnTo>
                  <a:lnTo>
                    <a:pt x="417" y="584"/>
                  </a:lnTo>
                  <a:lnTo>
                    <a:pt x="438" y="584"/>
                  </a:lnTo>
                  <a:lnTo>
                    <a:pt x="448" y="584"/>
                  </a:lnTo>
                  <a:lnTo>
                    <a:pt x="457" y="584"/>
                  </a:lnTo>
                  <a:lnTo>
                    <a:pt x="467" y="574"/>
                  </a:lnTo>
                  <a:lnTo>
                    <a:pt x="476" y="584"/>
                  </a:lnTo>
                  <a:lnTo>
                    <a:pt x="486" y="584"/>
                  </a:lnTo>
                  <a:lnTo>
                    <a:pt x="495" y="593"/>
                  </a:lnTo>
                  <a:lnTo>
                    <a:pt x="505" y="593"/>
                  </a:lnTo>
                  <a:lnTo>
                    <a:pt x="515" y="593"/>
                  </a:lnTo>
                  <a:lnTo>
                    <a:pt x="524" y="584"/>
                  </a:lnTo>
                  <a:lnTo>
                    <a:pt x="524" y="574"/>
                  </a:lnTo>
                  <a:lnTo>
                    <a:pt x="534" y="565"/>
                  </a:lnTo>
                  <a:lnTo>
                    <a:pt x="545" y="565"/>
                  </a:lnTo>
                  <a:lnTo>
                    <a:pt x="554" y="555"/>
                  </a:lnTo>
                  <a:lnTo>
                    <a:pt x="564" y="555"/>
                  </a:lnTo>
                  <a:lnTo>
                    <a:pt x="564" y="545"/>
                  </a:lnTo>
                  <a:lnTo>
                    <a:pt x="564" y="536"/>
                  </a:lnTo>
                  <a:lnTo>
                    <a:pt x="554" y="536"/>
                  </a:lnTo>
                  <a:lnTo>
                    <a:pt x="554" y="528"/>
                  </a:lnTo>
                  <a:lnTo>
                    <a:pt x="564" y="518"/>
                  </a:lnTo>
                  <a:lnTo>
                    <a:pt x="564" y="509"/>
                  </a:lnTo>
                  <a:lnTo>
                    <a:pt x="564" y="499"/>
                  </a:lnTo>
                  <a:lnTo>
                    <a:pt x="554" y="499"/>
                  </a:lnTo>
                  <a:lnTo>
                    <a:pt x="545" y="499"/>
                  </a:lnTo>
                  <a:lnTo>
                    <a:pt x="545" y="489"/>
                  </a:lnTo>
                  <a:lnTo>
                    <a:pt x="534" y="489"/>
                  </a:lnTo>
                  <a:lnTo>
                    <a:pt x="545" y="480"/>
                  </a:lnTo>
                  <a:lnTo>
                    <a:pt x="554" y="480"/>
                  </a:lnTo>
                  <a:lnTo>
                    <a:pt x="554" y="470"/>
                  </a:lnTo>
                  <a:lnTo>
                    <a:pt x="564" y="470"/>
                  </a:lnTo>
                  <a:lnTo>
                    <a:pt x="564" y="461"/>
                  </a:lnTo>
                  <a:lnTo>
                    <a:pt x="574" y="461"/>
                  </a:lnTo>
                  <a:lnTo>
                    <a:pt x="574" y="451"/>
                  </a:lnTo>
                  <a:lnTo>
                    <a:pt x="574" y="441"/>
                  </a:lnTo>
                  <a:lnTo>
                    <a:pt x="574" y="432"/>
                  </a:lnTo>
                  <a:lnTo>
                    <a:pt x="564" y="422"/>
                  </a:lnTo>
                  <a:lnTo>
                    <a:pt x="564" y="413"/>
                  </a:lnTo>
                  <a:lnTo>
                    <a:pt x="554" y="413"/>
                  </a:lnTo>
                  <a:lnTo>
                    <a:pt x="554" y="403"/>
                  </a:lnTo>
                  <a:lnTo>
                    <a:pt x="545" y="403"/>
                  </a:lnTo>
                  <a:lnTo>
                    <a:pt x="545" y="393"/>
                  </a:lnTo>
                  <a:lnTo>
                    <a:pt x="554" y="393"/>
                  </a:lnTo>
                  <a:lnTo>
                    <a:pt x="554" y="384"/>
                  </a:lnTo>
                  <a:lnTo>
                    <a:pt x="554" y="374"/>
                  </a:lnTo>
                  <a:lnTo>
                    <a:pt x="564" y="374"/>
                  </a:lnTo>
                  <a:lnTo>
                    <a:pt x="564" y="365"/>
                  </a:lnTo>
                  <a:lnTo>
                    <a:pt x="564" y="355"/>
                  </a:lnTo>
                  <a:lnTo>
                    <a:pt x="564" y="345"/>
                  </a:lnTo>
                  <a:lnTo>
                    <a:pt x="574" y="345"/>
                  </a:lnTo>
                  <a:lnTo>
                    <a:pt x="583" y="345"/>
                  </a:lnTo>
                  <a:lnTo>
                    <a:pt x="593" y="345"/>
                  </a:lnTo>
                  <a:lnTo>
                    <a:pt x="602" y="345"/>
                  </a:lnTo>
                  <a:lnTo>
                    <a:pt x="612" y="336"/>
                  </a:lnTo>
                  <a:lnTo>
                    <a:pt x="612" y="326"/>
                  </a:lnTo>
                  <a:lnTo>
                    <a:pt x="602" y="326"/>
                  </a:lnTo>
                  <a:lnTo>
                    <a:pt x="602" y="316"/>
                  </a:lnTo>
                  <a:lnTo>
                    <a:pt x="602" y="307"/>
                  </a:lnTo>
                  <a:lnTo>
                    <a:pt x="602" y="297"/>
                  </a:lnTo>
                  <a:lnTo>
                    <a:pt x="602" y="288"/>
                  </a:lnTo>
                  <a:lnTo>
                    <a:pt x="602" y="278"/>
                  </a:lnTo>
                  <a:lnTo>
                    <a:pt x="602" y="268"/>
                  </a:lnTo>
                  <a:lnTo>
                    <a:pt x="602" y="259"/>
                  </a:lnTo>
                  <a:lnTo>
                    <a:pt x="612" y="259"/>
                  </a:lnTo>
                  <a:lnTo>
                    <a:pt x="621" y="259"/>
                  </a:lnTo>
                  <a:lnTo>
                    <a:pt x="631" y="259"/>
                  </a:lnTo>
                  <a:lnTo>
                    <a:pt x="631" y="249"/>
                  </a:lnTo>
                  <a:lnTo>
                    <a:pt x="631" y="240"/>
                  </a:lnTo>
                  <a:lnTo>
                    <a:pt x="631" y="230"/>
                  </a:lnTo>
                  <a:lnTo>
                    <a:pt x="642" y="230"/>
                  </a:lnTo>
                  <a:lnTo>
                    <a:pt x="652" y="230"/>
                  </a:lnTo>
                  <a:lnTo>
                    <a:pt x="661" y="240"/>
                  </a:lnTo>
                  <a:lnTo>
                    <a:pt x="671" y="240"/>
                  </a:lnTo>
                  <a:lnTo>
                    <a:pt x="671" y="249"/>
                  </a:lnTo>
                  <a:lnTo>
                    <a:pt x="680" y="240"/>
                  </a:lnTo>
                  <a:lnTo>
                    <a:pt x="690" y="240"/>
                  </a:lnTo>
                  <a:lnTo>
                    <a:pt x="690" y="230"/>
                  </a:lnTo>
                  <a:lnTo>
                    <a:pt x="700" y="220"/>
                  </a:lnTo>
                  <a:lnTo>
                    <a:pt x="700" y="211"/>
                  </a:lnTo>
                  <a:lnTo>
                    <a:pt x="690" y="211"/>
                  </a:lnTo>
                  <a:lnTo>
                    <a:pt x="690" y="201"/>
                  </a:lnTo>
                  <a:lnTo>
                    <a:pt x="700" y="192"/>
                  </a:lnTo>
                  <a:lnTo>
                    <a:pt x="690" y="192"/>
                  </a:lnTo>
                  <a:lnTo>
                    <a:pt x="690" y="182"/>
                  </a:lnTo>
                  <a:lnTo>
                    <a:pt x="680" y="172"/>
                  </a:lnTo>
                  <a:lnTo>
                    <a:pt x="671" y="172"/>
                  </a:lnTo>
                  <a:lnTo>
                    <a:pt x="671" y="153"/>
                  </a:lnTo>
                  <a:lnTo>
                    <a:pt x="661" y="144"/>
                  </a:lnTo>
                  <a:lnTo>
                    <a:pt x="661" y="134"/>
                  </a:lnTo>
                  <a:lnTo>
                    <a:pt x="661" y="124"/>
                  </a:lnTo>
                  <a:lnTo>
                    <a:pt x="661" y="115"/>
                  </a:lnTo>
                  <a:lnTo>
                    <a:pt x="671" y="105"/>
                  </a:lnTo>
                  <a:lnTo>
                    <a:pt x="671" y="96"/>
                  </a:lnTo>
                  <a:lnTo>
                    <a:pt x="680" y="96"/>
                  </a:lnTo>
                  <a:lnTo>
                    <a:pt x="680" y="86"/>
                  </a:lnTo>
                  <a:lnTo>
                    <a:pt x="680" y="76"/>
                  </a:lnTo>
                  <a:lnTo>
                    <a:pt x="671" y="76"/>
                  </a:lnTo>
                  <a:lnTo>
                    <a:pt x="671" y="67"/>
                  </a:lnTo>
                  <a:lnTo>
                    <a:pt x="680" y="57"/>
                  </a:lnTo>
                  <a:lnTo>
                    <a:pt x="680" y="48"/>
                  </a:lnTo>
                  <a:lnTo>
                    <a:pt x="671" y="48"/>
                  </a:lnTo>
                  <a:lnTo>
                    <a:pt x="661" y="57"/>
                  </a:lnTo>
                  <a:lnTo>
                    <a:pt x="661" y="48"/>
                  </a:lnTo>
                  <a:lnTo>
                    <a:pt x="652" y="48"/>
                  </a:lnTo>
                  <a:lnTo>
                    <a:pt x="642" y="48"/>
                  </a:lnTo>
                  <a:lnTo>
                    <a:pt x="631" y="48"/>
                  </a:lnTo>
                  <a:lnTo>
                    <a:pt x="631" y="57"/>
                  </a:lnTo>
                  <a:lnTo>
                    <a:pt x="621" y="57"/>
                  </a:lnTo>
                  <a:lnTo>
                    <a:pt x="612" y="57"/>
                  </a:lnTo>
                  <a:lnTo>
                    <a:pt x="602" y="57"/>
                  </a:lnTo>
                  <a:lnTo>
                    <a:pt x="602" y="67"/>
                  </a:lnTo>
                  <a:lnTo>
                    <a:pt x="593" y="67"/>
                  </a:lnTo>
                  <a:lnTo>
                    <a:pt x="583" y="67"/>
                  </a:lnTo>
                  <a:lnTo>
                    <a:pt x="574" y="67"/>
                  </a:lnTo>
                  <a:lnTo>
                    <a:pt x="574" y="76"/>
                  </a:lnTo>
                  <a:lnTo>
                    <a:pt x="564" y="76"/>
                  </a:lnTo>
                  <a:lnTo>
                    <a:pt x="554" y="76"/>
                  </a:lnTo>
                  <a:lnTo>
                    <a:pt x="545" y="76"/>
                  </a:lnTo>
                  <a:lnTo>
                    <a:pt x="545" y="86"/>
                  </a:lnTo>
                  <a:lnTo>
                    <a:pt x="545" y="76"/>
                  </a:lnTo>
                  <a:lnTo>
                    <a:pt x="534" y="76"/>
                  </a:lnTo>
                  <a:lnTo>
                    <a:pt x="534" y="67"/>
                  </a:lnTo>
                  <a:lnTo>
                    <a:pt x="534" y="76"/>
                  </a:lnTo>
                  <a:lnTo>
                    <a:pt x="524" y="76"/>
                  </a:lnTo>
                  <a:lnTo>
                    <a:pt x="524" y="86"/>
                  </a:lnTo>
                  <a:lnTo>
                    <a:pt x="524" y="96"/>
                  </a:lnTo>
                  <a:lnTo>
                    <a:pt x="534" y="96"/>
                  </a:lnTo>
                  <a:lnTo>
                    <a:pt x="534" y="105"/>
                  </a:lnTo>
                  <a:lnTo>
                    <a:pt x="524" y="105"/>
                  </a:lnTo>
                  <a:lnTo>
                    <a:pt x="515" y="96"/>
                  </a:lnTo>
                  <a:lnTo>
                    <a:pt x="505" y="96"/>
                  </a:lnTo>
                  <a:lnTo>
                    <a:pt x="505" y="86"/>
                  </a:lnTo>
                  <a:lnTo>
                    <a:pt x="495" y="86"/>
                  </a:lnTo>
                  <a:lnTo>
                    <a:pt x="486" y="86"/>
                  </a:lnTo>
                  <a:lnTo>
                    <a:pt x="486" y="76"/>
                  </a:lnTo>
                  <a:lnTo>
                    <a:pt x="476" y="67"/>
                  </a:lnTo>
                  <a:lnTo>
                    <a:pt x="476" y="76"/>
                  </a:lnTo>
                  <a:lnTo>
                    <a:pt x="467" y="76"/>
                  </a:lnTo>
                  <a:lnTo>
                    <a:pt x="467" y="86"/>
                  </a:lnTo>
                  <a:lnTo>
                    <a:pt x="457" y="86"/>
                  </a:lnTo>
                  <a:lnTo>
                    <a:pt x="457" y="76"/>
                  </a:lnTo>
                  <a:lnTo>
                    <a:pt x="448" y="67"/>
                  </a:lnTo>
                  <a:lnTo>
                    <a:pt x="448" y="76"/>
                  </a:lnTo>
                  <a:lnTo>
                    <a:pt x="448" y="86"/>
                  </a:lnTo>
                  <a:lnTo>
                    <a:pt x="438" y="86"/>
                  </a:lnTo>
                  <a:lnTo>
                    <a:pt x="438" y="76"/>
                  </a:lnTo>
                  <a:lnTo>
                    <a:pt x="438" y="67"/>
                  </a:lnTo>
                  <a:lnTo>
                    <a:pt x="438" y="57"/>
                  </a:lnTo>
                  <a:lnTo>
                    <a:pt x="427" y="48"/>
                  </a:lnTo>
                  <a:lnTo>
                    <a:pt x="417" y="38"/>
                  </a:lnTo>
                  <a:lnTo>
                    <a:pt x="408" y="38"/>
                  </a:lnTo>
                  <a:lnTo>
                    <a:pt x="408" y="48"/>
                  </a:lnTo>
                  <a:lnTo>
                    <a:pt x="398" y="48"/>
                  </a:lnTo>
                  <a:lnTo>
                    <a:pt x="389" y="38"/>
                  </a:lnTo>
                  <a:lnTo>
                    <a:pt x="379" y="38"/>
                  </a:lnTo>
                  <a:lnTo>
                    <a:pt x="379" y="48"/>
                  </a:lnTo>
                  <a:lnTo>
                    <a:pt x="369" y="57"/>
                  </a:lnTo>
                  <a:lnTo>
                    <a:pt x="369" y="67"/>
                  </a:lnTo>
                  <a:lnTo>
                    <a:pt x="369" y="76"/>
                  </a:lnTo>
                  <a:lnTo>
                    <a:pt x="369" y="86"/>
                  </a:lnTo>
                  <a:lnTo>
                    <a:pt x="360" y="86"/>
                  </a:lnTo>
                  <a:lnTo>
                    <a:pt x="350" y="76"/>
                  </a:lnTo>
                  <a:lnTo>
                    <a:pt x="341" y="67"/>
                  </a:lnTo>
                  <a:lnTo>
                    <a:pt x="320" y="57"/>
                  </a:lnTo>
                  <a:lnTo>
                    <a:pt x="301" y="48"/>
                  </a:lnTo>
                  <a:lnTo>
                    <a:pt x="291" y="48"/>
                  </a:lnTo>
                  <a:lnTo>
                    <a:pt x="282" y="48"/>
                  </a:lnTo>
                  <a:lnTo>
                    <a:pt x="282" y="38"/>
                  </a:lnTo>
                  <a:lnTo>
                    <a:pt x="282" y="28"/>
                  </a:lnTo>
                  <a:lnTo>
                    <a:pt x="282" y="19"/>
                  </a:lnTo>
                  <a:lnTo>
                    <a:pt x="291" y="9"/>
                  </a:lnTo>
                  <a:lnTo>
                    <a:pt x="291" y="0"/>
                  </a:lnTo>
                  <a:lnTo>
                    <a:pt x="282" y="0"/>
                  </a:lnTo>
                  <a:lnTo>
                    <a:pt x="282" y="9"/>
                  </a:lnTo>
                  <a:lnTo>
                    <a:pt x="272" y="9"/>
                  </a:lnTo>
                  <a:lnTo>
                    <a:pt x="272" y="19"/>
                  </a:lnTo>
                  <a:lnTo>
                    <a:pt x="263" y="28"/>
                  </a:lnTo>
                  <a:lnTo>
                    <a:pt x="263" y="38"/>
                  </a:lnTo>
                  <a:lnTo>
                    <a:pt x="263" y="48"/>
                  </a:lnTo>
                  <a:lnTo>
                    <a:pt x="253" y="57"/>
                  </a:lnTo>
                  <a:lnTo>
                    <a:pt x="253" y="67"/>
                  </a:lnTo>
                  <a:lnTo>
                    <a:pt x="253" y="76"/>
                  </a:lnTo>
                  <a:lnTo>
                    <a:pt x="243" y="86"/>
                  </a:lnTo>
                  <a:lnTo>
                    <a:pt x="243" y="96"/>
                  </a:lnTo>
                  <a:lnTo>
                    <a:pt x="243" y="105"/>
                  </a:lnTo>
                  <a:lnTo>
                    <a:pt x="232" y="115"/>
                  </a:lnTo>
                  <a:lnTo>
                    <a:pt x="232" y="124"/>
                  </a:lnTo>
                  <a:lnTo>
                    <a:pt x="223" y="134"/>
                  </a:lnTo>
                  <a:lnTo>
                    <a:pt x="223" y="144"/>
                  </a:lnTo>
                  <a:lnTo>
                    <a:pt x="223" y="153"/>
                  </a:lnTo>
                  <a:lnTo>
                    <a:pt x="223" y="163"/>
                  </a:lnTo>
                  <a:lnTo>
                    <a:pt x="213" y="172"/>
                  </a:lnTo>
                  <a:lnTo>
                    <a:pt x="213" y="182"/>
                  </a:lnTo>
                  <a:lnTo>
                    <a:pt x="213" y="192"/>
                  </a:lnTo>
                  <a:lnTo>
                    <a:pt x="213" y="201"/>
                  </a:lnTo>
                  <a:lnTo>
                    <a:pt x="213" y="211"/>
                  </a:lnTo>
                  <a:lnTo>
                    <a:pt x="204" y="220"/>
                  </a:lnTo>
                  <a:lnTo>
                    <a:pt x="204" y="230"/>
                  </a:lnTo>
                  <a:lnTo>
                    <a:pt x="204" y="240"/>
                  </a:lnTo>
                  <a:lnTo>
                    <a:pt x="194" y="240"/>
                  </a:lnTo>
                  <a:lnTo>
                    <a:pt x="194" y="249"/>
                  </a:lnTo>
                  <a:lnTo>
                    <a:pt x="184" y="249"/>
                  </a:lnTo>
                  <a:lnTo>
                    <a:pt x="175" y="249"/>
                  </a:lnTo>
                  <a:lnTo>
                    <a:pt x="165" y="259"/>
                  </a:lnTo>
                  <a:lnTo>
                    <a:pt x="156" y="268"/>
                  </a:lnTo>
                  <a:lnTo>
                    <a:pt x="146" y="278"/>
                  </a:lnTo>
                  <a:lnTo>
                    <a:pt x="146" y="288"/>
                  </a:lnTo>
                  <a:lnTo>
                    <a:pt x="137" y="297"/>
                  </a:lnTo>
                  <a:lnTo>
                    <a:pt x="137" y="307"/>
                  </a:lnTo>
                  <a:lnTo>
                    <a:pt x="137" y="316"/>
                  </a:lnTo>
                  <a:lnTo>
                    <a:pt x="125" y="326"/>
                  </a:lnTo>
                  <a:lnTo>
                    <a:pt x="116" y="326"/>
                  </a:lnTo>
                  <a:lnTo>
                    <a:pt x="116" y="336"/>
                  </a:lnTo>
                  <a:lnTo>
                    <a:pt x="106" y="336"/>
                  </a:lnTo>
                  <a:lnTo>
                    <a:pt x="97" y="336"/>
                  </a:lnTo>
                  <a:lnTo>
                    <a:pt x="87" y="336"/>
                  </a:lnTo>
                  <a:lnTo>
                    <a:pt x="87" y="345"/>
                  </a:lnTo>
                  <a:lnTo>
                    <a:pt x="78" y="345"/>
                  </a:lnTo>
                  <a:lnTo>
                    <a:pt x="78" y="355"/>
                  </a:lnTo>
                  <a:lnTo>
                    <a:pt x="68" y="365"/>
                  </a:lnTo>
                  <a:lnTo>
                    <a:pt x="68" y="374"/>
                  </a:lnTo>
                  <a:lnTo>
                    <a:pt x="58" y="374"/>
                  </a:lnTo>
                  <a:lnTo>
                    <a:pt x="58" y="384"/>
                  </a:lnTo>
                  <a:lnTo>
                    <a:pt x="58" y="403"/>
                  </a:lnTo>
                  <a:lnTo>
                    <a:pt x="49" y="413"/>
                  </a:lnTo>
                  <a:lnTo>
                    <a:pt x="39" y="413"/>
                  </a:lnTo>
                  <a:lnTo>
                    <a:pt x="28" y="422"/>
                  </a:lnTo>
                  <a:lnTo>
                    <a:pt x="19" y="432"/>
                  </a:lnTo>
                  <a:lnTo>
                    <a:pt x="9" y="441"/>
                  </a:lnTo>
                  <a:lnTo>
                    <a:pt x="9" y="461"/>
                  </a:lnTo>
                  <a:lnTo>
                    <a:pt x="0" y="470"/>
                  </a:lnTo>
                  <a:lnTo>
                    <a:pt x="0" y="480"/>
                  </a:lnTo>
                  <a:lnTo>
                    <a:pt x="0" y="489"/>
                  </a:lnTo>
                  <a:lnTo>
                    <a:pt x="0" y="499"/>
                  </a:lnTo>
                  <a:lnTo>
                    <a:pt x="0" y="509"/>
                  </a:lnTo>
                  <a:lnTo>
                    <a:pt x="9" y="518"/>
                  </a:lnTo>
                  <a:lnTo>
                    <a:pt x="9" y="528"/>
                  </a:lnTo>
                  <a:lnTo>
                    <a:pt x="9" y="536"/>
                  </a:lnTo>
                  <a:lnTo>
                    <a:pt x="0" y="545"/>
                  </a:lnTo>
                  <a:lnTo>
                    <a:pt x="476" y="355"/>
                  </a:lnTo>
                  <a:lnTo>
                    <a:pt x="486" y="355"/>
                  </a:lnTo>
                  <a:lnTo>
                    <a:pt x="495" y="355"/>
                  </a:lnTo>
                  <a:lnTo>
                    <a:pt x="505" y="355"/>
                  </a:lnTo>
                  <a:lnTo>
                    <a:pt x="515" y="355"/>
                  </a:lnTo>
                  <a:lnTo>
                    <a:pt x="534" y="355"/>
                  </a:lnTo>
                  <a:lnTo>
                    <a:pt x="545" y="355"/>
                  </a:lnTo>
                  <a:lnTo>
                    <a:pt x="554" y="355"/>
                  </a:lnTo>
                  <a:lnTo>
                    <a:pt x="564" y="355"/>
                  </a:lnTo>
                  <a:lnTo>
                    <a:pt x="564" y="316"/>
                  </a:lnTo>
                  <a:lnTo>
                    <a:pt x="554" y="307"/>
                  </a:lnTo>
                  <a:lnTo>
                    <a:pt x="554" y="297"/>
                  </a:lnTo>
                  <a:lnTo>
                    <a:pt x="476" y="297"/>
                  </a:lnTo>
                  <a:lnTo>
                    <a:pt x="476" y="307"/>
                  </a:lnTo>
                  <a:lnTo>
                    <a:pt x="476" y="316"/>
                  </a:lnTo>
                  <a:lnTo>
                    <a:pt x="467" y="326"/>
                  </a:lnTo>
                  <a:lnTo>
                    <a:pt x="476" y="355"/>
                  </a:lnTo>
                  <a:lnTo>
                    <a:pt x="0" y="545"/>
                  </a:lnTo>
                </a:path>
              </a:pathLst>
            </a:custGeom>
            <a:solidFill>
              <a:srgbClr val="ffe2c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3205080" y="5148000"/>
              <a:ext cx="912600" cy="890640"/>
            </a:xfrm>
            <a:custGeom>
              <a:avLst/>
              <a:gdLst/>
              <a:ahLst/>
              <a:rect l="l" t="t" r="r" b="b"/>
              <a:pathLst>
                <a:path w="701" h="691">
                  <a:moveTo>
                    <a:pt x="0" y="545"/>
                  </a:moveTo>
                  <a:lnTo>
                    <a:pt x="0" y="555"/>
                  </a:lnTo>
                  <a:lnTo>
                    <a:pt x="0" y="565"/>
                  </a:lnTo>
                  <a:lnTo>
                    <a:pt x="9" y="565"/>
                  </a:lnTo>
                  <a:lnTo>
                    <a:pt x="19" y="565"/>
                  </a:lnTo>
                  <a:lnTo>
                    <a:pt x="28" y="574"/>
                  </a:lnTo>
                  <a:lnTo>
                    <a:pt x="28" y="584"/>
                  </a:lnTo>
                  <a:lnTo>
                    <a:pt x="28" y="593"/>
                  </a:lnTo>
                  <a:lnTo>
                    <a:pt x="19" y="593"/>
                  </a:lnTo>
                  <a:lnTo>
                    <a:pt x="19" y="603"/>
                  </a:lnTo>
                  <a:lnTo>
                    <a:pt x="28" y="603"/>
                  </a:lnTo>
                  <a:lnTo>
                    <a:pt x="39" y="603"/>
                  </a:lnTo>
                  <a:lnTo>
                    <a:pt x="49" y="603"/>
                  </a:lnTo>
                  <a:lnTo>
                    <a:pt x="58" y="603"/>
                  </a:lnTo>
                  <a:lnTo>
                    <a:pt x="68" y="613"/>
                  </a:lnTo>
                  <a:lnTo>
                    <a:pt x="68" y="622"/>
                  </a:lnTo>
                  <a:lnTo>
                    <a:pt x="78" y="622"/>
                  </a:lnTo>
                  <a:lnTo>
                    <a:pt x="87" y="622"/>
                  </a:lnTo>
                  <a:lnTo>
                    <a:pt x="97" y="632"/>
                  </a:lnTo>
                  <a:lnTo>
                    <a:pt x="106" y="641"/>
                  </a:lnTo>
                  <a:lnTo>
                    <a:pt x="116" y="641"/>
                  </a:lnTo>
                  <a:lnTo>
                    <a:pt x="125" y="641"/>
                  </a:lnTo>
                  <a:lnTo>
                    <a:pt x="125" y="651"/>
                  </a:lnTo>
                  <a:lnTo>
                    <a:pt x="137" y="651"/>
                  </a:lnTo>
                  <a:lnTo>
                    <a:pt x="146" y="651"/>
                  </a:lnTo>
                  <a:lnTo>
                    <a:pt x="156" y="651"/>
                  </a:lnTo>
                  <a:lnTo>
                    <a:pt x="165" y="661"/>
                  </a:lnTo>
                  <a:lnTo>
                    <a:pt x="175" y="661"/>
                  </a:lnTo>
                  <a:lnTo>
                    <a:pt x="175" y="670"/>
                  </a:lnTo>
                  <a:lnTo>
                    <a:pt x="184" y="670"/>
                  </a:lnTo>
                  <a:lnTo>
                    <a:pt x="194" y="670"/>
                  </a:lnTo>
                  <a:lnTo>
                    <a:pt x="204" y="680"/>
                  </a:lnTo>
                  <a:lnTo>
                    <a:pt x="213" y="690"/>
                  </a:lnTo>
                  <a:lnTo>
                    <a:pt x="223" y="690"/>
                  </a:lnTo>
                  <a:lnTo>
                    <a:pt x="223" y="680"/>
                  </a:lnTo>
                  <a:lnTo>
                    <a:pt x="223" y="670"/>
                  </a:lnTo>
                  <a:lnTo>
                    <a:pt x="223" y="661"/>
                  </a:lnTo>
                  <a:lnTo>
                    <a:pt x="232" y="661"/>
                  </a:lnTo>
                  <a:lnTo>
                    <a:pt x="253" y="651"/>
                  </a:lnTo>
                  <a:lnTo>
                    <a:pt x="253" y="641"/>
                  </a:lnTo>
                  <a:lnTo>
                    <a:pt x="253" y="632"/>
                  </a:lnTo>
                  <a:lnTo>
                    <a:pt x="263" y="622"/>
                  </a:lnTo>
                  <a:lnTo>
                    <a:pt x="272" y="622"/>
                  </a:lnTo>
                  <a:lnTo>
                    <a:pt x="282" y="613"/>
                  </a:lnTo>
                  <a:lnTo>
                    <a:pt x="291" y="613"/>
                  </a:lnTo>
                  <a:lnTo>
                    <a:pt x="301" y="603"/>
                  </a:lnTo>
                  <a:lnTo>
                    <a:pt x="310" y="603"/>
                  </a:lnTo>
                  <a:lnTo>
                    <a:pt x="320" y="603"/>
                  </a:lnTo>
                  <a:lnTo>
                    <a:pt x="330" y="603"/>
                  </a:lnTo>
                  <a:lnTo>
                    <a:pt x="341" y="593"/>
                  </a:lnTo>
                  <a:lnTo>
                    <a:pt x="350" y="593"/>
                  </a:lnTo>
                  <a:lnTo>
                    <a:pt x="360" y="603"/>
                  </a:lnTo>
                  <a:lnTo>
                    <a:pt x="369" y="603"/>
                  </a:lnTo>
                  <a:lnTo>
                    <a:pt x="379" y="593"/>
                  </a:lnTo>
                  <a:lnTo>
                    <a:pt x="389" y="584"/>
                  </a:lnTo>
                  <a:lnTo>
                    <a:pt x="398" y="584"/>
                  </a:lnTo>
                  <a:lnTo>
                    <a:pt x="408" y="584"/>
                  </a:lnTo>
                  <a:lnTo>
                    <a:pt x="417" y="584"/>
                  </a:lnTo>
                  <a:lnTo>
                    <a:pt x="438" y="584"/>
                  </a:lnTo>
                  <a:lnTo>
                    <a:pt x="448" y="584"/>
                  </a:lnTo>
                  <a:lnTo>
                    <a:pt x="457" y="584"/>
                  </a:lnTo>
                  <a:lnTo>
                    <a:pt x="467" y="574"/>
                  </a:lnTo>
                  <a:lnTo>
                    <a:pt x="476" y="584"/>
                  </a:lnTo>
                  <a:lnTo>
                    <a:pt x="486" y="584"/>
                  </a:lnTo>
                  <a:lnTo>
                    <a:pt x="495" y="593"/>
                  </a:lnTo>
                  <a:lnTo>
                    <a:pt x="505" y="593"/>
                  </a:lnTo>
                  <a:lnTo>
                    <a:pt x="515" y="593"/>
                  </a:lnTo>
                  <a:lnTo>
                    <a:pt x="524" y="584"/>
                  </a:lnTo>
                  <a:lnTo>
                    <a:pt x="524" y="574"/>
                  </a:lnTo>
                  <a:lnTo>
                    <a:pt x="534" y="565"/>
                  </a:lnTo>
                  <a:lnTo>
                    <a:pt x="545" y="565"/>
                  </a:lnTo>
                  <a:lnTo>
                    <a:pt x="554" y="555"/>
                  </a:lnTo>
                  <a:lnTo>
                    <a:pt x="564" y="555"/>
                  </a:lnTo>
                  <a:lnTo>
                    <a:pt x="564" y="545"/>
                  </a:lnTo>
                  <a:lnTo>
                    <a:pt x="564" y="536"/>
                  </a:lnTo>
                  <a:lnTo>
                    <a:pt x="554" y="536"/>
                  </a:lnTo>
                  <a:lnTo>
                    <a:pt x="554" y="528"/>
                  </a:lnTo>
                  <a:lnTo>
                    <a:pt x="564" y="518"/>
                  </a:lnTo>
                  <a:lnTo>
                    <a:pt x="564" y="509"/>
                  </a:lnTo>
                  <a:lnTo>
                    <a:pt x="564" y="499"/>
                  </a:lnTo>
                  <a:lnTo>
                    <a:pt x="554" y="499"/>
                  </a:lnTo>
                  <a:lnTo>
                    <a:pt x="545" y="499"/>
                  </a:lnTo>
                  <a:lnTo>
                    <a:pt x="545" y="489"/>
                  </a:lnTo>
                  <a:lnTo>
                    <a:pt x="534" y="489"/>
                  </a:lnTo>
                  <a:lnTo>
                    <a:pt x="545" y="480"/>
                  </a:lnTo>
                  <a:lnTo>
                    <a:pt x="554" y="480"/>
                  </a:lnTo>
                  <a:lnTo>
                    <a:pt x="554" y="470"/>
                  </a:lnTo>
                  <a:lnTo>
                    <a:pt x="564" y="470"/>
                  </a:lnTo>
                  <a:lnTo>
                    <a:pt x="564" y="461"/>
                  </a:lnTo>
                  <a:lnTo>
                    <a:pt x="574" y="461"/>
                  </a:lnTo>
                  <a:lnTo>
                    <a:pt x="574" y="451"/>
                  </a:lnTo>
                  <a:lnTo>
                    <a:pt x="574" y="441"/>
                  </a:lnTo>
                  <a:lnTo>
                    <a:pt x="574" y="432"/>
                  </a:lnTo>
                  <a:lnTo>
                    <a:pt x="564" y="422"/>
                  </a:lnTo>
                  <a:lnTo>
                    <a:pt x="564" y="413"/>
                  </a:lnTo>
                  <a:lnTo>
                    <a:pt x="554" y="413"/>
                  </a:lnTo>
                  <a:lnTo>
                    <a:pt x="554" y="403"/>
                  </a:lnTo>
                  <a:lnTo>
                    <a:pt x="545" y="403"/>
                  </a:lnTo>
                  <a:lnTo>
                    <a:pt x="545" y="393"/>
                  </a:lnTo>
                  <a:lnTo>
                    <a:pt x="554" y="393"/>
                  </a:lnTo>
                  <a:lnTo>
                    <a:pt x="554" y="384"/>
                  </a:lnTo>
                  <a:lnTo>
                    <a:pt x="554" y="374"/>
                  </a:lnTo>
                  <a:lnTo>
                    <a:pt x="564" y="374"/>
                  </a:lnTo>
                  <a:lnTo>
                    <a:pt x="564" y="365"/>
                  </a:lnTo>
                  <a:lnTo>
                    <a:pt x="564" y="355"/>
                  </a:lnTo>
                  <a:lnTo>
                    <a:pt x="564" y="345"/>
                  </a:lnTo>
                  <a:lnTo>
                    <a:pt x="574" y="345"/>
                  </a:lnTo>
                  <a:lnTo>
                    <a:pt x="583" y="345"/>
                  </a:lnTo>
                  <a:lnTo>
                    <a:pt x="593" y="345"/>
                  </a:lnTo>
                  <a:lnTo>
                    <a:pt x="602" y="345"/>
                  </a:lnTo>
                  <a:lnTo>
                    <a:pt x="612" y="336"/>
                  </a:lnTo>
                  <a:lnTo>
                    <a:pt x="612" y="326"/>
                  </a:lnTo>
                  <a:lnTo>
                    <a:pt x="602" y="326"/>
                  </a:lnTo>
                  <a:lnTo>
                    <a:pt x="602" y="316"/>
                  </a:lnTo>
                  <a:lnTo>
                    <a:pt x="602" y="307"/>
                  </a:lnTo>
                  <a:lnTo>
                    <a:pt x="602" y="297"/>
                  </a:lnTo>
                  <a:lnTo>
                    <a:pt x="602" y="288"/>
                  </a:lnTo>
                  <a:lnTo>
                    <a:pt x="602" y="278"/>
                  </a:lnTo>
                  <a:lnTo>
                    <a:pt x="602" y="268"/>
                  </a:lnTo>
                  <a:lnTo>
                    <a:pt x="602" y="259"/>
                  </a:lnTo>
                  <a:lnTo>
                    <a:pt x="612" y="259"/>
                  </a:lnTo>
                  <a:lnTo>
                    <a:pt x="621" y="259"/>
                  </a:lnTo>
                  <a:lnTo>
                    <a:pt x="631" y="259"/>
                  </a:lnTo>
                  <a:lnTo>
                    <a:pt x="631" y="249"/>
                  </a:lnTo>
                  <a:lnTo>
                    <a:pt x="631" y="240"/>
                  </a:lnTo>
                  <a:lnTo>
                    <a:pt x="631" y="230"/>
                  </a:lnTo>
                  <a:lnTo>
                    <a:pt x="642" y="230"/>
                  </a:lnTo>
                  <a:lnTo>
                    <a:pt x="652" y="230"/>
                  </a:lnTo>
                  <a:lnTo>
                    <a:pt x="661" y="240"/>
                  </a:lnTo>
                  <a:lnTo>
                    <a:pt x="671" y="240"/>
                  </a:lnTo>
                  <a:lnTo>
                    <a:pt x="671" y="249"/>
                  </a:lnTo>
                  <a:lnTo>
                    <a:pt x="680" y="240"/>
                  </a:lnTo>
                  <a:lnTo>
                    <a:pt x="690" y="240"/>
                  </a:lnTo>
                  <a:lnTo>
                    <a:pt x="690" y="230"/>
                  </a:lnTo>
                  <a:lnTo>
                    <a:pt x="700" y="220"/>
                  </a:lnTo>
                  <a:lnTo>
                    <a:pt x="700" y="211"/>
                  </a:lnTo>
                  <a:lnTo>
                    <a:pt x="690" y="211"/>
                  </a:lnTo>
                  <a:lnTo>
                    <a:pt x="690" y="201"/>
                  </a:lnTo>
                  <a:lnTo>
                    <a:pt x="700" y="192"/>
                  </a:lnTo>
                  <a:lnTo>
                    <a:pt x="690" y="192"/>
                  </a:lnTo>
                  <a:lnTo>
                    <a:pt x="690" y="182"/>
                  </a:lnTo>
                  <a:lnTo>
                    <a:pt x="680" y="172"/>
                  </a:lnTo>
                  <a:lnTo>
                    <a:pt x="671" y="172"/>
                  </a:lnTo>
                  <a:lnTo>
                    <a:pt x="671" y="153"/>
                  </a:lnTo>
                  <a:lnTo>
                    <a:pt x="661" y="144"/>
                  </a:lnTo>
                  <a:lnTo>
                    <a:pt x="661" y="134"/>
                  </a:lnTo>
                  <a:lnTo>
                    <a:pt x="661" y="124"/>
                  </a:lnTo>
                  <a:lnTo>
                    <a:pt x="661" y="115"/>
                  </a:lnTo>
                  <a:lnTo>
                    <a:pt x="671" y="105"/>
                  </a:lnTo>
                  <a:lnTo>
                    <a:pt x="671" y="96"/>
                  </a:lnTo>
                  <a:lnTo>
                    <a:pt x="680" y="96"/>
                  </a:lnTo>
                  <a:lnTo>
                    <a:pt x="680" y="86"/>
                  </a:lnTo>
                  <a:lnTo>
                    <a:pt x="680" y="76"/>
                  </a:lnTo>
                  <a:lnTo>
                    <a:pt x="671" y="76"/>
                  </a:lnTo>
                  <a:lnTo>
                    <a:pt x="671" y="67"/>
                  </a:lnTo>
                  <a:lnTo>
                    <a:pt x="680" y="57"/>
                  </a:lnTo>
                  <a:lnTo>
                    <a:pt x="680" y="48"/>
                  </a:lnTo>
                  <a:lnTo>
                    <a:pt x="671" y="48"/>
                  </a:lnTo>
                  <a:lnTo>
                    <a:pt x="661" y="57"/>
                  </a:lnTo>
                  <a:lnTo>
                    <a:pt x="661" y="48"/>
                  </a:lnTo>
                  <a:lnTo>
                    <a:pt x="652" y="48"/>
                  </a:lnTo>
                  <a:lnTo>
                    <a:pt x="642" y="48"/>
                  </a:lnTo>
                  <a:lnTo>
                    <a:pt x="631" y="48"/>
                  </a:lnTo>
                  <a:lnTo>
                    <a:pt x="631" y="57"/>
                  </a:lnTo>
                  <a:lnTo>
                    <a:pt x="621" y="57"/>
                  </a:lnTo>
                  <a:lnTo>
                    <a:pt x="612" y="57"/>
                  </a:lnTo>
                  <a:lnTo>
                    <a:pt x="602" y="57"/>
                  </a:lnTo>
                  <a:lnTo>
                    <a:pt x="602" y="67"/>
                  </a:lnTo>
                  <a:lnTo>
                    <a:pt x="593" y="67"/>
                  </a:lnTo>
                  <a:lnTo>
                    <a:pt x="583" y="67"/>
                  </a:lnTo>
                  <a:lnTo>
                    <a:pt x="574" y="67"/>
                  </a:lnTo>
                  <a:lnTo>
                    <a:pt x="574" y="76"/>
                  </a:lnTo>
                  <a:lnTo>
                    <a:pt x="564" y="76"/>
                  </a:lnTo>
                  <a:lnTo>
                    <a:pt x="554" y="76"/>
                  </a:lnTo>
                  <a:lnTo>
                    <a:pt x="545" y="76"/>
                  </a:lnTo>
                  <a:lnTo>
                    <a:pt x="545" y="86"/>
                  </a:lnTo>
                  <a:lnTo>
                    <a:pt x="545" y="76"/>
                  </a:lnTo>
                  <a:lnTo>
                    <a:pt x="534" y="76"/>
                  </a:lnTo>
                  <a:lnTo>
                    <a:pt x="534" y="67"/>
                  </a:lnTo>
                  <a:lnTo>
                    <a:pt x="534" y="76"/>
                  </a:lnTo>
                  <a:lnTo>
                    <a:pt x="524" y="76"/>
                  </a:lnTo>
                  <a:lnTo>
                    <a:pt x="524" y="86"/>
                  </a:lnTo>
                  <a:lnTo>
                    <a:pt x="524" y="96"/>
                  </a:lnTo>
                  <a:lnTo>
                    <a:pt x="534" y="96"/>
                  </a:lnTo>
                  <a:lnTo>
                    <a:pt x="534" y="105"/>
                  </a:lnTo>
                  <a:lnTo>
                    <a:pt x="524" y="105"/>
                  </a:lnTo>
                  <a:lnTo>
                    <a:pt x="515" y="96"/>
                  </a:lnTo>
                  <a:lnTo>
                    <a:pt x="505" y="96"/>
                  </a:lnTo>
                  <a:lnTo>
                    <a:pt x="505" y="86"/>
                  </a:lnTo>
                  <a:lnTo>
                    <a:pt x="495" y="86"/>
                  </a:lnTo>
                  <a:lnTo>
                    <a:pt x="486" y="86"/>
                  </a:lnTo>
                  <a:lnTo>
                    <a:pt x="486" y="76"/>
                  </a:lnTo>
                  <a:lnTo>
                    <a:pt x="476" y="67"/>
                  </a:lnTo>
                  <a:lnTo>
                    <a:pt x="476" y="76"/>
                  </a:lnTo>
                  <a:lnTo>
                    <a:pt x="467" y="76"/>
                  </a:lnTo>
                  <a:lnTo>
                    <a:pt x="467" y="86"/>
                  </a:lnTo>
                  <a:lnTo>
                    <a:pt x="457" y="86"/>
                  </a:lnTo>
                  <a:lnTo>
                    <a:pt x="457" y="76"/>
                  </a:lnTo>
                  <a:lnTo>
                    <a:pt x="448" y="67"/>
                  </a:lnTo>
                  <a:lnTo>
                    <a:pt x="448" y="76"/>
                  </a:lnTo>
                  <a:lnTo>
                    <a:pt x="448" y="86"/>
                  </a:lnTo>
                  <a:lnTo>
                    <a:pt x="438" y="86"/>
                  </a:lnTo>
                  <a:lnTo>
                    <a:pt x="438" y="76"/>
                  </a:lnTo>
                  <a:lnTo>
                    <a:pt x="438" y="67"/>
                  </a:lnTo>
                  <a:lnTo>
                    <a:pt x="438" y="57"/>
                  </a:lnTo>
                  <a:lnTo>
                    <a:pt x="427" y="48"/>
                  </a:lnTo>
                  <a:lnTo>
                    <a:pt x="417" y="38"/>
                  </a:lnTo>
                  <a:lnTo>
                    <a:pt x="408" y="38"/>
                  </a:lnTo>
                  <a:lnTo>
                    <a:pt x="408" y="48"/>
                  </a:lnTo>
                  <a:lnTo>
                    <a:pt x="398" y="48"/>
                  </a:lnTo>
                  <a:lnTo>
                    <a:pt x="389" y="38"/>
                  </a:lnTo>
                  <a:lnTo>
                    <a:pt x="379" y="38"/>
                  </a:lnTo>
                  <a:lnTo>
                    <a:pt x="379" y="48"/>
                  </a:lnTo>
                  <a:lnTo>
                    <a:pt x="369" y="57"/>
                  </a:lnTo>
                  <a:lnTo>
                    <a:pt x="369" y="67"/>
                  </a:lnTo>
                  <a:lnTo>
                    <a:pt x="369" y="76"/>
                  </a:lnTo>
                  <a:lnTo>
                    <a:pt x="369" y="86"/>
                  </a:lnTo>
                  <a:lnTo>
                    <a:pt x="360" y="86"/>
                  </a:lnTo>
                  <a:lnTo>
                    <a:pt x="350" y="76"/>
                  </a:lnTo>
                  <a:lnTo>
                    <a:pt x="341" y="67"/>
                  </a:lnTo>
                  <a:lnTo>
                    <a:pt x="320" y="57"/>
                  </a:lnTo>
                  <a:lnTo>
                    <a:pt x="301" y="48"/>
                  </a:lnTo>
                  <a:lnTo>
                    <a:pt x="291" y="48"/>
                  </a:lnTo>
                  <a:lnTo>
                    <a:pt x="282" y="48"/>
                  </a:lnTo>
                  <a:lnTo>
                    <a:pt x="282" y="38"/>
                  </a:lnTo>
                  <a:lnTo>
                    <a:pt x="282" y="28"/>
                  </a:lnTo>
                  <a:lnTo>
                    <a:pt x="282" y="19"/>
                  </a:lnTo>
                  <a:lnTo>
                    <a:pt x="291" y="9"/>
                  </a:lnTo>
                  <a:lnTo>
                    <a:pt x="291" y="0"/>
                  </a:lnTo>
                  <a:lnTo>
                    <a:pt x="282" y="0"/>
                  </a:lnTo>
                  <a:lnTo>
                    <a:pt x="282" y="9"/>
                  </a:lnTo>
                  <a:lnTo>
                    <a:pt x="272" y="9"/>
                  </a:lnTo>
                  <a:lnTo>
                    <a:pt x="272" y="19"/>
                  </a:lnTo>
                  <a:lnTo>
                    <a:pt x="263" y="28"/>
                  </a:lnTo>
                  <a:lnTo>
                    <a:pt x="263" y="38"/>
                  </a:lnTo>
                  <a:lnTo>
                    <a:pt x="263" y="48"/>
                  </a:lnTo>
                  <a:lnTo>
                    <a:pt x="253" y="57"/>
                  </a:lnTo>
                  <a:lnTo>
                    <a:pt x="253" y="67"/>
                  </a:lnTo>
                  <a:lnTo>
                    <a:pt x="253" y="76"/>
                  </a:lnTo>
                  <a:lnTo>
                    <a:pt x="243" y="86"/>
                  </a:lnTo>
                  <a:lnTo>
                    <a:pt x="243" y="96"/>
                  </a:lnTo>
                  <a:lnTo>
                    <a:pt x="243" y="105"/>
                  </a:lnTo>
                  <a:lnTo>
                    <a:pt x="232" y="115"/>
                  </a:lnTo>
                  <a:lnTo>
                    <a:pt x="232" y="124"/>
                  </a:lnTo>
                  <a:lnTo>
                    <a:pt x="223" y="134"/>
                  </a:lnTo>
                  <a:lnTo>
                    <a:pt x="223" y="144"/>
                  </a:lnTo>
                  <a:lnTo>
                    <a:pt x="223" y="153"/>
                  </a:lnTo>
                  <a:lnTo>
                    <a:pt x="223" y="163"/>
                  </a:lnTo>
                  <a:lnTo>
                    <a:pt x="213" y="172"/>
                  </a:lnTo>
                  <a:lnTo>
                    <a:pt x="213" y="182"/>
                  </a:lnTo>
                  <a:lnTo>
                    <a:pt x="213" y="192"/>
                  </a:lnTo>
                  <a:lnTo>
                    <a:pt x="213" y="201"/>
                  </a:lnTo>
                  <a:lnTo>
                    <a:pt x="213" y="211"/>
                  </a:lnTo>
                  <a:lnTo>
                    <a:pt x="204" y="220"/>
                  </a:lnTo>
                  <a:lnTo>
                    <a:pt x="204" y="230"/>
                  </a:lnTo>
                  <a:lnTo>
                    <a:pt x="204" y="240"/>
                  </a:lnTo>
                  <a:lnTo>
                    <a:pt x="194" y="240"/>
                  </a:lnTo>
                  <a:lnTo>
                    <a:pt x="194" y="249"/>
                  </a:lnTo>
                  <a:lnTo>
                    <a:pt x="184" y="249"/>
                  </a:lnTo>
                  <a:lnTo>
                    <a:pt x="175" y="249"/>
                  </a:lnTo>
                  <a:lnTo>
                    <a:pt x="165" y="259"/>
                  </a:lnTo>
                  <a:lnTo>
                    <a:pt x="156" y="268"/>
                  </a:lnTo>
                  <a:lnTo>
                    <a:pt x="146" y="278"/>
                  </a:lnTo>
                  <a:lnTo>
                    <a:pt x="146" y="288"/>
                  </a:lnTo>
                  <a:lnTo>
                    <a:pt x="137" y="297"/>
                  </a:lnTo>
                  <a:lnTo>
                    <a:pt x="137" y="307"/>
                  </a:lnTo>
                  <a:lnTo>
                    <a:pt x="137" y="316"/>
                  </a:lnTo>
                  <a:lnTo>
                    <a:pt x="125" y="326"/>
                  </a:lnTo>
                  <a:lnTo>
                    <a:pt x="116" y="326"/>
                  </a:lnTo>
                  <a:lnTo>
                    <a:pt x="116" y="336"/>
                  </a:lnTo>
                  <a:lnTo>
                    <a:pt x="106" y="336"/>
                  </a:lnTo>
                  <a:lnTo>
                    <a:pt x="97" y="336"/>
                  </a:lnTo>
                  <a:lnTo>
                    <a:pt x="87" y="336"/>
                  </a:lnTo>
                  <a:lnTo>
                    <a:pt x="87" y="345"/>
                  </a:lnTo>
                  <a:lnTo>
                    <a:pt x="78" y="345"/>
                  </a:lnTo>
                  <a:lnTo>
                    <a:pt x="78" y="355"/>
                  </a:lnTo>
                  <a:lnTo>
                    <a:pt x="68" y="365"/>
                  </a:lnTo>
                  <a:lnTo>
                    <a:pt x="68" y="374"/>
                  </a:lnTo>
                  <a:lnTo>
                    <a:pt x="58" y="374"/>
                  </a:lnTo>
                  <a:lnTo>
                    <a:pt x="58" y="384"/>
                  </a:lnTo>
                  <a:lnTo>
                    <a:pt x="58" y="403"/>
                  </a:lnTo>
                  <a:lnTo>
                    <a:pt x="49" y="413"/>
                  </a:lnTo>
                  <a:lnTo>
                    <a:pt x="39" y="413"/>
                  </a:lnTo>
                  <a:lnTo>
                    <a:pt x="28" y="422"/>
                  </a:lnTo>
                  <a:lnTo>
                    <a:pt x="19" y="432"/>
                  </a:lnTo>
                  <a:lnTo>
                    <a:pt x="9" y="441"/>
                  </a:lnTo>
                  <a:lnTo>
                    <a:pt x="9" y="461"/>
                  </a:lnTo>
                  <a:lnTo>
                    <a:pt x="0" y="470"/>
                  </a:lnTo>
                  <a:lnTo>
                    <a:pt x="0" y="480"/>
                  </a:lnTo>
                  <a:lnTo>
                    <a:pt x="0" y="489"/>
                  </a:lnTo>
                  <a:lnTo>
                    <a:pt x="0" y="499"/>
                  </a:lnTo>
                  <a:lnTo>
                    <a:pt x="0" y="509"/>
                  </a:lnTo>
                  <a:lnTo>
                    <a:pt x="9" y="518"/>
                  </a:lnTo>
                  <a:lnTo>
                    <a:pt x="9" y="528"/>
                  </a:lnTo>
                  <a:lnTo>
                    <a:pt x="9" y="536"/>
                  </a:lnTo>
                  <a:lnTo>
                    <a:pt x="0" y="545"/>
                  </a:lnTo>
                </a:path>
              </a:pathLst>
            </a:custGeom>
            <a:solidFill>
              <a:srgbClr val="3366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3812760" y="5532120"/>
              <a:ext cx="128880" cy="76320"/>
            </a:xfrm>
            <a:custGeom>
              <a:avLst/>
              <a:gdLst/>
              <a:ahLst/>
              <a:rect l="l" t="t" r="r" b="b"/>
              <a:pathLst>
                <a:path w="99" h="59">
                  <a:moveTo>
                    <a:pt x="9" y="58"/>
                  </a:moveTo>
                  <a:lnTo>
                    <a:pt x="19" y="58"/>
                  </a:lnTo>
                  <a:lnTo>
                    <a:pt x="28" y="58"/>
                  </a:lnTo>
                  <a:lnTo>
                    <a:pt x="38" y="58"/>
                  </a:lnTo>
                  <a:lnTo>
                    <a:pt x="48" y="58"/>
                  </a:lnTo>
                  <a:lnTo>
                    <a:pt x="67" y="58"/>
                  </a:lnTo>
                  <a:lnTo>
                    <a:pt x="78" y="58"/>
                  </a:lnTo>
                  <a:lnTo>
                    <a:pt x="88" y="58"/>
                  </a:lnTo>
                  <a:lnTo>
                    <a:pt x="98" y="58"/>
                  </a:lnTo>
                  <a:lnTo>
                    <a:pt x="98" y="19"/>
                  </a:lnTo>
                  <a:lnTo>
                    <a:pt x="88" y="9"/>
                  </a:lnTo>
                  <a:lnTo>
                    <a:pt x="88" y="0"/>
                  </a:lnTo>
                  <a:lnTo>
                    <a:pt x="9" y="0"/>
                  </a:lnTo>
                  <a:lnTo>
                    <a:pt x="9" y="9"/>
                  </a:lnTo>
                  <a:lnTo>
                    <a:pt x="9" y="19"/>
                  </a:lnTo>
                  <a:lnTo>
                    <a:pt x="0" y="29"/>
                  </a:lnTo>
                  <a:lnTo>
                    <a:pt x="9" y="58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3759120" y="3724200"/>
              <a:ext cx="866520" cy="1152360"/>
            </a:xfrm>
            <a:custGeom>
              <a:avLst/>
              <a:gdLst/>
              <a:ahLst/>
              <a:rect l="l" t="t" r="r" b="b"/>
              <a:pathLst>
                <a:path w="664" h="893">
                  <a:moveTo>
                    <a:pt x="273" y="892"/>
                  </a:moveTo>
                  <a:lnTo>
                    <a:pt x="263" y="892"/>
                  </a:lnTo>
                  <a:lnTo>
                    <a:pt x="254" y="892"/>
                  </a:lnTo>
                  <a:lnTo>
                    <a:pt x="244" y="882"/>
                  </a:lnTo>
                  <a:lnTo>
                    <a:pt x="234" y="882"/>
                  </a:lnTo>
                  <a:lnTo>
                    <a:pt x="225" y="872"/>
                  </a:lnTo>
                  <a:lnTo>
                    <a:pt x="215" y="863"/>
                  </a:lnTo>
                  <a:lnTo>
                    <a:pt x="215" y="853"/>
                  </a:lnTo>
                  <a:lnTo>
                    <a:pt x="204" y="843"/>
                  </a:lnTo>
                  <a:lnTo>
                    <a:pt x="194" y="843"/>
                  </a:lnTo>
                  <a:lnTo>
                    <a:pt x="204" y="834"/>
                  </a:lnTo>
                  <a:lnTo>
                    <a:pt x="215" y="824"/>
                  </a:lnTo>
                  <a:lnTo>
                    <a:pt x="204" y="815"/>
                  </a:lnTo>
                  <a:lnTo>
                    <a:pt x="194" y="815"/>
                  </a:lnTo>
                  <a:lnTo>
                    <a:pt x="185" y="805"/>
                  </a:lnTo>
                  <a:lnTo>
                    <a:pt x="185" y="795"/>
                  </a:lnTo>
                  <a:lnTo>
                    <a:pt x="175" y="786"/>
                  </a:lnTo>
                  <a:lnTo>
                    <a:pt x="175" y="776"/>
                  </a:lnTo>
                  <a:lnTo>
                    <a:pt x="166" y="776"/>
                  </a:lnTo>
                  <a:lnTo>
                    <a:pt x="156" y="767"/>
                  </a:lnTo>
                  <a:lnTo>
                    <a:pt x="166" y="767"/>
                  </a:lnTo>
                  <a:lnTo>
                    <a:pt x="166" y="757"/>
                  </a:lnTo>
                  <a:lnTo>
                    <a:pt x="175" y="747"/>
                  </a:lnTo>
                  <a:lnTo>
                    <a:pt x="175" y="738"/>
                  </a:lnTo>
                  <a:lnTo>
                    <a:pt x="175" y="728"/>
                  </a:lnTo>
                  <a:lnTo>
                    <a:pt x="185" y="719"/>
                  </a:lnTo>
                  <a:lnTo>
                    <a:pt x="194" y="709"/>
                  </a:lnTo>
                  <a:lnTo>
                    <a:pt x="204" y="719"/>
                  </a:lnTo>
                  <a:lnTo>
                    <a:pt x="215" y="709"/>
                  </a:lnTo>
                  <a:lnTo>
                    <a:pt x="215" y="690"/>
                  </a:lnTo>
                  <a:lnTo>
                    <a:pt x="215" y="680"/>
                  </a:lnTo>
                  <a:lnTo>
                    <a:pt x="215" y="671"/>
                  </a:lnTo>
                  <a:lnTo>
                    <a:pt x="204" y="661"/>
                  </a:lnTo>
                  <a:lnTo>
                    <a:pt x="194" y="661"/>
                  </a:lnTo>
                  <a:lnTo>
                    <a:pt x="185" y="661"/>
                  </a:lnTo>
                  <a:lnTo>
                    <a:pt x="175" y="671"/>
                  </a:lnTo>
                  <a:lnTo>
                    <a:pt x="166" y="671"/>
                  </a:lnTo>
                  <a:lnTo>
                    <a:pt x="156" y="671"/>
                  </a:lnTo>
                  <a:lnTo>
                    <a:pt x="156" y="661"/>
                  </a:lnTo>
                  <a:lnTo>
                    <a:pt x="146" y="651"/>
                  </a:lnTo>
                  <a:lnTo>
                    <a:pt x="137" y="642"/>
                  </a:lnTo>
                  <a:lnTo>
                    <a:pt x="137" y="632"/>
                  </a:lnTo>
                  <a:lnTo>
                    <a:pt x="127" y="632"/>
                  </a:lnTo>
                  <a:lnTo>
                    <a:pt x="127" y="622"/>
                  </a:lnTo>
                  <a:lnTo>
                    <a:pt x="118" y="622"/>
                  </a:lnTo>
                  <a:lnTo>
                    <a:pt x="107" y="613"/>
                  </a:lnTo>
                  <a:lnTo>
                    <a:pt x="118" y="613"/>
                  </a:lnTo>
                  <a:lnTo>
                    <a:pt x="118" y="603"/>
                  </a:lnTo>
                  <a:lnTo>
                    <a:pt x="107" y="603"/>
                  </a:lnTo>
                  <a:lnTo>
                    <a:pt x="97" y="594"/>
                  </a:lnTo>
                  <a:lnTo>
                    <a:pt x="97" y="584"/>
                  </a:lnTo>
                  <a:lnTo>
                    <a:pt x="107" y="584"/>
                  </a:lnTo>
                  <a:lnTo>
                    <a:pt x="118" y="574"/>
                  </a:lnTo>
                  <a:lnTo>
                    <a:pt x="118" y="565"/>
                  </a:lnTo>
                  <a:lnTo>
                    <a:pt x="118" y="555"/>
                  </a:lnTo>
                  <a:lnTo>
                    <a:pt x="118" y="546"/>
                  </a:lnTo>
                  <a:lnTo>
                    <a:pt x="127" y="526"/>
                  </a:lnTo>
                  <a:lnTo>
                    <a:pt x="127" y="507"/>
                  </a:lnTo>
                  <a:lnTo>
                    <a:pt x="127" y="488"/>
                  </a:lnTo>
                  <a:lnTo>
                    <a:pt x="118" y="469"/>
                  </a:lnTo>
                  <a:lnTo>
                    <a:pt x="118" y="450"/>
                  </a:lnTo>
                  <a:lnTo>
                    <a:pt x="118" y="440"/>
                  </a:lnTo>
                  <a:lnTo>
                    <a:pt x="107" y="430"/>
                  </a:lnTo>
                  <a:lnTo>
                    <a:pt x="97" y="421"/>
                  </a:lnTo>
                  <a:lnTo>
                    <a:pt x="87" y="421"/>
                  </a:lnTo>
                  <a:lnTo>
                    <a:pt x="78" y="411"/>
                  </a:lnTo>
                  <a:lnTo>
                    <a:pt x="68" y="401"/>
                  </a:lnTo>
                  <a:lnTo>
                    <a:pt x="59" y="411"/>
                  </a:lnTo>
                  <a:lnTo>
                    <a:pt x="49" y="401"/>
                  </a:lnTo>
                  <a:lnTo>
                    <a:pt x="39" y="401"/>
                  </a:lnTo>
                  <a:lnTo>
                    <a:pt x="30" y="401"/>
                  </a:lnTo>
                  <a:lnTo>
                    <a:pt x="20" y="401"/>
                  </a:lnTo>
                  <a:lnTo>
                    <a:pt x="11" y="401"/>
                  </a:lnTo>
                  <a:lnTo>
                    <a:pt x="0" y="411"/>
                  </a:lnTo>
                  <a:lnTo>
                    <a:pt x="11" y="401"/>
                  </a:lnTo>
                  <a:lnTo>
                    <a:pt x="20" y="392"/>
                  </a:lnTo>
                  <a:lnTo>
                    <a:pt x="30" y="382"/>
                  </a:lnTo>
                  <a:lnTo>
                    <a:pt x="39" y="373"/>
                  </a:lnTo>
                  <a:lnTo>
                    <a:pt x="49" y="363"/>
                  </a:lnTo>
                  <a:lnTo>
                    <a:pt x="59" y="353"/>
                  </a:lnTo>
                  <a:lnTo>
                    <a:pt x="68" y="353"/>
                  </a:lnTo>
                  <a:lnTo>
                    <a:pt x="78" y="344"/>
                  </a:lnTo>
                  <a:lnTo>
                    <a:pt x="87" y="334"/>
                  </a:lnTo>
                  <a:lnTo>
                    <a:pt x="97" y="334"/>
                  </a:lnTo>
                  <a:lnTo>
                    <a:pt x="107" y="325"/>
                  </a:lnTo>
                  <a:lnTo>
                    <a:pt x="118" y="325"/>
                  </a:lnTo>
                  <a:lnTo>
                    <a:pt x="118" y="305"/>
                  </a:lnTo>
                  <a:lnTo>
                    <a:pt x="127" y="296"/>
                  </a:lnTo>
                  <a:lnTo>
                    <a:pt x="137" y="286"/>
                  </a:lnTo>
                  <a:lnTo>
                    <a:pt x="137" y="277"/>
                  </a:lnTo>
                  <a:lnTo>
                    <a:pt x="146" y="267"/>
                  </a:lnTo>
                  <a:lnTo>
                    <a:pt x="156" y="257"/>
                  </a:lnTo>
                  <a:lnTo>
                    <a:pt x="156" y="238"/>
                  </a:lnTo>
                  <a:lnTo>
                    <a:pt x="166" y="229"/>
                  </a:lnTo>
                  <a:lnTo>
                    <a:pt x="175" y="219"/>
                  </a:lnTo>
                  <a:lnTo>
                    <a:pt x="185" y="209"/>
                  </a:lnTo>
                  <a:lnTo>
                    <a:pt x="194" y="192"/>
                  </a:lnTo>
                  <a:lnTo>
                    <a:pt x="204" y="172"/>
                  </a:lnTo>
                  <a:lnTo>
                    <a:pt x="204" y="163"/>
                  </a:lnTo>
                  <a:lnTo>
                    <a:pt x="194" y="153"/>
                  </a:lnTo>
                  <a:lnTo>
                    <a:pt x="204" y="153"/>
                  </a:lnTo>
                  <a:lnTo>
                    <a:pt x="204" y="144"/>
                  </a:lnTo>
                  <a:lnTo>
                    <a:pt x="215" y="134"/>
                  </a:lnTo>
                  <a:lnTo>
                    <a:pt x="215" y="124"/>
                  </a:lnTo>
                  <a:lnTo>
                    <a:pt x="225" y="115"/>
                  </a:lnTo>
                  <a:lnTo>
                    <a:pt x="225" y="105"/>
                  </a:lnTo>
                  <a:lnTo>
                    <a:pt x="234" y="105"/>
                  </a:lnTo>
                  <a:lnTo>
                    <a:pt x="234" y="86"/>
                  </a:lnTo>
                  <a:lnTo>
                    <a:pt x="244" y="76"/>
                  </a:lnTo>
                  <a:lnTo>
                    <a:pt x="234" y="67"/>
                  </a:lnTo>
                  <a:lnTo>
                    <a:pt x="234" y="57"/>
                  </a:lnTo>
                  <a:lnTo>
                    <a:pt x="244" y="48"/>
                  </a:lnTo>
                  <a:lnTo>
                    <a:pt x="244" y="38"/>
                  </a:lnTo>
                  <a:lnTo>
                    <a:pt x="244" y="28"/>
                  </a:lnTo>
                  <a:lnTo>
                    <a:pt x="254" y="19"/>
                  </a:lnTo>
                  <a:lnTo>
                    <a:pt x="254" y="9"/>
                  </a:lnTo>
                  <a:lnTo>
                    <a:pt x="254" y="0"/>
                  </a:lnTo>
                  <a:lnTo>
                    <a:pt x="263" y="0"/>
                  </a:lnTo>
                  <a:lnTo>
                    <a:pt x="273" y="0"/>
                  </a:lnTo>
                  <a:lnTo>
                    <a:pt x="273" y="9"/>
                  </a:lnTo>
                  <a:lnTo>
                    <a:pt x="273" y="0"/>
                  </a:lnTo>
                  <a:lnTo>
                    <a:pt x="282" y="9"/>
                  </a:lnTo>
                  <a:lnTo>
                    <a:pt x="282" y="0"/>
                  </a:lnTo>
                  <a:lnTo>
                    <a:pt x="282" y="9"/>
                  </a:lnTo>
                  <a:lnTo>
                    <a:pt x="292" y="19"/>
                  </a:lnTo>
                  <a:lnTo>
                    <a:pt x="292" y="9"/>
                  </a:lnTo>
                  <a:lnTo>
                    <a:pt x="301" y="0"/>
                  </a:lnTo>
                  <a:lnTo>
                    <a:pt x="301" y="9"/>
                  </a:lnTo>
                  <a:lnTo>
                    <a:pt x="301" y="19"/>
                  </a:lnTo>
                  <a:lnTo>
                    <a:pt x="313" y="19"/>
                  </a:lnTo>
                  <a:lnTo>
                    <a:pt x="313" y="28"/>
                  </a:lnTo>
                  <a:lnTo>
                    <a:pt x="313" y="38"/>
                  </a:lnTo>
                  <a:lnTo>
                    <a:pt x="313" y="28"/>
                  </a:lnTo>
                  <a:lnTo>
                    <a:pt x="322" y="19"/>
                  </a:lnTo>
                  <a:lnTo>
                    <a:pt x="322" y="28"/>
                  </a:lnTo>
                  <a:lnTo>
                    <a:pt x="332" y="38"/>
                  </a:lnTo>
                  <a:lnTo>
                    <a:pt x="341" y="28"/>
                  </a:lnTo>
                  <a:lnTo>
                    <a:pt x="351" y="28"/>
                  </a:lnTo>
                  <a:lnTo>
                    <a:pt x="361" y="38"/>
                  </a:lnTo>
                  <a:lnTo>
                    <a:pt x="361" y="48"/>
                  </a:lnTo>
                  <a:lnTo>
                    <a:pt x="361" y="38"/>
                  </a:lnTo>
                  <a:lnTo>
                    <a:pt x="370" y="28"/>
                  </a:lnTo>
                  <a:lnTo>
                    <a:pt x="370" y="38"/>
                  </a:lnTo>
                  <a:lnTo>
                    <a:pt x="370" y="48"/>
                  </a:lnTo>
                  <a:lnTo>
                    <a:pt x="380" y="48"/>
                  </a:lnTo>
                  <a:lnTo>
                    <a:pt x="380" y="57"/>
                  </a:lnTo>
                  <a:lnTo>
                    <a:pt x="380" y="67"/>
                  </a:lnTo>
                  <a:lnTo>
                    <a:pt x="389" y="67"/>
                  </a:lnTo>
                  <a:lnTo>
                    <a:pt x="389" y="57"/>
                  </a:lnTo>
                  <a:lnTo>
                    <a:pt x="389" y="67"/>
                  </a:lnTo>
                  <a:lnTo>
                    <a:pt x="399" y="67"/>
                  </a:lnTo>
                  <a:lnTo>
                    <a:pt x="399" y="76"/>
                  </a:lnTo>
                  <a:lnTo>
                    <a:pt x="399" y="86"/>
                  </a:lnTo>
                  <a:lnTo>
                    <a:pt x="399" y="96"/>
                  </a:lnTo>
                  <a:lnTo>
                    <a:pt x="408" y="96"/>
                  </a:lnTo>
                  <a:lnTo>
                    <a:pt x="420" y="105"/>
                  </a:lnTo>
                  <a:lnTo>
                    <a:pt x="420" y="115"/>
                  </a:lnTo>
                  <a:lnTo>
                    <a:pt x="420" y="124"/>
                  </a:lnTo>
                  <a:lnTo>
                    <a:pt x="408" y="124"/>
                  </a:lnTo>
                  <a:lnTo>
                    <a:pt x="408" y="134"/>
                  </a:lnTo>
                  <a:lnTo>
                    <a:pt x="399" y="144"/>
                  </a:lnTo>
                  <a:lnTo>
                    <a:pt x="399" y="153"/>
                  </a:lnTo>
                  <a:lnTo>
                    <a:pt x="389" y="163"/>
                  </a:lnTo>
                  <a:lnTo>
                    <a:pt x="389" y="172"/>
                  </a:lnTo>
                  <a:lnTo>
                    <a:pt x="389" y="182"/>
                  </a:lnTo>
                  <a:lnTo>
                    <a:pt x="389" y="192"/>
                  </a:lnTo>
                  <a:lnTo>
                    <a:pt x="399" y="192"/>
                  </a:lnTo>
                  <a:lnTo>
                    <a:pt x="399" y="182"/>
                  </a:lnTo>
                  <a:lnTo>
                    <a:pt x="408" y="182"/>
                  </a:lnTo>
                  <a:lnTo>
                    <a:pt x="408" y="172"/>
                  </a:lnTo>
                  <a:lnTo>
                    <a:pt x="420" y="163"/>
                  </a:lnTo>
                  <a:lnTo>
                    <a:pt x="420" y="153"/>
                  </a:lnTo>
                  <a:lnTo>
                    <a:pt x="420" y="144"/>
                  </a:lnTo>
                  <a:lnTo>
                    <a:pt x="429" y="124"/>
                  </a:lnTo>
                  <a:lnTo>
                    <a:pt x="439" y="124"/>
                  </a:lnTo>
                  <a:lnTo>
                    <a:pt x="448" y="124"/>
                  </a:lnTo>
                  <a:lnTo>
                    <a:pt x="448" y="134"/>
                  </a:lnTo>
                  <a:lnTo>
                    <a:pt x="448" y="144"/>
                  </a:lnTo>
                  <a:lnTo>
                    <a:pt x="439" y="144"/>
                  </a:lnTo>
                  <a:lnTo>
                    <a:pt x="439" y="153"/>
                  </a:lnTo>
                  <a:lnTo>
                    <a:pt x="429" y="153"/>
                  </a:lnTo>
                  <a:lnTo>
                    <a:pt x="429" y="163"/>
                  </a:lnTo>
                  <a:lnTo>
                    <a:pt x="420" y="163"/>
                  </a:lnTo>
                  <a:lnTo>
                    <a:pt x="429" y="163"/>
                  </a:lnTo>
                  <a:lnTo>
                    <a:pt x="439" y="163"/>
                  </a:lnTo>
                  <a:lnTo>
                    <a:pt x="448" y="163"/>
                  </a:lnTo>
                  <a:lnTo>
                    <a:pt x="448" y="153"/>
                  </a:lnTo>
                  <a:lnTo>
                    <a:pt x="458" y="144"/>
                  </a:lnTo>
                  <a:lnTo>
                    <a:pt x="458" y="134"/>
                  </a:lnTo>
                  <a:lnTo>
                    <a:pt x="458" y="144"/>
                  </a:lnTo>
                  <a:lnTo>
                    <a:pt x="468" y="144"/>
                  </a:lnTo>
                  <a:lnTo>
                    <a:pt x="468" y="134"/>
                  </a:lnTo>
                  <a:lnTo>
                    <a:pt x="477" y="134"/>
                  </a:lnTo>
                  <a:lnTo>
                    <a:pt x="487" y="134"/>
                  </a:lnTo>
                  <a:lnTo>
                    <a:pt x="496" y="134"/>
                  </a:lnTo>
                  <a:lnTo>
                    <a:pt x="496" y="124"/>
                  </a:lnTo>
                  <a:lnTo>
                    <a:pt x="506" y="134"/>
                  </a:lnTo>
                  <a:lnTo>
                    <a:pt x="506" y="124"/>
                  </a:lnTo>
                  <a:lnTo>
                    <a:pt x="517" y="115"/>
                  </a:lnTo>
                  <a:lnTo>
                    <a:pt x="527" y="124"/>
                  </a:lnTo>
                  <a:lnTo>
                    <a:pt x="536" y="124"/>
                  </a:lnTo>
                  <a:lnTo>
                    <a:pt x="555" y="134"/>
                  </a:lnTo>
                  <a:lnTo>
                    <a:pt x="565" y="134"/>
                  </a:lnTo>
                  <a:lnTo>
                    <a:pt x="575" y="144"/>
                  </a:lnTo>
                  <a:lnTo>
                    <a:pt x="584" y="144"/>
                  </a:lnTo>
                  <a:lnTo>
                    <a:pt x="594" y="153"/>
                  </a:lnTo>
                  <a:lnTo>
                    <a:pt x="603" y="153"/>
                  </a:lnTo>
                  <a:lnTo>
                    <a:pt x="615" y="153"/>
                  </a:lnTo>
                  <a:lnTo>
                    <a:pt x="624" y="153"/>
                  </a:lnTo>
                  <a:lnTo>
                    <a:pt x="624" y="163"/>
                  </a:lnTo>
                  <a:lnTo>
                    <a:pt x="634" y="163"/>
                  </a:lnTo>
                  <a:lnTo>
                    <a:pt x="643" y="163"/>
                  </a:lnTo>
                  <a:lnTo>
                    <a:pt x="643" y="153"/>
                  </a:lnTo>
                  <a:lnTo>
                    <a:pt x="653" y="153"/>
                  </a:lnTo>
                  <a:lnTo>
                    <a:pt x="663" y="153"/>
                  </a:lnTo>
                  <a:lnTo>
                    <a:pt x="663" y="163"/>
                  </a:lnTo>
                  <a:lnTo>
                    <a:pt x="653" y="172"/>
                  </a:lnTo>
                  <a:lnTo>
                    <a:pt x="663" y="182"/>
                  </a:lnTo>
                  <a:lnTo>
                    <a:pt x="663" y="192"/>
                  </a:lnTo>
                  <a:lnTo>
                    <a:pt x="653" y="192"/>
                  </a:lnTo>
                  <a:lnTo>
                    <a:pt x="653" y="200"/>
                  </a:lnTo>
                  <a:lnTo>
                    <a:pt x="643" y="209"/>
                  </a:lnTo>
                  <a:lnTo>
                    <a:pt x="634" y="209"/>
                  </a:lnTo>
                  <a:lnTo>
                    <a:pt x="624" y="219"/>
                  </a:lnTo>
                  <a:lnTo>
                    <a:pt x="624" y="229"/>
                  </a:lnTo>
                  <a:lnTo>
                    <a:pt x="615" y="229"/>
                  </a:lnTo>
                  <a:lnTo>
                    <a:pt x="603" y="229"/>
                  </a:lnTo>
                  <a:lnTo>
                    <a:pt x="594" y="229"/>
                  </a:lnTo>
                  <a:lnTo>
                    <a:pt x="584" y="238"/>
                  </a:lnTo>
                  <a:lnTo>
                    <a:pt x="584" y="248"/>
                  </a:lnTo>
                  <a:lnTo>
                    <a:pt x="575" y="257"/>
                  </a:lnTo>
                  <a:lnTo>
                    <a:pt x="575" y="267"/>
                  </a:lnTo>
                  <a:lnTo>
                    <a:pt x="565" y="277"/>
                  </a:lnTo>
                  <a:lnTo>
                    <a:pt x="565" y="286"/>
                  </a:lnTo>
                  <a:lnTo>
                    <a:pt x="555" y="296"/>
                  </a:lnTo>
                  <a:lnTo>
                    <a:pt x="555" y="315"/>
                  </a:lnTo>
                  <a:lnTo>
                    <a:pt x="555" y="325"/>
                  </a:lnTo>
                  <a:lnTo>
                    <a:pt x="555" y="334"/>
                  </a:lnTo>
                  <a:lnTo>
                    <a:pt x="555" y="344"/>
                  </a:lnTo>
                  <a:lnTo>
                    <a:pt x="555" y="353"/>
                  </a:lnTo>
                  <a:lnTo>
                    <a:pt x="565" y="373"/>
                  </a:lnTo>
                  <a:lnTo>
                    <a:pt x="565" y="382"/>
                  </a:lnTo>
                  <a:lnTo>
                    <a:pt x="565" y="392"/>
                  </a:lnTo>
                  <a:lnTo>
                    <a:pt x="565" y="401"/>
                  </a:lnTo>
                  <a:lnTo>
                    <a:pt x="565" y="411"/>
                  </a:lnTo>
                  <a:lnTo>
                    <a:pt x="555" y="421"/>
                  </a:lnTo>
                  <a:lnTo>
                    <a:pt x="546" y="430"/>
                  </a:lnTo>
                  <a:lnTo>
                    <a:pt x="536" y="440"/>
                  </a:lnTo>
                  <a:lnTo>
                    <a:pt x="536" y="450"/>
                  </a:lnTo>
                  <a:lnTo>
                    <a:pt x="536" y="469"/>
                  </a:lnTo>
                  <a:lnTo>
                    <a:pt x="536" y="478"/>
                  </a:lnTo>
                  <a:lnTo>
                    <a:pt x="546" y="488"/>
                  </a:lnTo>
                  <a:lnTo>
                    <a:pt x="546" y="498"/>
                  </a:lnTo>
                  <a:lnTo>
                    <a:pt x="555" y="498"/>
                  </a:lnTo>
                  <a:lnTo>
                    <a:pt x="565" y="517"/>
                  </a:lnTo>
                  <a:lnTo>
                    <a:pt x="555" y="526"/>
                  </a:lnTo>
                  <a:lnTo>
                    <a:pt x="555" y="536"/>
                  </a:lnTo>
                  <a:lnTo>
                    <a:pt x="555" y="546"/>
                  </a:lnTo>
                  <a:lnTo>
                    <a:pt x="546" y="546"/>
                  </a:lnTo>
                  <a:lnTo>
                    <a:pt x="536" y="546"/>
                  </a:lnTo>
                  <a:lnTo>
                    <a:pt x="527" y="546"/>
                  </a:lnTo>
                  <a:lnTo>
                    <a:pt x="517" y="555"/>
                  </a:lnTo>
                  <a:lnTo>
                    <a:pt x="506" y="555"/>
                  </a:lnTo>
                  <a:lnTo>
                    <a:pt x="496" y="555"/>
                  </a:lnTo>
                  <a:lnTo>
                    <a:pt x="487" y="546"/>
                  </a:lnTo>
                  <a:lnTo>
                    <a:pt x="477" y="546"/>
                  </a:lnTo>
                  <a:lnTo>
                    <a:pt x="468" y="546"/>
                  </a:lnTo>
                  <a:lnTo>
                    <a:pt x="458" y="546"/>
                  </a:lnTo>
                  <a:lnTo>
                    <a:pt x="448" y="555"/>
                  </a:lnTo>
                  <a:lnTo>
                    <a:pt x="439" y="565"/>
                  </a:lnTo>
                  <a:lnTo>
                    <a:pt x="429" y="565"/>
                  </a:lnTo>
                  <a:lnTo>
                    <a:pt x="429" y="574"/>
                  </a:lnTo>
                  <a:lnTo>
                    <a:pt x="420" y="584"/>
                  </a:lnTo>
                  <a:lnTo>
                    <a:pt x="420" y="594"/>
                  </a:lnTo>
                  <a:lnTo>
                    <a:pt x="408" y="594"/>
                  </a:lnTo>
                  <a:lnTo>
                    <a:pt x="399" y="603"/>
                  </a:lnTo>
                  <a:lnTo>
                    <a:pt x="389" y="613"/>
                  </a:lnTo>
                  <a:lnTo>
                    <a:pt x="380" y="613"/>
                  </a:lnTo>
                  <a:lnTo>
                    <a:pt x="370" y="613"/>
                  </a:lnTo>
                  <a:lnTo>
                    <a:pt x="361" y="622"/>
                  </a:lnTo>
                  <a:lnTo>
                    <a:pt x="351" y="622"/>
                  </a:lnTo>
                  <a:lnTo>
                    <a:pt x="341" y="622"/>
                  </a:lnTo>
                  <a:lnTo>
                    <a:pt x="332" y="632"/>
                  </a:lnTo>
                  <a:lnTo>
                    <a:pt x="322" y="632"/>
                  </a:lnTo>
                  <a:lnTo>
                    <a:pt x="313" y="642"/>
                  </a:lnTo>
                  <a:lnTo>
                    <a:pt x="313" y="651"/>
                  </a:lnTo>
                  <a:lnTo>
                    <a:pt x="301" y="661"/>
                  </a:lnTo>
                  <a:lnTo>
                    <a:pt x="301" y="690"/>
                  </a:lnTo>
                  <a:lnTo>
                    <a:pt x="292" y="690"/>
                  </a:lnTo>
                  <a:lnTo>
                    <a:pt x="292" y="699"/>
                  </a:lnTo>
                  <a:lnTo>
                    <a:pt x="292" y="709"/>
                  </a:lnTo>
                  <a:lnTo>
                    <a:pt x="292" y="719"/>
                  </a:lnTo>
                  <a:lnTo>
                    <a:pt x="282" y="728"/>
                  </a:lnTo>
                  <a:lnTo>
                    <a:pt x="282" y="738"/>
                  </a:lnTo>
                  <a:lnTo>
                    <a:pt x="273" y="747"/>
                  </a:lnTo>
                  <a:lnTo>
                    <a:pt x="263" y="757"/>
                  </a:lnTo>
                  <a:lnTo>
                    <a:pt x="263" y="767"/>
                  </a:lnTo>
                  <a:lnTo>
                    <a:pt x="263" y="776"/>
                  </a:lnTo>
                  <a:lnTo>
                    <a:pt x="263" y="786"/>
                  </a:lnTo>
                  <a:lnTo>
                    <a:pt x="273" y="795"/>
                  </a:lnTo>
                  <a:lnTo>
                    <a:pt x="273" y="805"/>
                  </a:lnTo>
                  <a:lnTo>
                    <a:pt x="273" y="815"/>
                  </a:lnTo>
                  <a:lnTo>
                    <a:pt x="282" y="815"/>
                  </a:lnTo>
                  <a:lnTo>
                    <a:pt x="282" y="834"/>
                  </a:lnTo>
                  <a:lnTo>
                    <a:pt x="282" y="853"/>
                  </a:lnTo>
                  <a:lnTo>
                    <a:pt x="273" y="872"/>
                  </a:lnTo>
                  <a:lnTo>
                    <a:pt x="273" y="882"/>
                  </a:lnTo>
                  <a:lnTo>
                    <a:pt x="273" y="892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4228920" y="3736800"/>
              <a:ext cx="38160" cy="33480"/>
            </a:xfrm>
            <a:custGeom>
              <a:avLst/>
              <a:gdLst/>
              <a:ahLst/>
              <a:rect l="l" t="t" r="r" b="b"/>
              <a:pathLst>
                <a:path w="27" h="26">
                  <a:moveTo>
                    <a:pt x="0" y="12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26" y="12"/>
                  </a:lnTo>
                  <a:lnTo>
                    <a:pt x="0" y="12"/>
                  </a:lnTo>
                  <a:lnTo>
                    <a:pt x="0" y="25"/>
                  </a:lnTo>
                  <a:lnTo>
                    <a:pt x="0" y="12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4252680" y="3774960"/>
              <a:ext cx="36360" cy="33120"/>
            </a:xfrm>
            <a:custGeom>
              <a:avLst/>
              <a:gdLst/>
              <a:ahLst/>
              <a:rect l="l" t="t" r="r" b="b"/>
              <a:pathLst>
                <a:path w="27" h="26">
                  <a:moveTo>
                    <a:pt x="26" y="0"/>
                  </a:moveTo>
                  <a:lnTo>
                    <a:pt x="26" y="25"/>
                  </a:lnTo>
                  <a:lnTo>
                    <a:pt x="0" y="25"/>
                  </a:lnTo>
                  <a:lnTo>
                    <a:pt x="0" y="0"/>
                  </a:lnTo>
                  <a:lnTo>
                    <a:pt x="0" y="25"/>
                  </a:lnTo>
                  <a:lnTo>
                    <a:pt x="26" y="25"/>
                  </a:lnTo>
                  <a:lnTo>
                    <a:pt x="26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4140000" y="3724200"/>
              <a:ext cx="34920" cy="34920"/>
            </a:xfrm>
            <a:custGeom>
              <a:avLst/>
              <a:gdLst/>
              <a:ahLst/>
              <a:rect l="l" t="t" r="r" b="b"/>
              <a:pathLst>
                <a:path w="27" h="27">
                  <a:moveTo>
                    <a:pt x="0" y="0"/>
                  </a:moveTo>
                  <a:lnTo>
                    <a:pt x="0" y="13"/>
                  </a:lnTo>
                  <a:lnTo>
                    <a:pt x="0" y="26"/>
                  </a:lnTo>
                  <a:lnTo>
                    <a:pt x="0" y="13"/>
                  </a:lnTo>
                  <a:lnTo>
                    <a:pt x="0" y="0"/>
                  </a:lnTo>
                  <a:lnTo>
                    <a:pt x="26" y="0"/>
                  </a:lnTo>
                  <a:lnTo>
                    <a:pt x="0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4571640" y="3909960"/>
              <a:ext cx="38160" cy="36360"/>
            </a:xfrm>
            <a:custGeom>
              <a:avLst/>
              <a:gdLst/>
              <a:ahLst/>
              <a:rect l="l" t="t" r="r" b="b"/>
              <a:pathLst>
                <a:path w="27" h="27">
                  <a:moveTo>
                    <a:pt x="13" y="26"/>
                  </a:moveTo>
                  <a:lnTo>
                    <a:pt x="0" y="26"/>
                  </a:lnTo>
                  <a:lnTo>
                    <a:pt x="13" y="0"/>
                  </a:lnTo>
                  <a:lnTo>
                    <a:pt x="13" y="26"/>
                  </a:lnTo>
                  <a:lnTo>
                    <a:pt x="26" y="26"/>
                  </a:lnTo>
                  <a:lnTo>
                    <a:pt x="13" y="26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4381200" y="3873240"/>
              <a:ext cx="34920" cy="33480"/>
            </a:xfrm>
            <a:custGeom>
              <a:avLst/>
              <a:gdLst/>
              <a:ahLst/>
              <a:rect l="l" t="t" r="r" b="b"/>
              <a:pathLst>
                <a:path w="27" h="26">
                  <a:moveTo>
                    <a:pt x="26" y="0"/>
                  </a:moveTo>
                  <a:lnTo>
                    <a:pt x="26" y="25"/>
                  </a:lnTo>
                  <a:lnTo>
                    <a:pt x="0" y="25"/>
                  </a:lnTo>
                  <a:lnTo>
                    <a:pt x="26" y="25"/>
                  </a:lnTo>
                  <a:lnTo>
                    <a:pt x="26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4381200" y="3860640"/>
              <a:ext cx="34920" cy="34920"/>
            </a:xfrm>
            <a:custGeom>
              <a:avLst/>
              <a:gdLst/>
              <a:ahLst/>
              <a:rect l="l" t="t" r="r" b="b"/>
              <a:pathLst>
                <a:path w="27" h="27">
                  <a:moveTo>
                    <a:pt x="26" y="0"/>
                  </a:moveTo>
                  <a:lnTo>
                    <a:pt x="26" y="26"/>
                  </a:lnTo>
                  <a:lnTo>
                    <a:pt x="0" y="26"/>
                  </a:lnTo>
                  <a:lnTo>
                    <a:pt x="26" y="26"/>
                  </a:lnTo>
                  <a:lnTo>
                    <a:pt x="26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2138040" y="4503600"/>
              <a:ext cx="1446120" cy="1351080"/>
            </a:xfrm>
            <a:custGeom>
              <a:avLst/>
              <a:gdLst/>
              <a:ahLst/>
              <a:rect l="l" t="t" r="r" b="b"/>
              <a:pathLst>
                <a:path w="1111" h="1045">
                  <a:moveTo>
                    <a:pt x="87" y="613"/>
                  </a:moveTo>
                  <a:lnTo>
                    <a:pt x="97" y="613"/>
                  </a:lnTo>
                  <a:lnTo>
                    <a:pt x="107" y="603"/>
                  </a:lnTo>
                  <a:lnTo>
                    <a:pt x="116" y="603"/>
                  </a:lnTo>
                  <a:lnTo>
                    <a:pt x="116" y="594"/>
                  </a:lnTo>
                  <a:lnTo>
                    <a:pt x="126" y="594"/>
                  </a:lnTo>
                  <a:lnTo>
                    <a:pt x="126" y="584"/>
                  </a:lnTo>
                  <a:lnTo>
                    <a:pt x="126" y="574"/>
                  </a:lnTo>
                  <a:lnTo>
                    <a:pt x="135" y="565"/>
                  </a:lnTo>
                  <a:lnTo>
                    <a:pt x="145" y="555"/>
                  </a:lnTo>
                  <a:lnTo>
                    <a:pt x="145" y="546"/>
                  </a:lnTo>
                  <a:lnTo>
                    <a:pt x="156" y="536"/>
                  </a:lnTo>
                  <a:lnTo>
                    <a:pt x="156" y="526"/>
                  </a:lnTo>
                  <a:lnTo>
                    <a:pt x="166" y="526"/>
                  </a:lnTo>
                  <a:lnTo>
                    <a:pt x="175" y="507"/>
                  </a:lnTo>
                  <a:lnTo>
                    <a:pt x="175" y="497"/>
                  </a:lnTo>
                  <a:lnTo>
                    <a:pt x="166" y="478"/>
                  </a:lnTo>
                  <a:lnTo>
                    <a:pt x="166" y="469"/>
                  </a:lnTo>
                  <a:lnTo>
                    <a:pt x="166" y="459"/>
                  </a:lnTo>
                  <a:lnTo>
                    <a:pt x="156" y="449"/>
                  </a:lnTo>
                  <a:lnTo>
                    <a:pt x="156" y="440"/>
                  </a:lnTo>
                  <a:lnTo>
                    <a:pt x="156" y="430"/>
                  </a:lnTo>
                  <a:lnTo>
                    <a:pt x="156" y="411"/>
                  </a:lnTo>
                  <a:lnTo>
                    <a:pt x="166" y="401"/>
                  </a:lnTo>
                  <a:lnTo>
                    <a:pt x="166" y="392"/>
                  </a:lnTo>
                  <a:lnTo>
                    <a:pt x="166" y="382"/>
                  </a:lnTo>
                  <a:lnTo>
                    <a:pt x="156" y="373"/>
                  </a:lnTo>
                  <a:lnTo>
                    <a:pt x="145" y="373"/>
                  </a:lnTo>
                  <a:lnTo>
                    <a:pt x="135" y="373"/>
                  </a:lnTo>
                  <a:lnTo>
                    <a:pt x="126" y="373"/>
                  </a:lnTo>
                  <a:lnTo>
                    <a:pt x="126" y="363"/>
                  </a:lnTo>
                  <a:lnTo>
                    <a:pt x="116" y="363"/>
                  </a:lnTo>
                  <a:lnTo>
                    <a:pt x="116" y="353"/>
                  </a:lnTo>
                  <a:lnTo>
                    <a:pt x="107" y="353"/>
                  </a:lnTo>
                  <a:lnTo>
                    <a:pt x="97" y="353"/>
                  </a:lnTo>
                  <a:lnTo>
                    <a:pt x="78" y="353"/>
                  </a:lnTo>
                  <a:lnTo>
                    <a:pt x="49" y="353"/>
                  </a:lnTo>
                  <a:lnTo>
                    <a:pt x="38" y="353"/>
                  </a:lnTo>
                  <a:lnTo>
                    <a:pt x="19" y="353"/>
                  </a:lnTo>
                  <a:lnTo>
                    <a:pt x="9" y="353"/>
                  </a:lnTo>
                  <a:lnTo>
                    <a:pt x="9" y="344"/>
                  </a:lnTo>
                  <a:lnTo>
                    <a:pt x="19" y="334"/>
                  </a:lnTo>
                  <a:lnTo>
                    <a:pt x="19" y="325"/>
                  </a:lnTo>
                  <a:lnTo>
                    <a:pt x="19" y="307"/>
                  </a:lnTo>
                  <a:lnTo>
                    <a:pt x="9" y="297"/>
                  </a:lnTo>
                  <a:lnTo>
                    <a:pt x="9" y="288"/>
                  </a:lnTo>
                  <a:lnTo>
                    <a:pt x="0" y="278"/>
                  </a:lnTo>
                  <a:lnTo>
                    <a:pt x="0" y="269"/>
                  </a:lnTo>
                  <a:lnTo>
                    <a:pt x="9" y="259"/>
                  </a:lnTo>
                  <a:lnTo>
                    <a:pt x="9" y="249"/>
                  </a:lnTo>
                  <a:lnTo>
                    <a:pt x="9" y="240"/>
                  </a:lnTo>
                  <a:lnTo>
                    <a:pt x="9" y="230"/>
                  </a:lnTo>
                  <a:lnTo>
                    <a:pt x="9" y="220"/>
                  </a:lnTo>
                  <a:lnTo>
                    <a:pt x="9" y="211"/>
                  </a:lnTo>
                  <a:lnTo>
                    <a:pt x="0" y="211"/>
                  </a:lnTo>
                  <a:lnTo>
                    <a:pt x="0" y="201"/>
                  </a:lnTo>
                  <a:lnTo>
                    <a:pt x="0" y="192"/>
                  </a:lnTo>
                  <a:lnTo>
                    <a:pt x="9" y="182"/>
                  </a:lnTo>
                  <a:lnTo>
                    <a:pt x="9" y="172"/>
                  </a:lnTo>
                  <a:lnTo>
                    <a:pt x="9" y="163"/>
                  </a:lnTo>
                  <a:lnTo>
                    <a:pt x="9" y="153"/>
                  </a:lnTo>
                  <a:lnTo>
                    <a:pt x="9" y="144"/>
                  </a:lnTo>
                  <a:lnTo>
                    <a:pt x="301" y="144"/>
                  </a:lnTo>
                  <a:lnTo>
                    <a:pt x="311" y="144"/>
                  </a:lnTo>
                  <a:lnTo>
                    <a:pt x="311" y="134"/>
                  </a:lnTo>
                  <a:lnTo>
                    <a:pt x="311" y="124"/>
                  </a:lnTo>
                  <a:lnTo>
                    <a:pt x="321" y="115"/>
                  </a:lnTo>
                  <a:lnTo>
                    <a:pt x="321" y="105"/>
                  </a:lnTo>
                  <a:lnTo>
                    <a:pt x="321" y="86"/>
                  </a:lnTo>
                  <a:lnTo>
                    <a:pt x="321" y="76"/>
                  </a:lnTo>
                  <a:lnTo>
                    <a:pt x="321" y="67"/>
                  </a:lnTo>
                  <a:lnTo>
                    <a:pt x="321" y="57"/>
                  </a:lnTo>
                  <a:lnTo>
                    <a:pt x="321" y="48"/>
                  </a:lnTo>
                  <a:lnTo>
                    <a:pt x="330" y="48"/>
                  </a:lnTo>
                  <a:lnTo>
                    <a:pt x="330" y="38"/>
                  </a:lnTo>
                  <a:lnTo>
                    <a:pt x="330" y="19"/>
                  </a:lnTo>
                  <a:lnTo>
                    <a:pt x="340" y="19"/>
                  </a:lnTo>
                  <a:lnTo>
                    <a:pt x="340" y="0"/>
                  </a:lnTo>
                  <a:lnTo>
                    <a:pt x="351" y="9"/>
                  </a:lnTo>
                  <a:lnTo>
                    <a:pt x="351" y="19"/>
                  </a:lnTo>
                  <a:lnTo>
                    <a:pt x="360" y="28"/>
                  </a:lnTo>
                  <a:lnTo>
                    <a:pt x="360" y="38"/>
                  </a:lnTo>
                  <a:lnTo>
                    <a:pt x="370" y="57"/>
                  </a:lnTo>
                  <a:lnTo>
                    <a:pt x="370" y="67"/>
                  </a:lnTo>
                  <a:lnTo>
                    <a:pt x="380" y="76"/>
                  </a:lnTo>
                  <a:lnTo>
                    <a:pt x="389" y="86"/>
                  </a:lnTo>
                  <a:lnTo>
                    <a:pt x="389" y="96"/>
                  </a:lnTo>
                  <a:lnTo>
                    <a:pt x="389" y="105"/>
                  </a:lnTo>
                  <a:lnTo>
                    <a:pt x="389" y="115"/>
                  </a:lnTo>
                  <a:lnTo>
                    <a:pt x="389" y="124"/>
                  </a:lnTo>
                  <a:lnTo>
                    <a:pt x="389" y="144"/>
                  </a:lnTo>
                  <a:lnTo>
                    <a:pt x="399" y="153"/>
                  </a:lnTo>
                  <a:lnTo>
                    <a:pt x="408" y="153"/>
                  </a:lnTo>
                  <a:lnTo>
                    <a:pt x="418" y="163"/>
                  </a:lnTo>
                  <a:lnTo>
                    <a:pt x="428" y="163"/>
                  </a:lnTo>
                  <a:lnTo>
                    <a:pt x="437" y="172"/>
                  </a:lnTo>
                  <a:lnTo>
                    <a:pt x="437" y="182"/>
                  </a:lnTo>
                  <a:lnTo>
                    <a:pt x="447" y="192"/>
                  </a:lnTo>
                  <a:lnTo>
                    <a:pt x="458" y="192"/>
                  </a:lnTo>
                  <a:lnTo>
                    <a:pt x="467" y="192"/>
                  </a:lnTo>
                  <a:lnTo>
                    <a:pt x="467" y="201"/>
                  </a:lnTo>
                  <a:lnTo>
                    <a:pt x="477" y="211"/>
                  </a:lnTo>
                  <a:lnTo>
                    <a:pt x="487" y="211"/>
                  </a:lnTo>
                  <a:lnTo>
                    <a:pt x="496" y="211"/>
                  </a:lnTo>
                  <a:lnTo>
                    <a:pt x="662" y="220"/>
                  </a:lnTo>
                  <a:lnTo>
                    <a:pt x="964" y="240"/>
                  </a:lnTo>
                  <a:lnTo>
                    <a:pt x="1110" y="240"/>
                  </a:lnTo>
                  <a:lnTo>
                    <a:pt x="1110" y="259"/>
                  </a:lnTo>
                  <a:lnTo>
                    <a:pt x="1100" y="269"/>
                  </a:lnTo>
                  <a:lnTo>
                    <a:pt x="1100" y="278"/>
                  </a:lnTo>
                  <a:lnTo>
                    <a:pt x="1090" y="288"/>
                  </a:lnTo>
                  <a:lnTo>
                    <a:pt x="1090" y="297"/>
                  </a:lnTo>
                  <a:lnTo>
                    <a:pt x="1081" y="307"/>
                  </a:lnTo>
                  <a:lnTo>
                    <a:pt x="1081" y="325"/>
                  </a:lnTo>
                  <a:lnTo>
                    <a:pt x="1081" y="334"/>
                  </a:lnTo>
                  <a:lnTo>
                    <a:pt x="1071" y="353"/>
                  </a:lnTo>
                  <a:lnTo>
                    <a:pt x="1071" y="363"/>
                  </a:lnTo>
                  <a:lnTo>
                    <a:pt x="1071" y="382"/>
                  </a:lnTo>
                  <a:lnTo>
                    <a:pt x="1062" y="392"/>
                  </a:lnTo>
                  <a:lnTo>
                    <a:pt x="1062" y="401"/>
                  </a:lnTo>
                  <a:lnTo>
                    <a:pt x="1062" y="411"/>
                  </a:lnTo>
                  <a:lnTo>
                    <a:pt x="1062" y="421"/>
                  </a:lnTo>
                  <a:lnTo>
                    <a:pt x="1062" y="430"/>
                  </a:lnTo>
                  <a:lnTo>
                    <a:pt x="1071" y="440"/>
                  </a:lnTo>
                  <a:lnTo>
                    <a:pt x="1071" y="459"/>
                  </a:lnTo>
                  <a:lnTo>
                    <a:pt x="1071" y="478"/>
                  </a:lnTo>
                  <a:lnTo>
                    <a:pt x="1071" y="488"/>
                  </a:lnTo>
                  <a:lnTo>
                    <a:pt x="1071" y="497"/>
                  </a:lnTo>
                  <a:lnTo>
                    <a:pt x="1071" y="507"/>
                  </a:lnTo>
                  <a:lnTo>
                    <a:pt x="1062" y="517"/>
                  </a:lnTo>
                  <a:lnTo>
                    <a:pt x="1071" y="526"/>
                  </a:lnTo>
                  <a:lnTo>
                    <a:pt x="1071" y="536"/>
                  </a:lnTo>
                  <a:lnTo>
                    <a:pt x="1081" y="536"/>
                  </a:lnTo>
                  <a:lnTo>
                    <a:pt x="1081" y="546"/>
                  </a:lnTo>
                  <a:lnTo>
                    <a:pt x="1071" y="555"/>
                  </a:lnTo>
                  <a:lnTo>
                    <a:pt x="1071" y="565"/>
                  </a:lnTo>
                  <a:lnTo>
                    <a:pt x="1071" y="574"/>
                  </a:lnTo>
                  <a:lnTo>
                    <a:pt x="1062" y="584"/>
                  </a:lnTo>
                  <a:lnTo>
                    <a:pt x="1062" y="594"/>
                  </a:lnTo>
                  <a:lnTo>
                    <a:pt x="1062" y="603"/>
                  </a:lnTo>
                  <a:lnTo>
                    <a:pt x="1050" y="613"/>
                  </a:lnTo>
                  <a:lnTo>
                    <a:pt x="1050" y="622"/>
                  </a:lnTo>
                  <a:lnTo>
                    <a:pt x="1041" y="632"/>
                  </a:lnTo>
                  <a:lnTo>
                    <a:pt x="1041" y="642"/>
                  </a:lnTo>
                  <a:lnTo>
                    <a:pt x="1041" y="651"/>
                  </a:lnTo>
                  <a:lnTo>
                    <a:pt x="1041" y="661"/>
                  </a:lnTo>
                  <a:lnTo>
                    <a:pt x="1031" y="670"/>
                  </a:lnTo>
                  <a:lnTo>
                    <a:pt x="1031" y="680"/>
                  </a:lnTo>
                  <a:lnTo>
                    <a:pt x="1031" y="690"/>
                  </a:lnTo>
                  <a:lnTo>
                    <a:pt x="1031" y="699"/>
                  </a:lnTo>
                  <a:lnTo>
                    <a:pt x="1031" y="709"/>
                  </a:lnTo>
                  <a:lnTo>
                    <a:pt x="1022" y="718"/>
                  </a:lnTo>
                  <a:lnTo>
                    <a:pt x="1022" y="728"/>
                  </a:lnTo>
                  <a:lnTo>
                    <a:pt x="1022" y="738"/>
                  </a:lnTo>
                  <a:lnTo>
                    <a:pt x="1012" y="738"/>
                  </a:lnTo>
                  <a:lnTo>
                    <a:pt x="1012" y="747"/>
                  </a:lnTo>
                  <a:lnTo>
                    <a:pt x="1002" y="747"/>
                  </a:lnTo>
                  <a:lnTo>
                    <a:pt x="993" y="747"/>
                  </a:lnTo>
                  <a:lnTo>
                    <a:pt x="983" y="757"/>
                  </a:lnTo>
                  <a:lnTo>
                    <a:pt x="974" y="766"/>
                  </a:lnTo>
                  <a:lnTo>
                    <a:pt x="964" y="776"/>
                  </a:lnTo>
                  <a:lnTo>
                    <a:pt x="964" y="786"/>
                  </a:lnTo>
                  <a:lnTo>
                    <a:pt x="955" y="795"/>
                  </a:lnTo>
                  <a:lnTo>
                    <a:pt x="955" y="805"/>
                  </a:lnTo>
                  <a:lnTo>
                    <a:pt x="955" y="815"/>
                  </a:lnTo>
                  <a:lnTo>
                    <a:pt x="943" y="824"/>
                  </a:lnTo>
                  <a:lnTo>
                    <a:pt x="934" y="824"/>
                  </a:lnTo>
                  <a:lnTo>
                    <a:pt x="934" y="834"/>
                  </a:lnTo>
                  <a:lnTo>
                    <a:pt x="924" y="834"/>
                  </a:lnTo>
                  <a:lnTo>
                    <a:pt x="915" y="834"/>
                  </a:lnTo>
                  <a:lnTo>
                    <a:pt x="905" y="834"/>
                  </a:lnTo>
                  <a:lnTo>
                    <a:pt x="905" y="843"/>
                  </a:lnTo>
                  <a:lnTo>
                    <a:pt x="895" y="843"/>
                  </a:lnTo>
                  <a:lnTo>
                    <a:pt x="895" y="853"/>
                  </a:lnTo>
                  <a:lnTo>
                    <a:pt x="886" y="863"/>
                  </a:lnTo>
                  <a:lnTo>
                    <a:pt x="886" y="872"/>
                  </a:lnTo>
                  <a:lnTo>
                    <a:pt x="876" y="872"/>
                  </a:lnTo>
                  <a:lnTo>
                    <a:pt x="876" y="882"/>
                  </a:lnTo>
                  <a:lnTo>
                    <a:pt x="876" y="901"/>
                  </a:lnTo>
                  <a:lnTo>
                    <a:pt x="867" y="911"/>
                  </a:lnTo>
                  <a:lnTo>
                    <a:pt x="857" y="911"/>
                  </a:lnTo>
                  <a:lnTo>
                    <a:pt x="846" y="920"/>
                  </a:lnTo>
                  <a:lnTo>
                    <a:pt x="836" y="930"/>
                  </a:lnTo>
                  <a:lnTo>
                    <a:pt x="827" y="939"/>
                  </a:lnTo>
                  <a:lnTo>
                    <a:pt x="827" y="959"/>
                  </a:lnTo>
                  <a:lnTo>
                    <a:pt x="817" y="968"/>
                  </a:lnTo>
                  <a:lnTo>
                    <a:pt x="817" y="978"/>
                  </a:lnTo>
                  <a:lnTo>
                    <a:pt x="817" y="987"/>
                  </a:lnTo>
                  <a:lnTo>
                    <a:pt x="817" y="997"/>
                  </a:lnTo>
                  <a:lnTo>
                    <a:pt x="817" y="1007"/>
                  </a:lnTo>
                  <a:lnTo>
                    <a:pt x="827" y="1016"/>
                  </a:lnTo>
                  <a:lnTo>
                    <a:pt x="827" y="1026"/>
                  </a:lnTo>
                  <a:lnTo>
                    <a:pt x="827" y="1034"/>
                  </a:lnTo>
                  <a:lnTo>
                    <a:pt x="817" y="1044"/>
                  </a:lnTo>
                  <a:lnTo>
                    <a:pt x="808" y="1044"/>
                  </a:lnTo>
                  <a:lnTo>
                    <a:pt x="798" y="1044"/>
                  </a:lnTo>
                  <a:lnTo>
                    <a:pt x="788" y="1044"/>
                  </a:lnTo>
                  <a:lnTo>
                    <a:pt x="779" y="1034"/>
                  </a:lnTo>
                  <a:lnTo>
                    <a:pt x="769" y="1034"/>
                  </a:lnTo>
                  <a:lnTo>
                    <a:pt x="760" y="1034"/>
                  </a:lnTo>
                  <a:lnTo>
                    <a:pt x="749" y="1044"/>
                  </a:lnTo>
                  <a:lnTo>
                    <a:pt x="749" y="1034"/>
                  </a:lnTo>
                  <a:lnTo>
                    <a:pt x="760" y="1026"/>
                  </a:lnTo>
                  <a:lnTo>
                    <a:pt x="769" y="1016"/>
                  </a:lnTo>
                  <a:lnTo>
                    <a:pt x="769" y="1007"/>
                  </a:lnTo>
                  <a:lnTo>
                    <a:pt x="769" y="997"/>
                  </a:lnTo>
                  <a:lnTo>
                    <a:pt x="769" y="987"/>
                  </a:lnTo>
                  <a:lnTo>
                    <a:pt x="769" y="978"/>
                  </a:lnTo>
                  <a:lnTo>
                    <a:pt x="760" y="978"/>
                  </a:lnTo>
                  <a:lnTo>
                    <a:pt x="749" y="978"/>
                  </a:lnTo>
                  <a:lnTo>
                    <a:pt x="739" y="987"/>
                  </a:lnTo>
                  <a:lnTo>
                    <a:pt x="729" y="997"/>
                  </a:lnTo>
                  <a:lnTo>
                    <a:pt x="720" y="997"/>
                  </a:lnTo>
                  <a:lnTo>
                    <a:pt x="710" y="997"/>
                  </a:lnTo>
                  <a:lnTo>
                    <a:pt x="701" y="997"/>
                  </a:lnTo>
                  <a:lnTo>
                    <a:pt x="691" y="997"/>
                  </a:lnTo>
                  <a:lnTo>
                    <a:pt x="681" y="997"/>
                  </a:lnTo>
                  <a:lnTo>
                    <a:pt x="672" y="987"/>
                  </a:lnTo>
                  <a:lnTo>
                    <a:pt x="672" y="997"/>
                  </a:lnTo>
                  <a:lnTo>
                    <a:pt x="662" y="997"/>
                  </a:lnTo>
                  <a:lnTo>
                    <a:pt x="653" y="997"/>
                  </a:lnTo>
                  <a:lnTo>
                    <a:pt x="642" y="1007"/>
                  </a:lnTo>
                  <a:lnTo>
                    <a:pt x="632" y="1007"/>
                  </a:lnTo>
                  <a:lnTo>
                    <a:pt x="622" y="1007"/>
                  </a:lnTo>
                  <a:lnTo>
                    <a:pt x="622" y="997"/>
                  </a:lnTo>
                  <a:lnTo>
                    <a:pt x="613" y="997"/>
                  </a:lnTo>
                  <a:lnTo>
                    <a:pt x="603" y="997"/>
                  </a:lnTo>
                  <a:lnTo>
                    <a:pt x="594" y="987"/>
                  </a:lnTo>
                  <a:lnTo>
                    <a:pt x="584" y="987"/>
                  </a:lnTo>
                  <a:lnTo>
                    <a:pt x="584" y="978"/>
                  </a:lnTo>
                  <a:lnTo>
                    <a:pt x="574" y="978"/>
                  </a:lnTo>
                  <a:lnTo>
                    <a:pt x="565" y="978"/>
                  </a:lnTo>
                  <a:lnTo>
                    <a:pt x="565" y="968"/>
                  </a:lnTo>
                  <a:lnTo>
                    <a:pt x="555" y="968"/>
                  </a:lnTo>
                  <a:lnTo>
                    <a:pt x="544" y="968"/>
                  </a:lnTo>
                  <a:lnTo>
                    <a:pt x="535" y="959"/>
                  </a:lnTo>
                  <a:lnTo>
                    <a:pt x="525" y="959"/>
                  </a:lnTo>
                  <a:lnTo>
                    <a:pt x="515" y="968"/>
                  </a:lnTo>
                  <a:lnTo>
                    <a:pt x="506" y="968"/>
                  </a:lnTo>
                  <a:lnTo>
                    <a:pt x="496" y="968"/>
                  </a:lnTo>
                  <a:lnTo>
                    <a:pt x="487" y="968"/>
                  </a:lnTo>
                  <a:lnTo>
                    <a:pt x="477" y="968"/>
                  </a:lnTo>
                  <a:lnTo>
                    <a:pt x="477" y="978"/>
                  </a:lnTo>
                  <a:lnTo>
                    <a:pt x="467" y="978"/>
                  </a:lnTo>
                  <a:lnTo>
                    <a:pt x="467" y="987"/>
                  </a:lnTo>
                  <a:lnTo>
                    <a:pt x="458" y="987"/>
                  </a:lnTo>
                  <a:lnTo>
                    <a:pt x="458" y="997"/>
                  </a:lnTo>
                  <a:lnTo>
                    <a:pt x="447" y="997"/>
                  </a:lnTo>
                  <a:lnTo>
                    <a:pt x="447" y="1007"/>
                  </a:lnTo>
                  <a:lnTo>
                    <a:pt x="437" y="1016"/>
                  </a:lnTo>
                  <a:lnTo>
                    <a:pt x="428" y="1016"/>
                  </a:lnTo>
                  <a:lnTo>
                    <a:pt x="418" y="1016"/>
                  </a:lnTo>
                  <a:lnTo>
                    <a:pt x="399" y="1016"/>
                  </a:lnTo>
                  <a:lnTo>
                    <a:pt x="389" y="1007"/>
                  </a:lnTo>
                  <a:lnTo>
                    <a:pt x="380" y="997"/>
                  </a:lnTo>
                  <a:lnTo>
                    <a:pt x="380" y="987"/>
                  </a:lnTo>
                  <a:lnTo>
                    <a:pt x="370" y="987"/>
                  </a:lnTo>
                  <a:lnTo>
                    <a:pt x="370" y="1007"/>
                  </a:lnTo>
                  <a:lnTo>
                    <a:pt x="360" y="987"/>
                  </a:lnTo>
                  <a:lnTo>
                    <a:pt x="351" y="987"/>
                  </a:lnTo>
                  <a:lnTo>
                    <a:pt x="340" y="987"/>
                  </a:lnTo>
                  <a:lnTo>
                    <a:pt x="340" y="978"/>
                  </a:lnTo>
                  <a:lnTo>
                    <a:pt x="330" y="978"/>
                  </a:lnTo>
                  <a:lnTo>
                    <a:pt x="321" y="968"/>
                  </a:lnTo>
                  <a:lnTo>
                    <a:pt x="311" y="959"/>
                  </a:lnTo>
                  <a:lnTo>
                    <a:pt x="311" y="949"/>
                  </a:lnTo>
                  <a:lnTo>
                    <a:pt x="311" y="939"/>
                  </a:lnTo>
                  <a:lnTo>
                    <a:pt x="301" y="930"/>
                  </a:lnTo>
                  <a:lnTo>
                    <a:pt x="301" y="920"/>
                  </a:lnTo>
                  <a:lnTo>
                    <a:pt x="301" y="911"/>
                  </a:lnTo>
                  <a:lnTo>
                    <a:pt x="301" y="901"/>
                  </a:lnTo>
                  <a:lnTo>
                    <a:pt x="311" y="891"/>
                  </a:lnTo>
                  <a:lnTo>
                    <a:pt x="321" y="882"/>
                  </a:lnTo>
                  <a:lnTo>
                    <a:pt x="321" y="872"/>
                  </a:lnTo>
                  <a:lnTo>
                    <a:pt x="311" y="872"/>
                  </a:lnTo>
                  <a:lnTo>
                    <a:pt x="156" y="863"/>
                  </a:lnTo>
                  <a:lnTo>
                    <a:pt x="145" y="863"/>
                  </a:lnTo>
                  <a:lnTo>
                    <a:pt x="135" y="863"/>
                  </a:lnTo>
                  <a:lnTo>
                    <a:pt x="135" y="853"/>
                  </a:lnTo>
                  <a:lnTo>
                    <a:pt x="135" y="843"/>
                  </a:lnTo>
                  <a:lnTo>
                    <a:pt x="135" y="824"/>
                  </a:lnTo>
                  <a:lnTo>
                    <a:pt x="135" y="805"/>
                  </a:lnTo>
                  <a:lnTo>
                    <a:pt x="135" y="795"/>
                  </a:lnTo>
                  <a:lnTo>
                    <a:pt x="126" y="786"/>
                  </a:lnTo>
                  <a:lnTo>
                    <a:pt x="126" y="776"/>
                  </a:lnTo>
                  <a:lnTo>
                    <a:pt x="116" y="766"/>
                  </a:lnTo>
                  <a:lnTo>
                    <a:pt x="107" y="757"/>
                  </a:lnTo>
                  <a:lnTo>
                    <a:pt x="116" y="757"/>
                  </a:lnTo>
                  <a:lnTo>
                    <a:pt x="126" y="757"/>
                  </a:lnTo>
                  <a:lnTo>
                    <a:pt x="135" y="757"/>
                  </a:lnTo>
                  <a:lnTo>
                    <a:pt x="135" y="747"/>
                  </a:lnTo>
                  <a:lnTo>
                    <a:pt x="135" y="738"/>
                  </a:lnTo>
                  <a:lnTo>
                    <a:pt x="135" y="728"/>
                  </a:lnTo>
                  <a:lnTo>
                    <a:pt x="126" y="709"/>
                  </a:lnTo>
                  <a:lnTo>
                    <a:pt x="116" y="690"/>
                  </a:lnTo>
                  <a:lnTo>
                    <a:pt x="116" y="680"/>
                  </a:lnTo>
                  <a:lnTo>
                    <a:pt x="107" y="670"/>
                  </a:lnTo>
                  <a:lnTo>
                    <a:pt x="116" y="661"/>
                  </a:lnTo>
                  <a:lnTo>
                    <a:pt x="116" y="651"/>
                  </a:lnTo>
                  <a:lnTo>
                    <a:pt x="116" y="642"/>
                  </a:lnTo>
                  <a:lnTo>
                    <a:pt x="107" y="632"/>
                  </a:lnTo>
                  <a:lnTo>
                    <a:pt x="97" y="622"/>
                  </a:lnTo>
                  <a:lnTo>
                    <a:pt x="87" y="622"/>
                  </a:lnTo>
                  <a:lnTo>
                    <a:pt x="87" y="613"/>
                  </a:lnTo>
                </a:path>
              </a:pathLst>
            </a:custGeom>
            <a:solidFill>
              <a:srgbClr val="3366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2566800" y="5743440"/>
              <a:ext cx="912600" cy="880920"/>
            </a:xfrm>
            <a:custGeom>
              <a:avLst/>
              <a:gdLst/>
              <a:ahLst/>
              <a:rect l="l" t="t" r="r" b="b"/>
              <a:pathLst>
                <a:path w="701" h="682">
                  <a:moveTo>
                    <a:pt x="369" y="681"/>
                  </a:moveTo>
                  <a:lnTo>
                    <a:pt x="369" y="671"/>
                  </a:lnTo>
                  <a:lnTo>
                    <a:pt x="360" y="671"/>
                  </a:lnTo>
                  <a:lnTo>
                    <a:pt x="360" y="661"/>
                  </a:lnTo>
                  <a:lnTo>
                    <a:pt x="350" y="661"/>
                  </a:lnTo>
                  <a:lnTo>
                    <a:pt x="341" y="661"/>
                  </a:lnTo>
                  <a:lnTo>
                    <a:pt x="331" y="661"/>
                  </a:lnTo>
                  <a:lnTo>
                    <a:pt x="322" y="661"/>
                  </a:lnTo>
                  <a:lnTo>
                    <a:pt x="310" y="671"/>
                  </a:lnTo>
                  <a:lnTo>
                    <a:pt x="301" y="671"/>
                  </a:lnTo>
                  <a:lnTo>
                    <a:pt x="291" y="671"/>
                  </a:lnTo>
                  <a:lnTo>
                    <a:pt x="282" y="671"/>
                  </a:lnTo>
                  <a:lnTo>
                    <a:pt x="272" y="671"/>
                  </a:lnTo>
                  <a:lnTo>
                    <a:pt x="263" y="661"/>
                  </a:lnTo>
                  <a:lnTo>
                    <a:pt x="263" y="652"/>
                  </a:lnTo>
                  <a:lnTo>
                    <a:pt x="263" y="642"/>
                  </a:lnTo>
                  <a:lnTo>
                    <a:pt x="263" y="632"/>
                  </a:lnTo>
                  <a:lnTo>
                    <a:pt x="263" y="623"/>
                  </a:lnTo>
                  <a:lnTo>
                    <a:pt x="253" y="604"/>
                  </a:lnTo>
                  <a:lnTo>
                    <a:pt x="253" y="594"/>
                  </a:lnTo>
                  <a:lnTo>
                    <a:pt x="253" y="584"/>
                  </a:lnTo>
                  <a:lnTo>
                    <a:pt x="243" y="575"/>
                  </a:lnTo>
                  <a:lnTo>
                    <a:pt x="243" y="565"/>
                  </a:lnTo>
                  <a:lnTo>
                    <a:pt x="243" y="556"/>
                  </a:lnTo>
                  <a:lnTo>
                    <a:pt x="243" y="546"/>
                  </a:lnTo>
                  <a:lnTo>
                    <a:pt x="243" y="536"/>
                  </a:lnTo>
                  <a:lnTo>
                    <a:pt x="234" y="536"/>
                  </a:lnTo>
                  <a:lnTo>
                    <a:pt x="234" y="527"/>
                  </a:lnTo>
                  <a:lnTo>
                    <a:pt x="234" y="517"/>
                  </a:lnTo>
                  <a:lnTo>
                    <a:pt x="224" y="507"/>
                  </a:lnTo>
                  <a:lnTo>
                    <a:pt x="213" y="498"/>
                  </a:lnTo>
                  <a:lnTo>
                    <a:pt x="204" y="507"/>
                  </a:lnTo>
                  <a:lnTo>
                    <a:pt x="194" y="498"/>
                  </a:lnTo>
                  <a:lnTo>
                    <a:pt x="184" y="498"/>
                  </a:lnTo>
                  <a:lnTo>
                    <a:pt x="175" y="488"/>
                  </a:lnTo>
                  <a:lnTo>
                    <a:pt x="165" y="488"/>
                  </a:lnTo>
                  <a:lnTo>
                    <a:pt x="156" y="488"/>
                  </a:lnTo>
                  <a:lnTo>
                    <a:pt x="156" y="498"/>
                  </a:lnTo>
                  <a:lnTo>
                    <a:pt x="146" y="498"/>
                  </a:lnTo>
                  <a:lnTo>
                    <a:pt x="137" y="498"/>
                  </a:lnTo>
                  <a:lnTo>
                    <a:pt x="127" y="498"/>
                  </a:lnTo>
                  <a:lnTo>
                    <a:pt x="116" y="498"/>
                  </a:lnTo>
                  <a:lnTo>
                    <a:pt x="106" y="498"/>
                  </a:lnTo>
                  <a:lnTo>
                    <a:pt x="97" y="498"/>
                  </a:lnTo>
                  <a:lnTo>
                    <a:pt x="87" y="498"/>
                  </a:lnTo>
                  <a:lnTo>
                    <a:pt x="78" y="498"/>
                  </a:lnTo>
                  <a:lnTo>
                    <a:pt x="68" y="498"/>
                  </a:lnTo>
                  <a:lnTo>
                    <a:pt x="68" y="488"/>
                  </a:lnTo>
                  <a:lnTo>
                    <a:pt x="58" y="488"/>
                  </a:lnTo>
                  <a:lnTo>
                    <a:pt x="49" y="488"/>
                  </a:lnTo>
                  <a:lnTo>
                    <a:pt x="39" y="488"/>
                  </a:lnTo>
                  <a:lnTo>
                    <a:pt x="30" y="488"/>
                  </a:lnTo>
                  <a:lnTo>
                    <a:pt x="20" y="479"/>
                  </a:lnTo>
                  <a:lnTo>
                    <a:pt x="20" y="469"/>
                  </a:lnTo>
                  <a:lnTo>
                    <a:pt x="30" y="469"/>
                  </a:lnTo>
                  <a:lnTo>
                    <a:pt x="30" y="459"/>
                  </a:lnTo>
                  <a:lnTo>
                    <a:pt x="30" y="450"/>
                  </a:lnTo>
                  <a:lnTo>
                    <a:pt x="30" y="440"/>
                  </a:lnTo>
                  <a:lnTo>
                    <a:pt x="30" y="431"/>
                  </a:lnTo>
                  <a:lnTo>
                    <a:pt x="30" y="421"/>
                  </a:lnTo>
                  <a:lnTo>
                    <a:pt x="30" y="411"/>
                  </a:lnTo>
                  <a:lnTo>
                    <a:pt x="30" y="402"/>
                  </a:lnTo>
                  <a:lnTo>
                    <a:pt x="30" y="392"/>
                  </a:lnTo>
                  <a:lnTo>
                    <a:pt x="30" y="382"/>
                  </a:lnTo>
                  <a:lnTo>
                    <a:pt x="30" y="373"/>
                  </a:lnTo>
                  <a:lnTo>
                    <a:pt x="30" y="363"/>
                  </a:lnTo>
                  <a:lnTo>
                    <a:pt x="20" y="354"/>
                  </a:lnTo>
                  <a:lnTo>
                    <a:pt x="20" y="344"/>
                  </a:lnTo>
                  <a:lnTo>
                    <a:pt x="20" y="334"/>
                  </a:lnTo>
                  <a:lnTo>
                    <a:pt x="9" y="325"/>
                  </a:lnTo>
                  <a:lnTo>
                    <a:pt x="9" y="315"/>
                  </a:lnTo>
                  <a:lnTo>
                    <a:pt x="9" y="306"/>
                  </a:lnTo>
                  <a:lnTo>
                    <a:pt x="0" y="306"/>
                  </a:lnTo>
                  <a:lnTo>
                    <a:pt x="0" y="296"/>
                  </a:lnTo>
                  <a:lnTo>
                    <a:pt x="9" y="296"/>
                  </a:lnTo>
                  <a:lnTo>
                    <a:pt x="20" y="286"/>
                  </a:lnTo>
                  <a:lnTo>
                    <a:pt x="30" y="277"/>
                  </a:lnTo>
                  <a:lnTo>
                    <a:pt x="20" y="277"/>
                  </a:lnTo>
                  <a:lnTo>
                    <a:pt x="20" y="267"/>
                  </a:lnTo>
                  <a:lnTo>
                    <a:pt x="9" y="267"/>
                  </a:lnTo>
                  <a:lnTo>
                    <a:pt x="9" y="257"/>
                  </a:lnTo>
                  <a:lnTo>
                    <a:pt x="9" y="248"/>
                  </a:lnTo>
                  <a:lnTo>
                    <a:pt x="9" y="238"/>
                  </a:lnTo>
                  <a:lnTo>
                    <a:pt x="20" y="229"/>
                  </a:lnTo>
                  <a:lnTo>
                    <a:pt x="39" y="190"/>
                  </a:lnTo>
                  <a:lnTo>
                    <a:pt x="39" y="181"/>
                  </a:lnTo>
                  <a:lnTo>
                    <a:pt x="39" y="171"/>
                  </a:lnTo>
                  <a:lnTo>
                    <a:pt x="39" y="161"/>
                  </a:lnTo>
                  <a:lnTo>
                    <a:pt x="49" y="152"/>
                  </a:lnTo>
                  <a:lnTo>
                    <a:pt x="49" y="142"/>
                  </a:lnTo>
                  <a:lnTo>
                    <a:pt x="49" y="132"/>
                  </a:lnTo>
                  <a:lnTo>
                    <a:pt x="49" y="123"/>
                  </a:lnTo>
                  <a:lnTo>
                    <a:pt x="49" y="113"/>
                  </a:lnTo>
                  <a:lnTo>
                    <a:pt x="58" y="113"/>
                  </a:lnTo>
                  <a:lnTo>
                    <a:pt x="58" y="104"/>
                  </a:lnTo>
                  <a:lnTo>
                    <a:pt x="58" y="94"/>
                  </a:lnTo>
                  <a:lnTo>
                    <a:pt x="49" y="84"/>
                  </a:lnTo>
                  <a:lnTo>
                    <a:pt x="49" y="75"/>
                  </a:lnTo>
                  <a:lnTo>
                    <a:pt x="39" y="67"/>
                  </a:lnTo>
                  <a:lnTo>
                    <a:pt x="39" y="57"/>
                  </a:lnTo>
                  <a:lnTo>
                    <a:pt x="39" y="48"/>
                  </a:lnTo>
                  <a:lnTo>
                    <a:pt x="39" y="28"/>
                  </a:lnTo>
                  <a:lnTo>
                    <a:pt x="49" y="28"/>
                  </a:lnTo>
                  <a:lnTo>
                    <a:pt x="49" y="38"/>
                  </a:lnTo>
                  <a:lnTo>
                    <a:pt x="58" y="48"/>
                  </a:lnTo>
                  <a:lnTo>
                    <a:pt x="68" y="57"/>
                  </a:lnTo>
                  <a:lnTo>
                    <a:pt x="87" y="57"/>
                  </a:lnTo>
                  <a:lnTo>
                    <a:pt x="97" y="57"/>
                  </a:lnTo>
                  <a:lnTo>
                    <a:pt x="106" y="57"/>
                  </a:lnTo>
                  <a:lnTo>
                    <a:pt x="116" y="48"/>
                  </a:lnTo>
                  <a:lnTo>
                    <a:pt x="116" y="38"/>
                  </a:lnTo>
                  <a:lnTo>
                    <a:pt x="127" y="38"/>
                  </a:lnTo>
                  <a:lnTo>
                    <a:pt x="127" y="28"/>
                  </a:lnTo>
                  <a:lnTo>
                    <a:pt x="137" y="28"/>
                  </a:lnTo>
                  <a:lnTo>
                    <a:pt x="137" y="19"/>
                  </a:lnTo>
                  <a:lnTo>
                    <a:pt x="146" y="19"/>
                  </a:lnTo>
                  <a:lnTo>
                    <a:pt x="146" y="9"/>
                  </a:lnTo>
                  <a:lnTo>
                    <a:pt x="156" y="9"/>
                  </a:lnTo>
                  <a:lnTo>
                    <a:pt x="165" y="9"/>
                  </a:lnTo>
                  <a:lnTo>
                    <a:pt x="175" y="9"/>
                  </a:lnTo>
                  <a:lnTo>
                    <a:pt x="184" y="9"/>
                  </a:lnTo>
                  <a:lnTo>
                    <a:pt x="194" y="0"/>
                  </a:lnTo>
                  <a:lnTo>
                    <a:pt x="204" y="0"/>
                  </a:lnTo>
                  <a:lnTo>
                    <a:pt x="213" y="9"/>
                  </a:lnTo>
                  <a:lnTo>
                    <a:pt x="224" y="9"/>
                  </a:lnTo>
                  <a:lnTo>
                    <a:pt x="234" y="9"/>
                  </a:lnTo>
                  <a:lnTo>
                    <a:pt x="234" y="19"/>
                  </a:lnTo>
                  <a:lnTo>
                    <a:pt x="243" y="19"/>
                  </a:lnTo>
                  <a:lnTo>
                    <a:pt x="253" y="19"/>
                  </a:lnTo>
                  <a:lnTo>
                    <a:pt x="253" y="28"/>
                  </a:lnTo>
                  <a:lnTo>
                    <a:pt x="263" y="28"/>
                  </a:lnTo>
                  <a:lnTo>
                    <a:pt x="272" y="38"/>
                  </a:lnTo>
                  <a:lnTo>
                    <a:pt x="282" y="38"/>
                  </a:lnTo>
                  <a:lnTo>
                    <a:pt x="291" y="38"/>
                  </a:lnTo>
                  <a:lnTo>
                    <a:pt x="291" y="48"/>
                  </a:lnTo>
                  <a:lnTo>
                    <a:pt x="301" y="48"/>
                  </a:lnTo>
                  <a:lnTo>
                    <a:pt x="310" y="48"/>
                  </a:lnTo>
                  <a:lnTo>
                    <a:pt x="322" y="38"/>
                  </a:lnTo>
                  <a:lnTo>
                    <a:pt x="331" y="38"/>
                  </a:lnTo>
                  <a:lnTo>
                    <a:pt x="341" y="38"/>
                  </a:lnTo>
                  <a:lnTo>
                    <a:pt x="341" y="28"/>
                  </a:lnTo>
                  <a:lnTo>
                    <a:pt x="350" y="38"/>
                  </a:lnTo>
                  <a:lnTo>
                    <a:pt x="360" y="38"/>
                  </a:lnTo>
                  <a:lnTo>
                    <a:pt x="369" y="38"/>
                  </a:lnTo>
                  <a:lnTo>
                    <a:pt x="379" y="38"/>
                  </a:lnTo>
                  <a:lnTo>
                    <a:pt x="389" y="38"/>
                  </a:lnTo>
                  <a:lnTo>
                    <a:pt x="398" y="38"/>
                  </a:lnTo>
                  <a:lnTo>
                    <a:pt x="408" y="28"/>
                  </a:lnTo>
                  <a:lnTo>
                    <a:pt x="417" y="19"/>
                  </a:lnTo>
                  <a:lnTo>
                    <a:pt x="428" y="19"/>
                  </a:lnTo>
                  <a:lnTo>
                    <a:pt x="438" y="19"/>
                  </a:lnTo>
                  <a:lnTo>
                    <a:pt x="438" y="28"/>
                  </a:lnTo>
                  <a:lnTo>
                    <a:pt x="438" y="38"/>
                  </a:lnTo>
                  <a:lnTo>
                    <a:pt x="438" y="48"/>
                  </a:lnTo>
                  <a:lnTo>
                    <a:pt x="438" y="57"/>
                  </a:lnTo>
                  <a:lnTo>
                    <a:pt x="428" y="67"/>
                  </a:lnTo>
                  <a:lnTo>
                    <a:pt x="417" y="75"/>
                  </a:lnTo>
                  <a:lnTo>
                    <a:pt x="417" y="84"/>
                  </a:lnTo>
                  <a:lnTo>
                    <a:pt x="428" y="75"/>
                  </a:lnTo>
                  <a:lnTo>
                    <a:pt x="438" y="75"/>
                  </a:lnTo>
                  <a:lnTo>
                    <a:pt x="448" y="75"/>
                  </a:lnTo>
                  <a:lnTo>
                    <a:pt x="457" y="84"/>
                  </a:lnTo>
                  <a:lnTo>
                    <a:pt x="467" y="84"/>
                  </a:lnTo>
                  <a:lnTo>
                    <a:pt x="476" y="84"/>
                  </a:lnTo>
                  <a:lnTo>
                    <a:pt x="486" y="84"/>
                  </a:lnTo>
                  <a:lnTo>
                    <a:pt x="486" y="94"/>
                  </a:lnTo>
                  <a:lnTo>
                    <a:pt x="486" y="104"/>
                  </a:lnTo>
                  <a:lnTo>
                    <a:pt x="495" y="104"/>
                  </a:lnTo>
                  <a:lnTo>
                    <a:pt x="505" y="104"/>
                  </a:lnTo>
                  <a:lnTo>
                    <a:pt x="515" y="113"/>
                  </a:lnTo>
                  <a:lnTo>
                    <a:pt x="515" y="123"/>
                  </a:lnTo>
                  <a:lnTo>
                    <a:pt x="515" y="132"/>
                  </a:lnTo>
                  <a:lnTo>
                    <a:pt x="505" y="132"/>
                  </a:lnTo>
                  <a:lnTo>
                    <a:pt x="505" y="142"/>
                  </a:lnTo>
                  <a:lnTo>
                    <a:pt x="515" y="142"/>
                  </a:lnTo>
                  <a:lnTo>
                    <a:pt x="526" y="142"/>
                  </a:lnTo>
                  <a:lnTo>
                    <a:pt x="535" y="142"/>
                  </a:lnTo>
                  <a:lnTo>
                    <a:pt x="545" y="142"/>
                  </a:lnTo>
                  <a:lnTo>
                    <a:pt x="554" y="152"/>
                  </a:lnTo>
                  <a:lnTo>
                    <a:pt x="554" y="161"/>
                  </a:lnTo>
                  <a:lnTo>
                    <a:pt x="564" y="161"/>
                  </a:lnTo>
                  <a:lnTo>
                    <a:pt x="574" y="161"/>
                  </a:lnTo>
                  <a:lnTo>
                    <a:pt x="583" y="171"/>
                  </a:lnTo>
                  <a:lnTo>
                    <a:pt x="593" y="181"/>
                  </a:lnTo>
                  <a:lnTo>
                    <a:pt x="602" y="181"/>
                  </a:lnTo>
                  <a:lnTo>
                    <a:pt x="612" y="181"/>
                  </a:lnTo>
                  <a:lnTo>
                    <a:pt x="612" y="190"/>
                  </a:lnTo>
                  <a:lnTo>
                    <a:pt x="623" y="190"/>
                  </a:lnTo>
                  <a:lnTo>
                    <a:pt x="633" y="190"/>
                  </a:lnTo>
                  <a:lnTo>
                    <a:pt x="642" y="190"/>
                  </a:lnTo>
                  <a:lnTo>
                    <a:pt x="652" y="200"/>
                  </a:lnTo>
                  <a:lnTo>
                    <a:pt x="661" y="200"/>
                  </a:lnTo>
                  <a:lnTo>
                    <a:pt x="661" y="209"/>
                  </a:lnTo>
                  <a:lnTo>
                    <a:pt x="671" y="209"/>
                  </a:lnTo>
                  <a:lnTo>
                    <a:pt x="680" y="209"/>
                  </a:lnTo>
                  <a:lnTo>
                    <a:pt x="690" y="219"/>
                  </a:lnTo>
                  <a:lnTo>
                    <a:pt x="700" y="229"/>
                  </a:lnTo>
                  <a:lnTo>
                    <a:pt x="700" y="238"/>
                  </a:lnTo>
                  <a:lnTo>
                    <a:pt x="690" y="238"/>
                  </a:lnTo>
                  <a:lnTo>
                    <a:pt x="690" y="248"/>
                  </a:lnTo>
                  <a:lnTo>
                    <a:pt x="690" y="257"/>
                  </a:lnTo>
                  <a:lnTo>
                    <a:pt x="690" y="267"/>
                  </a:lnTo>
                  <a:lnTo>
                    <a:pt x="690" y="286"/>
                  </a:lnTo>
                  <a:lnTo>
                    <a:pt x="690" y="296"/>
                  </a:lnTo>
                  <a:lnTo>
                    <a:pt x="680" y="306"/>
                  </a:lnTo>
                  <a:lnTo>
                    <a:pt x="671" y="315"/>
                  </a:lnTo>
                  <a:lnTo>
                    <a:pt x="661" y="315"/>
                  </a:lnTo>
                  <a:lnTo>
                    <a:pt x="652" y="325"/>
                  </a:lnTo>
                  <a:lnTo>
                    <a:pt x="642" y="334"/>
                  </a:lnTo>
                  <a:lnTo>
                    <a:pt x="633" y="344"/>
                  </a:lnTo>
                  <a:lnTo>
                    <a:pt x="633" y="354"/>
                  </a:lnTo>
                  <a:lnTo>
                    <a:pt x="633" y="363"/>
                  </a:lnTo>
                  <a:lnTo>
                    <a:pt x="623" y="373"/>
                  </a:lnTo>
                  <a:lnTo>
                    <a:pt x="623" y="382"/>
                  </a:lnTo>
                  <a:lnTo>
                    <a:pt x="612" y="382"/>
                  </a:lnTo>
                  <a:lnTo>
                    <a:pt x="612" y="392"/>
                  </a:lnTo>
                  <a:lnTo>
                    <a:pt x="602" y="392"/>
                  </a:lnTo>
                  <a:lnTo>
                    <a:pt x="602" y="402"/>
                  </a:lnTo>
                  <a:lnTo>
                    <a:pt x="602" y="411"/>
                  </a:lnTo>
                  <a:lnTo>
                    <a:pt x="602" y="421"/>
                  </a:lnTo>
                  <a:lnTo>
                    <a:pt x="593" y="431"/>
                  </a:lnTo>
                  <a:lnTo>
                    <a:pt x="583" y="440"/>
                  </a:lnTo>
                  <a:lnTo>
                    <a:pt x="583" y="450"/>
                  </a:lnTo>
                  <a:lnTo>
                    <a:pt x="574" y="459"/>
                  </a:lnTo>
                  <a:lnTo>
                    <a:pt x="574" y="469"/>
                  </a:lnTo>
                  <a:lnTo>
                    <a:pt x="564" y="479"/>
                  </a:lnTo>
                  <a:lnTo>
                    <a:pt x="554" y="488"/>
                  </a:lnTo>
                  <a:lnTo>
                    <a:pt x="554" y="498"/>
                  </a:lnTo>
                  <a:lnTo>
                    <a:pt x="535" y="507"/>
                  </a:lnTo>
                  <a:lnTo>
                    <a:pt x="526" y="517"/>
                  </a:lnTo>
                  <a:lnTo>
                    <a:pt x="515" y="517"/>
                  </a:lnTo>
                  <a:lnTo>
                    <a:pt x="505" y="527"/>
                  </a:lnTo>
                  <a:lnTo>
                    <a:pt x="495" y="527"/>
                  </a:lnTo>
                  <a:lnTo>
                    <a:pt x="486" y="536"/>
                  </a:lnTo>
                  <a:lnTo>
                    <a:pt x="486" y="546"/>
                  </a:lnTo>
                  <a:lnTo>
                    <a:pt x="476" y="546"/>
                  </a:lnTo>
                  <a:lnTo>
                    <a:pt x="467" y="556"/>
                  </a:lnTo>
                  <a:lnTo>
                    <a:pt x="457" y="556"/>
                  </a:lnTo>
                  <a:lnTo>
                    <a:pt x="448" y="556"/>
                  </a:lnTo>
                  <a:lnTo>
                    <a:pt x="438" y="565"/>
                  </a:lnTo>
                  <a:lnTo>
                    <a:pt x="438" y="575"/>
                  </a:lnTo>
                  <a:lnTo>
                    <a:pt x="428" y="584"/>
                  </a:lnTo>
                  <a:lnTo>
                    <a:pt x="428" y="594"/>
                  </a:lnTo>
                  <a:lnTo>
                    <a:pt x="428" y="604"/>
                  </a:lnTo>
                  <a:lnTo>
                    <a:pt x="417" y="613"/>
                  </a:lnTo>
                  <a:lnTo>
                    <a:pt x="408" y="613"/>
                  </a:lnTo>
                  <a:lnTo>
                    <a:pt x="408" y="623"/>
                  </a:lnTo>
                  <a:lnTo>
                    <a:pt x="398" y="623"/>
                  </a:lnTo>
                  <a:lnTo>
                    <a:pt x="398" y="632"/>
                  </a:lnTo>
                  <a:lnTo>
                    <a:pt x="398" y="652"/>
                  </a:lnTo>
                  <a:lnTo>
                    <a:pt x="398" y="661"/>
                  </a:lnTo>
                  <a:lnTo>
                    <a:pt x="389" y="661"/>
                  </a:lnTo>
                  <a:lnTo>
                    <a:pt x="379" y="681"/>
                  </a:lnTo>
                  <a:lnTo>
                    <a:pt x="369" y="681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3471480" y="5370480"/>
              <a:ext cx="1392480" cy="1104840"/>
            </a:xfrm>
            <a:custGeom>
              <a:avLst/>
              <a:gdLst/>
              <a:ahLst/>
              <a:rect l="l" t="t" r="r" b="b"/>
              <a:pathLst>
                <a:path w="1072" h="855">
                  <a:moveTo>
                    <a:pt x="9" y="517"/>
                  </a:moveTo>
                  <a:lnTo>
                    <a:pt x="19" y="517"/>
                  </a:lnTo>
                  <a:lnTo>
                    <a:pt x="19" y="507"/>
                  </a:lnTo>
                  <a:lnTo>
                    <a:pt x="19" y="498"/>
                  </a:lnTo>
                  <a:lnTo>
                    <a:pt x="19" y="488"/>
                  </a:lnTo>
                  <a:lnTo>
                    <a:pt x="28" y="488"/>
                  </a:lnTo>
                  <a:lnTo>
                    <a:pt x="49" y="479"/>
                  </a:lnTo>
                  <a:lnTo>
                    <a:pt x="49" y="469"/>
                  </a:lnTo>
                  <a:lnTo>
                    <a:pt x="49" y="459"/>
                  </a:lnTo>
                  <a:lnTo>
                    <a:pt x="59" y="450"/>
                  </a:lnTo>
                  <a:lnTo>
                    <a:pt x="68" y="450"/>
                  </a:lnTo>
                  <a:lnTo>
                    <a:pt x="78" y="440"/>
                  </a:lnTo>
                  <a:lnTo>
                    <a:pt x="87" y="440"/>
                  </a:lnTo>
                  <a:lnTo>
                    <a:pt x="97" y="431"/>
                  </a:lnTo>
                  <a:lnTo>
                    <a:pt x="106" y="431"/>
                  </a:lnTo>
                  <a:lnTo>
                    <a:pt x="116" y="431"/>
                  </a:lnTo>
                  <a:lnTo>
                    <a:pt x="126" y="431"/>
                  </a:lnTo>
                  <a:lnTo>
                    <a:pt x="137" y="421"/>
                  </a:lnTo>
                  <a:lnTo>
                    <a:pt x="146" y="421"/>
                  </a:lnTo>
                  <a:lnTo>
                    <a:pt x="156" y="431"/>
                  </a:lnTo>
                  <a:lnTo>
                    <a:pt x="165" y="431"/>
                  </a:lnTo>
                  <a:lnTo>
                    <a:pt x="175" y="421"/>
                  </a:lnTo>
                  <a:lnTo>
                    <a:pt x="185" y="411"/>
                  </a:lnTo>
                  <a:lnTo>
                    <a:pt x="194" y="411"/>
                  </a:lnTo>
                  <a:lnTo>
                    <a:pt x="204" y="411"/>
                  </a:lnTo>
                  <a:lnTo>
                    <a:pt x="213" y="411"/>
                  </a:lnTo>
                  <a:lnTo>
                    <a:pt x="234" y="411"/>
                  </a:lnTo>
                  <a:lnTo>
                    <a:pt x="244" y="411"/>
                  </a:lnTo>
                  <a:lnTo>
                    <a:pt x="253" y="411"/>
                  </a:lnTo>
                  <a:lnTo>
                    <a:pt x="263" y="402"/>
                  </a:lnTo>
                  <a:lnTo>
                    <a:pt x="272" y="411"/>
                  </a:lnTo>
                  <a:lnTo>
                    <a:pt x="282" y="411"/>
                  </a:lnTo>
                  <a:lnTo>
                    <a:pt x="292" y="421"/>
                  </a:lnTo>
                  <a:lnTo>
                    <a:pt x="301" y="421"/>
                  </a:lnTo>
                  <a:lnTo>
                    <a:pt x="311" y="421"/>
                  </a:lnTo>
                  <a:lnTo>
                    <a:pt x="320" y="411"/>
                  </a:lnTo>
                  <a:lnTo>
                    <a:pt x="320" y="402"/>
                  </a:lnTo>
                  <a:lnTo>
                    <a:pt x="330" y="392"/>
                  </a:lnTo>
                  <a:lnTo>
                    <a:pt x="341" y="392"/>
                  </a:lnTo>
                  <a:lnTo>
                    <a:pt x="351" y="382"/>
                  </a:lnTo>
                  <a:lnTo>
                    <a:pt x="360" y="382"/>
                  </a:lnTo>
                  <a:lnTo>
                    <a:pt x="360" y="373"/>
                  </a:lnTo>
                  <a:lnTo>
                    <a:pt x="360" y="363"/>
                  </a:lnTo>
                  <a:lnTo>
                    <a:pt x="351" y="363"/>
                  </a:lnTo>
                  <a:lnTo>
                    <a:pt x="351" y="355"/>
                  </a:lnTo>
                  <a:lnTo>
                    <a:pt x="360" y="346"/>
                  </a:lnTo>
                  <a:lnTo>
                    <a:pt x="360" y="336"/>
                  </a:lnTo>
                  <a:lnTo>
                    <a:pt x="360" y="326"/>
                  </a:lnTo>
                  <a:lnTo>
                    <a:pt x="351" y="326"/>
                  </a:lnTo>
                  <a:lnTo>
                    <a:pt x="341" y="326"/>
                  </a:lnTo>
                  <a:lnTo>
                    <a:pt x="341" y="317"/>
                  </a:lnTo>
                  <a:lnTo>
                    <a:pt x="330" y="317"/>
                  </a:lnTo>
                  <a:lnTo>
                    <a:pt x="341" y="307"/>
                  </a:lnTo>
                  <a:lnTo>
                    <a:pt x="351" y="307"/>
                  </a:lnTo>
                  <a:lnTo>
                    <a:pt x="351" y="298"/>
                  </a:lnTo>
                  <a:lnTo>
                    <a:pt x="360" y="298"/>
                  </a:lnTo>
                  <a:lnTo>
                    <a:pt x="360" y="288"/>
                  </a:lnTo>
                  <a:lnTo>
                    <a:pt x="370" y="288"/>
                  </a:lnTo>
                  <a:lnTo>
                    <a:pt x="370" y="278"/>
                  </a:lnTo>
                  <a:lnTo>
                    <a:pt x="370" y="269"/>
                  </a:lnTo>
                  <a:lnTo>
                    <a:pt x="370" y="259"/>
                  </a:lnTo>
                  <a:lnTo>
                    <a:pt x="360" y="249"/>
                  </a:lnTo>
                  <a:lnTo>
                    <a:pt x="360" y="240"/>
                  </a:lnTo>
                  <a:lnTo>
                    <a:pt x="351" y="240"/>
                  </a:lnTo>
                  <a:lnTo>
                    <a:pt x="351" y="230"/>
                  </a:lnTo>
                  <a:lnTo>
                    <a:pt x="341" y="230"/>
                  </a:lnTo>
                  <a:lnTo>
                    <a:pt x="341" y="221"/>
                  </a:lnTo>
                  <a:lnTo>
                    <a:pt x="351" y="221"/>
                  </a:lnTo>
                  <a:lnTo>
                    <a:pt x="351" y="211"/>
                  </a:lnTo>
                  <a:lnTo>
                    <a:pt x="351" y="201"/>
                  </a:lnTo>
                  <a:lnTo>
                    <a:pt x="360" y="201"/>
                  </a:lnTo>
                  <a:lnTo>
                    <a:pt x="360" y="192"/>
                  </a:lnTo>
                  <a:lnTo>
                    <a:pt x="360" y="182"/>
                  </a:lnTo>
                  <a:lnTo>
                    <a:pt x="360" y="173"/>
                  </a:lnTo>
                  <a:lnTo>
                    <a:pt x="370" y="173"/>
                  </a:lnTo>
                  <a:lnTo>
                    <a:pt x="379" y="173"/>
                  </a:lnTo>
                  <a:lnTo>
                    <a:pt x="389" y="173"/>
                  </a:lnTo>
                  <a:lnTo>
                    <a:pt x="399" y="173"/>
                  </a:lnTo>
                  <a:lnTo>
                    <a:pt x="408" y="163"/>
                  </a:lnTo>
                  <a:lnTo>
                    <a:pt x="408" y="153"/>
                  </a:lnTo>
                  <a:lnTo>
                    <a:pt x="399" y="153"/>
                  </a:lnTo>
                  <a:lnTo>
                    <a:pt x="399" y="144"/>
                  </a:lnTo>
                  <a:lnTo>
                    <a:pt x="399" y="134"/>
                  </a:lnTo>
                  <a:lnTo>
                    <a:pt x="399" y="124"/>
                  </a:lnTo>
                  <a:lnTo>
                    <a:pt x="399" y="115"/>
                  </a:lnTo>
                  <a:lnTo>
                    <a:pt x="399" y="105"/>
                  </a:lnTo>
                  <a:lnTo>
                    <a:pt x="399" y="96"/>
                  </a:lnTo>
                  <a:lnTo>
                    <a:pt x="399" y="86"/>
                  </a:lnTo>
                  <a:lnTo>
                    <a:pt x="408" y="86"/>
                  </a:lnTo>
                  <a:lnTo>
                    <a:pt x="418" y="86"/>
                  </a:lnTo>
                  <a:lnTo>
                    <a:pt x="427" y="86"/>
                  </a:lnTo>
                  <a:lnTo>
                    <a:pt x="427" y="76"/>
                  </a:lnTo>
                  <a:lnTo>
                    <a:pt x="427" y="67"/>
                  </a:lnTo>
                  <a:lnTo>
                    <a:pt x="427" y="57"/>
                  </a:lnTo>
                  <a:lnTo>
                    <a:pt x="438" y="57"/>
                  </a:lnTo>
                  <a:lnTo>
                    <a:pt x="448" y="57"/>
                  </a:lnTo>
                  <a:lnTo>
                    <a:pt x="458" y="67"/>
                  </a:lnTo>
                  <a:lnTo>
                    <a:pt x="467" y="67"/>
                  </a:lnTo>
                  <a:lnTo>
                    <a:pt x="467" y="76"/>
                  </a:lnTo>
                  <a:lnTo>
                    <a:pt x="477" y="67"/>
                  </a:lnTo>
                  <a:lnTo>
                    <a:pt x="486" y="67"/>
                  </a:lnTo>
                  <a:lnTo>
                    <a:pt x="486" y="76"/>
                  </a:lnTo>
                  <a:lnTo>
                    <a:pt x="486" y="86"/>
                  </a:lnTo>
                  <a:lnTo>
                    <a:pt x="477" y="96"/>
                  </a:lnTo>
                  <a:lnTo>
                    <a:pt x="477" y="105"/>
                  </a:lnTo>
                  <a:lnTo>
                    <a:pt x="486" y="96"/>
                  </a:lnTo>
                  <a:lnTo>
                    <a:pt x="496" y="96"/>
                  </a:lnTo>
                  <a:lnTo>
                    <a:pt x="505" y="96"/>
                  </a:lnTo>
                  <a:lnTo>
                    <a:pt x="505" y="86"/>
                  </a:lnTo>
                  <a:lnTo>
                    <a:pt x="515" y="86"/>
                  </a:lnTo>
                  <a:lnTo>
                    <a:pt x="525" y="76"/>
                  </a:lnTo>
                  <a:lnTo>
                    <a:pt x="536" y="76"/>
                  </a:lnTo>
                  <a:lnTo>
                    <a:pt x="536" y="67"/>
                  </a:lnTo>
                  <a:lnTo>
                    <a:pt x="545" y="67"/>
                  </a:lnTo>
                  <a:lnTo>
                    <a:pt x="555" y="57"/>
                  </a:lnTo>
                  <a:lnTo>
                    <a:pt x="565" y="57"/>
                  </a:lnTo>
                  <a:lnTo>
                    <a:pt x="574" y="48"/>
                  </a:lnTo>
                  <a:lnTo>
                    <a:pt x="584" y="48"/>
                  </a:lnTo>
                  <a:lnTo>
                    <a:pt x="593" y="38"/>
                  </a:lnTo>
                  <a:lnTo>
                    <a:pt x="603" y="28"/>
                  </a:lnTo>
                  <a:lnTo>
                    <a:pt x="612" y="19"/>
                  </a:lnTo>
                  <a:lnTo>
                    <a:pt x="622" y="19"/>
                  </a:lnTo>
                  <a:lnTo>
                    <a:pt x="622" y="9"/>
                  </a:lnTo>
                  <a:lnTo>
                    <a:pt x="632" y="9"/>
                  </a:lnTo>
                  <a:lnTo>
                    <a:pt x="643" y="9"/>
                  </a:lnTo>
                  <a:lnTo>
                    <a:pt x="643" y="0"/>
                  </a:lnTo>
                  <a:lnTo>
                    <a:pt x="652" y="9"/>
                  </a:lnTo>
                  <a:lnTo>
                    <a:pt x="662" y="9"/>
                  </a:lnTo>
                  <a:lnTo>
                    <a:pt x="671" y="9"/>
                  </a:lnTo>
                  <a:lnTo>
                    <a:pt x="681" y="9"/>
                  </a:lnTo>
                  <a:lnTo>
                    <a:pt x="691" y="9"/>
                  </a:lnTo>
                  <a:lnTo>
                    <a:pt x="691" y="19"/>
                  </a:lnTo>
                  <a:lnTo>
                    <a:pt x="700" y="19"/>
                  </a:lnTo>
                  <a:lnTo>
                    <a:pt x="691" y="19"/>
                  </a:lnTo>
                  <a:lnTo>
                    <a:pt x="691" y="28"/>
                  </a:lnTo>
                  <a:lnTo>
                    <a:pt x="691" y="38"/>
                  </a:lnTo>
                  <a:lnTo>
                    <a:pt x="691" y="48"/>
                  </a:lnTo>
                  <a:lnTo>
                    <a:pt x="700" y="48"/>
                  </a:lnTo>
                  <a:lnTo>
                    <a:pt x="710" y="57"/>
                  </a:lnTo>
                  <a:lnTo>
                    <a:pt x="719" y="57"/>
                  </a:lnTo>
                  <a:lnTo>
                    <a:pt x="729" y="57"/>
                  </a:lnTo>
                  <a:lnTo>
                    <a:pt x="729" y="48"/>
                  </a:lnTo>
                  <a:lnTo>
                    <a:pt x="740" y="48"/>
                  </a:lnTo>
                  <a:lnTo>
                    <a:pt x="750" y="38"/>
                  </a:lnTo>
                  <a:lnTo>
                    <a:pt x="759" y="48"/>
                  </a:lnTo>
                  <a:lnTo>
                    <a:pt x="769" y="48"/>
                  </a:lnTo>
                  <a:lnTo>
                    <a:pt x="778" y="48"/>
                  </a:lnTo>
                  <a:lnTo>
                    <a:pt x="778" y="57"/>
                  </a:lnTo>
                  <a:lnTo>
                    <a:pt x="788" y="57"/>
                  </a:lnTo>
                  <a:lnTo>
                    <a:pt x="798" y="67"/>
                  </a:lnTo>
                  <a:lnTo>
                    <a:pt x="807" y="76"/>
                  </a:lnTo>
                  <a:lnTo>
                    <a:pt x="817" y="86"/>
                  </a:lnTo>
                  <a:lnTo>
                    <a:pt x="837" y="86"/>
                  </a:lnTo>
                  <a:lnTo>
                    <a:pt x="847" y="86"/>
                  </a:lnTo>
                  <a:lnTo>
                    <a:pt x="857" y="96"/>
                  </a:lnTo>
                  <a:lnTo>
                    <a:pt x="866" y="96"/>
                  </a:lnTo>
                  <a:lnTo>
                    <a:pt x="876" y="96"/>
                  </a:lnTo>
                  <a:lnTo>
                    <a:pt x="885" y="96"/>
                  </a:lnTo>
                  <a:lnTo>
                    <a:pt x="895" y="96"/>
                  </a:lnTo>
                  <a:lnTo>
                    <a:pt x="905" y="105"/>
                  </a:lnTo>
                  <a:lnTo>
                    <a:pt x="905" y="115"/>
                  </a:lnTo>
                  <a:lnTo>
                    <a:pt x="914" y="124"/>
                  </a:lnTo>
                  <a:lnTo>
                    <a:pt x="924" y="124"/>
                  </a:lnTo>
                  <a:lnTo>
                    <a:pt x="924" y="144"/>
                  </a:lnTo>
                  <a:lnTo>
                    <a:pt x="933" y="153"/>
                  </a:lnTo>
                  <a:lnTo>
                    <a:pt x="944" y="153"/>
                  </a:lnTo>
                  <a:lnTo>
                    <a:pt x="954" y="153"/>
                  </a:lnTo>
                  <a:lnTo>
                    <a:pt x="964" y="144"/>
                  </a:lnTo>
                  <a:lnTo>
                    <a:pt x="973" y="144"/>
                  </a:lnTo>
                  <a:lnTo>
                    <a:pt x="983" y="153"/>
                  </a:lnTo>
                  <a:lnTo>
                    <a:pt x="992" y="153"/>
                  </a:lnTo>
                  <a:lnTo>
                    <a:pt x="1002" y="153"/>
                  </a:lnTo>
                  <a:lnTo>
                    <a:pt x="1011" y="153"/>
                  </a:lnTo>
                  <a:lnTo>
                    <a:pt x="1021" y="163"/>
                  </a:lnTo>
                  <a:lnTo>
                    <a:pt x="1031" y="163"/>
                  </a:lnTo>
                  <a:lnTo>
                    <a:pt x="1042" y="173"/>
                  </a:lnTo>
                  <a:lnTo>
                    <a:pt x="1051" y="182"/>
                  </a:lnTo>
                  <a:lnTo>
                    <a:pt x="1061" y="182"/>
                  </a:lnTo>
                  <a:lnTo>
                    <a:pt x="1061" y="192"/>
                  </a:lnTo>
                  <a:lnTo>
                    <a:pt x="1071" y="192"/>
                  </a:lnTo>
                  <a:lnTo>
                    <a:pt x="1061" y="211"/>
                  </a:lnTo>
                  <a:lnTo>
                    <a:pt x="1051" y="221"/>
                  </a:lnTo>
                  <a:lnTo>
                    <a:pt x="1051" y="230"/>
                  </a:lnTo>
                  <a:lnTo>
                    <a:pt x="1042" y="230"/>
                  </a:lnTo>
                  <a:lnTo>
                    <a:pt x="1042" y="240"/>
                  </a:lnTo>
                  <a:lnTo>
                    <a:pt x="1031" y="249"/>
                  </a:lnTo>
                  <a:lnTo>
                    <a:pt x="1031" y="259"/>
                  </a:lnTo>
                  <a:lnTo>
                    <a:pt x="1031" y="269"/>
                  </a:lnTo>
                  <a:lnTo>
                    <a:pt x="1021" y="269"/>
                  </a:lnTo>
                  <a:lnTo>
                    <a:pt x="1011" y="269"/>
                  </a:lnTo>
                  <a:lnTo>
                    <a:pt x="1002" y="278"/>
                  </a:lnTo>
                  <a:lnTo>
                    <a:pt x="1002" y="288"/>
                  </a:lnTo>
                  <a:lnTo>
                    <a:pt x="1002" y="298"/>
                  </a:lnTo>
                  <a:lnTo>
                    <a:pt x="1002" y="307"/>
                  </a:lnTo>
                  <a:lnTo>
                    <a:pt x="1002" y="317"/>
                  </a:lnTo>
                  <a:lnTo>
                    <a:pt x="1011" y="317"/>
                  </a:lnTo>
                  <a:lnTo>
                    <a:pt x="1011" y="326"/>
                  </a:lnTo>
                  <a:lnTo>
                    <a:pt x="1011" y="336"/>
                  </a:lnTo>
                  <a:lnTo>
                    <a:pt x="1021" y="336"/>
                  </a:lnTo>
                  <a:lnTo>
                    <a:pt x="1021" y="346"/>
                  </a:lnTo>
                  <a:lnTo>
                    <a:pt x="1031" y="346"/>
                  </a:lnTo>
                  <a:lnTo>
                    <a:pt x="1031" y="355"/>
                  </a:lnTo>
                  <a:lnTo>
                    <a:pt x="1031" y="363"/>
                  </a:lnTo>
                  <a:lnTo>
                    <a:pt x="1031" y="373"/>
                  </a:lnTo>
                  <a:lnTo>
                    <a:pt x="1031" y="363"/>
                  </a:lnTo>
                  <a:lnTo>
                    <a:pt x="1021" y="363"/>
                  </a:lnTo>
                  <a:lnTo>
                    <a:pt x="1002" y="363"/>
                  </a:lnTo>
                  <a:lnTo>
                    <a:pt x="992" y="363"/>
                  </a:lnTo>
                  <a:lnTo>
                    <a:pt x="983" y="373"/>
                  </a:lnTo>
                  <a:lnTo>
                    <a:pt x="973" y="373"/>
                  </a:lnTo>
                  <a:lnTo>
                    <a:pt x="983" y="373"/>
                  </a:lnTo>
                  <a:lnTo>
                    <a:pt x="983" y="382"/>
                  </a:lnTo>
                  <a:lnTo>
                    <a:pt x="973" y="382"/>
                  </a:lnTo>
                  <a:lnTo>
                    <a:pt x="964" y="382"/>
                  </a:lnTo>
                  <a:lnTo>
                    <a:pt x="954" y="392"/>
                  </a:lnTo>
                  <a:lnTo>
                    <a:pt x="944" y="402"/>
                  </a:lnTo>
                  <a:lnTo>
                    <a:pt x="944" y="411"/>
                  </a:lnTo>
                  <a:lnTo>
                    <a:pt x="954" y="411"/>
                  </a:lnTo>
                  <a:lnTo>
                    <a:pt x="964" y="421"/>
                  </a:lnTo>
                  <a:lnTo>
                    <a:pt x="964" y="431"/>
                  </a:lnTo>
                  <a:lnTo>
                    <a:pt x="964" y="440"/>
                  </a:lnTo>
                  <a:lnTo>
                    <a:pt x="964" y="450"/>
                  </a:lnTo>
                  <a:lnTo>
                    <a:pt x="973" y="450"/>
                  </a:lnTo>
                  <a:lnTo>
                    <a:pt x="964" y="459"/>
                  </a:lnTo>
                  <a:lnTo>
                    <a:pt x="954" y="459"/>
                  </a:lnTo>
                  <a:lnTo>
                    <a:pt x="944" y="459"/>
                  </a:lnTo>
                  <a:lnTo>
                    <a:pt x="944" y="469"/>
                  </a:lnTo>
                  <a:lnTo>
                    <a:pt x="954" y="469"/>
                  </a:lnTo>
                  <a:lnTo>
                    <a:pt x="954" y="479"/>
                  </a:lnTo>
                  <a:lnTo>
                    <a:pt x="964" y="488"/>
                  </a:lnTo>
                  <a:lnTo>
                    <a:pt x="964" y="498"/>
                  </a:lnTo>
                  <a:lnTo>
                    <a:pt x="964" y="507"/>
                  </a:lnTo>
                  <a:lnTo>
                    <a:pt x="964" y="517"/>
                  </a:lnTo>
                  <a:lnTo>
                    <a:pt x="964" y="527"/>
                  </a:lnTo>
                  <a:lnTo>
                    <a:pt x="954" y="536"/>
                  </a:lnTo>
                  <a:lnTo>
                    <a:pt x="944" y="546"/>
                  </a:lnTo>
                  <a:lnTo>
                    <a:pt x="944" y="555"/>
                  </a:lnTo>
                  <a:lnTo>
                    <a:pt x="933" y="565"/>
                  </a:lnTo>
                  <a:lnTo>
                    <a:pt x="933" y="575"/>
                  </a:lnTo>
                  <a:lnTo>
                    <a:pt x="924" y="584"/>
                  </a:lnTo>
                  <a:lnTo>
                    <a:pt x="924" y="594"/>
                  </a:lnTo>
                  <a:lnTo>
                    <a:pt x="914" y="594"/>
                  </a:lnTo>
                  <a:lnTo>
                    <a:pt x="905" y="594"/>
                  </a:lnTo>
                  <a:lnTo>
                    <a:pt x="905" y="584"/>
                  </a:lnTo>
                  <a:lnTo>
                    <a:pt x="895" y="594"/>
                  </a:lnTo>
                  <a:lnTo>
                    <a:pt x="885" y="594"/>
                  </a:lnTo>
                  <a:lnTo>
                    <a:pt x="885" y="604"/>
                  </a:lnTo>
                  <a:lnTo>
                    <a:pt x="885" y="613"/>
                  </a:lnTo>
                  <a:lnTo>
                    <a:pt x="885" y="623"/>
                  </a:lnTo>
                  <a:lnTo>
                    <a:pt x="885" y="632"/>
                  </a:lnTo>
                  <a:lnTo>
                    <a:pt x="885" y="642"/>
                  </a:lnTo>
                  <a:lnTo>
                    <a:pt x="885" y="652"/>
                  </a:lnTo>
                  <a:lnTo>
                    <a:pt x="876" y="652"/>
                  </a:lnTo>
                  <a:lnTo>
                    <a:pt x="866" y="652"/>
                  </a:lnTo>
                  <a:lnTo>
                    <a:pt x="866" y="661"/>
                  </a:lnTo>
                  <a:lnTo>
                    <a:pt x="857" y="671"/>
                  </a:lnTo>
                  <a:lnTo>
                    <a:pt x="857" y="680"/>
                  </a:lnTo>
                  <a:lnTo>
                    <a:pt x="857" y="690"/>
                  </a:lnTo>
                  <a:lnTo>
                    <a:pt x="847" y="690"/>
                  </a:lnTo>
                  <a:lnTo>
                    <a:pt x="847" y="700"/>
                  </a:lnTo>
                  <a:lnTo>
                    <a:pt x="837" y="719"/>
                  </a:lnTo>
                  <a:lnTo>
                    <a:pt x="837" y="729"/>
                  </a:lnTo>
                  <a:lnTo>
                    <a:pt x="837" y="738"/>
                  </a:lnTo>
                  <a:lnTo>
                    <a:pt x="826" y="748"/>
                  </a:lnTo>
                  <a:lnTo>
                    <a:pt x="817" y="748"/>
                  </a:lnTo>
                  <a:lnTo>
                    <a:pt x="807" y="757"/>
                  </a:lnTo>
                  <a:lnTo>
                    <a:pt x="798" y="757"/>
                  </a:lnTo>
                  <a:lnTo>
                    <a:pt x="788" y="767"/>
                  </a:lnTo>
                  <a:lnTo>
                    <a:pt x="778" y="767"/>
                  </a:lnTo>
                  <a:lnTo>
                    <a:pt x="778" y="777"/>
                  </a:lnTo>
                  <a:lnTo>
                    <a:pt x="769" y="777"/>
                  </a:lnTo>
                  <a:lnTo>
                    <a:pt x="759" y="777"/>
                  </a:lnTo>
                  <a:lnTo>
                    <a:pt x="750" y="777"/>
                  </a:lnTo>
                  <a:lnTo>
                    <a:pt x="750" y="767"/>
                  </a:lnTo>
                  <a:lnTo>
                    <a:pt x="740" y="767"/>
                  </a:lnTo>
                  <a:lnTo>
                    <a:pt x="729" y="777"/>
                  </a:lnTo>
                  <a:lnTo>
                    <a:pt x="719" y="777"/>
                  </a:lnTo>
                  <a:lnTo>
                    <a:pt x="710" y="777"/>
                  </a:lnTo>
                  <a:lnTo>
                    <a:pt x="700" y="777"/>
                  </a:lnTo>
                  <a:lnTo>
                    <a:pt x="691" y="777"/>
                  </a:lnTo>
                  <a:lnTo>
                    <a:pt x="691" y="786"/>
                  </a:lnTo>
                  <a:lnTo>
                    <a:pt x="681" y="786"/>
                  </a:lnTo>
                  <a:lnTo>
                    <a:pt x="671" y="786"/>
                  </a:lnTo>
                  <a:lnTo>
                    <a:pt x="652" y="786"/>
                  </a:lnTo>
                  <a:lnTo>
                    <a:pt x="643" y="796"/>
                  </a:lnTo>
                  <a:lnTo>
                    <a:pt x="632" y="796"/>
                  </a:lnTo>
                  <a:lnTo>
                    <a:pt x="622" y="805"/>
                  </a:lnTo>
                  <a:lnTo>
                    <a:pt x="612" y="805"/>
                  </a:lnTo>
                  <a:lnTo>
                    <a:pt x="603" y="805"/>
                  </a:lnTo>
                  <a:lnTo>
                    <a:pt x="593" y="805"/>
                  </a:lnTo>
                  <a:lnTo>
                    <a:pt x="584" y="815"/>
                  </a:lnTo>
                  <a:lnTo>
                    <a:pt x="574" y="815"/>
                  </a:lnTo>
                  <a:lnTo>
                    <a:pt x="565" y="815"/>
                  </a:lnTo>
                  <a:lnTo>
                    <a:pt x="565" y="825"/>
                  </a:lnTo>
                  <a:lnTo>
                    <a:pt x="555" y="825"/>
                  </a:lnTo>
                  <a:lnTo>
                    <a:pt x="545" y="834"/>
                  </a:lnTo>
                  <a:lnTo>
                    <a:pt x="536" y="825"/>
                  </a:lnTo>
                  <a:lnTo>
                    <a:pt x="525" y="834"/>
                  </a:lnTo>
                  <a:lnTo>
                    <a:pt x="515" y="834"/>
                  </a:lnTo>
                  <a:lnTo>
                    <a:pt x="515" y="825"/>
                  </a:lnTo>
                  <a:lnTo>
                    <a:pt x="505" y="825"/>
                  </a:lnTo>
                  <a:lnTo>
                    <a:pt x="505" y="834"/>
                  </a:lnTo>
                  <a:lnTo>
                    <a:pt x="496" y="834"/>
                  </a:lnTo>
                  <a:lnTo>
                    <a:pt x="505" y="844"/>
                  </a:lnTo>
                  <a:lnTo>
                    <a:pt x="496" y="854"/>
                  </a:lnTo>
                  <a:lnTo>
                    <a:pt x="486" y="854"/>
                  </a:lnTo>
                  <a:lnTo>
                    <a:pt x="477" y="854"/>
                  </a:lnTo>
                  <a:lnTo>
                    <a:pt x="467" y="854"/>
                  </a:lnTo>
                  <a:lnTo>
                    <a:pt x="458" y="854"/>
                  </a:lnTo>
                  <a:lnTo>
                    <a:pt x="448" y="854"/>
                  </a:lnTo>
                  <a:lnTo>
                    <a:pt x="438" y="844"/>
                  </a:lnTo>
                  <a:lnTo>
                    <a:pt x="438" y="834"/>
                  </a:lnTo>
                  <a:lnTo>
                    <a:pt x="438" y="825"/>
                  </a:lnTo>
                  <a:lnTo>
                    <a:pt x="438" y="815"/>
                  </a:lnTo>
                  <a:lnTo>
                    <a:pt x="427" y="815"/>
                  </a:lnTo>
                  <a:lnTo>
                    <a:pt x="418" y="815"/>
                  </a:lnTo>
                  <a:lnTo>
                    <a:pt x="418" y="805"/>
                  </a:lnTo>
                  <a:lnTo>
                    <a:pt x="418" y="796"/>
                  </a:lnTo>
                  <a:lnTo>
                    <a:pt x="418" y="786"/>
                  </a:lnTo>
                  <a:lnTo>
                    <a:pt x="418" y="777"/>
                  </a:lnTo>
                  <a:lnTo>
                    <a:pt x="418" y="767"/>
                  </a:lnTo>
                  <a:lnTo>
                    <a:pt x="418" y="757"/>
                  </a:lnTo>
                  <a:lnTo>
                    <a:pt x="418" y="748"/>
                  </a:lnTo>
                  <a:lnTo>
                    <a:pt x="418" y="738"/>
                  </a:lnTo>
                  <a:lnTo>
                    <a:pt x="427" y="738"/>
                  </a:lnTo>
                  <a:lnTo>
                    <a:pt x="427" y="729"/>
                  </a:lnTo>
                  <a:lnTo>
                    <a:pt x="427" y="719"/>
                  </a:lnTo>
                  <a:lnTo>
                    <a:pt x="427" y="709"/>
                  </a:lnTo>
                  <a:lnTo>
                    <a:pt x="418" y="709"/>
                  </a:lnTo>
                  <a:lnTo>
                    <a:pt x="408" y="709"/>
                  </a:lnTo>
                  <a:lnTo>
                    <a:pt x="399" y="700"/>
                  </a:lnTo>
                  <a:lnTo>
                    <a:pt x="389" y="700"/>
                  </a:lnTo>
                  <a:lnTo>
                    <a:pt x="379" y="700"/>
                  </a:lnTo>
                  <a:lnTo>
                    <a:pt x="379" y="690"/>
                  </a:lnTo>
                  <a:lnTo>
                    <a:pt x="370" y="671"/>
                  </a:lnTo>
                  <a:lnTo>
                    <a:pt x="370" y="661"/>
                  </a:lnTo>
                  <a:lnTo>
                    <a:pt x="360" y="661"/>
                  </a:lnTo>
                  <a:lnTo>
                    <a:pt x="360" y="652"/>
                  </a:lnTo>
                  <a:lnTo>
                    <a:pt x="370" y="642"/>
                  </a:lnTo>
                  <a:lnTo>
                    <a:pt x="370" y="632"/>
                  </a:lnTo>
                  <a:lnTo>
                    <a:pt x="370" y="623"/>
                  </a:lnTo>
                  <a:lnTo>
                    <a:pt x="360" y="623"/>
                  </a:lnTo>
                  <a:lnTo>
                    <a:pt x="360" y="613"/>
                  </a:lnTo>
                  <a:lnTo>
                    <a:pt x="360" y="604"/>
                  </a:lnTo>
                  <a:lnTo>
                    <a:pt x="360" y="594"/>
                  </a:lnTo>
                  <a:lnTo>
                    <a:pt x="360" y="584"/>
                  </a:lnTo>
                  <a:lnTo>
                    <a:pt x="351" y="584"/>
                  </a:lnTo>
                  <a:lnTo>
                    <a:pt x="341" y="575"/>
                  </a:lnTo>
                  <a:lnTo>
                    <a:pt x="341" y="565"/>
                  </a:lnTo>
                  <a:lnTo>
                    <a:pt x="330" y="565"/>
                  </a:lnTo>
                  <a:lnTo>
                    <a:pt x="320" y="575"/>
                  </a:lnTo>
                  <a:lnTo>
                    <a:pt x="320" y="565"/>
                  </a:lnTo>
                  <a:lnTo>
                    <a:pt x="311" y="565"/>
                  </a:lnTo>
                  <a:lnTo>
                    <a:pt x="301" y="565"/>
                  </a:lnTo>
                  <a:lnTo>
                    <a:pt x="301" y="575"/>
                  </a:lnTo>
                  <a:lnTo>
                    <a:pt x="292" y="584"/>
                  </a:lnTo>
                  <a:lnTo>
                    <a:pt x="282" y="584"/>
                  </a:lnTo>
                  <a:lnTo>
                    <a:pt x="272" y="575"/>
                  </a:lnTo>
                  <a:lnTo>
                    <a:pt x="263" y="575"/>
                  </a:lnTo>
                  <a:lnTo>
                    <a:pt x="263" y="584"/>
                  </a:lnTo>
                  <a:lnTo>
                    <a:pt x="253" y="584"/>
                  </a:lnTo>
                  <a:lnTo>
                    <a:pt x="234" y="584"/>
                  </a:lnTo>
                  <a:lnTo>
                    <a:pt x="213" y="584"/>
                  </a:lnTo>
                  <a:lnTo>
                    <a:pt x="213" y="594"/>
                  </a:lnTo>
                  <a:lnTo>
                    <a:pt x="204" y="604"/>
                  </a:lnTo>
                  <a:lnTo>
                    <a:pt x="204" y="613"/>
                  </a:lnTo>
                  <a:lnTo>
                    <a:pt x="194" y="604"/>
                  </a:lnTo>
                  <a:lnTo>
                    <a:pt x="194" y="594"/>
                  </a:lnTo>
                  <a:lnTo>
                    <a:pt x="194" y="584"/>
                  </a:lnTo>
                  <a:lnTo>
                    <a:pt x="185" y="584"/>
                  </a:lnTo>
                  <a:lnTo>
                    <a:pt x="185" y="594"/>
                  </a:lnTo>
                  <a:lnTo>
                    <a:pt x="175" y="594"/>
                  </a:lnTo>
                  <a:lnTo>
                    <a:pt x="165" y="584"/>
                  </a:lnTo>
                  <a:lnTo>
                    <a:pt x="165" y="575"/>
                  </a:lnTo>
                  <a:lnTo>
                    <a:pt x="165" y="565"/>
                  </a:lnTo>
                  <a:lnTo>
                    <a:pt x="156" y="565"/>
                  </a:lnTo>
                  <a:lnTo>
                    <a:pt x="146" y="565"/>
                  </a:lnTo>
                  <a:lnTo>
                    <a:pt x="137" y="565"/>
                  </a:lnTo>
                  <a:lnTo>
                    <a:pt x="126" y="555"/>
                  </a:lnTo>
                  <a:lnTo>
                    <a:pt x="106" y="555"/>
                  </a:lnTo>
                  <a:lnTo>
                    <a:pt x="87" y="555"/>
                  </a:lnTo>
                  <a:lnTo>
                    <a:pt x="68" y="555"/>
                  </a:lnTo>
                  <a:lnTo>
                    <a:pt x="59" y="546"/>
                  </a:lnTo>
                  <a:lnTo>
                    <a:pt x="49" y="546"/>
                  </a:lnTo>
                  <a:lnTo>
                    <a:pt x="39" y="555"/>
                  </a:lnTo>
                  <a:lnTo>
                    <a:pt x="19" y="555"/>
                  </a:lnTo>
                  <a:lnTo>
                    <a:pt x="19" y="565"/>
                  </a:lnTo>
                  <a:lnTo>
                    <a:pt x="0" y="575"/>
                  </a:lnTo>
                  <a:lnTo>
                    <a:pt x="0" y="555"/>
                  </a:lnTo>
                  <a:lnTo>
                    <a:pt x="0" y="546"/>
                  </a:lnTo>
                  <a:lnTo>
                    <a:pt x="0" y="536"/>
                  </a:lnTo>
                  <a:lnTo>
                    <a:pt x="0" y="527"/>
                  </a:lnTo>
                  <a:lnTo>
                    <a:pt x="9" y="527"/>
                  </a:lnTo>
                  <a:lnTo>
                    <a:pt x="9" y="517"/>
                  </a:lnTo>
                </a:path>
              </a:pathLst>
            </a:custGeom>
            <a:solidFill>
              <a:srgbClr val="3366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2484360" y="3252600"/>
              <a:ext cx="1606320" cy="1562040"/>
            </a:xfrm>
            <a:custGeom>
              <a:avLst/>
              <a:gdLst/>
              <a:ahLst/>
              <a:rect l="l" t="t" r="r" b="b"/>
              <a:pathLst>
                <a:path w="1236" h="1210">
                  <a:moveTo>
                    <a:pt x="76" y="968"/>
                  </a:moveTo>
                  <a:lnTo>
                    <a:pt x="87" y="978"/>
                  </a:lnTo>
                  <a:lnTo>
                    <a:pt x="87" y="988"/>
                  </a:lnTo>
                  <a:lnTo>
                    <a:pt x="97" y="997"/>
                  </a:lnTo>
                  <a:lnTo>
                    <a:pt x="97" y="1007"/>
                  </a:lnTo>
                  <a:lnTo>
                    <a:pt x="106" y="1026"/>
                  </a:lnTo>
                  <a:lnTo>
                    <a:pt x="106" y="1036"/>
                  </a:lnTo>
                  <a:lnTo>
                    <a:pt x="116" y="1045"/>
                  </a:lnTo>
                  <a:lnTo>
                    <a:pt x="126" y="1055"/>
                  </a:lnTo>
                  <a:lnTo>
                    <a:pt x="126" y="1064"/>
                  </a:lnTo>
                  <a:lnTo>
                    <a:pt x="126" y="1074"/>
                  </a:lnTo>
                  <a:lnTo>
                    <a:pt x="126" y="1084"/>
                  </a:lnTo>
                  <a:lnTo>
                    <a:pt x="126" y="1093"/>
                  </a:lnTo>
                  <a:lnTo>
                    <a:pt x="126" y="1112"/>
                  </a:lnTo>
                  <a:lnTo>
                    <a:pt x="135" y="1122"/>
                  </a:lnTo>
                  <a:lnTo>
                    <a:pt x="145" y="1122"/>
                  </a:lnTo>
                  <a:lnTo>
                    <a:pt x="154" y="1132"/>
                  </a:lnTo>
                  <a:lnTo>
                    <a:pt x="164" y="1132"/>
                  </a:lnTo>
                  <a:lnTo>
                    <a:pt x="173" y="1141"/>
                  </a:lnTo>
                  <a:lnTo>
                    <a:pt x="173" y="1151"/>
                  </a:lnTo>
                  <a:lnTo>
                    <a:pt x="183" y="1160"/>
                  </a:lnTo>
                  <a:lnTo>
                    <a:pt x="194" y="1160"/>
                  </a:lnTo>
                  <a:lnTo>
                    <a:pt x="204" y="1160"/>
                  </a:lnTo>
                  <a:lnTo>
                    <a:pt x="204" y="1170"/>
                  </a:lnTo>
                  <a:lnTo>
                    <a:pt x="213" y="1180"/>
                  </a:lnTo>
                  <a:lnTo>
                    <a:pt x="223" y="1180"/>
                  </a:lnTo>
                  <a:lnTo>
                    <a:pt x="232" y="1180"/>
                  </a:lnTo>
                  <a:lnTo>
                    <a:pt x="398" y="1189"/>
                  </a:lnTo>
                  <a:lnTo>
                    <a:pt x="700" y="1209"/>
                  </a:lnTo>
                  <a:lnTo>
                    <a:pt x="845" y="1209"/>
                  </a:lnTo>
                  <a:lnTo>
                    <a:pt x="845" y="1199"/>
                  </a:lnTo>
                  <a:lnTo>
                    <a:pt x="845" y="1189"/>
                  </a:lnTo>
                  <a:lnTo>
                    <a:pt x="855" y="1170"/>
                  </a:lnTo>
                  <a:lnTo>
                    <a:pt x="855" y="1160"/>
                  </a:lnTo>
                  <a:lnTo>
                    <a:pt x="864" y="1160"/>
                  </a:lnTo>
                  <a:lnTo>
                    <a:pt x="874" y="1151"/>
                  </a:lnTo>
                  <a:lnTo>
                    <a:pt x="874" y="1141"/>
                  </a:lnTo>
                  <a:lnTo>
                    <a:pt x="883" y="1132"/>
                  </a:lnTo>
                  <a:lnTo>
                    <a:pt x="883" y="1122"/>
                  </a:lnTo>
                  <a:lnTo>
                    <a:pt x="895" y="1122"/>
                  </a:lnTo>
                  <a:lnTo>
                    <a:pt x="904" y="1103"/>
                  </a:lnTo>
                  <a:lnTo>
                    <a:pt x="914" y="1093"/>
                  </a:lnTo>
                  <a:lnTo>
                    <a:pt x="923" y="1084"/>
                  </a:lnTo>
                  <a:lnTo>
                    <a:pt x="923" y="1074"/>
                  </a:lnTo>
                  <a:lnTo>
                    <a:pt x="933" y="1055"/>
                  </a:lnTo>
                  <a:lnTo>
                    <a:pt x="933" y="1036"/>
                  </a:lnTo>
                  <a:lnTo>
                    <a:pt x="933" y="1016"/>
                  </a:lnTo>
                  <a:lnTo>
                    <a:pt x="923" y="1016"/>
                  </a:lnTo>
                  <a:lnTo>
                    <a:pt x="923" y="1007"/>
                  </a:lnTo>
                  <a:lnTo>
                    <a:pt x="914" y="997"/>
                  </a:lnTo>
                  <a:lnTo>
                    <a:pt x="923" y="988"/>
                  </a:lnTo>
                  <a:lnTo>
                    <a:pt x="923" y="978"/>
                  </a:lnTo>
                  <a:lnTo>
                    <a:pt x="933" y="968"/>
                  </a:lnTo>
                  <a:lnTo>
                    <a:pt x="933" y="949"/>
                  </a:lnTo>
                  <a:lnTo>
                    <a:pt x="933" y="939"/>
                  </a:lnTo>
                  <a:lnTo>
                    <a:pt x="933" y="930"/>
                  </a:lnTo>
                  <a:lnTo>
                    <a:pt x="943" y="920"/>
                  </a:lnTo>
                  <a:lnTo>
                    <a:pt x="962" y="920"/>
                  </a:lnTo>
                  <a:lnTo>
                    <a:pt x="971" y="911"/>
                  </a:lnTo>
                  <a:lnTo>
                    <a:pt x="981" y="911"/>
                  </a:lnTo>
                  <a:lnTo>
                    <a:pt x="992" y="891"/>
                  </a:lnTo>
                  <a:lnTo>
                    <a:pt x="992" y="882"/>
                  </a:lnTo>
                  <a:lnTo>
                    <a:pt x="1002" y="882"/>
                  </a:lnTo>
                  <a:lnTo>
                    <a:pt x="1011" y="882"/>
                  </a:lnTo>
                  <a:lnTo>
                    <a:pt x="1011" y="872"/>
                  </a:lnTo>
                  <a:lnTo>
                    <a:pt x="1011" y="863"/>
                  </a:lnTo>
                  <a:lnTo>
                    <a:pt x="1021" y="853"/>
                  </a:lnTo>
                  <a:lnTo>
                    <a:pt x="1021" y="843"/>
                  </a:lnTo>
                  <a:lnTo>
                    <a:pt x="1021" y="834"/>
                  </a:lnTo>
                  <a:lnTo>
                    <a:pt x="1021" y="824"/>
                  </a:lnTo>
                  <a:lnTo>
                    <a:pt x="1021" y="815"/>
                  </a:lnTo>
                  <a:lnTo>
                    <a:pt x="1030" y="815"/>
                  </a:lnTo>
                  <a:lnTo>
                    <a:pt x="1030" y="805"/>
                  </a:lnTo>
                  <a:lnTo>
                    <a:pt x="1021" y="795"/>
                  </a:lnTo>
                  <a:lnTo>
                    <a:pt x="1011" y="786"/>
                  </a:lnTo>
                  <a:lnTo>
                    <a:pt x="1002" y="786"/>
                  </a:lnTo>
                  <a:lnTo>
                    <a:pt x="992" y="786"/>
                  </a:lnTo>
                  <a:lnTo>
                    <a:pt x="981" y="786"/>
                  </a:lnTo>
                  <a:lnTo>
                    <a:pt x="981" y="776"/>
                  </a:lnTo>
                  <a:lnTo>
                    <a:pt x="992" y="767"/>
                  </a:lnTo>
                  <a:lnTo>
                    <a:pt x="1002" y="757"/>
                  </a:lnTo>
                  <a:lnTo>
                    <a:pt x="1011" y="747"/>
                  </a:lnTo>
                  <a:lnTo>
                    <a:pt x="1021" y="738"/>
                  </a:lnTo>
                  <a:lnTo>
                    <a:pt x="1030" y="728"/>
                  </a:lnTo>
                  <a:lnTo>
                    <a:pt x="1040" y="718"/>
                  </a:lnTo>
                  <a:lnTo>
                    <a:pt x="1049" y="718"/>
                  </a:lnTo>
                  <a:lnTo>
                    <a:pt x="1059" y="709"/>
                  </a:lnTo>
                  <a:lnTo>
                    <a:pt x="1069" y="699"/>
                  </a:lnTo>
                  <a:lnTo>
                    <a:pt x="1078" y="699"/>
                  </a:lnTo>
                  <a:lnTo>
                    <a:pt x="1088" y="690"/>
                  </a:lnTo>
                  <a:lnTo>
                    <a:pt x="1099" y="690"/>
                  </a:lnTo>
                  <a:lnTo>
                    <a:pt x="1099" y="670"/>
                  </a:lnTo>
                  <a:lnTo>
                    <a:pt x="1108" y="661"/>
                  </a:lnTo>
                  <a:lnTo>
                    <a:pt x="1118" y="651"/>
                  </a:lnTo>
                  <a:lnTo>
                    <a:pt x="1118" y="642"/>
                  </a:lnTo>
                  <a:lnTo>
                    <a:pt x="1128" y="632"/>
                  </a:lnTo>
                  <a:lnTo>
                    <a:pt x="1137" y="622"/>
                  </a:lnTo>
                  <a:lnTo>
                    <a:pt x="1137" y="603"/>
                  </a:lnTo>
                  <a:lnTo>
                    <a:pt x="1147" y="594"/>
                  </a:lnTo>
                  <a:lnTo>
                    <a:pt x="1156" y="584"/>
                  </a:lnTo>
                  <a:lnTo>
                    <a:pt x="1166" y="574"/>
                  </a:lnTo>
                  <a:lnTo>
                    <a:pt x="1175" y="557"/>
                  </a:lnTo>
                  <a:lnTo>
                    <a:pt x="1185" y="538"/>
                  </a:lnTo>
                  <a:lnTo>
                    <a:pt x="1185" y="528"/>
                  </a:lnTo>
                  <a:lnTo>
                    <a:pt x="1175" y="518"/>
                  </a:lnTo>
                  <a:lnTo>
                    <a:pt x="1185" y="518"/>
                  </a:lnTo>
                  <a:lnTo>
                    <a:pt x="1185" y="509"/>
                  </a:lnTo>
                  <a:lnTo>
                    <a:pt x="1196" y="499"/>
                  </a:lnTo>
                  <a:lnTo>
                    <a:pt x="1196" y="490"/>
                  </a:lnTo>
                  <a:lnTo>
                    <a:pt x="1206" y="480"/>
                  </a:lnTo>
                  <a:lnTo>
                    <a:pt x="1206" y="470"/>
                  </a:lnTo>
                  <a:lnTo>
                    <a:pt x="1215" y="470"/>
                  </a:lnTo>
                  <a:lnTo>
                    <a:pt x="1215" y="451"/>
                  </a:lnTo>
                  <a:lnTo>
                    <a:pt x="1225" y="441"/>
                  </a:lnTo>
                  <a:lnTo>
                    <a:pt x="1215" y="432"/>
                  </a:lnTo>
                  <a:lnTo>
                    <a:pt x="1215" y="422"/>
                  </a:lnTo>
                  <a:lnTo>
                    <a:pt x="1225" y="413"/>
                  </a:lnTo>
                  <a:lnTo>
                    <a:pt x="1225" y="403"/>
                  </a:lnTo>
                  <a:lnTo>
                    <a:pt x="1225" y="393"/>
                  </a:lnTo>
                  <a:lnTo>
                    <a:pt x="1235" y="384"/>
                  </a:lnTo>
                  <a:lnTo>
                    <a:pt x="1235" y="374"/>
                  </a:lnTo>
                  <a:lnTo>
                    <a:pt x="1235" y="365"/>
                  </a:lnTo>
                  <a:lnTo>
                    <a:pt x="1235" y="355"/>
                  </a:lnTo>
                  <a:lnTo>
                    <a:pt x="1235" y="365"/>
                  </a:lnTo>
                  <a:lnTo>
                    <a:pt x="1225" y="365"/>
                  </a:lnTo>
                  <a:lnTo>
                    <a:pt x="1215" y="374"/>
                  </a:lnTo>
                  <a:lnTo>
                    <a:pt x="1215" y="365"/>
                  </a:lnTo>
                  <a:lnTo>
                    <a:pt x="1225" y="355"/>
                  </a:lnTo>
                  <a:lnTo>
                    <a:pt x="1225" y="345"/>
                  </a:lnTo>
                  <a:lnTo>
                    <a:pt x="1215" y="345"/>
                  </a:lnTo>
                  <a:lnTo>
                    <a:pt x="1215" y="355"/>
                  </a:lnTo>
                  <a:lnTo>
                    <a:pt x="1215" y="345"/>
                  </a:lnTo>
                  <a:lnTo>
                    <a:pt x="1206" y="345"/>
                  </a:lnTo>
                  <a:lnTo>
                    <a:pt x="1196" y="345"/>
                  </a:lnTo>
                  <a:lnTo>
                    <a:pt x="1185" y="345"/>
                  </a:lnTo>
                  <a:lnTo>
                    <a:pt x="1175" y="345"/>
                  </a:lnTo>
                  <a:lnTo>
                    <a:pt x="1185" y="336"/>
                  </a:lnTo>
                  <a:lnTo>
                    <a:pt x="1185" y="326"/>
                  </a:lnTo>
                  <a:lnTo>
                    <a:pt x="1175" y="326"/>
                  </a:lnTo>
                  <a:lnTo>
                    <a:pt x="1175" y="336"/>
                  </a:lnTo>
                  <a:lnTo>
                    <a:pt x="1166" y="336"/>
                  </a:lnTo>
                  <a:lnTo>
                    <a:pt x="1166" y="326"/>
                  </a:lnTo>
                  <a:lnTo>
                    <a:pt x="1166" y="317"/>
                  </a:lnTo>
                  <a:lnTo>
                    <a:pt x="1166" y="326"/>
                  </a:lnTo>
                  <a:lnTo>
                    <a:pt x="1156" y="326"/>
                  </a:lnTo>
                  <a:lnTo>
                    <a:pt x="1156" y="336"/>
                  </a:lnTo>
                  <a:lnTo>
                    <a:pt x="1147" y="336"/>
                  </a:lnTo>
                  <a:lnTo>
                    <a:pt x="1156" y="326"/>
                  </a:lnTo>
                  <a:lnTo>
                    <a:pt x="1156" y="317"/>
                  </a:lnTo>
                  <a:lnTo>
                    <a:pt x="1147" y="326"/>
                  </a:lnTo>
                  <a:lnTo>
                    <a:pt x="1137" y="326"/>
                  </a:lnTo>
                  <a:lnTo>
                    <a:pt x="1137" y="317"/>
                  </a:lnTo>
                  <a:lnTo>
                    <a:pt x="1137" y="326"/>
                  </a:lnTo>
                  <a:lnTo>
                    <a:pt x="1128" y="326"/>
                  </a:lnTo>
                  <a:lnTo>
                    <a:pt x="1128" y="317"/>
                  </a:lnTo>
                  <a:lnTo>
                    <a:pt x="1128" y="307"/>
                  </a:lnTo>
                  <a:lnTo>
                    <a:pt x="1118" y="307"/>
                  </a:lnTo>
                  <a:lnTo>
                    <a:pt x="1108" y="307"/>
                  </a:lnTo>
                  <a:lnTo>
                    <a:pt x="1108" y="317"/>
                  </a:lnTo>
                  <a:lnTo>
                    <a:pt x="1108" y="307"/>
                  </a:lnTo>
                  <a:lnTo>
                    <a:pt x="1108" y="317"/>
                  </a:lnTo>
                  <a:lnTo>
                    <a:pt x="1108" y="326"/>
                  </a:lnTo>
                  <a:lnTo>
                    <a:pt x="1108" y="336"/>
                  </a:lnTo>
                  <a:lnTo>
                    <a:pt x="1108" y="326"/>
                  </a:lnTo>
                  <a:lnTo>
                    <a:pt x="1099" y="326"/>
                  </a:lnTo>
                  <a:lnTo>
                    <a:pt x="1099" y="317"/>
                  </a:lnTo>
                  <a:lnTo>
                    <a:pt x="1088" y="317"/>
                  </a:lnTo>
                  <a:lnTo>
                    <a:pt x="1088" y="307"/>
                  </a:lnTo>
                  <a:lnTo>
                    <a:pt x="1078" y="307"/>
                  </a:lnTo>
                  <a:lnTo>
                    <a:pt x="1078" y="317"/>
                  </a:lnTo>
                  <a:lnTo>
                    <a:pt x="1069" y="307"/>
                  </a:lnTo>
                  <a:lnTo>
                    <a:pt x="1069" y="317"/>
                  </a:lnTo>
                  <a:lnTo>
                    <a:pt x="1059" y="317"/>
                  </a:lnTo>
                  <a:lnTo>
                    <a:pt x="1059" y="326"/>
                  </a:lnTo>
                  <a:lnTo>
                    <a:pt x="1049" y="317"/>
                  </a:lnTo>
                  <a:lnTo>
                    <a:pt x="1040" y="317"/>
                  </a:lnTo>
                  <a:lnTo>
                    <a:pt x="1040" y="326"/>
                  </a:lnTo>
                  <a:lnTo>
                    <a:pt x="1040" y="336"/>
                  </a:lnTo>
                  <a:lnTo>
                    <a:pt x="1040" y="345"/>
                  </a:lnTo>
                  <a:lnTo>
                    <a:pt x="1030" y="355"/>
                  </a:lnTo>
                  <a:lnTo>
                    <a:pt x="1030" y="365"/>
                  </a:lnTo>
                  <a:lnTo>
                    <a:pt x="1021" y="365"/>
                  </a:lnTo>
                  <a:lnTo>
                    <a:pt x="1021" y="374"/>
                  </a:lnTo>
                  <a:lnTo>
                    <a:pt x="1011" y="374"/>
                  </a:lnTo>
                  <a:lnTo>
                    <a:pt x="1002" y="374"/>
                  </a:lnTo>
                  <a:lnTo>
                    <a:pt x="1002" y="384"/>
                  </a:lnTo>
                  <a:lnTo>
                    <a:pt x="992" y="393"/>
                  </a:lnTo>
                  <a:lnTo>
                    <a:pt x="981" y="403"/>
                  </a:lnTo>
                  <a:lnTo>
                    <a:pt x="971" y="413"/>
                  </a:lnTo>
                  <a:lnTo>
                    <a:pt x="962" y="422"/>
                  </a:lnTo>
                  <a:lnTo>
                    <a:pt x="962" y="432"/>
                  </a:lnTo>
                  <a:lnTo>
                    <a:pt x="952" y="432"/>
                  </a:lnTo>
                  <a:lnTo>
                    <a:pt x="943" y="432"/>
                  </a:lnTo>
                  <a:lnTo>
                    <a:pt x="933" y="441"/>
                  </a:lnTo>
                  <a:lnTo>
                    <a:pt x="933" y="451"/>
                  </a:lnTo>
                  <a:lnTo>
                    <a:pt x="923" y="441"/>
                  </a:lnTo>
                  <a:lnTo>
                    <a:pt x="923" y="432"/>
                  </a:lnTo>
                  <a:lnTo>
                    <a:pt x="923" y="422"/>
                  </a:lnTo>
                  <a:lnTo>
                    <a:pt x="914" y="422"/>
                  </a:lnTo>
                  <a:lnTo>
                    <a:pt x="904" y="432"/>
                  </a:lnTo>
                  <a:lnTo>
                    <a:pt x="895" y="432"/>
                  </a:lnTo>
                  <a:lnTo>
                    <a:pt x="883" y="441"/>
                  </a:lnTo>
                  <a:lnTo>
                    <a:pt x="874" y="441"/>
                  </a:lnTo>
                  <a:lnTo>
                    <a:pt x="874" y="451"/>
                  </a:lnTo>
                  <a:lnTo>
                    <a:pt x="874" y="461"/>
                  </a:lnTo>
                  <a:lnTo>
                    <a:pt x="874" y="451"/>
                  </a:lnTo>
                  <a:lnTo>
                    <a:pt x="874" y="441"/>
                  </a:lnTo>
                  <a:lnTo>
                    <a:pt x="864" y="432"/>
                  </a:lnTo>
                  <a:lnTo>
                    <a:pt x="855" y="432"/>
                  </a:lnTo>
                  <a:lnTo>
                    <a:pt x="845" y="432"/>
                  </a:lnTo>
                  <a:lnTo>
                    <a:pt x="845" y="441"/>
                  </a:lnTo>
                  <a:lnTo>
                    <a:pt x="836" y="441"/>
                  </a:lnTo>
                  <a:lnTo>
                    <a:pt x="826" y="441"/>
                  </a:lnTo>
                  <a:lnTo>
                    <a:pt x="826" y="451"/>
                  </a:lnTo>
                  <a:lnTo>
                    <a:pt x="816" y="451"/>
                  </a:lnTo>
                  <a:lnTo>
                    <a:pt x="816" y="441"/>
                  </a:lnTo>
                  <a:lnTo>
                    <a:pt x="807" y="441"/>
                  </a:lnTo>
                  <a:lnTo>
                    <a:pt x="807" y="432"/>
                  </a:lnTo>
                  <a:lnTo>
                    <a:pt x="797" y="432"/>
                  </a:lnTo>
                  <a:lnTo>
                    <a:pt x="786" y="422"/>
                  </a:lnTo>
                  <a:lnTo>
                    <a:pt x="786" y="413"/>
                  </a:lnTo>
                  <a:lnTo>
                    <a:pt x="786" y="403"/>
                  </a:lnTo>
                  <a:lnTo>
                    <a:pt x="777" y="403"/>
                  </a:lnTo>
                  <a:lnTo>
                    <a:pt x="777" y="393"/>
                  </a:lnTo>
                  <a:lnTo>
                    <a:pt x="777" y="384"/>
                  </a:lnTo>
                  <a:lnTo>
                    <a:pt x="767" y="384"/>
                  </a:lnTo>
                  <a:lnTo>
                    <a:pt x="777" y="384"/>
                  </a:lnTo>
                  <a:lnTo>
                    <a:pt x="777" y="374"/>
                  </a:lnTo>
                  <a:lnTo>
                    <a:pt x="777" y="365"/>
                  </a:lnTo>
                  <a:lnTo>
                    <a:pt x="767" y="365"/>
                  </a:lnTo>
                  <a:lnTo>
                    <a:pt x="757" y="365"/>
                  </a:lnTo>
                  <a:lnTo>
                    <a:pt x="748" y="365"/>
                  </a:lnTo>
                  <a:lnTo>
                    <a:pt x="738" y="365"/>
                  </a:lnTo>
                  <a:lnTo>
                    <a:pt x="738" y="374"/>
                  </a:lnTo>
                  <a:lnTo>
                    <a:pt x="729" y="374"/>
                  </a:lnTo>
                  <a:lnTo>
                    <a:pt x="719" y="384"/>
                  </a:lnTo>
                  <a:lnTo>
                    <a:pt x="710" y="384"/>
                  </a:lnTo>
                  <a:lnTo>
                    <a:pt x="700" y="384"/>
                  </a:lnTo>
                  <a:lnTo>
                    <a:pt x="700" y="393"/>
                  </a:lnTo>
                  <a:lnTo>
                    <a:pt x="690" y="393"/>
                  </a:lnTo>
                  <a:lnTo>
                    <a:pt x="679" y="403"/>
                  </a:lnTo>
                  <a:lnTo>
                    <a:pt x="670" y="413"/>
                  </a:lnTo>
                  <a:lnTo>
                    <a:pt x="660" y="413"/>
                  </a:lnTo>
                  <a:lnTo>
                    <a:pt x="651" y="413"/>
                  </a:lnTo>
                  <a:lnTo>
                    <a:pt x="641" y="413"/>
                  </a:lnTo>
                  <a:lnTo>
                    <a:pt x="641" y="403"/>
                  </a:lnTo>
                  <a:lnTo>
                    <a:pt x="631" y="403"/>
                  </a:lnTo>
                  <a:lnTo>
                    <a:pt x="631" y="393"/>
                  </a:lnTo>
                  <a:lnTo>
                    <a:pt x="641" y="393"/>
                  </a:lnTo>
                  <a:lnTo>
                    <a:pt x="651" y="393"/>
                  </a:lnTo>
                  <a:lnTo>
                    <a:pt x="660" y="393"/>
                  </a:lnTo>
                  <a:lnTo>
                    <a:pt x="670" y="384"/>
                  </a:lnTo>
                  <a:lnTo>
                    <a:pt x="670" y="374"/>
                  </a:lnTo>
                  <a:lnTo>
                    <a:pt x="670" y="365"/>
                  </a:lnTo>
                  <a:lnTo>
                    <a:pt x="660" y="365"/>
                  </a:lnTo>
                  <a:lnTo>
                    <a:pt x="651" y="365"/>
                  </a:lnTo>
                  <a:lnTo>
                    <a:pt x="641" y="365"/>
                  </a:lnTo>
                  <a:lnTo>
                    <a:pt x="631" y="355"/>
                  </a:lnTo>
                  <a:lnTo>
                    <a:pt x="631" y="345"/>
                  </a:lnTo>
                  <a:lnTo>
                    <a:pt x="622" y="336"/>
                  </a:lnTo>
                  <a:lnTo>
                    <a:pt x="612" y="326"/>
                  </a:lnTo>
                  <a:lnTo>
                    <a:pt x="612" y="317"/>
                  </a:lnTo>
                  <a:lnTo>
                    <a:pt x="603" y="307"/>
                  </a:lnTo>
                  <a:lnTo>
                    <a:pt x="603" y="297"/>
                  </a:lnTo>
                  <a:lnTo>
                    <a:pt x="603" y="288"/>
                  </a:lnTo>
                  <a:lnTo>
                    <a:pt x="593" y="278"/>
                  </a:lnTo>
                  <a:lnTo>
                    <a:pt x="582" y="269"/>
                  </a:lnTo>
                  <a:lnTo>
                    <a:pt x="572" y="269"/>
                  </a:lnTo>
                  <a:lnTo>
                    <a:pt x="572" y="249"/>
                  </a:lnTo>
                  <a:lnTo>
                    <a:pt x="563" y="240"/>
                  </a:lnTo>
                  <a:lnTo>
                    <a:pt x="563" y="230"/>
                  </a:lnTo>
                  <a:lnTo>
                    <a:pt x="553" y="211"/>
                  </a:lnTo>
                  <a:lnTo>
                    <a:pt x="553" y="192"/>
                  </a:lnTo>
                  <a:lnTo>
                    <a:pt x="553" y="182"/>
                  </a:lnTo>
                  <a:lnTo>
                    <a:pt x="544" y="172"/>
                  </a:lnTo>
                  <a:lnTo>
                    <a:pt x="534" y="172"/>
                  </a:lnTo>
                  <a:lnTo>
                    <a:pt x="534" y="163"/>
                  </a:lnTo>
                  <a:lnTo>
                    <a:pt x="524" y="153"/>
                  </a:lnTo>
                  <a:lnTo>
                    <a:pt x="524" y="144"/>
                  </a:lnTo>
                  <a:lnTo>
                    <a:pt x="524" y="134"/>
                  </a:lnTo>
                  <a:lnTo>
                    <a:pt x="524" y="124"/>
                  </a:lnTo>
                  <a:lnTo>
                    <a:pt x="515" y="124"/>
                  </a:lnTo>
                  <a:lnTo>
                    <a:pt x="515" y="115"/>
                  </a:lnTo>
                  <a:lnTo>
                    <a:pt x="505" y="115"/>
                  </a:lnTo>
                  <a:lnTo>
                    <a:pt x="496" y="115"/>
                  </a:lnTo>
                  <a:lnTo>
                    <a:pt x="485" y="105"/>
                  </a:lnTo>
                  <a:lnTo>
                    <a:pt x="475" y="105"/>
                  </a:lnTo>
                  <a:lnTo>
                    <a:pt x="465" y="96"/>
                  </a:lnTo>
                  <a:lnTo>
                    <a:pt x="456" y="86"/>
                  </a:lnTo>
                  <a:lnTo>
                    <a:pt x="446" y="76"/>
                  </a:lnTo>
                  <a:lnTo>
                    <a:pt x="427" y="76"/>
                  </a:lnTo>
                  <a:lnTo>
                    <a:pt x="418" y="76"/>
                  </a:lnTo>
                  <a:lnTo>
                    <a:pt x="408" y="67"/>
                  </a:lnTo>
                  <a:lnTo>
                    <a:pt x="408" y="48"/>
                  </a:lnTo>
                  <a:lnTo>
                    <a:pt x="408" y="38"/>
                  </a:lnTo>
                  <a:lnTo>
                    <a:pt x="408" y="28"/>
                  </a:lnTo>
                  <a:lnTo>
                    <a:pt x="408" y="19"/>
                  </a:lnTo>
                  <a:lnTo>
                    <a:pt x="408" y="9"/>
                  </a:lnTo>
                  <a:lnTo>
                    <a:pt x="398" y="9"/>
                  </a:lnTo>
                  <a:lnTo>
                    <a:pt x="389" y="9"/>
                  </a:lnTo>
                  <a:lnTo>
                    <a:pt x="378" y="0"/>
                  </a:lnTo>
                  <a:lnTo>
                    <a:pt x="368" y="0"/>
                  </a:lnTo>
                  <a:lnTo>
                    <a:pt x="359" y="0"/>
                  </a:lnTo>
                  <a:lnTo>
                    <a:pt x="339" y="0"/>
                  </a:lnTo>
                  <a:lnTo>
                    <a:pt x="330" y="9"/>
                  </a:lnTo>
                  <a:lnTo>
                    <a:pt x="320" y="9"/>
                  </a:lnTo>
                  <a:lnTo>
                    <a:pt x="311" y="9"/>
                  </a:lnTo>
                  <a:lnTo>
                    <a:pt x="291" y="9"/>
                  </a:lnTo>
                  <a:lnTo>
                    <a:pt x="280" y="0"/>
                  </a:lnTo>
                  <a:lnTo>
                    <a:pt x="280" y="9"/>
                  </a:lnTo>
                  <a:lnTo>
                    <a:pt x="280" y="19"/>
                  </a:lnTo>
                  <a:lnTo>
                    <a:pt x="271" y="19"/>
                  </a:lnTo>
                  <a:lnTo>
                    <a:pt x="271" y="28"/>
                  </a:lnTo>
                  <a:lnTo>
                    <a:pt x="280" y="38"/>
                  </a:lnTo>
                  <a:lnTo>
                    <a:pt x="280" y="48"/>
                  </a:lnTo>
                  <a:lnTo>
                    <a:pt x="280" y="57"/>
                  </a:lnTo>
                  <a:lnTo>
                    <a:pt x="280" y="67"/>
                  </a:lnTo>
                  <a:lnTo>
                    <a:pt x="271" y="67"/>
                  </a:lnTo>
                  <a:lnTo>
                    <a:pt x="261" y="67"/>
                  </a:lnTo>
                  <a:lnTo>
                    <a:pt x="252" y="57"/>
                  </a:lnTo>
                  <a:lnTo>
                    <a:pt x="242" y="57"/>
                  </a:lnTo>
                  <a:lnTo>
                    <a:pt x="232" y="57"/>
                  </a:lnTo>
                  <a:lnTo>
                    <a:pt x="223" y="57"/>
                  </a:lnTo>
                  <a:lnTo>
                    <a:pt x="213" y="67"/>
                  </a:lnTo>
                  <a:lnTo>
                    <a:pt x="204" y="67"/>
                  </a:lnTo>
                  <a:lnTo>
                    <a:pt x="194" y="67"/>
                  </a:lnTo>
                  <a:lnTo>
                    <a:pt x="183" y="67"/>
                  </a:lnTo>
                  <a:lnTo>
                    <a:pt x="173" y="57"/>
                  </a:lnTo>
                  <a:lnTo>
                    <a:pt x="154" y="57"/>
                  </a:lnTo>
                  <a:lnTo>
                    <a:pt x="145" y="67"/>
                  </a:lnTo>
                  <a:lnTo>
                    <a:pt x="135" y="76"/>
                  </a:lnTo>
                  <a:lnTo>
                    <a:pt x="126" y="86"/>
                  </a:lnTo>
                  <a:lnTo>
                    <a:pt x="116" y="86"/>
                  </a:lnTo>
                  <a:lnTo>
                    <a:pt x="106" y="86"/>
                  </a:lnTo>
                  <a:lnTo>
                    <a:pt x="97" y="86"/>
                  </a:lnTo>
                  <a:lnTo>
                    <a:pt x="97" y="96"/>
                  </a:lnTo>
                  <a:lnTo>
                    <a:pt x="87" y="105"/>
                  </a:lnTo>
                  <a:lnTo>
                    <a:pt x="76" y="96"/>
                  </a:lnTo>
                  <a:lnTo>
                    <a:pt x="67" y="96"/>
                  </a:lnTo>
                  <a:lnTo>
                    <a:pt x="57" y="96"/>
                  </a:lnTo>
                  <a:lnTo>
                    <a:pt x="47" y="105"/>
                  </a:lnTo>
                  <a:lnTo>
                    <a:pt x="47" y="115"/>
                  </a:lnTo>
                  <a:lnTo>
                    <a:pt x="38" y="115"/>
                  </a:lnTo>
                  <a:lnTo>
                    <a:pt x="38" y="124"/>
                  </a:lnTo>
                  <a:lnTo>
                    <a:pt x="28" y="124"/>
                  </a:lnTo>
                  <a:lnTo>
                    <a:pt x="19" y="124"/>
                  </a:lnTo>
                  <a:lnTo>
                    <a:pt x="9" y="134"/>
                  </a:lnTo>
                  <a:lnTo>
                    <a:pt x="0" y="105"/>
                  </a:lnTo>
                  <a:lnTo>
                    <a:pt x="9" y="211"/>
                  </a:lnTo>
                  <a:lnTo>
                    <a:pt x="19" y="307"/>
                  </a:lnTo>
                  <a:lnTo>
                    <a:pt x="28" y="307"/>
                  </a:lnTo>
                  <a:lnTo>
                    <a:pt x="28" y="317"/>
                  </a:lnTo>
                  <a:lnTo>
                    <a:pt x="38" y="317"/>
                  </a:lnTo>
                  <a:lnTo>
                    <a:pt x="38" y="326"/>
                  </a:lnTo>
                  <a:lnTo>
                    <a:pt x="47" y="326"/>
                  </a:lnTo>
                  <a:lnTo>
                    <a:pt x="47" y="336"/>
                  </a:lnTo>
                  <a:lnTo>
                    <a:pt x="47" y="345"/>
                  </a:lnTo>
                  <a:lnTo>
                    <a:pt x="57" y="345"/>
                  </a:lnTo>
                  <a:lnTo>
                    <a:pt x="57" y="355"/>
                  </a:lnTo>
                  <a:lnTo>
                    <a:pt x="57" y="365"/>
                  </a:lnTo>
                  <a:lnTo>
                    <a:pt x="57" y="374"/>
                  </a:lnTo>
                  <a:lnTo>
                    <a:pt x="67" y="374"/>
                  </a:lnTo>
                  <a:lnTo>
                    <a:pt x="76" y="384"/>
                  </a:lnTo>
                  <a:lnTo>
                    <a:pt x="87" y="393"/>
                  </a:lnTo>
                  <a:lnTo>
                    <a:pt x="87" y="403"/>
                  </a:lnTo>
                  <a:lnTo>
                    <a:pt x="97" y="403"/>
                  </a:lnTo>
                  <a:lnTo>
                    <a:pt x="106" y="403"/>
                  </a:lnTo>
                  <a:lnTo>
                    <a:pt x="116" y="403"/>
                  </a:lnTo>
                  <a:lnTo>
                    <a:pt x="126" y="413"/>
                  </a:lnTo>
                  <a:lnTo>
                    <a:pt x="135" y="413"/>
                  </a:lnTo>
                  <a:lnTo>
                    <a:pt x="145" y="413"/>
                  </a:lnTo>
                  <a:lnTo>
                    <a:pt x="154" y="403"/>
                  </a:lnTo>
                  <a:lnTo>
                    <a:pt x="164" y="413"/>
                  </a:lnTo>
                  <a:lnTo>
                    <a:pt x="173" y="413"/>
                  </a:lnTo>
                  <a:lnTo>
                    <a:pt x="194" y="432"/>
                  </a:lnTo>
                  <a:lnTo>
                    <a:pt x="204" y="441"/>
                  </a:lnTo>
                  <a:lnTo>
                    <a:pt x="213" y="441"/>
                  </a:lnTo>
                  <a:lnTo>
                    <a:pt x="223" y="451"/>
                  </a:lnTo>
                  <a:lnTo>
                    <a:pt x="223" y="461"/>
                  </a:lnTo>
                  <a:lnTo>
                    <a:pt x="232" y="461"/>
                  </a:lnTo>
                  <a:lnTo>
                    <a:pt x="242" y="451"/>
                  </a:lnTo>
                  <a:lnTo>
                    <a:pt x="252" y="451"/>
                  </a:lnTo>
                  <a:lnTo>
                    <a:pt x="261" y="441"/>
                  </a:lnTo>
                  <a:lnTo>
                    <a:pt x="271" y="441"/>
                  </a:lnTo>
                  <a:lnTo>
                    <a:pt x="280" y="441"/>
                  </a:lnTo>
                  <a:lnTo>
                    <a:pt x="271" y="451"/>
                  </a:lnTo>
                  <a:lnTo>
                    <a:pt x="261" y="461"/>
                  </a:lnTo>
                  <a:lnTo>
                    <a:pt x="252" y="470"/>
                  </a:lnTo>
                  <a:lnTo>
                    <a:pt x="252" y="480"/>
                  </a:lnTo>
                  <a:lnTo>
                    <a:pt x="252" y="490"/>
                  </a:lnTo>
                  <a:lnTo>
                    <a:pt x="242" y="509"/>
                  </a:lnTo>
                  <a:lnTo>
                    <a:pt x="232" y="528"/>
                  </a:lnTo>
                  <a:lnTo>
                    <a:pt x="223" y="547"/>
                  </a:lnTo>
                  <a:lnTo>
                    <a:pt x="213" y="574"/>
                  </a:lnTo>
                  <a:lnTo>
                    <a:pt x="204" y="594"/>
                  </a:lnTo>
                  <a:lnTo>
                    <a:pt x="194" y="622"/>
                  </a:lnTo>
                  <a:lnTo>
                    <a:pt x="145" y="709"/>
                  </a:lnTo>
                  <a:lnTo>
                    <a:pt x="97" y="805"/>
                  </a:lnTo>
                  <a:lnTo>
                    <a:pt x="67" y="872"/>
                  </a:lnTo>
                  <a:lnTo>
                    <a:pt x="57" y="891"/>
                  </a:lnTo>
                  <a:lnTo>
                    <a:pt x="57" y="901"/>
                  </a:lnTo>
                  <a:lnTo>
                    <a:pt x="57" y="911"/>
                  </a:lnTo>
                  <a:lnTo>
                    <a:pt x="67" y="920"/>
                  </a:lnTo>
                  <a:lnTo>
                    <a:pt x="76" y="930"/>
                  </a:lnTo>
                  <a:lnTo>
                    <a:pt x="76" y="949"/>
                  </a:lnTo>
                  <a:lnTo>
                    <a:pt x="87" y="959"/>
                  </a:lnTo>
                  <a:lnTo>
                    <a:pt x="76" y="968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3520800" y="3600360"/>
              <a:ext cx="291960" cy="199800"/>
            </a:xfrm>
            <a:custGeom>
              <a:avLst/>
              <a:gdLst/>
              <a:ahLst/>
              <a:rect l="l" t="t" r="r" b="b"/>
              <a:pathLst>
                <a:path w="224" h="155">
                  <a:moveTo>
                    <a:pt x="19" y="96"/>
                  </a:moveTo>
                  <a:lnTo>
                    <a:pt x="9" y="96"/>
                  </a:lnTo>
                  <a:lnTo>
                    <a:pt x="19" y="86"/>
                  </a:lnTo>
                  <a:lnTo>
                    <a:pt x="9" y="86"/>
                  </a:lnTo>
                  <a:lnTo>
                    <a:pt x="9" y="77"/>
                  </a:lnTo>
                  <a:lnTo>
                    <a:pt x="19" y="77"/>
                  </a:lnTo>
                  <a:lnTo>
                    <a:pt x="19" y="67"/>
                  </a:lnTo>
                  <a:lnTo>
                    <a:pt x="19" y="57"/>
                  </a:lnTo>
                  <a:lnTo>
                    <a:pt x="19" y="67"/>
                  </a:lnTo>
                  <a:lnTo>
                    <a:pt x="19" y="77"/>
                  </a:lnTo>
                  <a:lnTo>
                    <a:pt x="28" y="77"/>
                  </a:lnTo>
                  <a:lnTo>
                    <a:pt x="28" y="67"/>
                  </a:lnTo>
                  <a:lnTo>
                    <a:pt x="28" y="57"/>
                  </a:lnTo>
                  <a:lnTo>
                    <a:pt x="19" y="57"/>
                  </a:lnTo>
                  <a:lnTo>
                    <a:pt x="19" y="48"/>
                  </a:lnTo>
                  <a:lnTo>
                    <a:pt x="9" y="48"/>
                  </a:lnTo>
                  <a:lnTo>
                    <a:pt x="0" y="48"/>
                  </a:lnTo>
                  <a:lnTo>
                    <a:pt x="0" y="38"/>
                  </a:lnTo>
                  <a:lnTo>
                    <a:pt x="9" y="38"/>
                  </a:lnTo>
                  <a:lnTo>
                    <a:pt x="19" y="38"/>
                  </a:lnTo>
                  <a:lnTo>
                    <a:pt x="28" y="38"/>
                  </a:lnTo>
                  <a:lnTo>
                    <a:pt x="28" y="28"/>
                  </a:lnTo>
                  <a:lnTo>
                    <a:pt x="28" y="19"/>
                  </a:lnTo>
                  <a:lnTo>
                    <a:pt x="28" y="9"/>
                  </a:lnTo>
                  <a:lnTo>
                    <a:pt x="28" y="0"/>
                  </a:lnTo>
                  <a:lnTo>
                    <a:pt x="38" y="0"/>
                  </a:lnTo>
                  <a:lnTo>
                    <a:pt x="47" y="0"/>
                  </a:lnTo>
                  <a:lnTo>
                    <a:pt x="57" y="0"/>
                  </a:lnTo>
                  <a:lnTo>
                    <a:pt x="66" y="0"/>
                  </a:lnTo>
                  <a:lnTo>
                    <a:pt x="76" y="9"/>
                  </a:lnTo>
                  <a:lnTo>
                    <a:pt x="97" y="9"/>
                  </a:lnTo>
                  <a:lnTo>
                    <a:pt x="106" y="9"/>
                  </a:lnTo>
                  <a:lnTo>
                    <a:pt x="116" y="0"/>
                  </a:lnTo>
                  <a:lnTo>
                    <a:pt x="125" y="0"/>
                  </a:lnTo>
                  <a:lnTo>
                    <a:pt x="144" y="0"/>
                  </a:lnTo>
                  <a:lnTo>
                    <a:pt x="154" y="0"/>
                  </a:lnTo>
                  <a:lnTo>
                    <a:pt x="164" y="0"/>
                  </a:lnTo>
                  <a:lnTo>
                    <a:pt x="173" y="0"/>
                  </a:lnTo>
                  <a:lnTo>
                    <a:pt x="183" y="0"/>
                  </a:lnTo>
                  <a:lnTo>
                    <a:pt x="194" y="9"/>
                  </a:lnTo>
                  <a:lnTo>
                    <a:pt x="203" y="9"/>
                  </a:lnTo>
                  <a:lnTo>
                    <a:pt x="213" y="9"/>
                  </a:lnTo>
                  <a:lnTo>
                    <a:pt x="223" y="9"/>
                  </a:lnTo>
                  <a:lnTo>
                    <a:pt x="213" y="19"/>
                  </a:lnTo>
                  <a:lnTo>
                    <a:pt x="213" y="28"/>
                  </a:lnTo>
                  <a:lnTo>
                    <a:pt x="213" y="38"/>
                  </a:lnTo>
                  <a:lnTo>
                    <a:pt x="203" y="48"/>
                  </a:lnTo>
                  <a:lnTo>
                    <a:pt x="203" y="57"/>
                  </a:lnTo>
                  <a:lnTo>
                    <a:pt x="203" y="67"/>
                  </a:lnTo>
                  <a:lnTo>
                    <a:pt x="194" y="77"/>
                  </a:lnTo>
                  <a:lnTo>
                    <a:pt x="194" y="86"/>
                  </a:lnTo>
                  <a:lnTo>
                    <a:pt x="183" y="86"/>
                  </a:lnTo>
                  <a:lnTo>
                    <a:pt x="173" y="96"/>
                  </a:lnTo>
                  <a:lnTo>
                    <a:pt x="164" y="96"/>
                  </a:lnTo>
                  <a:lnTo>
                    <a:pt x="173" y="105"/>
                  </a:lnTo>
                  <a:lnTo>
                    <a:pt x="173" y="115"/>
                  </a:lnTo>
                  <a:lnTo>
                    <a:pt x="164" y="115"/>
                  </a:lnTo>
                  <a:lnTo>
                    <a:pt x="173" y="125"/>
                  </a:lnTo>
                  <a:lnTo>
                    <a:pt x="164" y="125"/>
                  </a:lnTo>
                  <a:lnTo>
                    <a:pt x="154" y="125"/>
                  </a:lnTo>
                  <a:lnTo>
                    <a:pt x="144" y="125"/>
                  </a:lnTo>
                  <a:lnTo>
                    <a:pt x="144" y="115"/>
                  </a:lnTo>
                  <a:lnTo>
                    <a:pt x="135" y="115"/>
                  </a:lnTo>
                  <a:lnTo>
                    <a:pt x="135" y="125"/>
                  </a:lnTo>
                  <a:lnTo>
                    <a:pt x="135" y="134"/>
                  </a:lnTo>
                  <a:lnTo>
                    <a:pt x="125" y="134"/>
                  </a:lnTo>
                  <a:lnTo>
                    <a:pt x="116" y="134"/>
                  </a:lnTo>
                  <a:lnTo>
                    <a:pt x="106" y="125"/>
                  </a:lnTo>
                  <a:lnTo>
                    <a:pt x="106" y="134"/>
                  </a:lnTo>
                  <a:lnTo>
                    <a:pt x="106" y="144"/>
                  </a:lnTo>
                  <a:lnTo>
                    <a:pt x="97" y="144"/>
                  </a:lnTo>
                  <a:lnTo>
                    <a:pt x="97" y="154"/>
                  </a:lnTo>
                  <a:lnTo>
                    <a:pt x="86" y="154"/>
                  </a:lnTo>
                  <a:lnTo>
                    <a:pt x="86" y="144"/>
                  </a:lnTo>
                  <a:lnTo>
                    <a:pt x="86" y="154"/>
                  </a:lnTo>
                  <a:lnTo>
                    <a:pt x="76" y="154"/>
                  </a:lnTo>
                  <a:lnTo>
                    <a:pt x="66" y="154"/>
                  </a:lnTo>
                  <a:lnTo>
                    <a:pt x="57" y="154"/>
                  </a:lnTo>
                  <a:lnTo>
                    <a:pt x="57" y="144"/>
                  </a:lnTo>
                  <a:lnTo>
                    <a:pt x="47" y="144"/>
                  </a:lnTo>
                  <a:lnTo>
                    <a:pt x="47" y="154"/>
                  </a:lnTo>
                  <a:lnTo>
                    <a:pt x="38" y="154"/>
                  </a:lnTo>
                  <a:lnTo>
                    <a:pt x="38" y="144"/>
                  </a:lnTo>
                  <a:lnTo>
                    <a:pt x="38" y="154"/>
                  </a:lnTo>
                  <a:lnTo>
                    <a:pt x="28" y="154"/>
                  </a:lnTo>
                  <a:lnTo>
                    <a:pt x="19" y="154"/>
                  </a:lnTo>
                  <a:lnTo>
                    <a:pt x="19" y="144"/>
                  </a:lnTo>
                  <a:lnTo>
                    <a:pt x="9" y="144"/>
                  </a:lnTo>
                  <a:lnTo>
                    <a:pt x="9" y="134"/>
                  </a:lnTo>
                  <a:lnTo>
                    <a:pt x="9" y="125"/>
                  </a:lnTo>
                  <a:lnTo>
                    <a:pt x="9" y="115"/>
                  </a:lnTo>
                  <a:lnTo>
                    <a:pt x="19" y="115"/>
                  </a:lnTo>
                  <a:lnTo>
                    <a:pt x="28" y="115"/>
                  </a:lnTo>
                  <a:lnTo>
                    <a:pt x="28" y="105"/>
                  </a:lnTo>
                  <a:lnTo>
                    <a:pt x="19" y="105"/>
                  </a:lnTo>
                  <a:lnTo>
                    <a:pt x="19" y="96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3354120" y="3651120"/>
              <a:ext cx="90360" cy="111240"/>
            </a:xfrm>
            <a:custGeom>
              <a:avLst/>
              <a:gdLst/>
              <a:ahLst/>
              <a:rect l="l" t="t" r="r" b="b"/>
              <a:pathLst>
                <a:path w="70" h="87">
                  <a:moveTo>
                    <a:pt x="69" y="0"/>
                  </a:moveTo>
                  <a:lnTo>
                    <a:pt x="69" y="9"/>
                  </a:lnTo>
                  <a:lnTo>
                    <a:pt x="69" y="19"/>
                  </a:lnTo>
                  <a:lnTo>
                    <a:pt x="69" y="28"/>
                  </a:lnTo>
                  <a:lnTo>
                    <a:pt x="59" y="38"/>
                  </a:lnTo>
                  <a:lnTo>
                    <a:pt x="59" y="47"/>
                  </a:lnTo>
                  <a:lnTo>
                    <a:pt x="49" y="47"/>
                  </a:lnTo>
                  <a:lnTo>
                    <a:pt x="49" y="57"/>
                  </a:lnTo>
                  <a:lnTo>
                    <a:pt x="40" y="66"/>
                  </a:lnTo>
                  <a:lnTo>
                    <a:pt x="30" y="76"/>
                  </a:lnTo>
                  <a:lnTo>
                    <a:pt x="20" y="86"/>
                  </a:lnTo>
                  <a:lnTo>
                    <a:pt x="9" y="86"/>
                  </a:lnTo>
                  <a:lnTo>
                    <a:pt x="0" y="86"/>
                  </a:lnTo>
                  <a:lnTo>
                    <a:pt x="9" y="76"/>
                  </a:lnTo>
                  <a:lnTo>
                    <a:pt x="9" y="66"/>
                  </a:lnTo>
                  <a:lnTo>
                    <a:pt x="20" y="57"/>
                  </a:lnTo>
                  <a:lnTo>
                    <a:pt x="30" y="47"/>
                  </a:lnTo>
                  <a:lnTo>
                    <a:pt x="30" y="38"/>
                  </a:lnTo>
                  <a:lnTo>
                    <a:pt x="30" y="28"/>
                  </a:lnTo>
                  <a:lnTo>
                    <a:pt x="30" y="19"/>
                  </a:lnTo>
                  <a:lnTo>
                    <a:pt x="40" y="9"/>
                  </a:lnTo>
                  <a:lnTo>
                    <a:pt x="49" y="9"/>
                  </a:lnTo>
                  <a:lnTo>
                    <a:pt x="49" y="0"/>
                  </a:lnTo>
                  <a:lnTo>
                    <a:pt x="59" y="0"/>
                  </a:lnTo>
                  <a:lnTo>
                    <a:pt x="69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3544560" y="3536640"/>
              <a:ext cx="90720" cy="41400"/>
            </a:xfrm>
            <a:custGeom>
              <a:avLst/>
              <a:gdLst/>
              <a:ahLst/>
              <a:rect l="l" t="t" r="r" b="b"/>
              <a:pathLst>
                <a:path w="68" h="30">
                  <a:moveTo>
                    <a:pt x="67" y="9"/>
                  </a:moveTo>
                  <a:lnTo>
                    <a:pt x="57" y="19"/>
                  </a:lnTo>
                  <a:lnTo>
                    <a:pt x="57" y="29"/>
                  </a:lnTo>
                  <a:lnTo>
                    <a:pt x="47" y="29"/>
                  </a:lnTo>
                  <a:lnTo>
                    <a:pt x="38" y="29"/>
                  </a:lnTo>
                  <a:lnTo>
                    <a:pt x="28" y="19"/>
                  </a:lnTo>
                  <a:lnTo>
                    <a:pt x="19" y="19"/>
                  </a:lnTo>
                  <a:lnTo>
                    <a:pt x="9" y="19"/>
                  </a:lnTo>
                  <a:lnTo>
                    <a:pt x="0" y="9"/>
                  </a:lnTo>
                  <a:lnTo>
                    <a:pt x="9" y="9"/>
                  </a:lnTo>
                  <a:lnTo>
                    <a:pt x="19" y="0"/>
                  </a:lnTo>
                  <a:lnTo>
                    <a:pt x="28" y="9"/>
                  </a:lnTo>
                  <a:lnTo>
                    <a:pt x="38" y="9"/>
                  </a:lnTo>
                  <a:lnTo>
                    <a:pt x="38" y="0"/>
                  </a:lnTo>
                  <a:lnTo>
                    <a:pt x="47" y="0"/>
                  </a:lnTo>
                  <a:lnTo>
                    <a:pt x="57" y="0"/>
                  </a:lnTo>
                  <a:lnTo>
                    <a:pt x="67" y="0"/>
                  </a:lnTo>
                  <a:lnTo>
                    <a:pt x="67" y="9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3493800" y="3662280"/>
              <a:ext cx="42840" cy="52200"/>
            </a:xfrm>
            <a:custGeom>
              <a:avLst/>
              <a:gdLst/>
              <a:ahLst/>
              <a:rect l="l" t="t" r="r" b="b"/>
              <a:pathLst>
                <a:path w="31" h="40">
                  <a:moveTo>
                    <a:pt x="30" y="0"/>
                  </a:moveTo>
                  <a:lnTo>
                    <a:pt x="20" y="9"/>
                  </a:lnTo>
                  <a:lnTo>
                    <a:pt x="9" y="19"/>
                  </a:lnTo>
                  <a:lnTo>
                    <a:pt x="0" y="19"/>
                  </a:lnTo>
                  <a:lnTo>
                    <a:pt x="0" y="29"/>
                  </a:lnTo>
                  <a:lnTo>
                    <a:pt x="0" y="39"/>
                  </a:lnTo>
                  <a:lnTo>
                    <a:pt x="9" y="39"/>
                  </a:lnTo>
                  <a:lnTo>
                    <a:pt x="20" y="39"/>
                  </a:lnTo>
                  <a:lnTo>
                    <a:pt x="30" y="39"/>
                  </a:lnTo>
                  <a:lnTo>
                    <a:pt x="30" y="29"/>
                  </a:lnTo>
                  <a:lnTo>
                    <a:pt x="30" y="19"/>
                  </a:lnTo>
                  <a:lnTo>
                    <a:pt x="30" y="9"/>
                  </a:lnTo>
                  <a:lnTo>
                    <a:pt x="30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3493800" y="3724200"/>
              <a:ext cx="50760" cy="38160"/>
            </a:xfrm>
            <a:custGeom>
              <a:avLst/>
              <a:gdLst/>
              <a:ahLst/>
              <a:rect l="l" t="t" r="r" b="b"/>
              <a:pathLst>
                <a:path w="41" h="30">
                  <a:moveTo>
                    <a:pt x="9" y="0"/>
                  </a:moveTo>
                  <a:lnTo>
                    <a:pt x="20" y="0"/>
                  </a:lnTo>
                  <a:lnTo>
                    <a:pt x="30" y="0"/>
                  </a:lnTo>
                  <a:lnTo>
                    <a:pt x="30" y="9"/>
                  </a:lnTo>
                  <a:lnTo>
                    <a:pt x="40" y="9"/>
                  </a:lnTo>
                  <a:lnTo>
                    <a:pt x="40" y="19"/>
                  </a:lnTo>
                  <a:lnTo>
                    <a:pt x="30" y="19"/>
                  </a:lnTo>
                  <a:lnTo>
                    <a:pt x="30" y="29"/>
                  </a:lnTo>
                  <a:lnTo>
                    <a:pt x="20" y="29"/>
                  </a:lnTo>
                  <a:lnTo>
                    <a:pt x="9" y="19"/>
                  </a:lnTo>
                  <a:lnTo>
                    <a:pt x="0" y="19"/>
                  </a:lnTo>
                  <a:lnTo>
                    <a:pt x="0" y="9"/>
                  </a:lnTo>
                  <a:lnTo>
                    <a:pt x="0" y="0"/>
                  </a:lnTo>
                  <a:lnTo>
                    <a:pt x="9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3509640" y="3600360"/>
              <a:ext cx="34920" cy="50760"/>
            </a:xfrm>
            <a:custGeom>
              <a:avLst/>
              <a:gdLst/>
              <a:ahLst/>
              <a:rect l="l" t="t" r="r" b="b"/>
              <a:pathLst>
                <a:path w="31" h="40">
                  <a:moveTo>
                    <a:pt x="0" y="29"/>
                  </a:moveTo>
                  <a:lnTo>
                    <a:pt x="0" y="19"/>
                  </a:lnTo>
                  <a:lnTo>
                    <a:pt x="11" y="19"/>
                  </a:lnTo>
                  <a:lnTo>
                    <a:pt x="11" y="9"/>
                  </a:lnTo>
                  <a:lnTo>
                    <a:pt x="20" y="0"/>
                  </a:lnTo>
                  <a:lnTo>
                    <a:pt x="20" y="9"/>
                  </a:lnTo>
                  <a:lnTo>
                    <a:pt x="30" y="9"/>
                  </a:lnTo>
                  <a:lnTo>
                    <a:pt x="30" y="19"/>
                  </a:lnTo>
                  <a:lnTo>
                    <a:pt x="30" y="29"/>
                  </a:lnTo>
                  <a:lnTo>
                    <a:pt x="20" y="29"/>
                  </a:lnTo>
                  <a:lnTo>
                    <a:pt x="20" y="39"/>
                  </a:lnTo>
                  <a:lnTo>
                    <a:pt x="11" y="29"/>
                  </a:lnTo>
                  <a:lnTo>
                    <a:pt x="0" y="29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3619440" y="3563640"/>
              <a:ext cx="64800" cy="36720"/>
            </a:xfrm>
            <a:custGeom>
              <a:avLst/>
              <a:gdLst/>
              <a:ahLst/>
              <a:rect l="l" t="t" r="r" b="b"/>
              <a:pathLst>
                <a:path w="51" h="27">
                  <a:moveTo>
                    <a:pt x="50" y="13"/>
                  </a:moveTo>
                  <a:lnTo>
                    <a:pt x="40" y="0"/>
                  </a:lnTo>
                  <a:lnTo>
                    <a:pt x="30" y="0"/>
                  </a:lnTo>
                  <a:lnTo>
                    <a:pt x="20" y="0"/>
                  </a:lnTo>
                  <a:lnTo>
                    <a:pt x="20" y="13"/>
                  </a:lnTo>
                  <a:lnTo>
                    <a:pt x="9" y="13"/>
                  </a:lnTo>
                  <a:lnTo>
                    <a:pt x="9" y="26"/>
                  </a:lnTo>
                  <a:lnTo>
                    <a:pt x="0" y="26"/>
                  </a:lnTo>
                  <a:lnTo>
                    <a:pt x="9" y="26"/>
                  </a:lnTo>
                  <a:lnTo>
                    <a:pt x="20" y="26"/>
                  </a:lnTo>
                  <a:lnTo>
                    <a:pt x="30" y="26"/>
                  </a:lnTo>
                  <a:lnTo>
                    <a:pt x="40" y="26"/>
                  </a:lnTo>
                  <a:lnTo>
                    <a:pt x="50" y="13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3471480" y="3574800"/>
              <a:ext cx="51120" cy="36720"/>
            </a:xfrm>
            <a:custGeom>
              <a:avLst/>
              <a:gdLst/>
              <a:ahLst/>
              <a:rect l="l" t="t" r="r" b="b"/>
              <a:pathLst>
                <a:path w="41" h="27">
                  <a:moveTo>
                    <a:pt x="40" y="0"/>
                  </a:moveTo>
                  <a:lnTo>
                    <a:pt x="40" y="13"/>
                  </a:lnTo>
                  <a:lnTo>
                    <a:pt x="40" y="26"/>
                  </a:lnTo>
                  <a:lnTo>
                    <a:pt x="28" y="26"/>
                  </a:lnTo>
                  <a:lnTo>
                    <a:pt x="19" y="26"/>
                  </a:lnTo>
                  <a:lnTo>
                    <a:pt x="9" y="26"/>
                  </a:lnTo>
                  <a:lnTo>
                    <a:pt x="0" y="26"/>
                  </a:lnTo>
                  <a:lnTo>
                    <a:pt x="9" y="13"/>
                  </a:lnTo>
                  <a:lnTo>
                    <a:pt x="19" y="13"/>
                  </a:lnTo>
                  <a:lnTo>
                    <a:pt x="28" y="13"/>
                  </a:lnTo>
                  <a:lnTo>
                    <a:pt x="28" y="0"/>
                  </a:lnTo>
                  <a:lnTo>
                    <a:pt x="40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3557520" y="3487680"/>
              <a:ext cx="39600" cy="38160"/>
            </a:xfrm>
            <a:custGeom>
              <a:avLst/>
              <a:gdLst/>
              <a:ahLst/>
              <a:rect l="l" t="t" r="r" b="b"/>
              <a:pathLst>
                <a:path w="30" h="29">
                  <a:moveTo>
                    <a:pt x="29" y="0"/>
                  </a:moveTo>
                  <a:lnTo>
                    <a:pt x="29" y="9"/>
                  </a:lnTo>
                  <a:lnTo>
                    <a:pt x="29" y="18"/>
                  </a:lnTo>
                  <a:lnTo>
                    <a:pt x="19" y="18"/>
                  </a:lnTo>
                  <a:lnTo>
                    <a:pt x="9" y="28"/>
                  </a:lnTo>
                  <a:lnTo>
                    <a:pt x="0" y="18"/>
                  </a:lnTo>
                  <a:lnTo>
                    <a:pt x="9" y="18"/>
                  </a:lnTo>
                  <a:lnTo>
                    <a:pt x="9" y="9"/>
                  </a:lnTo>
                  <a:lnTo>
                    <a:pt x="19" y="9"/>
                  </a:lnTo>
                  <a:lnTo>
                    <a:pt x="19" y="0"/>
                  </a:lnTo>
                  <a:lnTo>
                    <a:pt x="29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3544560" y="3498840"/>
              <a:ext cx="34920" cy="53640"/>
            </a:xfrm>
            <a:custGeom>
              <a:avLst/>
              <a:gdLst/>
              <a:ahLst/>
              <a:rect l="l" t="t" r="r" b="b"/>
              <a:pathLst>
                <a:path w="26" h="40">
                  <a:moveTo>
                    <a:pt x="25" y="0"/>
                  </a:moveTo>
                  <a:lnTo>
                    <a:pt x="0" y="0"/>
                  </a:lnTo>
                  <a:lnTo>
                    <a:pt x="0" y="9"/>
                  </a:lnTo>
                  <a:lnTo>
                    <a:pt x="0" y="19"/>
                  </a:lnTo>
                  <a:lnTo>
                    <a:pt x="0" y="29"/>
                  </a:lnTo>
                  <a:lnTo>
                    <a:pt x="0" y="39"/>
                  </a:lnTo>
                  <a:lnTo>
                    <a:pt x="25" y="29"/>
                  </a:lnTo>
                  <a:lnTo>
                    <a:pt x="25" y="19"/>
                  </a:lnTo>
                  <a:lnTo>
                    <a:pt x="25" y="9"/>
                  </a:lnTo>
                  <a:lnTo>
                    <a:pt x="25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3431880" y="3600360"/>
              <a:ext cx="31680" cy="38160"/>
            </a:xfrm>
            <a:custGeom>
              <a:avLst/>
              <a:gdLst/>
              <a:ahLst/>
              <a:rect l="l" t="t" r="r" b="b"/>
              <a:pathLst>
                <a:path w="27" h="30">
                  <a:moveTo>
                    <a:pt x="26" y="0"/>
                  </a:moveTo>
                  <a:lnTo>
                    <a:pt x="13" y="0"/>
                  </a:lnTo>
                  <a:lnTo>
                    <a:pt x="13" y="9"/>
                  </a:lnTo>
                  <a:lnTo>
                    <a:pt x="0" y="9"/>
                  </a:lnTo>
                  <a:lnTo>
                    <a:pt x="0" y="19"/>
                  </a:lnTo>
                  <a:lnTo>
                    <a:pt x="0" y="29"/>
                  </a:lnTo>
                  <a:lnTo>
                    <a:pt x="0" y="19"/>
                  </a:lnTo>
                  <a:lnTo>
                    <a:pt x="13" y="19"/>
                  </a:lnTo>
                  <a:lnTo>
                    <a:pt x="13" y="9"/>
                  </a:lnTo>
                  <a:lnTo>
                    <a:pt x="26" y="9"/>
                  </a:lnTo>
                  <a:lnTo>
                    <a:pt x="26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3455640" y="3662280"/>
              <a:ext cx="39960" cy="34920"/>
            </a:xfrm>
            <a:custGeom>
              <a:avLst/>
              <a:gdLst/>
              <a:ahLst/>
              <a:rect l="l" t="t" r="r" b="b"/>
              <a:pathLst>
                <a:path w="30" h="27">
                  <a:moveTo>
                    <a:pt x="0" y="26"/>
                  </a:moveTo>
                  <a:lnTo>
                    <a:pt x="9" y="26"/>
                  </a:lnTo>
                  <a:lnTo>
                    <a:pt x="9" y="0"/>
                  </a:lnTo>
                  <a:lnTo>
                    <a:pt x="19" y="0"/>
                  </a:lnTo>
                  <a:lnTo>
                    <a:pt x="29" y="0"/>
                  </a:lnTo>
                  <a:lnTo>
                    <a:pt x="29" y="26"/>
                  </a:lnTo>
                  <a:lnTo>
                    <a:pt x="19" y="26"/>
                  </a:lnTo>
                  <a:lnTo>
                    <a:pt x="9" y="26"/>
                  </a:lnTo>
                  <a:lnTo>
                    <a:pt x="0" y="26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3509640" y="3762360"/>
              <a:ext cx="31680" cy="37800"/>
            </a:xfrm>
            <a:custGeom>
              <a:avLst/>
              <a:gdLst/>
              <a:ahLst/>
              <a:rect l="l" t="t" r="r" b="b"/>
              <a:pathLst>
                <a:path w="26" h="30">
                  <a:moveTo>
                    <a:pt x="0" y="0"/>
                  </a:moveTo>
                  <a:lnTo>
                    <a:pt x="0" y="9"/>
                  </a:lnTo>
                  <a:lnTo>
                    <a:pt x="13" y="19"/>
                  </a:lnTo>
                  <a:lnTo>
                    <a:pt x="25" y="19"/>
                  </a:lnTo>
                  <a:lnTo>
                    <a:pt x="25" y="29"/>
                  </a:lnTo>
                  <a:lnTo>
                    <a:pt x="25" y="19"/>
                  </a:lnTo>
                  <a:lnTo>
                    <a:pt x="13" y="19"/>
                  </a:lnTo>
                  <a:lnTo>
                    <a:pt x="13" y="9"/>
                  </a:lnTo>
                  <a:lnTo>
                    <a:pt x="0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3800160" y="3714480"/>
              <a:ext cx="33480" cy="31680"/>
            </a:xfrm>
            <a:custGeom>
              <a:avLst/>
              <a:gdLst/>
              <a:ahLst/>
              <a:rect l="l" t="t" r="r" b="b"/>
              <a:pathLst>
                <a:path w="26" h="26">
                  <a:moveTo>
                    <a:pt x="25" y="0"/>
                  </a:moveTo>
                  <a:lnTo>
                    <a:pt x="25" y="12"/>
                  </a:lnTo>
                  <a:lnTo>
                    <a:pt x="0" y="25"/>
                  </a:lnTo>
                  <a:lnTo>
                    <a:pt x="0" y="12"/>
                  </a:lnTo>
                  <a:lnTo>
                    <a:pt x="0" y="0"/>
                  </a:lnTo>
                  <a:lnTo>
                    <a:pt x="25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3431880" y="3700440"/>
              <a:ext cx="31680" cy="34920"/>
            </a:xfrm>
            <a:custGeom>
              <a:avLst/>
              <a:gdLst/>
              <a:ahLst/>
              <a:rect l="l" t="t" r="r" b="b"/>
              <a:pathLst>
                <a:path w="27" h="27">
                  <a:moveTo>
                    <a:pt x="26" y="0"/>
                  </a:moveTo>
                  <a:lnTo>
                    <a:pt x="26" y="13"/>
                  </a:lnTo>
                  <a:lnTo>
                    <a:pt x="0" y="26"/>
                  </a:lnTo>
                  <a:lnTo>
                    <a:pt x="26" y="26"/>
                  </a:lnTo>
                  <a:lnTo>
                    <a:pt x="26" y="13"/>
                  </a:lnTo>
                  <a:lnTo>
                    <a:pt x="26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3315960" y="3774960"/>
              <a:ext cx="39600" cy="360"/>
            </a:xfrm>
            <a:custGeom>
              <a:avLst/>
              <a:gdLst/>
              <a:ahLst/>
              <a:rect l="l" t="t" r="r" b="b"/>
              <a:pathLst>
                <a:path w="30" h="1">
                  <a:moveTo>
                    <a:pt x="1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lnTo>
                    <a:pt x="19" y="0"/>
                  </a:lnTo>
                  <a:lnTo>
                    <a:pt x="29" y="0"/>
                  </a:lnTo>
                  <a:lnTo>
                    <a:pt x="19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3455640" y="3612960"/>
              <a:ext cx="38160" cy="38160"/>
            </a:xfrm>
            <a:custGeom>
              <a:avLst/>
              <a:gdLst/>
              <a:ahLst/>
              <a:rect l="l" t="t" r="r" b="b"/>
              <a:pathLst>
                <a:path w="27" h="30">
                  <a:moveTo>
                    <a:pt x="0" y="29"/>
                  </a:moveTo>
                  <a:lnTo>
                    <a:pt x="0" y="19"/>
                  </a:lnTo>
                  <a:lnTo>
                    <a:pt x="0" y="9"/>
                  </a:lnTo>
                  <a:lnTo>
                    <a:pt x="13" y="9"/>
                  </a:lnTo>
                  <a:lnTo>
                    <a:pt x="13" y="0"/>
                  </a:lnTo>
                  <a:lnTo>
                    <a:pt x="26" y="9"/>
                  </a:lnTo>
                  <a:lnTo>
                    <a:pt x="13" y="9"/>
                  </a:lnTo>
                  <a:lnTo>
                    <a:pt x="0" y="19"/>
                  </a:lnTo>
                  <a:lnTo>
                    <a:pt x="0" y="29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3720960" y="3786120"/>
              <a:ext cx="36360" cy="33120"/>
            </a:xfrm>
            <a:custGeom>
              <a:avLst/>
              <a:gdLst/>
              <a:ahLst/>
              <a:rect l="l" t="t" r="r" b="b"/>
              <a:pathLst>
                <a:path w="26" h="27">
                  <a:moveTo>
                    <a:pt x="25" y="0"/>
                  </a:moveTo>
                  <a:lnTo>
                    <a:pt x="0" y="0"/>
                  </a:lnTo>
                  <a:lnTo>
                    <a:pt x="0" y="26"/>
                  </a:lnTo>
                  <a:lnTo>
                    <a:pt x="25" y="26"/>
                  </a:lnTo>
                  <a:lnTo>
                    <a:pt x="25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3812760" y="3686040"/>
              <a:ext cx="32040" cy="34920"/>
            </a:xfrm>
            <a:custGeom>
              <a:avLst/>
              <a:gdLst/>
              <a:ahLst/>
              <a:rect l="l" t="t" r="r" b="b"/>
              <a:pathLst>
                <a:path w="27" h="27">
                  <a:moveTo>
                    <a:pt x="26" y="0"/>
                  </a:moveTo>
                  <a:lnTo>
                    <a:pt x="0" y="26"/>
                  </a:lnTo>
                  <a:lnTo>
                    <a:pt x="26" y="26"/>
                  </a:lnTo>
                  <a:lnTo>
                    <a:pt x="26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3471480" y="3700440"/>
              <a:ext cx="30240" cy="34920"/>
            </a:xfrm>
            <a:custGeom>
              <a:avLst/>
              <a:gdLst/>
              <a:ahLst/>
              <a:rect l="l" t="t" r="r" b="b"/>
              <a:pathLst>
                <a:path w="26" h="27">
                  <a:moveTo>
                    <a:pt x="0" y="13"/>
                  </a:moveTo>
                  <a:lnTo>
                    <a:pt x="0" y="0"/>
                  </a:lnTo>
                  <a:lnTo>
                    <a:pt x="12" y="0"/>
                  </a:lnTo>
                  <a:lnTo>
                    <a:pt x="12" y="13"/>
                  </a:lnTo>
                  <a:lnTo>
                    <a:pt x="25" y="13"/>
                  </a:lnTo>
                  <a:lnTo>
                    <a:pt x="12" y="13"/>
                  </a:lnTo>
                  <a:lnTo>
                    <a:pt x="12" y="26"/>
                  </a:lnTo>
                  <a:lnTo>
                    <a:pt x="12" y="13"/>
                  </a:lnTo>
                  <a:lnTo>
                    <a:pt x="0" y="13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3479400" y="3563640"/>
              <a:ext cx="36720" cy="36720"/>
            </a:xfrm>
            <a:custGeom>
              <a:avLst/>
              <a:gdLst/>
              <a:ahLst/>
              <a:rect l="l" t="t" r="r" b="b"/>
              <a:pathLst>
                <a:path w="27" h="27">
                  <a:moveTo>
                    <a:pt x="0" y="13"/>
                  </a:moveTo>
                  <a:lnTo>
                    <a:pt x="0" y="26"/>
                  </a:lnTo>
                  <a:lnTo>
                    <a:pt x="13" y="13"/>
                  </a:lnTo>
                  <a:lnTo>
                    <a:pt x="26" y="13"/>
                  </a:lnTo>
                  <a:lnTo>
                    <a:pt x="13" y="0"/>
                  </a:lnTo>
                  <a:lnTo>
                    <a:pt x="13" y="13"/>
                  </a:lnTo>
                  <a:lnTo>
                    <a:pt x="0" y="13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3455640" y="3686040"/>
              <a:ext cx="38160" cy="34920"/>
            </a:xfrm>
            <a:custGeom>
              <a:avLst/>
              <a:gdLst/>
              <a:ahLst/>
              <a:rect l="l" t="t" r="r" b="b"/>
              <a:pathLst>
                <a:path w="27" h="27">
                  <a:moveTo>
                    <a:pt x="26" y="0"/>
                  </a:moveTo>
                  <a:lnTo>
                    <a:pt x="26" y="13"/>
                  </a:lnTo>
                  <a:lnTo>
                    <a:pt x="0" y="26"/>
                  </a:lnTo>
                  <a:lnTo>
                    <a:pt x="0" y="13"/>
                  </a:lnTo>
                  <a:lnTo>
                    <a:pt x="26" y="13"/>
                  </a:lnTo>
                  <a:lnTo>
                    <a:pt x="26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3520800" y="3563640"/>
              <a:ext cx="36720" cy="36720"/>
            </a:xfrm>
            <a:custGeom>
              <a:avLst/>
              <a:gdLst/>
              <a:ahLst/>
              <a:rect l="l" t="t" r="r" b="b"/>
              <a:pathLst>
                <a:path w="26" h="27">
                  <a:moveTo>
                    <a:pt x="25" y="0"/>
                  </a:moveTo>
                  <a:lnTo>
                    <a:pt x="12" y="0"/>
                  </a:lnTo>
                  <a:lnTo>
                    <a:pt x="0" y="0"/>
                  </a:lnTo>
                  <a:lnTo>
                    <a:pt x="0" y="26"/>
                  </a:lnTo>
                  <a:lnTo>
                    <a:pt x="12" y="26"/>
                  </a:lnTo>
                  <a:lnTo>
                    <a:pt x="25" y="26"/>
                  </a:lnTo>
                  <a:lnTo>
                    <a:pt x="12" y="26"/>
                  </a:lnTo>
                  <a:lnTo>
                    <a:pt x="25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3479400" y="3624120"/>
              <a:ext cx="36720" cy="34920"/>
            </a:xfrm>
            <a:custGeom>
              <a:avLst/>
              <a:gdLst/>
              <a:ahLst/>
              <a:rect l="l" t="t" r="r" b="b"/>
              <a:pathLst>
                <a:path w="27" h="27">
                  <a:moveTo>
                    <a:pt x="0" y="13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26" y="13"/>
                  </a:lnTo>
                  <a:lnTo>
                    <a:pt x="0" y="13"/>
                  </a:lnTo>
                  <a:lnTo>
                    <a:pt x="0" y="26"/>
                  </a:lnTo>
                  <a:lnTo>
                    <a:pt x="0" y="13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4025520" y="3686040"/>
              <a:ext cx="36720" cy="34920"/>
            </a:xfrm>
            <a:custGeom>
              <a:avLst/>
              <a:gdLst/>
              <a:ahLst/>
              <a:rect l="l" t="t" r="r" b="b"/>
              <a:pathLst>
                <a:path w="26" h="27">
                  <a:moveTo>
                    <a:pt x="25" y="0"/>
                  </a:moveTo>
                  <a:lnTo>
                    <a:pt x="25" y="26"/>
                  </a:lnTo>
                  <a:lnTo>
                    <a:pt x="0" y="26"/>
                  </a:lnTo>
                  <a:lnTo>
                    <a:pt x="25" y="26"/>
                  </a:lnTo>
                  <a:lnTo>
                    <a:pt x="25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3455640" y="3714480"/>
              <a:ext cx="38160" cy="31680"/>
            </a:xfrm>
            <a:custGeom>
              <a:avLst/>
              <a:gdLst/>
              <a:ahLst/>
              <a:rect l="l" t="t" r="r" b="b"/>
              <a:pathLst>
                <a:path w="27" h="26">
                  <a:moveTo>
                    <a:pt x="0" y="25"/>
                  </a:moveTo>
                  <a:lnTo>
                    <a:pt x="26" y="25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25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3581280" y="3525840"/>
              <a:ext cx="36360" cy="36360"/>
            </a:xfrm>
            <a:custGeom>
              <a:avLst/>
              <a:gdLst/>
              <a:ahLst/>
              <a:rect l="l" t="t" r="r" b="b"/>
              <a:pathLst>
                <a:path w="26" h="27">
                  <a:moveTo>
                    <a:pt x="25" y="0"/>
                  </a:moveTo>
                  <a:lnTo>
                    <a:pt x="0" y="0"/>
                  </a:lnTo>
                  <a:lnTo>
                    <a:pt x="0" y="26"/>
                  </a:lnTo>
                  <a:lnTo>
                    <a:pt x="25" y="26"/>
                  </a:lnTo>
                  <a:lnTo>
                    <a:pt x="25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3479400" y="3612960"/>
              <a:ext cx="36720" cy="34920"/>
            </a:xfrm>
            <a:custGeom>
              <a:avLst/>
              <a:gdLst/>
              <a:ahLst/>
              <a:rect l="l" t="t" r="r" b="b"/>
              <a:pathLst>
                <a:path w="27" h="26">
                  <a:moveTo>
                    <a:pt x="26" y="0"/>
                  </a:moveTo>
                  <a:lnTo>
                    <a:pt x="13" y="0"/>
                  </a:lnTo>
                  <a:lnTo>
                    <a:pt x="0" y="25"/>
                  </a:lnTo>
                  <a:lnTo>
                    <a:pt x="13" y="25"/>
                  </a:lnTo>
                  <a:lnTo>
                    <a:pt x="26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3471480" y="3624120"/>
              <a:ext cx="30240" cy="34920"/>
            </a:xfrm>
            <a:custGeom>
              <a:avLst/>
              <a:gdLst/>
              <a:ahLst/>
              <a:rect l="l" t="t" r="r" b="b"/>
              <a:pathLst>
                <a:path w="26" h="27">
                  <a:moveTo>
                    <a:pt x="0" y="13"/>
                  </a:moveTo>
                  <a:lnTo>
                    <a:pt x="0" y="26"/>
                  </a:lnTo>
                  <a:lnTo>
                    <a:pt x="0" y="13"/>
                  </a:lnTo>
                  <a:lnTo>
                    <a:pt x="25" y="13"/>
                  </a:lnTo>
                  <a:lnTo>
                    <a:pt x="0" y="0"/>
                  </a:lnTo>
                  <a:lnTo>
                    <a:pt x="0" y="13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3713040" y="3800160"/>
              <a:ext cx="29880" cy="33480"/>
            </a:xfrm>
            <a:custGeom>
              <a:avLst/>
              <a:gdLst/>
              <a:ahLst/>
              <a:rect l="l" t="t" r="r" b="b"/>
              <a:pathLst>
                <a:path w="26" h="26">
                  <a:moveTo>
                    <a:pt x="0" y="0"/>
                  </a:moveTo>
                  <a:lnTo>
                    <a:pt x="25" y="25"/>
                  </a:lnTo>
                  <a:lnTo>
                    <a:pt x="0" y="25"/>
                  </a:lnTo>
                  <a:lnTo>
                    <a:pt x="0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 flipH="1">
              <a:off x="4061880" y="3700440"/>
              <a:ext cx="1908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3855960" y="3662280"/>
              <a:ext cx="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 flipH="1">
              <a:off x="3868200" y="3651120"/>
              <a:ext cx="2700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3633480" y="3525840"/>
              <a:ext cx="33480" cy="36360"/>
            </a:xfrm>
            <a:custGeom>
              <a:avLst/>
              <a:gdLst/>
              <a:ahLst/>
              <a:rect l="l" t="t" r="r" b="b"/>
              <a:pathLst>
                <a:path w="26" h="27">
                  <a:moveTo>
                    <a:pt x="25" y="26"/>
                  </a:moveTo>
                  <a:lnTo>
                    <a:pt x="0" y="26"/>
                  </a:lnTo>
                  <a:lnTo>
                    <a:pt x="25" y="26"/>
                  </a:lnTo>
                  <a:lnTo>
                    <a:pt x="25" y="0"/>
                  </a:lnTo>
                  <a:lnTo>
                    <a:pt x="25" y="26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3860640" y="3654360"/>
              <a:ext cx="0" cy="144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5001840" y="4359240"/>
              <a:ext cx="484200" cy="257040"/>
            </a:xfrm>
            <a:custGeom>
              <a:avLst/>
              <a:gdLst/>
              <a:ahLst/>
              <a:rect l="l" t="t" r="r" b="b"/>
              <a:pathLst>
                <a:path w="371" h="202">
                  <a:moveTo>
                    <a:pt x="370" y="134"/>
                  </a:moveTo>
                  <a:lnTo>
                    <a:pt x="349" y="124"/>
                  </a:lnTo>
                  <a:lnTo>
                    <a:pt x="339" y="124"/>
                  </a:lnTo>
                  <a:lnTo>
                    <a:pt x="330" y="124"/>
                  </a:lnTo>
                  <a:lnTo>
                    <a:pt x="330" y="114"/>
                  </a:lnTo>
                  <a:lnTo>
                    <a:pt x="320" y="114"/>
                  </a:lnTo>
                  <a:lnTo>
                    <a:pt x="320" y="124"/>
                  </a:lnTo>
                  <a:lnTo>
                    <a:pt x="310" y="124"/>
                  </a:lnTo>
                  <a:lnTo>
                    <a:pt x="301" y="134"/>
                  </a:lnTo>
                  <a:lnTo>
                    <a:pt x="291" y="143"/>
                  </a:lnTo>
                  <a:lnTo>
                    <a:pt x="282" y="153"/>
                  </a:lnTo>
                  <a:lnTo>
                    <a:pt x="272" y="153"/>
                  </a:lnTo>
                  <a:lnTo>
                    <a:pt x="263" y="153"/>
                  </a:lnTo>
                  <a:lnTo>
                    <a:pt x="263" y="162"/>
                  </a:lnTo>
                  <a:lnTo>
                    <a:pt x="251" y="162"/>
                  </a:lnTo>
                  <a:lnTo>
                    <a:pt x="251" y="153"/>
                  </a:lnTo>
                  <a:lnTo>
                    <a:pt x="242" y="153"/>
                  </a:lnTo>
                  <a:lnTo>
                    <a:pt x="232" y="162"/>
                  </a:lnTo>
                  <a:lnTo>
                    <a:pt x="223" y="162"/>
                  </a:lnTo>
                  <a:lnTo>
                    <a:pt x="213" y="172"/>
                  </a:lnTo>
                  <a:lnTo>
                    <a:pt x="204" y="172"/>
                  </a:lnTo>
                  <a:lnTo>
                    <a:pt x="204" y="181"/>
                  </a:lnTo>
                  <a:lnTo>
                    <a:pt x="194" y="191"/>
                  </a:lnTo>
                  <a:lnTo>
                    <a:pt x="185" y="191"/>
                  </a:lnTo>
                  <a:lnTo>
                    <a:pt x="175" y="201"/>
                  </a:lnTo>
                  <a:lnTo>
                    <a:pt x="165" y="201"/>
                  </a:lnTo>
                  <a:lnTo>
                    <a:pt x="154" y="201"/>
                  </a:lnTo>
                  <a:lnTo>
                    <a:pt x="154" y="191"/>
                  </a:lnTo>
                  <a:lnTo>
                    <a:pt x="154" y="181"/>
                  </a:lnTo>
                  <a:lnTo>
                    <a:pt x="145" y="181"/>
                  </a:lnTo>
                  <a:lnTo>
                    <a:pt x="135" y="181"/>
                  </a:lnTo>
                  <a:lnTo>
                    <a:pt x="135" y="172"/>
                  </a:lnTo>
                  <a:lnTo>
                    <a:pt x="145" y="162"/>
                  </a:lnTo>
                  <a:lnTo>
                    <a:pt x="145" y="153"/>
                  </a:lnTo>
                  <a:lnTo>
                    <a:pt x="145" y="143"/>
                  </a:lnTo>
                  <a:lnTo>
                    <a:pt x="145" y="134"/>
                  </a:lnTo>
                  <a:lnTo>
                    <a:pt x="154" y="134"/>
                  </a:lnTo>
                  <a:lnTo>
                    <a:pt x="165" y="134"/>
                  </a:lnTo>
                  <a:lnTo>
                    <a:pt x="165" y="124"/>
                  </a:lnTo>
                  <a:lnTo>
                    <a:pt x="154" y="114"/>
                  </a:lnTo>
                  <a:lnTo>
                    <a:pt x="135" y="114"/>
                  </a:lnTo>
                  <a:lnTo>
                    <a:pt x="125" y="124"/>
                  </a:lnTo>
                  <a:lnTo>
                    <a:pt x="116" y="124"/>
                  </a:lnTo>
                  <a:lnTo>
                    <a:pt x="106" y="134"/>
                  </a:lnTo>
                  <a:lnTo>
                    <a:pt x="97" y="143"/>
                  </a:lnTo>
                  <a:lnTo>
                    <a:pt x="87" y="143"/>
                  </a:lnTo>
                  <a:lnTo>
                    <a:pt x="78" y="153"/>
                  </a:lnTo>
                  <a:lnTo>
                    <a:pt x="68" y="162"/>
                  </a:lnTo>
                  <a:lnTo>
                    <a:pt x="57" y="162"/>
                  </a:lnTo>
                  <a:lnTo>
                    <a:pt x="47" y="162"/>
                  </a:lnTo>
                  <a:lnTo>
                    <a:pt x="38" y="153"/>
                  </a:lnTo>
                  <a:lnTo>
                    <a:pt x="28" y="153"/>
                  </a:lnTo>
                  <a:lnTo>
                    <a:pt x="19" y="153"/>
                  </a:lnTo>
                  <a:lnTo>
                    <a:pt x="9" y="153"/>
                  </a:lnTo>
                  <a:lnTo>
                    <a:pt x="0" y="143"/>
                  </a:lnTo>
                  <a:lnTo>
                    <a:pt x="9" y="143"/>
                  </a:lnTo>
                  <a:lnTo>
                    <a:pt x="9" y="134"/>
                  </a:lnTo>
                  <a:lnTo>
                    <a:pt x="19" y="134"/>
                  </a:lnTo>
                  <a:lnTo>
                    <a:pt x="19" y="124"/>
                  </a:lnTo>
                  <a:lnTo>
                    <a:pt x="19" y="114"/>
                  </a:lnTo>
                  <a:lnTo>
                    <a:pt x="19" y="105"/>
                  </a:lnTo>
                  <a:lnTo>
                    <a:pt x="9" y="105"/>
                  </a:lnTo>
                  <a:lnTo>
                    <a:pt x="9" y="95"/>
                  </a:lnTo>
                  <a:lnTo>
                    <a:pt x="0" y="86"/>
                  </a:lnTo>
                  <a:lnTo>
                    <a:pt x="0" y="76"/>
                  </a:lnTo>
                  <a:lnTo>
                    <a:pt x="9" y="76"/>
                  </a:lnTo>
                  <a:lnTo>
                    <a:pt x="9" y="67"/>
                  </a:lnTo>
                  <a:lnTo>
                    <a:pt x="9" y="57"/>
                  </a:lnTo>
                  <a:lnTo>
                    <a:pt x="9" y="47"/>
                  </a:lnTo>
                  <a:lnTo>
                    <a:pt x="19" y="38"/>
                  </a:lnTo>
                  <a:lnTo>
                    <a:pt x="19" y="28"/>
                  </a:lnTo>
                  <a:lnTo>
                    <a:pt x="28" y="28"/>
                  </a:lnTo>
                  <a:lnTo>
                    <a:pt x="28" y="19"/>
                  </a:lnTo>
                  <a:lnTo>
                    <a:pt x="28" y="28"/>
                  </a:lnTo>
                  <a:lnTo>
                    <a:pt x="38" y="38"/>
                  </a:lnTo>
                  <a:lnTo>
                    <a:pt x="47" y="38"/>
                  </a:lnTo>
                  <a:lnTo>
                    <a:pt x="57" y="38"/>
                  </a:lnTo>
                  <a:lnTo>
                    <a:pt x="68" y="38"/>
                  </a:lnTo>
                  <a:lnTo>
                    <a:pt x="78" y="28"/>
                  </a:lnTo>
                  <a:lnTo>
                    <a:pt x="87" y="19"/>
                  </a:lnTo>
                  <a:lnTo>
                    <a:pt x="97" y="9"/>
                  </a:lnTo>
                  <a:lnTo>
                    <a:pt x="106" y="9"/>
                  </a:lnTo>
                  <a:lnTo>
                    <a:pt x="116" y="0"/>
                  </a:lnTo>
                  <a:lnTo>
                    <a:pt x="125" y="0"/>
                  </a:lnTo>
                  <a:lnTo>
                    <a:pt x="135" y="0"/>
                  </a:lnTo>
                  <a:lnTo>
                    <a:pt x="145" y="0"/>
                  </a:lnTo>
                  <a:lnTo>
                    <a:pt x="145" y="9"/>
                  </a:lnTo>
                  <a:lnTo>
                    <a:pt x="145" y="19"/>
                  </a:lnTo>
                  <a:lnTo>
                    <a:pt x="135" y="28"/>
                  </a:lnTo>
                  <a:lnTo>
                    <a:pt x="125" y="38"/>
                  </a:lnTo>
                  <a:lnTo>
                    <a:pt x="125" y="47"/>
                  </a:lnTo>
                  <a:lnTo>
                    <a:pt x="116" y="47"/>
                  </a:lnTo>
                  <a:lnTo>
                    <a:pt x="116" y="57"/>
                  </a:lnTo>
                  <a:lnTo>
                    <a:pt x="125" y="57"/>
                  </a:lnTo>
                  <a:lnTo>
                    <a:pt x="135" y="57"/>
                  </a:lnTo>
                  <a:lnTo>
                    <a:pt x="145" y="67"/>
                  </a:lnTo>
                  <a:lnTo>
                    <a:pt x="154" y="67"/>
                  </a:lnTo>
                  <a:lnTo>
                    <a:pt x="165" y="67"/>
                  </a:lnTo>
                  <a:lnTo>
                    <a:pt x="165" y="57"/>
                  </a:lnTo>
                  <a:lnTo>
                    <a:pt x="175" y="57"/>
                  </a:lnTo>
                  <a:lnTo>
                    <a:pt x="175" y="67"/>
                  </a:lnTo>
                  <a:lnTo>
                    <a:pt x="175" y="57"/>
                  </a:lnTo>
                  <a:lnTo>
                    <a:pt x="185" y="67"/>
                  </a:lnTo>
                  <a:lnTo>
                    <a:pt x="185" y="76"/>
                  </a:lnTo>
                  <a:lnTo>
                    <a:pt x="194" y="86"/>
                  </a:lnTo>
                  <a:lnTo>
                    <a:pt x="194" y="76"/>
                  </a:lnTo>
                  <a:lnTo>
                    <a:pt x="204" y="76"/>
                  </a:lnTo>
                  <a:lnTo>
                    <a:pt x="213" y="67"/>
                  </a:lnTo>
                  <a:lnTo>
                    <a:pt x="213" y="57"/>
                  </a:lnTo>
                  <a:lnTo>
                    <a:pt x="213" y="47"/>
                  </a:lnTo>
                  <a:lnTo>
                    <a:pt x="223" y="47"/>
                  </a:lnTo>
                  <a:lnTo>
                    <a:pt x="213" y="38"/>
                  </a:lnTo>
                  <a:lnTo>
                    <a:pt x="213" y="28"/>
                  </a:lnTo>
                  <a:lnTo>
                    <a:pt x="223" y="28"/>
                  </a:lnTo>
                  <a:lnTo>
                    <a:pt x="223" y="19"/>
                  </a:lnTo>
                  <a:lnTo>
                    <a:pt x="232" y="28"/>
                  </a:lnTo>
                  <a:lnTo>
                    <a:pt x="242" y="28"/>
                  </a:lnTo>
                  <a:lnTo>
                    <a:pt x="251" y="28"/>
                  </a:lnTo>
                  <a:lnTo>
                    <a:pt x="263" y="28"/>
                  </a:lnTo>
                  <a:lnTo>
                    <a:pt x="272" y="38"/>
                  </a:lnTo>
                  <a:lnTo>
                    <a:pt x="291" y="28"/>
                  </a:lnTo>
                  <a:lnTo>
                    <a:pt x="301" y="28"/>
                  </a:lnTo>
                  <a:lnTo>
                    <a:pt x="310" y="38"/>
                  </a:lnTo>
                  <a:lnTo>
                    <a:pt x="320" y="38"/>
                  </a:lnTo>
                  <a:lnTo>
                    <a:pt x="339" y="38"/>
                  </a:lnTo>
                  <a:lnTo>
                    <a:pt x="349" y="38"/>
                  </a:lnTo>
                  <a:lnTo>
                    <a:pt x="358" y="47"/>
                  </a:lnTo>
                  <a:lnTo>
                    <a:pt x="358" y="57"/>
                  </a:lnTo>
                  <a:lnTo>
                    <a:pt x="358" y="67"/>
                  </a:lnTo>
                  <a:lnTo>
                    <a:pt x="358" y="76"/>
                  </a:lnTo>
                  <a:lnTo>
                    <a:pt x="358" y="86"/>
                  </a:lnTo>
                  <a:lnTo>
                    <a:pt x="370" y="76"/>
                  </a:lnTo>
                  <a:lnTo>
                    <a:pt x="370" y="86"/>
                  </a:lnTo>
                  <a:lnTo>
                    <a:pt x="370" y="95"/>
                  </a:lnTo>
                  <a:lnTo>
                    <a:pt x="370" y="105"/>
                  </a:lnTo>
                  <a:lnTo>
                    <a:pt x="370" y="114"/>
                  </a:lnTo>
                  <a:lnTo>
                    <a:pt x="370" y="124"/>
                  </a:lnTo>
                  <a:lnTo>
                    <a:pt x="370" y="134"/>
                  </a:lnTo>
                </a:path>
              </a:pathLst>
            </a:custGeom>
            <a:solidFill>
              <a:srgbClr val="c0c0c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3027240" y="6422760"/>
              <a:ext cx="822240" cy="536760"/>
            </a:xfrm>
            <a:custGeom>
              <a:avLst/>
              <a:gdLst/>
              <a:ahLst/>
              <a:rect l="l" t="t" r="r" b="b"/>
              <a:pathLst>
                <a:path w="633" h="413">
                  <a:moveTo>
                    <a:pt x="87" y="363"/>
                  </a:moveTo>
                  <a:lnTo>
                    <a:pt x="106" y="363"/>
                  </a:lnTo>
                  <a:lnTo>
                    <a:pt x="116" y="363"/>
                  </a:lnTo>
                  <a:lnTo>
                    <a:pt x="126" y="373"/>
                  </a:lnTo>
                  <a:lnTo>
                    <a:pt x="145" y="373"/>
                  </a:lnTo>
                  <a:lnTo>
                    <a:pt x="154" y="373"/>
                  </a:lnTo>
                  <a:lnTo>
                    <a:pt x="164" y="373"/>
                  </a:lnTo>
                  <a:lnTo>
                    <a:pt x="185" y="383"/>
                  </a:lnTo>
                  <a:lnTo>
                    <a:pt x="194" y="383"/>
                  </a:lnTo>
                  <a:lnTo>
                    <a:pt x="213" y="392"/>
                  </a:lnTo>
                  <a:lnTo>
                    <a:pt x="233" y="392"/>
                  </a:lnTo>
                  <a:lnTo>
                    <a:pt x="252" y="402"/>
                  </a:lnTo>
                  <a:lnTo>
                    <a:pt x="261" y="402"/>
                  </a:lnTo>
                  <a:lnTo>
                    <a:pt x="282" y="392"/>
                  </a:lnTo>
                  <a:lnTo>
                    <a:pt x="292" y="402"/>
                  </a:lnTo>
                  <a:lnTo>
                    <a:pt x="301" y="402"/>
                  </a:lnTo>
                  <a:lnTo>
                    <a:pt x="301" y="412"/>
                  </a:lnTo>
                  <a:lnTo>
                    <a:pt x="311" y="402"/>
                  </a:lnTo>
                  <a:lnTo>
                    <a:pt x="320" y="402"/>
                  </a:lnTo>
                  <a:lnTo>
                    <a:pt x="320" y="373"/>
                  </a:lnTo>
                  <a:lnTo>
                    <a:pt x="330" y="363"/>
                  </a:lnTo>
                  <a:lnTo>
                    <a:pt x="339" y="363"/>
                  </a:lnTo>
                  <a:lnTo>
                    <a:pt x="349" y="363"/>
                  </a:lnTo>
                  <a:lnTo>
                    <a:pt x="368" y="363"/>
                  </a:lnTo>
                  <a:lnTo>
                    <a:pt x="368" y="354"/>
                  </a:lnTo>
                  <a:lnTo>
                    <a:pt x="379" y="344"/>
                  </a:lnTo>
                  <a:lnTo>
                    <a:pt x="389" y="344"/>
                  </a:lnTo>
                  <a:lnTo>
                    <a:pt x="398" y="344"/>
                  </a:lnTo>
                  <a:lnTo>
                    <a:pt x="408" y="344"/>
                  </a:lnTo>
                  <a:lnTo>
                    <a:pt x="418" y="344"/>
                  </a:lnTo>
                  <a:lnTo>
                    <a:pt x="427" y="344"/>
                  </a:lnTo>
                  <a:lnTo>
                    <a:pt x="437" y="344"/>
                  </a:lnTo>
                  <a:lnTo>
                    <a:pt x="456" y="344"/>
                  </a:lnTo>
                  <a:lnTo>
                    <a:pt x="456" y="354"/>
                  </a:lnTo>
                  <a:lnTo>
                    <a:pt x="466" y="363"/>
                  </a:lnTo>
                  <a:lnTo>
                    <a:pt x="486" y="363"/>
                  </a:lnTo>
                  <a:lnTo>
                    <a:pt x="496" y="363"/>
                  </a:lnTo>
                  <a:lnTo>
                    <a:pt x="496" y="354"/>
                  </a:lnTo>
                  <a:lnTo>
                    <a:pt x="505" y="354"/>
                  </a:lnTo>
                  <a:lnTo>
                    <a:pt x="505" y="344"/>
                  </a:lnTo>
                  <a:lnTo>
                    <a:pt x="525" y="335"/>
                  </a:lnTo>
                  <a:lnTo>
                    <a:pt x="534" y="335"/>
                  </a:lnTo>
                  <a:lnTo>
                    <a:pt x="553" y="335"/>
                  </a:lnTo>
                  <a:lnTo>
                    <a:pt x="574" y="335"/>
                  </a:lnTo>
                  <a:lnTo>
                    <a:pt x="563" y="325"/>
                  </a:lnTo>
                  <a:lnTo>
                    <a:pt x="574" y="325"/>
                  </a:lnTo>
                  <a:lnTo>
                    <a:pt x="584" y="325"/>
                  </a:lnTo>
                  <a:lnTo>
                    <a:pt x="584" y="315"/>
                  </a:lnTo>
                  <a:lnTo>
                    <a:pt x="584" y="306"/>
                  </a:lnTo>
                  <a:lnTo>
                    <a:pt x="593" y="306"/>
                  </a:lnTo>
                  <a:lnTo>
                    <a:pt x="593" y="296"/>
                  </a:lnTo>
                  <a:lnTo>
                    <a:pt x="584" y="296"/>
                  </a:lnTo>
                  <a:lnTo>
                    <a:pt x="574" y="296"/>
                  </a:lnTo>
                  <a:lnTo>
                    <a:pt x="563" y="296"/>
                  </a:lnTo>
                  <a:lnTo>
                    <a:pt x="563" y="286"/>
                  </a:lnTo>
                  <a:lnTo>
                    <a:pt x="563" y="277"/>
                  </a:lnTo>
                  <a:lnTo>
                    <a:pt x="563" y="286"/>
                  </a:lnTo>
                  <a:lnTo>
                    <a:pt x="574" y="286"/>
                  </a:lnTo>
                  <a:lnTo>
                    <a:pt x="584" y="286"/>
                  </a:lnTo>
                  <a:lnTo>
                    <a:pt x="584" y="277"/>
                  </a:lnTo>
                  <a:lnTo>
                    <a:pt x="584" y="267"/>
                  </a:lnTo>
                  <a:lnTo>
                    <a:pt x="593" y="267"/>
                  </a:lnTo>
                  <a:lnTo>
                    <a:pt x="593" y="277"/>
                  </a:lnTo>
                  <a:lnTo>
                    <a:pt x="593" y="286"/>
                  </a:lnTo>
                  <a:lnTo>
                    <a:pt x="603" y="286"/>
                  </a:lnTo>
                  <a:lnTo>
                    <a:pt x="603" y="277"/>
                  </a:lnTo>
                  <a:lnTo>
                    <a:pt x="612" y="267"/>
                  </a:lnTo>
                  <a:lnTo>
                    <a:pt x="612" y="277"/>
                  </a:lnTo>
                  <a:lnTo>
                    <a:pt x="603" y="277"/>
                  </a:lnTo>
                  <a:lnTo>
                    <a:pt x="603" y="286"/>
                  </a:lnTo>
                  <a:lnTo>
                    <a:pt x="612" y="286"/>
                  </a:lnTo>
                  <a:lnTo>
                    <a:pt x="612" y="277"/>
                  </a:lnTo>
                  <a:lnTo>
                    <a:pt x="622" y="277"/>
                  </a:lnTo>
                  <a:lnTo>
                    <a:pt x="622" y="267"/>
                  </a:lnTo>
                  <a:lnTo>
                    <a:pt x="632" y="267"/>
                  </a:lnTo>
                  <a:lnTo>
                    <a:pt x="622" y="267"/>
                  </a:lnTo>
                  <a:lnTo>
                    <a:pt x="612" y="267"/>
                  </a:lnTo>
                  <a:lnTo>
                    <a:pt x="612" y="259"/>
                  </a:lnTo>
                  <a:lnTo>
                    <a:pt x="603" y="250"/>
                  </a:lnTo>
                  <a:lnTo>
                    <a:pt x="593" y="250"/>
                  </a:lnTo>
                  <a:lnTo>
                    <a:pt x="584" y="250"/>
                  </a:lnTo>
                  <a:lnTo>
                    <a:pt x="574" y="250"/>
                  </a:lnTo>
                  <a:lnTo>
                    <a:pt x="563" y="250"/>
                  </a:lnTo>
                  <a:lnTo>
                    <a:pt x="574" y="250"/>
                  </a:lnTo>
                  <a:lnTo>
                    <a:pt x="574" y="240"/>
                  </a:lnTo>
                  <a:lnTo>
                    <a:pt x="574" y="230"/>
                  </a:lnTo>
                  <a:lnTo>
                    <a:pt x="574" y="221"/>
                  </a:lnTo>
                  <a:lnTo>
                    <a:pt x="574" y="211"/>
                  </a:lnTo>
                  <a:lnTo>
                    <a:pt x="563" y="211"/>
                  </a:lnTo>
                  <a:lnTo>
                    <a:pt x="553" y="211"/>
                  </a:lnTo>
                  <a:lnTo>
                    <a:pt x="544" y="211"/>
                  </a:lnTo>
                  <a:lnTo>
                    <a:pt x="534" y="211"/>
                  </a:lnTo>
                  <a:lnTo>
                    <a:pt x="525" y="211"/>
                  </a:lnTo>
                  <a:lnTo>
                    <a:pt x="515" y="211"/>
                  </a:lnTo>
                  <a:lnTo>
                    <a:pt x="505" y="211"/>
                  </a:lnTo>
                  <a:lnTo>
                    <a:pt x="505" y="201"/>
                  </a:lnTo>
                  <a:lnTo>
                    <a:pt x="505" y="192"/>
                  </a:lnTo>
                  <a:lnTo>
                    <a:pt x="505" y="182"/>
                  </a:lnTo>
                  <a:lnTo>
                    <a:pt x="505" y="173"/>
                  </a:lnTo>
                  <a:lnTo>
                    <a:pt x="505" y="163"/>
                  </a:lnTo>
                  <a:lnTo>
                    <a:pt x="496" y="163"/>
                  </a:lnTo>
                  <a:lnTo>
                    <a:pt x="496" y="153"/>
                  </a:lnTo>
                  <a:lnTo>
                    <a:pt x="486" y="144"/>
                  </a:lnTo>
                  <a:lnTo>
                    <a:pt x="477" y="134"/>
                  </a:lnTo>
                  <a:lnTo>
                    <a:pt x="477" y="125"/>
                  </a:lnTo>
                  <a:lnTo>
                    <a:pt x="477" y="115"/>
                  </a:lnTo>
                  <a:lnTo>
                    <a:pt x="477" y="105"/>
                  </a:lnTo>
                  <a:lnTo>
                    <a:pt x="477" y="96"/>
                  </a:lnTo>
                  <a:lnTo>
                    <a:pt x="477" y="86"/>
                  </a:lnTo>
                  <a:lnTo>
                    <a:pt x="477" y="76"/>
                  </a:lnTo>
                  <a:lnTo>
                    <a:pt x="466" y="76"/>
                  </a:lnTo>
                  <a:lnTo>
                    <a:pt x="466" y="67"/>
                  </a:lnTo>
                  <a:lnTo>
                    <a:pt x="466" y="57"/>
                  </a:lnTo>
                  <a:lnTo>
                    <a:pt x="456" y="57"/>
                  </a:lnTo>
                  <a:lnTo>
                    <a:pt x="456" y="48"/>
                  </a:lnTo>
                  <a:lnTo>
                    <a:pt x="446" y="48"/>
                  </a:lnTo>
                  <a:lnTo>
                    <a:pt x="446" y="38"/>
                  </a:lnTo>
                  <a:lnTo>
                    <a:pt x="437" y="38"/>
                  </a:lnTo>
                  <a:lnTo>
                    <a:pt x="427" y="38"/>
                  </a:lnTo>
                  <a:lnTo>
                    <a:pt x="418" y="38"/>
                  </a:lnTo>
                  <a:lnTo>
                    <a:pt x="408" y="38"/>
                  </a:lnTo>
                  <a:lnTo>
                    <a:pt x="398" y="38"/>
                  </a:lnTo>
                  <a:lnTo>
                    <a:pt x="389" y="38"/>
                  </a:lnTo>
                  <a:lnTo>
                    <a:pt x="379" y="38"/>
                  </a:lnTo>
                  <a:lnTo>
                    <a:pt x="368" y="38"/>
                  </a:lnTo>
                  <a:lnTo>
                    <a:pt x="359" y="38"/>
                  </a:lnTo>
                  <a:lnTo>
                    <a:pt x="349" y="28"/>
                  </a:lnTo>
                  <a:lnTo>
                    <a:pt x="339" y="28"/>
                  </a:lnTo>
                  <a:lnTo>
                    <a:pt x="330" y="28"/>
                  </a:lnTo>
                  <a:lnTo>
                    <a:pt x="320" y="28"/>
                  </a:lnTo>
                  <a:lnTo>
                    <a:pt x="320" y="19"/>
                  </a:lnTo>
                  <a:lnTo>
                    <a:pt x="311" y="19"/>
                  </a:lnTo>
                  <a:lnTo>
                    <a:pt x="301" y="19"/>
                  </a:lnTo>
                  <a:lnTo>
                    <a:pt x="292" y="19"/>
                  </a:lnTo>
                  <a:lnTo>
                    <a:pt x="282" y="19"/>
                  </a:lnTo>
                  <a:lnTo>
                    <a:pt x="272" y="9"/>
                  </a:lnTo>
                  <a:lnTo>
                    <a:pt x="261" y="9"/>
                  </a:lnTo>
                  <a:lnTo>
                    <a:pt x="242" y="9"/>
                  </a:lnTo>
                  <a:lnTo>
                    <a:pt x="242" y="0"/>
                  </a:lnTo>
                  <a:lnTo>
                    <a:pt x="233" y="0"/>
                  </a:lnTo>
                  <a:lnTo>
                    <a:pt x="233" y="9"/>
                  </a:lnTo>
                  <a:lnTo>
                    <a:pt x="223" y="9"/>
                  </a:lnTo>
                  <a:lnTo>
                    <a:pt x="213" y="9"/>
                  </a:lnTo>
                  <a:lnTo>
                    <a:pt x="204" y="9"/>
                  </a:lnTo>
                  <a:lnTo>
                    <a:pt x="194" y="9"/>
                  </a:lnTo>
                  <a:lnTo>
                    <a:pt x="185" y="9"/>
                  </a:lnTo>
                  <a:lnTo>
                    <a:pt x="175" y="9"/>
                  </a:lnTo>
                  <a:lnTo>
                    <a:pt x="164" y="9"/>
                  </a:lnTo>
                  <a:lnTo>
                    <a:pt x="154" y="9"/>
                  </a:lnTo>
                  <a:lnTo>
                    <a:pt x="154" y="0"/>
                  </a:lnTo>
                  <a:lnTo>
                    <a:pt x="145" y="0"/>
                  </a:lnTo>
                  <a:lnTo>
                    <a:pt x="135" y="9"/>
                  </a:lnTo>
                  <a:lnTo>
                    <a:pt x="135" y="19"/>
                  </a:lnTo>
                  <a:lnTo>
                    <a:pt x="126" y="19"/>
                  </a:lnTo>
                  <a:lnTo>
                    <a:pt x="116" y="28"/>
                  </a:lnTo>
                  <a:lnTo>
                    <a:pt x="106" y="28"/>
                  </a:lnTo>
                  <a:lnTo>
                    <a:pt x="97" y="28"/>
                  </a:lnTo>
                  <a:lnTo>
                    <a:pt x="87" y="38"/>
                  </a:lnTo>
                  <a:lnTo>
                    <a:pt x="87" y="48"/>
                  </a:lnTo>
                  <a:lnTo>
                    <a:pt x="78" y="57"/>
                  </a:lnTo>
                  <a:lnTo>
                    <a:pt x="78" y="67"/>
                  </a:lnTo>
                  <a:lnTo>
                    <a:pt x="78" y="76"/>
                  </a:lnTo>
                  <a:lnTo>
                    <a:pt x="67" y="86"/>
                  </a:lnTo>
                  <a:lnTo>
                    <a:pt x="57" y="86"/>
                  </a:lnTo>
                  <a:lnTo>
                    <a:pt x="57" y="96"/>
                  </a:lnTo>
                  <a:lnTo>
                    <a:pt x="47" y="96"/>
                  </a:lnTo>
                  <a:lnTo>
                    <a:pt x="47" y="105"/>
                  </a:lnTo>
                  <a:lnTo>
                    <a:pt x="47" y="125"/>
                  </a:lnTo>
                  <a:lnTo>
                    <a:pt x="47" y="134"/>
                  </a:lnTo>
                  <a:lnTo>
                    <a:pt x="38" y="134"/>
                  </a:lnTo>
                  <a:lnTo>
                    <a:pt x="28" y="153"/>
                  </a:lnTo>
                  <a:lnTo>
                    <a:pt x="19" y="153"/>
                  </a:lnTo>
                  <a:lnTo>
                    <a:pt x="28" y="163"/>
                  </a:lnTo>
                  <a:lnTo>
                    <a:pt x="28" y="173"/>
                  </a:lnTo>
                  <a:lnTo>
                    <a:pt x="28" y="182"/>
                  </a:lnTo>
                  <a:lnTo>
                    <a:pt x="38" y="182"/>
                  </a:lnTo>
                  <a:lnTo>
                    <a:pt x="28" y="182"/>
                  </a:lnTo>
                  <a:lnTo>
                    <a:pt x="28" y="192"/>
                  </a:lnTo>
                  <a:lnTo>
                    <a:pt x="28" y="201"/>
                  </a:lnTo>
                  <a:lnTo>
                    <a:pt x="38" y="211"/>
                  </a:lnTo>
                  <a:lnTo>
                    <a:pt x="28" y="211"/>
                  </a:lnTo>
                  <a:lnTo>
                    <a:pt x="28" y="221"/>
                  </a:lnTo>
                  <a:lnTo>
                    <a:pt x="38" y="230"/>
                  </a:lnTo>
                  <a:lnTo>
                    <a:pt x="28" y="230"/>
                  </a:lnTo>
                  <a:lnTo>
                    <a:pt x="19" y="230"/>
                  </a:lnTo>
                  <a:lnTo>
                    <a:pt x="19" y="240"/>
                  </a:lnTo>
                  <a:lnTo>
                    <a:pt x="28" y="240"/>
                  </a:lnTo>
                  <a:lnTo>
                    <a:pt x="28" y="250"/>
                  </a:lnTo>
                  <a:lnTo>
                    <a:pt x="19" y="240"/>
                  </a:lnTo>
                  <a:lnTo>
                    <a:pt x="19" y="250"/>
                  </a:lnTo>
                  <a:lnTo>
                    <a:pt x="28" y="250"/>
                  </a:lnTo>
                  <a:lnTo>
                    <a:pt x="28" y="259"/>
                  </a:lnTo>
                  <a:lnTo>
                    <a:pt x="19" y="259"/>
                  </a:lnTo>
                  <a:lnTo>
                    <a:pt x="28" y="259"/>
                  </a:lnTo>
                  <a:lnTo>
                    <a:pt x="38" y="259"/>
                  </a:lnTo>
                  <a:lnTo>
                    <a:pt x="38" y="267"/>
                  </a:lnTo>
                  <a:lnTo>
                    <a:pt x="28" y="267"/>
                  </a:lnTo>
                  <a:lnTo>
                    <a:pt x="19" y="267"/>
                  </a:lnTo>
                  <a:lnTo>
                    <a:pt x="19" y="277"/>
                  </a:lnTo>
                  <a:lnTo>
                    <a:pt x="19" y="267"/>
                  </a:lnTo>
                  <a:lnTo>
                    <a:pt x="9" y="267"/>
                  </a:lnTo>
                  <a:lnTo>
                    <a:pt x="9" y="277"/>
                  </a:lnTo>
                  <a:lnTo>
                    <a:pt x="0" y="277"/>
                  </a:lnTo>
                  <a:lnTo>
                    <a:pt x="0" y="286"/>
                  </a:lnTo>
                  <a:lnTo>
                    <a:pt x="0" y="296"/>
                  </a:lnTo>
                  <a:lnTo>
                    <a:pt x="9" y="296"/>
                  </a:lnTo>
                  <a:lnTo>
                    <a:pt x="19" y="296"/>
                  </a:lnTo>
                  <a:lnTo>
                    <a:pt x="28" y="296"/>
                  </a:lnTo>
                  <a:lnTo>
                    <a:pt x="38" y="286"/>
                  </a:lnTo>
                  <a:lnTo>
                    <a:pt x="47" y="286"/>
                  </a:lnTo>
                  <a:lnTo>
                    <a:pt x="38" y="296"/>
                  </a:lnTo>
                  <a:lnTo>
                    <a:pt x="47" y="296"/>
                  </a:lnTo>
                  <a:lnTo>
                    <a:pt x="57" y="306"/>
                  </a:lnTo>
                  <a:lnTo>
                    <a:pt x="67" y="306"/>
                  </a:lnTo>
                  <a:lnTo>
                    <a:pt x="67" y="315"/>
                  </a:lnTo>
                  <a:lnTo>
                    <a:pt x="67" y="325"/>
                  </a:lnTo>
                  <a:lnTo>
                    <a:pt x="67" y="335"/>
                  </a:lnTo>
                  <a:lnTo>
                    <a:pt x="67" y="344"/>
                  </a:lnTo>
                  <a:lnTo>
                    <a:pt x="78" y="354"/>
                  </a:lnTo>
                  <a:lnTo>
                    <a:pt x="78" y="363"/>
                  </a:lnTo>
                  <a:lnTo>
                    <a:pt x="87" y="363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3800160" y="6792840"/>
              <a:ext cx="33480" cy="36360"/>
            </a:xfrm>
            <a:custGeom>
              <a:avLst/>
              <a:gdLst/>
              <a:ahLst/>
              <a:rect l="l" t="t" r="r" b="b"/>
              <a:pathLst>
                <a:path w="26" h="26">
                  <a:moveTo>
                    <a:pt x="25" y="25"/>
                  </a:moveTo>
                  <a:lnTo>
                    <a:pt x="0" y="0"/>
                  </a:lnTo>
                  <a:lnTo>
                    <a:pt x="0" y="25"/>
                  </a:lnTo>
                  <a:lnTo>
                    <a:pt x="25" y="25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4686120" y="4503600"/>
              <a:ext cx="799920" cy="272880"/>
            </a:xfrm>
            <a:custGeom>
              <a:avLst/>
              <a:gdLst/>
              <a:ahLst/>
              <a:rect l="l" t="t" r="r" b="b"/>
              <a:pathLst>
                <a:path w="615" h="212">
                  <a:moveTo>
                    <a:pt x="291" y="191"/>
                  </a:moveTo>
                  <a:lnTo>
                    <a:pt x="291" y="182"/>
                  </a:lnTo>
                  <a:lnTo>
                    <a:pt x="291" y="172"/>
                  </a:lnTo>
                  <a:lnTo>
                    <a:pt x="291" y="163"/>
                  </a:lnTo>
                  <a:lnTo>
                    <a:pt x="282" y="172"/>
                  </a:lnTo>
                  <a:lnTo>
                    <a:pt x="272" y="172"/>
                  </a:lnTo>
                  <a:lnTo>
                    <a:pt x="272" y="163"/>
                  </a:lnTo>
                  <a:lnTo>
                    <a:pt x="272" y="153"/>
                  </a:lnTo>
                  <a:lnTo>
                    <a:pt x="272" y="143"/>
                  </a:lnTo>
                  <a:lnTo>
                    <a:pt x="263" y="143"/>
                  </a:lnTo>
                  <a:lnTo>
                    <a:pt x="263" y="153"/>
                  </a:lnTo>
                  <a:lnTo>
                    <a:pt x="253" y="153"/>
                  </a:lnTo>
                  <a:lnTo>
                    <a:pt x="253" y="143"/>
                  </a:lnTo>
                  <a:lnTo>
                    <a:pt x="244" y="143"/>
                  </a:lnTo>
                  <a:lnTo>
                    <a:pt x="234" y="134"/>
                  </a:lnTo>
                  <a:lnTo>
                    <a:pt x="224" y="134"/>
                  </a:lnTo>
                  <a:lnTo>
                    <a:pt x="215" y="134"/>
                  </a:lnTo>
                  <a:lnTo>
                    <a:pt x="205" y="134"/>
                  </a:lnTo>
                  <a:lnTo>
                    <a:pt x="194" y="124"/>
                  </a:lnTo>
                  <a:lnTo>
                    <a:pt x="194" y="115"/>
                  </a:lnTo>
                  <a:lnTo>
                    <a:pt x="184" y="115"/>
                  </a:lnTo>
                  <a:lnTo>
                    <a:pt x="175" y="115"/>
                  </a:lnTo>
                  <a:lnTo>
                    <a:pt x="165" y="124"/>
                  </a:lnTo>
                  <a:lnTo>
                    <a:pt x="156" y="134"/>
                  </a:lnTo>
                  <a:lnTo>
                    <a:pt x="156" y="143"/>
                  </a:lnTo>
                  <a:lnTo>
                    <a:pt x="146" y="143"/>
                  </a:lnTo>
                  <a:lnTo>
                    <a:pt x="137" y="143"/>
                  </a:lnTo>
                  <a:lnTo>
                    <a:pt x="137" y="153"/>
                  </a:lnTo>
                  <a:lnTo>
                    <a:pt x="137" y="163"/>
                  </a:lnTo>
                  <a:lnTo>
                    <a:pt x="127" y="172"/>
                  </a:lnTo>
                  <a:lnTo>
                    <a:pt x="118" y="172"/>
                  </a:lnTo>
                  <a:lnTo>
                    <a:pt x="108" y="172"/>
                  </a:lnTo>
                  <a:lnTo>
                    <a:pt x="97" y="172"/>
                  </a:lnTo>
                  <a:lnTo>
                    <a:pt x="97" y="191"/>
                  </a:lnTo>
                  <a:lnTo>
                    <a:pt x="87" y="201"/>
                  </a:lnTo>
                  <a:lnTo>
                    <a:pt x="78" y="211"/>
                  </a:lnTo>
                  <a:lnTo>
                    <a:pt x="68" y="211"/>
                  </a:lnTo>
                  <a:lnTo>
                    <a:pt x="59" y="211"/>
                  </a:lnTo>
                  <a:lnTo>
                    <a:pt x="59" y="201"/>
                  </a:lnTo>
                  <a:lnTo>
                    <a:pt x="59" y="191"/>
                  </a:lnTo>
                  <a:lnTo>
                    <a:pt x="59" y="182"/>
                  </a:lnTo>
                  <a:lnTo>
                    <a:pt x="49" y="182"/>
                  </a:lnTo>
                  <a:lnTo>
                    <a:pt x="49" y="172"/>
                  </a:lnTo>
                  <a:lnTo>
                    <a:pt x="49" y="163"/>
                  </a:lnTo>
                  <a:lnTo>
                    <a:pt x="49" y="153"/>
                  </a:lnTo>
                  <a:lnTo>
                    <a:pt x="39" y="153"/>
                  </a:lnTo>
                  <a:lnTo>
                    <a:pt x="39" y="143"/>
                  </a:lnTo>
                  <a:lnTo>
                    <a:pt x="30" y="143"/>
                  </a:lnTo>
                  <a:lnTo>
                    <a:pt x="30" y="134"/>
                  </a:lnTo>
                  <a:lnTo>
                    <a:pt x="20" y="134"/>
                  </a:lnTo>
                  <a:lnTo>
                    <a:pt x="11" y="134"/>
                  </a:lnTo>
                  <a:lnTo>
                    <a:pt x="0" y="134"/>
                  </a:lnTo>
                  <a:lnTo>
                    <a:pt x="11" y="124"/>
                  </a:lnTo>
                  <a:lnTo>
                    <a:pt x="20" y="115"/>
                  </a:lnTo>
                  <a:lnTo>
                    <a:pt x="30" y="105"/>
                  </a:lnTo>
                  <a:lnTo>
                    <a:pt x="39" y="105"/>
                  </a:lnTo>
                  <a:lnTo>
                    <a:pt x="49" y="105"/>
                  </a:lnTo>
                  <a:lnTo>
                    <a:pt x="49" y="95"/>
                  </a:lnTo>
                  <a:lnTo>
                    <a:pt x="59" y="86"/>
                  </a:lnTo>
                  <a:lnTo>
                    <a:pt x="68" y="86"/>
                  </a:lnTo>
                  <a:lnTo>
                    <a:pt x="68" y="76"/>
                  </a:lnTo>
                  <a:lnTo>
                    <a:pt x="68" y="67"/>
                  </a:lnTo>
                  <a:lnTo>
                    <a:pt x="78" y="57"/>
                  </a:lnTo>
                  <a:lnTo>
                    <a:pt x="68" y="47"/>
                  </a:lnTo>
                  <a:lnTo>
                    <a:pt x="68" y="38"/>
                  </a:lnTo>
                  <a:lnTo>
                    <a:pt x="68" y="28"/>
                  </a:lnTo>
                  <a:lnTo>
                    <a:pt x="59" y="19"/>
                  </a:lnTo>
                  <a:lnTo>
                    <a:pt x="59" y="9"/>
                  </a:lnTo>
                  <a:lnTo>
                    <a:pt x="68" y="9"/>
                  </a:lnTo>
                  <a:lnTo>
                    <a:pt x="78" y="9"/>
                  </a:lnTo>
                  <a:lnTo>
                    <a:pt x="97" y="9"/>
                  </a:lnTo>
                  <a:lnTo>
                    <a:pt x="108" y="9"/>
                  </a:lnTo>
                  <a:lnTo>
                    <a:pt x="127" y="9"/>
                  </a:lnTo>
                  <a:lnTo>
                    <a:pt x="137" y="9"/>
                  </a:lnTo>
                  <a:lnTo>
                    <a:pt x="137" y="0"/>
                  </a:lnTo>
                  <a:lnTo>
                    <a:pt x="146" y="0"/>
                  </a:lnTo>
                  <a:lnTo>
                    <a:pt x="156" y="9"/>
                  </a:lnTo>
                  <a:lnTo>
                    <a:pt x="165" y="9"/>
                  </a:lnTo>
                  <a:lnTo>
                    <a:pt x="175" y="19"/>
                  </a:lnTo>
                  <a:lnTo>
                    <a:pt x="184" y="19"/>
                  </a:lnTo>
                  <a:lnTo>
                    <a:pt x="184" y="28"/>
                  </a:lnTo>
                  <a:lnTo>
                    <a:pt x="194" y="28"/>
                  </a:lnTo>
                  <a:lnTo>
                    <a:pt x="194" y="38"/>
                  </a:lnTo>
                  <a:lnTo>
                    <a:pt x="205" y="38"/>
                  </a:lnTo>
                  <a:lnTo>
                    <a:pt x="215" y="47"/>
                  </a:lnTo>
                  <a:lnTo>
                    <a:pt x="224" y="47"/>
                  </a:lnTo>
                  <a:lnTo>
                    <a:pt x="234" y="38"/>
                  </a:lnTo>
                  <a:lnTo>
                    <a:pt x="244" y="38"/>
                  </a:lnTo>
                  <a:lnTo>
                    <a:pt x="244" y="28"/>
                  </a:lnTo>
                  <a:lnTo>
                    <a:pt x="253" y="38"/>
                  </a:lnTo>
                  <a:lnTo>
                    <a:pt x="263" y="38"/>
                  </a:lnTo>
                  <a:lnTo>
                    <a:pt x="272" y="38"/>
                  </a:lnTo>
                  <a:lnTo>
                    <a:pt x="282" y="38"/>
                  </a:lnTo>
                  <a:lnTo>
                    <a:pt x="291" y="47"/>
                  </a:lnTo>
                  <a:lnTo>
                    <a:pt x="301" y="47"/>
                  </a:lnTo>
                  <a:lnTo>
                    <a:pt x="312" y="47"/>
                  </a:lnTo>
                  <a:lnTo>
                    <a:pt x="322" y="38"/>
                  </a:lnTo>
                  <a:lnTo>
                    <a:pt x="331" y="28"/>
                  </a:lnTo>
                  <a:lnTo>
                    <a:pt x="341" y="28"/>
                  </a:lnTo>
                  <a:lnTo>
                    <a:pt x="350" y="19"/>
                  </a:lnTo>
                  <a:lnTo>
                    <a:pt x="360" y="9"/>
                  </a:lnTo>
                  <a:lnTo>
                    <a:pt x="369" y="9"/>
                  </a:lnTo>
                  <a:lnTo>
                    <a:pt x="379" y="0"/>
                  </a:lnTo>
                  <a:lnTo>
                    <a:pt x="398" y="0"/>
                  </a:lnTo>
                  <a:lnTo>
                    <a:pt x="409" y="9"/>
                  </a:lnTo>
                  <a:lnTo>
                    <a:pt x="409" y="19"/>
                  </a:lnTo>
                  <a:lnTo>
                    <a:pt x="398" y="19"/>
                  </a:lnTo>
                  <a:lnTo>
                    <a:pt x="389" y="19"/>
                  </a:lnTo>
                  <a:lnTo>
                    <a:pt x="389" y="28"/>
                  </a:lnTo>
                  <a:lnTo>
                    <a:pt x="389" y="38"/>
                  </a:lnTo>
                  <a:lnTo>
                    <a:pt x="389" y="47"/>
                  </a:lnTo>
                  <a:lnTo>
                    <a:pt x="379" y="57"/>
                  </a:lnTo>
                  <a:lnTo>
                    <a:pt x="379" y="67"/>
                  </a:lnTo>
                  <a:lnTo>
                    <a:pt x="389" y="67"/>
                  </a:lnTo>
                  <a:lnTo>
                    <a:pt x="398" y="67"/>
                  </a:lnTo>
                  <a:lnTo>
                    <a:pt x="398" y="76"/>
                  </a:lnTo>
                  <a:lnTo>
                    <a:pt x="398" y="86"/>
                  </a:lnTo>
                  <a:lnTo>
                    <a:pt x="409" y="86"/>
                  </a:lnTo>
                  <a:lnTo>
                    <a:pt x="419" y="86"/>
                  </a:lnTo>
                  <a:lnTo>
                    <a:pt x="429" y="76"/>
                  </a:lnTo>
                  <a:lnTo>
                    <a:pt x="438" y="76"/>
                  </a:lnTo>
                  <a:lnTo>
                    <a:pt x="448" y="67"/>
                  </a:lnTo>
                  <a:lnTo>
                    <a:pt x="448" y="57"/>
                  </a:lnTo>
                  <a:lnTo>
                    <a:pt x="457" y="57"/>
                  </a:lnTo>
                  <a:lnTo>
                    <a:pt x="467" y="47"/>
                  </a:lnTo>
                  <a:lnTo>
                    <a:pt x="476" y="47"/>
                  </a:lnTo>
                  <a:lnTo>
                    <a:pt x="486" y="38"/>
                  </a:lnTo>
                  <a:lnTo>
                    <a:pt x="495" y="38"/>
                  </a:lnTo>
                  <a:lnTo>
                    <a:pt x="495" y="47"/>
                  </a:lnTo>
                  <a:lnTo>
                    <a:pt x="507" y="47"/>
                  </a:lnTo>
                  <a:lnTo>
                    <a:pt x="507" y="38"/>
                  </a:lnTo>
                  <a:lnTo>
                    <a:pt x="516" y="38"/>
                  </a:lnTo>
                  <a:lnTo>
                    <a:pt x="526" y="38"/>
                  </a:lnTo>
                  <a:lnTo>
                    <a:pt x="535" y="28"/>
                  </a:lnTo>
                  <a:lnTo>
                    <a:pt x="545" y="19"/>
                  </a:lnTo>
                  <a:lnTo>
                    <a:pt x="554" y="9"/>
                  </a:lnTo>
                  <a:lnTo>
                    <a:pt x="564" y="9"/>
                  </a:lnTo>
                  <a:lnTo>
                    <a:pt x="564" y="0"/>
                  </a:lnTo>
                  <a:lnTo>
                    <a:pt x="574" y="0"/>
                  </a:lnTo>
                  <a:lnTo>
                    <a:pt x="574" y="9"/>
                  </a:lnTo>
                  <a:lnTo>
                    <a:pt x="583" y="9"/>
                  </a:lnTo>
                  <a:lnTo>
                    <a:pt x="593" y="9"/>
                  </a:lnTo>
                  <a:lnTo>
                    <a:pt x="614" y="19"/>
                  </a:lnTo>
                  <a:lnTo>
                    <a:pt x="614" y="28"/>
                  </a:lnTo>
                  <a:lnTo>
                    <a:pt x="614" y="38"/>
                  </a:lnTo>
                  <a:lnTo>
                    <a:pt x="602" y="38"/>
                  </a:lnTo>
                  <a:lnTo>
                    <a:pt x="602" y="47"/>
                  </a:lnTo>
                  <a:lnTo>
                    <a:pt x="614" y="57"/>
                  </a:lnTo>
                  <a:lnTo>
                    <a:pt x="602" y="67"/>
                  </a:lnTo>
                  <a:lnTo>
                    <a:pt x="602" y="76"/>
                  </a:lnTo>
                  <a:lnTo>
                    <a:pt x="602" y="86"/>
                  </a:lnTo>
                  <a:lnTo>
                    <a:pt x="593" y="95"/>
                  </a:lnTo>
                  <a:lnTo>
                    <a:pt x="593" y="105"/>
                  </a:lnTo>
                  <a:lnTo>
                    <a:pt x="593" y="95"/>
                  </a:lnTo>
                  <a:lnTo>
                    <a:pt x="602" y="105"/>
                  </a:lnTo>
                  <a:lnTo>
                    <a:pt x="593" y="105"/>
                  </a:lnTo>
                  <a:lnTo>
                    <a:pt x="593" y="115"/>
                  </a:lnTo>
                  <a:lnTo>
                    <a:pt x="593" y="124"/>
                  </a:lnTo>
                  <a:lnTo>
                    <a:pt x="583" y="124"/>
                  </a:lnTo>
                  <a:lnTo>
                    <a:pt x="583" y="134"/>
                  </a:lnTo>
                  <a:lnTo>
                    <a:pt x="583" y="153"/>
                  </a:lnTo>
                  <a:lnTo>
                    <a:pt x="574" y="143"/>
                  </a:lnTo>
                  <a:lnTo>
                    <a:pt x="564" y="143"/>
                  </a:lnTo>
                  <a:lnTo>
                    <a:pt x="554" y="143"/>
                  </a:lnTo>
                  <a:lnTo>
                    <a:pt x="545" y="143"/>
                  </a:lnTo>
                  <a:lnTo>
                    <a:pt x="535" y="143"/>
                  </a:lnTo>
                  <a:lnTo>
                    <a:pt x="526" y="143"/>
                  </a:lnTo>
                  <a:lnTo>
                    <a:pt x="516" y="143"/>
                  </a:lnTo>
                  <a:lnTo>
                    <a:pt x="507" y="143"/>
                  </a:lnTo>
                  <a:lnTo>
                    <a:pt x="495" y="153"/>
                  </a:lnTo>
                  <a:lnTo>
                    <a:pt x="495" y="163"/>
                  </a:lnTo>
                  <a:lnTo>
                    <a:pt x="486" y="163"/>
                  </a:lnTo>
                  <a:lnTo>
                    <a:pt x="486" y="172"/>
                  </a:lnTo>
                  <a:lnTo>
                    <a:pt x="476" y="182"/>
                  </a:lnTo>
                  <a:lnTo>
                    <a:pt x="467" y="191"/>
                  </a:lnTo>
                  <a:lnTo>
                    <a:pt x="457" y="191"/>
                  </a:lnTo>
                  <a:lnTo>
                    <a:pt x="448" y="191"/>
                  </a:lnTo>
                  <a:lnTo>
                    <a:pt x="438" y="191"/>
                  </a:lnTo>
                  <a:lnTo>
                    <a:pt x="429" y="191"/>
                  </a:lnTo>
                  <a:lnTo>
                    <a:pt x="419" y="191"/>
                  </a:lnTo>
                  <a:lnTo>
                    <a:pt x="409" y="191"/>
                  </a:lnTo>
                  <a:lnTo>
                    <a:pt x="398" y="191"/>
                  </a:lnTo>
                  <a:lnTo>
                    <a:pt x="389" y="182"/>
                  </a:lnTo>
                  <a:lnTo>
                    <a:pt x="379" y="182"/>
                  </a:lnTo>
                  <a:lnTo>
                    <a:pt x="379" y="172"/>
                  </a:lnTo>
                  <a:lnTo>
                    <a:pt x="369" y="172"/>
                  </a:lnTo>
                  <a:lnTo>
                    <a:pt x="360" y="163"/>
                  </a:lnTo>
                  <a:lnTo>
                    <a:pt x="350" y="163"/>
                  </a:lnTo>
                  <a:lnTo>
                    <a:pt x="350" y="153"/>
                  </a:lnTo>
                  <a:lnTo>
                    <a:pt x="341" y="153"/>
                  </a:lnTo>
                  <a:lnTo>
                    <a:pt x="331" y="153"/>
                  </a:lnTo>
                  <a:lnTo>
                    <a:pt x="331" y="163"/>
                  </a:lnTo>
                  <a:lnTo>
                    <a:pt x="322" y="172"/>
                  </a:lnTo>
                  <a:lnTo>
                    <a:pt x="312" y="172"/>
                  </a:lnTo>
                  <a:lnTo>
                    <a:pt x="301" y="182"/>
                  </a:lnTo>
                  <a:lnTo>
                    <a:pt x="291" y="191"/>
                  </a:lnTo>
                </a:path>
              </a:pathLst>
            </a:custGeom>
            <a:solidFill>
              <a:srgbClr val="c0c0c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4105080" y="3936960"/>
              <a:ext cx="693720" cy="1014120"/>
            </a:xfrm>
            <a:custGeom>
              <a:avLst/>
              <a:gdLst/>
              <a:ahLst/>
              <a:rect l="l" t="t" r="r" b="b"/>
              <a:pathLst>
                <a:path w="535" h="785">
                  <a:moveTo>
                    <a:pt x="19" y="689"/>
                  </a:moveTo>
                  <a:lnTo>
                    <a:pt x="19" y="670"/>
                  </a:lnTo>
                  <a:lnTo>
                    <a:pt x="19" y="651"/>
                  </a:lnTo>
                  <a:lnTo>
                    <a:pt x="9" y="651"/>
                  </a:lnTo>
                  <a:lnTo>
                    <a:pt x="9" y="641"/>
                  </a:lnTo>
                  <a:lnTo>
                    <a:pt x="9" y="632"/>
                  </a:lnTo>
                  <a:lnTo>
                    <a:pt x="0" y="622"/>
                  </a:lnTo>
                  <a:lnTo>
                    <a:pt x="0" y="612"/>
                  </a:lnTo>
                  <a:lnTo>
                    <a:pt x="0" y="603"/>
                  </a:lnTo>
                  <a:lnTo>
                    <a:pt x="0" y="593"/>
                  </a:lnTo>
                  <a:lnTo>
                    <a:pt x="9" y="584"/>
                  </a:lnTo>
                  <a:lnTo>
                    <a:pt x="19" y="574"/>
                  </a:lnTo>
                  <a:lnTo>
                    <a:pt x="19" y="564"/>
                  </a:lnTo>
                  <a:lnTo>
                    <a:pt x="28" y="555"/>
                  </a:lnTo>
                  <a:lnTo>
                    <a:pt x="28" y="545"/>
                  </a:lnTo>
                  <a:lnTo>
                    <a:pt x="28" y="536"/>
                  </a:lnTo>
                  <a:lnTo>
                    <a:pt x="28" y="526"/>
                  </a:lnTo>
                  <a:lnTo>
                    <a:pt x="38" y="526"/>
                  </a:lnTo>
                  <a:lnTo>
                    <a:pt x="38" y="497"/>
                  </a:lnTo>
                  <a:lnTo>
                    <a:pt x="49" y="488"/>
                  </a:lnTo>
                  <a:lnTo>
                    <a:pt x="49" y="478"/>
                  </a:lnTo>
                  <a:lnTo>
                    <a:pt x="58" y="468"/>
                  </a:lnTo>
                  <a:lnTo>
                    <a:pt x="68" y="468"/>
                  </a:lnTo>
                  <a:lnTo>
                    <a:pt x="78" y="459"/>
                  </a:lnTo>
                  <a:lnTo>
                    <a:pt x="87" y="459"/>
                  </a:lnTo>
                  <a:lnTo>
                    <a:pt x="97" y="459"/>
                  </a:lnTo>
                  <a:lnTo>
                    <a:pt x="106" y="449"/>
                  </a:lnTo>
                  <a:lnTo>
                    <a:pt x="116" y="449"/>
                  </a:lnTo>
                  <a:lnTo>
                    <a:pt x="125" y="449"/>
                  </a:lnTo>
                  <a:lnTo>
                    <a:pt x="135" y="440"/>
                  </a:lnTo>
                  <a:lnTo>
                    <a:pt x="145" y="430"/>
                  </a:lnTo>
                  <a:lnTo>
                    <a:pt x="156" y="430"/>
                  </a:lnTo>
                  <a:lnTo>
                    <a:pt x="156" y="420"/>
                  </a:lnTo>
                  <a:lnTo>
                    <a:pt x="165" y="411"/>
                  </a:lnTo>
                  <a:lnTo>
                    <a:pt x="165" y="401"/>
                  </a:lnTo>
                  <a:lnTo>
                    <a:pt x="175" y="401"/>
                  </a:lnTo>
                  <a:lnTo>
                    <a:pt x="184" y="392"/>
                  </a:lnTo>
                  <a:lnTo>
                    <a:pt x="194" y="382"/>
                  </a:lnTo>
                  <a:lnTo>
                    <a:pt x="204" y="382"/>
                  </a:lnTo>
                  <a:lnTo>
                    <a:pt x="213" y="382"/>
                  </a:lnTo>
                  <a:lnTo>
                    <a:pt x="223" y="382"/>
                  </a:lnTo>
                  <a:lnTo>
                    <a:pt x="232" y="392"/>
                  </a:lnTo>
                  <a:lnTo>
                    <a:pt x="242" y="392"/>
                  </a:lnTo>
                  <a:lnTo>
                    <a:pt x="253" y="392"/>
                  </a:lnTo>
                  <a:lnTo>
                    <a:pt x="263" y="382"/>
                  </a:lnTo>
                  <a:lnTo>
                    <a:pt x="272" y="382"/>
                  </a:lnTo>
                  <a:lnTo>
                    <a:pt x="282" y="382"/>
                  </a:lnTo>
                  <a:lnTo>
                    <a:pt x="291" y="382"/>
                  </a:lnTo>
                  <a:lnTo>
                    <a:pt x="291" y="372"/>
                  </a:lnTo>
                  <a:lnTo>
                    <a:pt x="291" y="363"/>
                  </a:lnTo>
                  <a:lnTo>
                    <a:pt x="301" y="353"/>
                  </a:lnTo>
                  <a:lnTo>
                    <a:pt x="291" y="334"/>
                  </a:lnTo>
                  <a:lnTo>
                    <a:pt x="282" y="334"/>
                  </a:lnTo>
                  <a:lnTo>
                    <a:pt x="282" y="324"/>
                  </a:lnTo>
                  <a:lnTo>
                    <a:pt x="272" y="315"/>
                  </a:lnTo>
                  <a:lnTo>
                    <a:pt x="272" y="305"/>
                  </a:lnTo>
                  <a:lnTo>
                    <a:pt x="272" y="286"/>
                  </a:lnTo>
                  <a:lnTo>
                    <a:pt x="272" y="276"/>
                  </a:lnTo>
                  <a:lnTo>
                    <a:pt x="282" y="267"/>
                  </a:lnTo>
                  <a:lnTo>
                    <a:pt x="291" y="257"/>
                  </a:lnTo>
                  <a:lnTo>
                    <a:pt x="301" y="248"/>
                  </a:lnTo>
                  <a:lnTo>
                    <a:pt x="301" y="238"/>
                  </a:lnTo>
                  <a:lnTo>
                    <a:pt x="301" y="228"/>
                  </a:lnTo>
                  <a:lnTo>
                    <a:pt x="301" y="219"/>
                  </a:lnTo>
                  <a:lnTo>
                    <a:pt x="301" y="209"/>
                  </a:lnTo>
                  <a:lnTo>
                    <a:pt x="291" y="190"/>
                  </a:lnTo>
                  <a:lnTo>
                    <a:pt x="291" y="180"/>
                  </a:lnTo>
                  <a:lnTo>
                    <a:pt x="291" y="171"/>
                  </a:lnTo>
                  <a:lnTo>
                    <a:pt x="291" y="161"/>
                  </a:lnTo>
                  <a:lnTo>
                    <a:pt x="291" y="152"/>
                  </a:lnTo>
                  <a:lnTo>
                    <a:pt x="291" y="132"/>
                  </a:lnTo>
                  <a:lnTo>
                    <a:pt x="301" y="123"/>
                  </a:lnTo>
                  <a:lnTo>
                    <a:pt x="301" y="113"/>
                  </a:lnTo>
                  <a:lnTo>
                    <a:pt x="310" y="104"/>
                  </a:lnTo>
                  <a:lnTo>
                    <a:pt x="310" y="94"/>
                  </a:lnTo>
                  <a:lnTo>
                    <a:pt x="320" y="84"/>
                  </a:lnTo>
                  <a:lnTo>
                    <a:pt x="320" y="75"/>
                  </a:lnTo>
                  <a:lnTo>
                    <a:pt x="329" y="65"/>
                  </a:lnTo>
                  <a:lnTo>
                    <a:pt x="339" y="65"/>
                  </a:lnTo>
                  <a:lnTo>
                    <a:pt x="350" y="65"/>
                  </a:lnTo>
                  <a:lnTo>
                    <a:pt x="360" y="65"/>
                  </a:lnTo>
                  <a:lnTo>
                    <a:pt x="360" y="56"/>
                  </a:lnTo>
                  <a:lnTo>
                    <a:pt x="369" y="46"/>
                  </a:lnTo>
                  <a:lnTo>
                    <a:pt x="379" y="46"/>
                  </a:lnTo>
                  <a:lnTo>
                    <a:pt x="388" y="36"/>
                  </a:lnTo>
                  <a:lnTo>
                    <a:pt x="388" y="28"/>
                  </a:lnTo>
                  <a:lnTo>
                    <a:pt x="398" y="28"/>
                  </a:lnTo>
                  <a:lnTo>
                    <a:pt x="398" y="19"/>
                  </a:lnTo>
                  <a:lnTo>
                    <a:pt x="388" y="9"/>
                  </a:lnTo>
                  <a:lnTo>
                    <a:pt x="398" y="0"/>
                  </a:lnTo>
                  <a:lnTo>
                    <a:pt x="408" y="9"/>
                  </a:lnTo>
                  <a:lnTo>
                    <a:pt x="417" y="9"/>
                  </a:lnTo>
                  <a:lnTo>
                    <a:pt x="427" y="9"/>
                  </a:lnTo>
                  <a:lnTo>
                    <a:pt x="436" y="19"/>
                  </a:lnTo>
                  <a:lnTo>
                    <a:pt x="446" y="19"/>
                  </a:lnTo>
                  <a:lnTo>
                    <a:pt x="457" y="19"/>
                  </a:lnTo>
                  <a:lnTo>
                    <a:pt x="446" y="28"/>
                  </a:lnTo>
                  <a:lnTo>
                    <a:pt x="446" y="36"/>
                  </a:lnTo>
                  <a:lnTo>
                    <a:pt x="436" y="46"/>
                  </a:lnTo>
                  <a:lnTo>
                    <a:pt x="436" y="56"/>
                  </a:lnTo>
                  <a:lnTo>
                    <a:pt x="436" y="65"/>
                  </a:lnTo>
                  <a:lnTo>
                    <a:pt x="436" y="75"/>
                  </a:lnTo>
                  <a:lnTo>
                    <a:pt x="446" y="84"/>
                  </a:lnTo>
                  <a:lnTo>
                    <a:pt x="457" y="94"/>
                  </a:lnTo>
                  <a:lnTo>
                    <a:pt x="457" y="104"/>
                  </a:lnTo>
                  <a:lnTo>
                    <a:pt x="467" y="113"/>
                  </a:lnTo>
                  <a:lnTo>
                    <a:pt x="467" y="123"/>
                  </a:lnTo>
                  <a:lnTo>
                    <a:pt x="467" y="132"/>
                  </a:lnTo>
                  <a:lnTo>
                    <a:pt x="467" y="142"/>
                  </a:lnTo>
                  <a:lnTo>
                    <a:pt x="476" y="152"/>
                  </a:lnTo>
                  <a:lnTo>
                    <a:pt x="476" y="161"/>
                  </a:lnTo>
                  <a:lnTo>
                    <a:pt x="476" y="171"/>
                  </a:lnTo>
                  <a:lnTo>
                    <a:pt x="476" y="190"/>
                  </a:lnTo>
                  <a:lnTo>
                    <a:pt x="476" y="200"/>
                  </a:lnTo>
                  <a:lnTo>
                    <a:pt x="476" y="209"/>
                  </a:lnTo>
                  <a:lnTo>
                    <a:pt x="476" y="219"/>
                  </a:lnTo>
                  <a:lnTo>
                    <a:pt x="486" y="228"/>
                  </a:lnTo>
                  <a:lnTo>
                    <a:pt x="486" y="238"/>
                  </a:lnTo>
                  <a:lnTo>
                    <a:pt x="486" y="248"/>
                  </a:lnTo>
                  <a:lnTo>
                    <a:pt x="476" y="248"/>
                  </a:lnTo>
                  <a:lnTo>
                    <a:pt x="476" y="257"/>
                  </a:lnTo>
                  <a:lnTo>
                    <a:pt x="486" y="257"/>
                  </a:lnTo>
                  <a:lnTo>
                    <a:pt x="486" y="267"/>
                  </a:lnTo>
                  <a:lnTo>
                    <a:pt x="486" y="276"/>
                  </a:lnTo>
                  <a:lnTo>
                    <a:pt x="486" y="286"/>
                  </a:lnTo>
                  <a:lnTo>
                    <a:pt x="486" y="296"/>
                  </a:lnTo>
                  <a:lnTo>
                    <a:pt x="486" y="315"/>
                  </a:lnTo>
                  <a:lnTo>
                    <a:pt x="486" y="324"/>
                  </a:lnTo>
                  <a:lnTo>
                    <a:pt x="495" y="334"/>
                  </a:lnTo>
                  <a:lnTo>
                    <a:pt x="495" y="344"/>
                  </a:lnTo>
                  <a:lnTo>
                    <a:pt x="495" y="353"/>
                  </a:lnTo>
                  <a:lnTo>
                    <a:pt x="495" y="363"/>
                  </a:lnTo>
                  <a:lnTo>
                    <a:pt x="495" y="372"/>
                  </a:lnTo>
                  <a:lnTo>
                    <a:pt x="505" y="372"/>
                  </a:lnTo>
                  <a:lnTo>
                    <a:pt x="505" y="382"/>
                  </a:lnTo>
                  <a:lnTo>
                    <a:pt x="514" y="382"/>
                  </a:lnTo>
                  <a:lnTo>
                    <a:pt x="524" y="392"/>
                  </a:lnTo>
                  <a:lnTo>
                    <a:pt x="534" y="392"/>
                  </a:lnTo>
                  <a:lnTo>
                    <a:pt x="534" y="401"/>
                  </a:lnTo>
                  <a:lnTo>
                    <a:pt x="524" y="411"/>
                  </a:lnTo>
                  <a:lnTo>
                    <a:pt x="524" y="420"/>
                  </a:lnTo>
                  <a:lnTo>
                    <a:pt x="514" y="420"/>
                  </a:lnTo>
                  <a:lnTo>
                    <a:pt x="514" y="430"/>
                  </a:lnTo>
                  <a:lnTo>
                    <a:pt x="514" y="440"/>
                  </a:lnTo>
                  <a:lnTo>
                    <a:pt x="524" y="440"/>
                  </a:lnTo>
                  <a:lnTo>
                    <a:pt x="524" y="449"/>
                  </a:lnTo>
                  <a:lnTo>
                    <a:pt x="514" y="449"/>
                  </a:lnTo>
                  <a:lnTo>
                    <a:pt x="505" y="449"/>
                  </a:lnTo>
                  <a:lnTo>
                    <a:pt x="505" y="459"/>
                  </a:lnTo>
                  <a:lnTo>
                    <a:pt x="514" y="468"/>
                  </a:lnTo>
                  <a:lnTo>
                    <a:pt x="514" y="478"/>
                  </a:lnTo>
                  <a:lnTo>
                    <a:pt x="514" y="488"/>
                  </a:lnTo>
                  <a:lnTo>
                    <a:pt x="524" y="497"/>
                  </a:lnTo>
                  <a:lnTo>
                    <a:pt x="514" y="507"/>
                  </a:lnTo>
                  <a:lnTo>
                    <a:pt x="514" y="516"/>
                  </a:lnTo>
                  <a:lnTo>
                    <a:pt x="514" y="526"/>
                  </a:lnTo>
                  <a:lnTo>
                    <a:pt x="505" y="526"/>
                  </a:lnTo>
                  <a:lnTo>
                    <a:pt x="495" y="536"/>
                  </a:lnTo>
                  <a:lnTo>
                    <a:pt x="495" y="545"/>
                  </a:lnTo>
                  <a:lnTo>
                    <a:pt x="486" y="545"/>
                  </a:lnTo>
                  <a:lnTo>
                    <a:pt x="476" y="545"/>
                  </a:lnTo>
                  <a:lnTo>
                    <a:pt x="467" y="555"/>
                  </a:lnTo>
                  <a:lnTo>
                    <a:pt x="457" y="564"/>
                  </a:lnTo>
                  <a:lnTo>
                    <a:pt x="446" y="574"/>
                  </a:lnTo>
                  <a:lnTo>
                    <a:pt x="446" y="584"/>
                  </a:lnTo>
                  <a:lnTo>
                    <a:pt x="436" y="584"/>
                  </a:lnTo>
                  <a:lnTo>
                    <a:pt x="427" y="603"/>
                  </a:lnTo>
                  <a:lnTo>
                    <a:pt x="417" y="603"/>
                  </a:lnTo>
                  <a:lnTo>
                    <a:pt x="408" y="612"/>
                  </a:lnTo>
                  <a:lnTo>
                    <a:pt x="408" y="622"/>
                  </a:lnTo>
                  <a:lnTo>
                    <a:pt x="398" y="632"/>
                  </a:lnTo>
                  <a:lnTo>
                    <a:pt x="388" y="632"/>
                  </a:lnTo>
                  <a:lnTo>
                    <a:pt x="369" y="632"/>
                  </a:lnTo>
                  <a:lnTo>
                    <a:pt x="360" y="632"/>
                  </a:lnTo>
                  <a:lnTo>
                    <a:pt x="350" y="641"/>
                  </a:lnTo>
                  <a:lnTo>
                    <a:pt x="339" y="641"/>
                  </a:lnTo>
                  <a:lnTo>
                    <a:pt x="339" y="651"/>
                  </a:lnTo>
                  <a:lnTo>
                    <a:pt x="329" y="651"/>
                  </a:lnTo>
                  <a:lnTo>
                    <a:pt x="320" y="651"/>
                  </a:lnTo>
                  <a:lnTo>
                    <a:pt x="320" y="660"/>
                  </a:lnTo>
                  <a:lnTo>
                    <a:pt x="310" y="660"/>
                  </a:lnTo>
                  <a:lnTo>
                    <a:pt x="301" y="660"/>
                  </a:lnTo>
                  <a:lnTo>
                    <a:pt x="291" y="651"/>
                  </a:lnTo>
                  <a:lnTo>
                    <a:pt x="282" y="641"/>
                  </a:lnTo>
                  <a:lnTo>
                    <a:pt x="272" y="641"/>
                  </a:lnTo>
                  <a:lnTo>
                    <a:pt x="263" y="641"/>
                  </a:lnTo>
                  <a:lnTo>
                    <a:pt x="253" y="641"/>
                  </a:lnTo>
                  <a:lnTo>
                    <a:pt x="242" y="632"/>
                  </a:lnTo>
                  <a:lnTo>
                    <a:pt x="232" y="632"/>
                  </a:lnTo>
                  <a:lnTo>
                    <a:pt x="223" y="641"/>
                  </a:lnTo>
                  <a:lnTo>
                    <a:pt x="213" y="651"/>
                  </a:lnTo>
                  <a:lnTo>
                    <a:pt x="213" y="660"/>
                  </a:lnTo>
                  <a:lnTo>
                    <a:pt x="213" y="670"/>
                  </a:lnTo>
                  <a:lnTo>
                    <a:pt x="223" y="680"/>
                  </a:lnTo>
                  <a:lnTo>
                    <a:pt x="223" y="689"/>
                  </a:lnTo>
                  <a:lnTo>
                    <a:pt x="223" y="699"/>
                  </a:lnTo>
                  <a:lnTo>
                    <a:pt x="213" y="708"/>
                  </a:lnTo>
                  <a:lnTo>
                    <a:pt x="213" y="718"/>
                  </a:lnTo>
                  <a:lnTo>
                    <a:pt x="204" y="728"/>
                  </a:lnTo>
                  <a:lnTo>
                    <a:pt x="204" y="737"/>
                  </a:lnTo>
                  <a:lnTo>
                    <a:pt x="194" y="737"/>
                  </a:lnTo>
                  <a:lnTo>
                    <a:pt x="184" y="747"/>
                  </a:lnTo>
                  <a:lnTo>
                    <a:pt x="184" y="755"/>
                  </a:lnTo>
                  <a:lnTo>
                    <a:pt x="175" y="755"/>
                  </a:lnTo>
                  <a:lnTo>
                    <a:pt x="165" y="755"/>
                  </a:lnTo>
                  <a:lnTo>
                    <a:pt x="156" y="755"/>
                  </a:lnTo>
                  <a:lnTo>
                    <a:pt x="145" y="755"/>
                  </a:lnTo>
                  <a:lnTo>
                    <a:pt x="135" y="764"/>
                  </a:lnTo>
                  <a:lnTo>
                    <a:pt x="125" y="774"/>
                  </a:lnTo>
                  <a:lnTo>
                    <a:pt x="116" y="784"/>
                  </a:lnTo>
                  <a:lnTo>
                    <a:pt x="106" y="784"/>
                  </a:lnTo>
                  <a:lnTo>
                    <a:pt x="97" y="784"/>
                  </a:lnTo>
                  <a:lnTo>
                    <a:pt x="87" y="784"/>
                  </a:lnTo>
                  <a:lnTo>
                    <a:pt x="78" y="774"/>
                  </a:lnTo>
                  <a:lnTo>
                    <a:pt x="68" y="774"/>
                  </a:lnTo>
                  <a:lnTo>
                    <a:pt x="58" y="764"/>
                  </a:lnTo>
                  <a:lnTo>
                    <a:pt x="58" y="755"/>
                  </a:lnTo>
                  <a:lnTo>
                    <a:pt x="49" y="755"/>
                  </a:lnTo>
                  <a:lnTo>
                    <a:pt x="49" y="747"/>
                  </a:lnTo>
                  <a:lnTo>
                    <a:pt x="38" y="737"/>
                  </a:lnTo>
                  <a:lnTo>
                    <a:pt x="28" y="737"/>
                  </a:lnTo>
                  <a:lnTo>
                    <a:pt x="19" y="737"/>
                  </a:lnTo>
                  <a:lnTo>
                    <a:pt x="9" y="728"/>
                  </a:lnTo>
                  <a:lnTo>
                    <a:pt x="9" y="718"/>
                  </a:lnTo>
                  <a:lnTo>
                    <a:pt x="9" y="708"/>
                  </a:lnTo>
                  <a:lnTo>
                    <a:pt x="19" y="689"/>
                  </a:lnTo>
                </a:path>
              </a:pathLst>
            </a:custGeom>
            <a:solidFill>
              <a:srgbClr val="c0c0c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4244760" y="6215040"/>
              <a:ext cx="490680" cy="309240"/>
            </a:xfrm>
            <a:custGeom>
              <a:avLst/>
              <a:gdLst/>
              <a:ahLst/>
              <a:rect l="l" t="t" r="r" b="b"/>
              <a:pathLst>
                <a:path w="380" h="241">
                  <a:moveTo>
                    <a:pt x="0" y="153"/>
                  </a:moveTo>
                  <a:lnTo>
                    <a:pt x="9" y="153"/>
                  </a:lnTo>
                  <a:lnTo>
                    <a:pt x="19" y="153"/>
                  </a:lnTo>
                  <a:lnTo>
                    <a:pt x="28" y="153"/>
                  </a:lnTo>
                  <a:lnTo>
                    <a:pt x="38" y="144"/>
                  </a:lnTo>
                  <a:lnTo>
                    <a:pt x="49" y="144"/>
                  </a:lnTo>
                  <a:lnTo>
                    <a:pt x="58" y="134"/>
                  </a:lnTo>
                  <a:lnTo>
                    <a:pt x="78" y="134"/>
                  </a:lnTo>
                  <a:lnTo>
                    <a:pt x="87" y="134"/>
                  </a:lnTo>
                  <a:lnTo>
                    <a:pt x="97" y="134"/>
                  </a:lnTo>
                  <a:lnTo>
                    <a:pt x="97" y="124"/>
                  </a:lnTo>
                  <a:lnTo>
                    <a:pt x="106" y="124"/>
                  </a:lnTo>
                  <a:lnTo>
                    <a:pt x="116" y="124"/>
                  </a:lnTo>
                  <a:lnTo>
                    <a:pt x="125" y="124"/>
                  </a:lnTo>
                  <a:lnTo>
                    <a:pt x="135" y="124"/>
                  </a:lnTo>
                  <a:lnTo>
                    <a:pt x="146" y="115"/>
                  </a:lnTo>
                  <a:lnTo>
                    <a:pt x="156" y="115"/>
                  </a:lnTo>
                  <a:lnTo>
                    <a:pt x="156" y="124"/>
                  </a:lnTo>
                  <a:lnTo>
                    <a:pt x="165" y="124"/>
                  </a:lnTo>
                  <a:lnTo>
                    <a:pt x="175" y="124"/>
                  </a:lnTo>
                  <a:lnTo>
                    <a:pt x="184" y="124"/>
                  </a:lnTo>
                  <a:lnTo>
                    <a:pt x="184" y="115"/>
                  </a:lnTo>
                  <a:lnTo>
                    <a:pt x="194" y="115"/>
                  </a:lnTo>
                  <a:lnTo>
                    <a:pt x="203" y="105"/>
                  </a:lnTo>
                  <a:lnTo>
                    <a:pt x="213" y="105"/>
                  </a:lnTo>
                  <a:lnTo>
                    <a:pt x="222" y="96"/>
                  </a:lnTo>
                  <a:lnTo>
                    <a:pt x="232" y="96"/>
                  </a:lnTo>
                  <a:lnTo>
                    <a:pt x="243" y="86"/>
                  </a:lnTo>
                  <a:lnTo>
                    <a:pt x="243" y="76"/>
                  </a:lnTo>
                  <a:lnTo>
                    <a:pt x="243" y="67"/>
                  </a:lnTo>
                  <a:lnTo>
                    <a:pt x="253" y="48"/>
                  </a:lnTo>
                  <a:lnTo>
                    <a:pt x="253" y="38"/>
                  </a:lnTo>
                  <a:lnTo>
                    <a:pt x="262" y="38"/>
                  </a:lnTo>
                  <a:lnTo>
                    <a:pt x="262" y="28"/>
                  </a:lnTo>
                  <a:lnTo>
                    <a:pt x="262" y="19"/>
                  </a:lnTo>
                  <a:lnTo>
                    <a:pt x="272" y="9"/>
                  </a:lnTo>
                  <a:lnTo>
                    <a:pt x="272" y="0"/>
                  </a:lnTo>
                  <a:lnTo>
                    <a:pt x="281" y="0"/>
                  </a:lnTo>
                  <a:lnTo>
                    <a:pt x="291" y="0"/>
                  </a:lnTo>
                  <a:lnTo>
                    <a:pt x="291" y="9"/>
                  </a:lnTo>
                  <a:lnTo>
                    <a:pt x="291" y="19"/>
                  </a:lnTo>
                  <a:lnTo>
                    <a:pt x="300" y="28"/>
                  </a:lnTo>
                  <a:lnTo>
                    <a:pt x="310" y="28"/>
                  </a:lnTo>
                  <a:lnTo>
                    <a:pt x="320" y="38"/>
                  </a:lnTo>
                  <a:lnTo>
                    <a:pt x="329" y="38"/>
                  </a:lnTo>
                  <a:lnTo>
                    <a:pt x="339" y="38"/>
                  </a:lnTo>
                  <a:lnTo>
                    <a:pt x="350" y="38"/>
                  </a:lnTo>
                  <a:lnTo>
                    <a:pt x="359" y="38"/>
                  </a:lnTo>
                  <a:lnTo>
                    <a:pt x="379" y="38"/>
                  </a:lnTo>
                  <a:lnTo>
                    <a:pt x="369" y="38"/>
                  </a:lnTo>
                  <a:lnTo>
                    <a:pt x="369" y="48"/>
                  </a:lnTo>
                  <a:lnTo>
                    <a:pt x="359" y="57"/>
                  </a:lnTo>
                  <a:lnTo>
                    <a:pt x="359" y="67"/>
                  </a:lnTo>
                  <a:lnTo>
                    <a:pt x="369" y="67"/>
                  </a:lnTo>
                  <a:lnTo>
                    <a:pt x="369" y="76"/>
                  </a:lnTo>
                  <a:lnTo>
                    <a:pt x="369" y="86"/>
                  </a:lnTo>
                  <a:lnTo>
                    <a:pt x="369" y="96"/>
                  </a:lnTo>
                  <a:lnTo>
                    <a:pt x="369" y="105"/>
                  </a:lnTo>
                  <a:lnTo>
                    <a:pt x="359" y="115"/>
                  </a:lnTo>
                  <a:lnTo>
                    <a:pt x="350" y="115"/>
                  </a:lnTo>
                  <a:lnTo>
                    <a:pt x="339" y="124"/>
                  </a:lnTo>
                  <a:lnTo>
                    <a:pt x="329" y="134"/>
                  </a:lnTo>
                  <a:lnTo>
                    <a:pt x="320" y="134"/>
                  </a:lnTo>
                  <a:lnTo>
                    <a:pt x="310" y="134"/>
                  </a:lnTo>
                  <a:lnTo>
                    <a:pt x="310" y="144"/>
                  </a:lnTo>
                  <a:lnTo>
                    <a:pt x="300" y="144"/>
                  </a:lnTo>
                  <a:lnTo>
                    <a:pt x="291" y="153"/>
                  </a:lnTo>
                  <a:lnTo>
                    <a:pt x="281" y="163"/>
                  </a:lnTo>
                  <a:lnTo>
                    <a:pt x="281" y="172"/>
                  </a:lnTo>
                  <a:lnTo>
                    <a:pt x="272" y="172"/>
                  </a:lnTo>
                  <a:lnTo>
                    <a:pt x="272" y="182"/>
                  </a:lnTo>
                  <a:lnTo>
                    <a:pt x="281" y="182"/>
                  </a:lnTo>
                  <a:lnTo>
                    <a:pt x="281" y="192"/>
                  </a:lnTo>
                  <a:lnTo>
                    <a:pt x="281" y="201"/>
                  </a:lnTo>
                  <a:lnTo>
                    <a:pt x="272" y="201"/>
                  </a:lnTo>
                  <a:lnTo>
                    <a:pt x="262" y="201"/>
                  </a:lnTo>
                  <a:lnTo>
                    <a:pt x="243" y="201"/>
                  </a:lnTo>
                  <a:lnTo>
                    <a:pt x="232" y="201"/>
                  </a:lnTo>
                  <a:lnTo>
                    <a:pt x="222" y="201"/>
                  </a:lnTo>
                  <a:lnTo>
                    <a:pt x="213" y="201"/>
                  </a:lnTo>
                  <a:lnTo>
                    <a:pt x="203" y="201"/>
                  </a:lnTo>
                  <a:lnTo>
                    <a:pt x="194" y="201"/>
                  </a:lnTo>
                  <a:lnTo>
                    <a:pt x="184" y="211"/>
                  </a:lnTo>
                  <a:lnTo>
                    <a:pt x="175" y="211"/>
                  </a:lnTo>
                  <a:lnTo>
                    <a:pt x="175" y="201"/>
                  </a:lnTo>
                  <a:lnTo>
                    <a:pt x="165" y="201"/>
                  </a:lnTo>
                  <a:lnTo>
                    <a:pt x="165" y="192"/>
                  </a:lnTo>
                  <a:lnTo>
                    <a:pt x="175" y="192"/>
                  </a:lnTo>
                  <a:lnTo>
                    <a:pt x="175" y="182"/>
                  </a:lnTo>
                  <a:lnTo>
                    <a:pt x="165" y="182"/>
                  </a:lnTo>
                  <a:lnTo>
                    <a:pt x="156" y="182"/>
                  </a:lnTo>
                  <a:lnTo>
                    <a:pt x="156" y="192"/>
                  </a:lnTo>
                  <a:lnTo>
                    <a:pt x="156" y="201"/>
                  </a:lnTo>
                  <a:lnTo>
                    <a:pt x="165" y="201"/>
                  </a:lnTo>
                  <a:lnTo>
                    <a:pt x="165" y="211"/>
                  </a:lnTo>
                  <a:lnTo>
                    <a:pt x="156" y="211"/>
                  </a:lnTo>
                  <a:lnTo>
                    <a:pt x="146" y="211"/>
                  </a:lnTo>
                  <a:lnTo>
                    <a:pt x="135" y="211"/>
                  </a:lnTo>
                  <a:lnTo>
                    <a:pt x="125" y="211"/>
                  </a:lnTo>
                  <a:lnTo>
                    <a:pt x="116" y="211"/>
                  </a:lnTo>
                  <a:lnTo>
                    <a:pt x="106" y="211"/>
                  </a:lnTo>
                  <a:lnTo>
                    <a:pt x="106" y="201"/>
                  </a:lnTo>
                  <a:lnTo>
                    <a:pt x="97" y="201"/>
                  </a:lnTo>
                  <a:lnTo>
                    <a:pt x="87" y="201"/>
                  </a:lnTo>
                  <a:lnTo>
                    <a:pt x="78" y="201"/>
                  </a:lnTo>
                  <a:lnTo>
                    <a:pt x="78" y="211"/>
                  </a:lnTo>
                  <a:lnTo>
                    <a:pt x="78" y="201"/>
                  </a:lnTo>
                  <a:lnTo>
                    <a:pt x="68" y="211"/>
                  </a:lnTo>
                  <a:lnTo>
                    <a:pt x="58" y="211"/>
                  </a:lnTo>
                  <a:lnTo>
                    <a:pt x="49" y="201"/>
                  </a:lnTo>
                  <a:lnTo>
                    <a:pt x="38" y="201"/>
                  </a:lnTo>
                  <a:lnTo>
                    <a:pt x="38" y="211"/>
                  </a:lnTo>
                  <a:lnTo>
                    <a:pt x="28" y="211"/>
                  </a:lnTo>
                  <a:lnTo>
                    <a:pt x="19" y="211"/>
                  </a:lnTo>
                  <a:lnTo>
                    <a:pt x="19" y="220"/>
                  </a:lnTo>
                  <a:lnTo>
                    <a:pt x="9" y="220"/>
                  </a:lnTo>
                  <a:lnTo>
                    <a:pt x="9" y="230"/>
                  </a:lnTo>
                  <a:lnTo>
                    <a:pt x="19" y="230"/>
                  </a:lnTo>
                  <a:lnTo>
                    <a:pt x="28" y="230"/>
                  </a:lnTo>
                  <a:lnTo>
                    <a:pt x="28" y="240"/>
                  </a:lnTo>
                  <a:lnTo>
                    <a:pt x="19" y="240"/>
                  </a:lnTo>
                  <a:lnTo>
                    <a:pt x="9" y="240"/>
                  </a:lnTo>
                  <a:lnTo>
                    <a:pt x="0" y="240"/>
                  </a:lnTo>
                  <a:lnTo>
                    <a:pt x="0" y="230"/>
                  </a:lnTo>
                  <a:lnTo>
                    <a:pt x="0" y="220"/>
                  </a:lnTo>
                  <a:lnTo>
                    <a:pt x="0" y="211"/>
                  </a:lnTo>
                  <a:lnTo>
                    <a:pt x="9" y="211"/>
                  </a:lnTo>
                  <a:lnTo>
                    <a:pt x="19" y="201"/>
                  </a:lnTo>
                  <a:lnTo>
                    <a:pt x="28" y="201"/>
                  </a:lnTo>
                  <a:lnTo>
                    <a:pt x="38" y="192"/>
                  </a:lnTo>
                  <a:lnTo>
                    <a:pt x="49" y="192"/>
                  </a:lnTo>
                  <a:lnTo>
                    <a:pt x="58" y="182"/>
                  </a:lnTo>
                  <a:lnTo>
                    <a:pt x="58" y="172"/>
                  </a:lnTo>
                  <a:lnTo>
                    <a:pt x="49" y="172"/>
                  </a:lnTo>
                  <a:lnTo>
                    <a:pt x="38" y="172"/>
                  </a:lnTo>
                  <a:lnTo>
                    <a:pt x="28" y="172"/>
                  </a:lnTo>
                  <a:lnTo>
                    <a:pt x="19" y="172"/>
                  </a:lnTo>
                  <a:lnTo>
                    <a:pt x="9" y="163"/>
                  </a:lnTo>
                  <a:lnTo>
                    <a:pt x="9" y="153"/>
                  </a:lnTo>
                  <a:lnTo>
                    <a:pt x="0" y="153"/>
                  </a:lnTo>
                </a:path>
              </a:pathLst>
            </a:custGeom>
            <a:solidFill>
              <a:srgbClr val="3366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4306680" y="6499080"/>
              <a:ext cx="34920" cy="33480"/>
            </a:xfrm>
            <a:custGeom>
              <a:avLst/>
              <a:gdLst/>
              <a:ahLst/>
              <a:rect l="l" t="t" r="r" b="b"/>
              <a:pathLst>
                <a:path w="27" h="26">
                  <a:moveTo>
                    <a:pt x="26" y="0"/>
                  </a:moveTo>
                  <a:lnTo>
                    <a:pt x="26" y="25"/>
                  </a:lnTo>
                  <a:lnTo>
                    <a:pt x="13" y="25"/>
                  </a:lnTo>
                  <a:lnTo>
                    <a:pt x="0" y="25"/>
                  </a:lnTo>
                  <a:lnTo>
                    <a:pt x="0" y="0"/>
                  </a:lnTo>
                  <a:lnTo>
                    <a:pt x="13" y="0"/>
                  </a:lnTo>
                  <a:lnTo>
                    <a:pt x="26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4346280" y="6486480"/>
              <a:ext cx="46080" cy="34920"/>
            </a:xfrm>
            <a:custGeom>
              <a:avLst/>
              <a:gdLst/>
              <a:ahLst/>
              <a:rect l="l" t="t" r="r" b="b"/>
              <a:pathLst>
                <a:path w="39" h="27">
                  <a:moveTo>
                    <a:pt x="0" y="26"/>
                  </a:moveTo>
                  <a:lnTo>
                    <a:pt x="9" y="26"/>
                  </a:lnTo>
                  <a:lnTo>
                    <a:pt x="19" y="26"/>
                  </a:lnTo>
                  <a:lnTo>
                    <a:pt x="28" y="26"/>
                  </a:lnTo>
                  <a:lnTo>
                    <a:pt x="38" y="26"/>
                  </a:lnTo>
                  <a:lnTo>
                    <a:pt x="38" y="0"/>
                  </a:lnTo>
                  <a:lnTo>
                    <a:pt x="28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0" y="0"/>
                  </a:lnTo>
                  <a:lnTo>
                    <a:pt x="0" y="26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5025960" y="4194000"/>
              <a:ext cx="446040" cy="274680"/>
            </a:xfrm>
            <a:custGeom>
              <a:avLst/>
              <a:gdLst/>
              <a:ahLst/>
              <a:rect l="l" t="t" r="r" b="b"/>
              <a:pathLst>
                <a:path w="341" h="212">
                  <a:moveTo>
                    <a:pt x="0" y="153"/>
                  </a:moveTo>
                  <a:lnTo>
                    <a:pt x="0" y="143"/>
                  </a:lnTo>
                  <a:lnTo>
                    <a:pt x="9" y="134"/>
                  </a:lnTo>
                  <a:lnTo>
                    <a:pt x="19" y="124"/>
                  </a:lnTo>
                  <a:lnTo>
                    <a:pt x="28" y="124"/>
                  </a:lnTo>
                  <a:lnTo>
                    <a:pt x="28" y="115"/>
                  </a:lnTo>
                  <a:lnTo>
                    <a:pt x="38" y="95"/>
                  </a:lnTo>
                  <a:lnTo>
                    <a:pt x="49" y="86"/>
                  </a:lnTo>
                  <a:lnTo>
                    <a:pt x="49" y="76"/>
                  </a:lnTo>
                  <a:lnTo>
                    <a:pt x="59" y="67"/>
                  </a:lnTo>
                  <a:lnTo>
                    <a:pt x="59" y="57"/>
                  </a:lnTo>
                  <a:lnTo>
                    <a:pt x="68" y="57"/>
                  </a:lnTo>
                  <a:lnTo>
                    <a:pt x="68" y="47"/>
                  </a:lnTo>
                  <a:lnTo>
                    <a:pt x="78" y="38"/>
                  </a:lnTo>
                  <a:lnTo>
                    <a:pt x="78" y="19"/>
                  </a:lnTo>
                  <a:lnTo>
                    <a:pt x="87" y="9"/>
                  </a:lnTo>
                  <a:lnTo>
                    <a:pt x="97" y="0"/>
                  </a:lnTo>
                  <a:lnTo>
                    <a:pt x="106" y="0"/>
                  </a:lnTo>
                  <a:lnTo>
                    <a:pt x="116" y="0"/>
                  </a:lnTo>
                  <a:lnTo>
                    <a:pt x="126" y="0"/>
                  </a:lnTo>
                  <a:lnTo>
                    <a:pt x="135" y="0"/>
                  </a:lnTo>
                  <a:lnTo>
                    <a:pt x="146" y="9"/>
                  </a:lnTo>
                  <a:lnTo>
                    <a:pt x="156" y="19"/>
                  </a:lnTo>
                  <a:lnTo>
                    <a:pt x="175" y="19"/>
                  </a:lnTo>
                  <a:lnTo>
                    <a:pt x="175" y="28"/>
                  </a:lnTo>
                  <a:lnTo>
                    <a:pt x="185" y="19"/>
                  </a:lnTo>
                  <a:lnTo>
                    <a:pt x="194" y="19"/>
                  </a:lnTo>
                  <a:lnTo>
                    <a:pt x="204" y="19"/>
                  </a:lnTo>
                  <a:lnTo>
                    <a:pt x="213" y="19"/>
                  </a:lnTo>
                  <a:lnTo>
                    <a:pt x="223" y="19"/>
                  </a:lnTo>
                  <a:lnTo>
                    <a:pt x="244" y="19"/>
                  </a:lnTo>
                  <a:lnTo>
                    <a:pt x="253" y="19"/>
                  </a:lnTo>
                  <a:lnTo>
                    <a:pt x="263" y="28"/>
                  </a:lnTo>
                  <a:lnTo>
                    <a:pt x="272" y="28"/>
                  </a:lnTo>
                  <a:lnTo>
                    <a:pt x="282" y="28"/>
                  </a:lnTo>
                  <a:lnTo>
                    <a:pt x="292" y="28"/>
                  </a:lnTo>
                  <a:lnTo>
                    <a:pt x="301" y="47"/>
                  </a:lnTo>
                  <a:lnTo>
                    <a:pt x="301" y="57"/>
                  </a:lnTo>
                  <a:lnTo>
                    <a:pt x="311" y="67"/>
                  </a:lnTo>
                  <a:lnTo>
                    <a:pt x="311" y="76"/>
                  </a:lnTo>
                  <a:lnTo>
                    <a:pt x="311" y="86"/>
                  </a:lnTo>
                  <a:lnTo>
                    <a:pt x="320" y="95"/>
                  </a:lnTo>
                  <a:lnTo>
                    <a:pt x="320" y="105"/>
                  </a:lnTo>
                  <a:lnTo>
                    <a:pt x="320" y="115"/>
                  </a:lnTo>
                  <a:lnTo>
                    <a:pt x="320" y="124"/>
                  </a:lnTo>
                  <a:lnTo>
                    <a:pt x="320" y="134"/>
                  </a:lnTo>
                  <a:lnTo>
                    <a:pt x="330" y="134"/>
                  </a:lnTo>
                  <a:lnTo>
                    <a:pt x="330" y="143"/>
                  </a:lnTo>
                  <a:lnTo>
                    <a:pt x="320" y="143"/>
                  </a:lnTo>
                  <a:lnTo>
                    <a:pt x="320" y="153"/>
                  </a:lnTo>
                  <a:lnTo>
                    <a:pt x="330" y="143"/>
                  </a:lnTo>
                  <a:lnTo>
                    <a:pt x="340" y="153"/>
                  </a:lnTo>
                  <a:lnTo>
                    <a:pt x="330" y="163"/>
                  </a:lnTo>
                  <a:lnTo>
                    <a:pt x="320" y="163"/>
                  </a:lnTo>
                  <a:lnTo>
                    <a:pt x="301" y="163"/>
                  </a:lnTo>
                  <a:lnTo>
                    <a:pt x="292" y="163"/>
                  </a:lnTo>
                  <a:lnTo>
                    <a:pt x="282" y="153"/>
                  </a:lnTo>
                  <a:lnTo>
                    <a:pt x="272" y="153"/>
                  </a:lnTo>
                  <a:lnTo>
                    <a:pt x="253" y="163"/>
                  </a:lnTo>
                  <a:lnTo>
                    <a:pt x="244" y="153"/>
                  </a:lnTo>
                  <a:lnTo>
                    <a:pt x="233" y="153"/>
                  </a:lnTo>
                  <a:lnTo>
                    <a:pt x="223" y="153"/>
                  </a:lnTo>
                  <a:lnTo>
                    <a:pt x="213" y="153"/>
                  </a:lnTo>
                  <a:lnTo>
                    <a:pt x="204" y="143"/>
                  </a:lnTo>
                  <a:lnTo>
                    <a:pt x="204" y="153"/>
                  </a:lnTo>
                  <a:lnTo>
                    <a:pt x="194" y="153"/>
                  </a:lnTo>
                  <a:lnTo>
                    <a:pt x="194" y="163"/>
                  </a:lnTo>
                  <a:lnTo>
                    <a:pt x="204" y="172"/>
                  </a:lnTo>
                  <a:lnTo>
                    <a:pt x="194" y="172"/>
                  </a:lnTo>
                  <a:lnTo>
                    <a:pt x="194" y="182"/>
                  </a:lnTo>
                  <a:lnTo>
                    <a:pt x="194" y="191"/>
                  </a:lnTo>
                  <a:lnTo>
                    <a:pt x="185" y="201"/>
                  </a:lnTo>
                  <a:lnTo>
                    <a:pt x="175" y="201"/>
                  </a:lnTo>
                  <a:lnTo>
                    <a:pt x="175" y="211"/>
                  </a:lnTo>
                  <a:lnTo>
                    <a:pt x="166" y="201"/>
                  </a:lnTo>
                  <a:lnTo>
                    <a:pt x="166" y="191"/>
                  </a:lnTo>
                  <a:lnTo>
                    <a:pt x="156" y="182"/>
                  </a:lnTo>
                  <a:lnTo>
                    <a:pt x="156" y="191"/>
                  </a:lnTo>
                  <a:lnTo>
                    <a:pt x="156" y="182"/>
                  </a:lnTo>
                  <a:lnTo>
                    <a:pt x="146" y="182"/>
                  </a:lnTo>
                  <a:lnTo>
                    <a:pt x="146" y="191"/>
                  </a:lnTo>
                  <a:lnTo>
                    <a:pt x="135" y="191"/>
                  </a:lnTo>
                  <a:lnTo>
                    <a:pt x="126" y="191"/>
                  </a:lnTo>
                  <a:lnTo>
                    <a:pt x="116" y="182"/>
                  </a:lnTo>
                  <a:lnTo>
                    <a:pt x="106" y="182"/>
                  </a:lnTo>
                  <a:lnTo>
                    <a:pt x="97" y="182"/>
                  </a:lnTo>
                  <a:lnTo>
                    <a:pt x="97" y="172"/>
                  </a:lnTo>
                  <a:lnTo>
                    <a:pt x="106" y="172"/>
                  </a:lnTo>
                  <a:lnTo>
                    <a:pt x="106" y="163"/>
                  </a:lnTo>
                  <a:lnTo>
                    <a:pt x="116" y="153"/>
                  </a:lnTo>
                  <a:lnTo>
                    <a:pt x="126" y="143"/>
                  </a:lnTo>
                  <a:lnTo>
                    <a:pt x="126" y="134"/>
                  </a:lnTo>
                  <a:lnTo>
                    <a:pt x="126" y="124"/>
                  </a:lnTo>
                  <a:lnTo>
                    <a:pt x="116" y="124"/>
                  </a:lnTo>
                  <a:lnTo>
                    <a:pt x="106" y="124"/>
                  </a:lnTo>
                  <a:lnTo>
                    <a:pt x="97" y="124"/>
                  </a:lnTo>
                  <a:lnTo>
                    <a:pt x="87" y="134"/>
                  </a:lnTo>
                  <a:lnTo>
                    <a:pt x="78" y="134"/>
                  </a:lnTo>
                  <a:lnTo>
                    <a:pt x="68" y="143"/>
                  </a:lnTo>
                  <a:lnTo>
                    <a:pt x="59" y="153"/>
                  </a:lnTo>
                  <a:lnTo>
                    <a:pt x="49" y="163"/>
                  </a:lnTo>
                  <a:lnTo>
                    <a:pt x="38" y="163"/>
                  </a:lnTo>
                  <a:lnTo>
                    <a:pt x="28" y="163"/>
                  </a:lnTo>
                  <a:lnTo>
                    <a:pt x="19" y="163"/>
                  </a:lnTo>
                  <a:lnTo>
                    <a:pt x="9" y="153"/>
                  </a:lnTo>
                  <a:lnTo>
                    <a:pt x="9" y="143"/>
                  </a:lnTo>
                  <a:lnTo>
                    <a:pt x="9" y="153"/>
                  </a:lnTo>
                  <a:lnTo>
                    <a:pt x="0" y="153"/>
                  </a:lnTo>
                </a:path>
              </a:pathLst>
            </a:custGeom>
            <a:solidFill>
              <a:srgbClr val="c0c0c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2646000" y="7008480"/>
              <a:ext cx="989280" cy="841680"/>
            </a:xfrm>
            <a:custGeom>
              <a:avLst/>
              <a:gdLst/>
              <a:ahLst/>
              <a:rect l="l" t="t" r="r" b="b"/>
              <a:pathLst>
                <a:path w="759" h="653">
                  <a:moveTo>
                    <a:pt x="398" y="652"/>
                  </a:moveTo>
                  <a:lnTo>
                    <a:pt x="389" y="632"/>
                  </a:lnTo>
                  <a:lnTo>
                    <a:pt x="389" y="623"/>
                  </a:lnTo>
                  <a:lnTo>
                    <a:pt x="389" y="603"/>
                  </a:lnTo>
                  <a:lnTo>
                    <a:pt x="389" y="594"/>
                  </a:lnTo>
                  <a:lnTo>
                    <a:pt x="389" y="584"/>
                  </a:lnTo>
                  <a:lnTo>
                    <a:pt x="398" y="584"/>
                  </a:lnTo>
                  <a:lnTo>
                    <a:pt x="408" y="575"/>
                  </a:lnTo>
                  <a:lnTo>
                    <a:pt x="418" y="565"/>
                  </a:lnTo>
                  <a:lnTo>
                    <a:pt x="418" y="555"/>
                  </a:lnTo>
                  <a:lnTo>
                    <a:pt x="418" y="546"/>
                  </a:lnTo>
                  <a:lnTo>
                    <a:pt x="418" y="536"/>
                  </a:lnTo>
                  <a:lnTo>
                    <a:pt x="408" y="536"/>
                  </a:lnTo>
                  <a:lnTo>
                    <a:pt x="398" y="536"/>
                  </a:lnTo>
                  <a:lnTo>
                    <a:pt x="398" y="528"/>
                  </a:lnTo>
                  <a:lnTo>
                    <a:pt x="389" y="528"/>
                  </a:lnTo>
                  <a:lnTo>
                    <a:pt x="379" y="519"/>
                  </a:lnTo>
                  <a:lnTo>
                    <a:pt x="379" y="509"/>
                  </a:lnTo>
                  <a:lnTo>
                    <a:pt x="370" y="509"/>
                  </a:lnTo>
                  <a:lnTo>
                    <a:pt x="370" y="499"/>
                  </a:lnTo>
                  <a:lnTo>
                    <a:pt x="359" y="490"/>
                  </a:lnTo>
                  <a:lnTo>
                    <a:pt x="359" y="480"/>
                  </a:lnTo>
                  <a:lnTo>
                    <a:pt x="349" y="480"/>
                  </a:lnTo>
                  <a:lnTo>
                    <a:pt x="339" y="470"/>
                  </a:lnTo>
                  <a:lnTo>
                    <a:pt x="330" y="470"/>
                  </a:lnTo>
                  <a:lnTo>
                    <a:pt x="320" y="461"/>
                  </a:lnTo>
                  <a:lnTo>
                    <a:pt x="311" y="461"/>
                  </a:lnTo>
                  <a:lnTo>
                    <a:pt x="301" y="451"/>
                  </a:lnTo>
                  <a:lnTo>
                    <a:pt x="301" y="442"/>
                  </a:lnTo>
                  <a:lnTo>
                    <a:pt x="292" y="432"/>
                  </a:lnTo>
                  <a:lnTo>
                    <a:pt x="282" y="422"/>
                  </a:lnTo>
                  <a:lnTo>
                    <a:pt x="272" y="422"/>
                  </a:lnTo>
                  <a:lnTo>
                    <a:pt x="263" y="422"/>
                  </a:lnTo>
                  <a:lnTo>
                    <a:pt x="242" y="413"/>
                  </a:lnTo>
                  <a:lnTo>
                    <a:pt x="232" y="413"/>
                  </a:lnTo>
                  <a:lnTo>
                    <a:pt x="232" y="403"/>
                  </a:lnTo>
                  <a:lnTo>
                    <a:pt x="223" y="403"/>
                  </a:lnTo>
                  <a:lnTo>
                    <a:pt x="213" y="394"/>
                  </a:lnTo>
                  <a:lnTo>
                    <a:pt x="213" y="384"/>
                  </a:lnTo>
                  <a:lnTo>
                    <a:pt x="204" y="374"/>
                  </a:lnTo>
                  <a:lnTo>
                    <a:pt x="194" y="365"/>
                  </a:lnTo>
                  <a:lnTo>
                    <a:pt x="185" y="374"/>
                  </a:lnTo>
                  <a:lnTo>
                    <a:pt x="175" y="384"/>
                  </a:lnTo>
                  <a:lnTo>
                    <a:pt x="165" y="384"/>
                  </a:lnTo>
                  <a:lnTo>
                    <a:pt x="154" y="384"/>
                  </a:lnTo>
                  <a:lnTo>
                    <a:pt x="154" y="374"/>
                  </a:lnTo>
                  <a:lnTo>
                    <a:pt x="154" y="365"/>
                  </a:lnTo>
                  <a:lnTo>
                    <a:pt x="145" y="365"/>
                  </a:lnTo>
                  <a:lnTo>
                    <a:pt x="145" y="355"/>
                  </a:lnTo>
                  <a:lnTo>
                    <a:pt x="135" y="346"/>
                  </a:lnTo>
                  <a:lnTo>
                    <a:pt x="135" y="336"/>
                  </a:lnTo>
                  <a:lnTo>
                    <a:pt x="126" y="336"/>
                  </a:lnTo>
                  <a:lnTo>
                    <a:pt x="116" y="326"/>
                  </a:lnTo>
                  <a:lnTo>
                    <a:pt x="106" y="317"/>
                  </a:lnTo>
                  <a:lnTo>
                    <a:pt x="97" y="317"/>
                  </a:lnTo>
                  <a:lnTo>
                    <a:pt x="97" y="307"/>
                  </a:lnTo>
                  <a:lnTo>
                    <a:pt x="87" y="297"/>
                  </a:lnTo>
                  <a:lnTo>
                    <a:pt x="78" y="297"/>
                  </a:lnTo>
                  <a:lnTo>
                    <a:pt x="78" y="288"/>
                  </a:lnTo>
                  <a:lnTo>
                    <a:pt x="68" y="288"/>
                  </a:lnTo>
                  <a:lnTo>
                    <a:pt x="57" y="288"/>
                  </a:lnTo>
                  <a:lnTo>
                    <a:pt x="47" y="288"/>
                  </a:lnTo>
                  <a:lnTo>
                    <a:pt x="47" y="297"/>
                  </a:lnTo>
                  <a:lnTo>
                    <a:pt x="38" y="297"/>
                  </a:lnTo>
                  <a:lnTo>
                    <a:pt x="38" y="307"/>
                  </a:lnTo>
                  <a:lnTo>
                    <a:pt x="28" y="307"/>
                  </a:lnTo>
                  <a:lnTo>
                    <a:pt x="19" y="307"/>
                  </a:lnTo>
                  <a:lnTo>
                    <a:pt x="9" y="307"/>
                  </a:lnTo>
                  <a:lnTo>
                    <a:pt x="9" y="297"/>
                  </a:lnTo>
                  <a:lnTo>
                    <a:pt x="0" y="297"/>
                  </a:lnTo>
                  <a:lnTo>
                    <a:pt x="9" y="297"/>
                  </a:lnTo>
                  <a:lnTo>
                    <a:pt x="19" y="288"/>
                  </a:lnTo>
                  <a:lnTo>
                    <a:pt x="19" y="278"/>
                  </a:lnTo>
                  <a:lnTo>
                    <a:pt x="28" y="269"/>
                  </a:lnTo>
                  <a:lnTo>
                    <a:pt x="28" y="259"/>
                  </a:lnTo>
                  <a:lnTo>
                    <a:pt x="38" y="259"/>
                  </a:lnTo>
                  <a:lnTo>
                    <a:pt x="47" y="259"/>
                  </a:lnTo>
                  <a:lnTo>
                    <a:pt x="57" y="249"/>
                  </a:lnTo>
                  <a:lnTo>
                    <a:pt x="57" y="240"/>
                  </a:lnTo>
                  <a:lnTo>
                    <a:pt x="68" y="240"/>
                  </a:lnTo>
                  <a:lnTo>
                    <a:pt x="78" y="230"/>
                  </a:lnTo>
                  <a:lnTo>
                    <a:pt x="78" y="221"/>
                  </a:lnTo>
                  <a:lnTo>
                    <a:pt x="87" y="211"/>
                  </a:lnTo>
                  <a:lnTo>
                    <a:pt x="87" y="201"/>
                  </a:lnTo>
                  <a:lnTo>
                    <a:pt x="97" y="192"/>
                  </a:lnTo>
                  <a:lnTo>
                    <a:pt x="116" y="192"/>
                  </a:lnTo>
                  <a:lnTo>
                    <a:pt x="116" y="182"/>
                  </a:lnTo>
                  <a:lnTo>
                    <a:pt x="116" y="173"/>
                  </a:lnTo>
                  <a:lnTo>
                    <a:pt x="126" y="163"/>
                  </a:lnTo>
                  <a:lnTo>
                    <a:pt x="135" y="153"/>
                  </a:lnTo>
                  <a:lnTo>
                    <a:pt x="145" y="144"/>
                  </a:lnTo>
                  <a:lnTo>
                    <a:pt x="154" y="144"/>
                  </a:lnTo>
                  <a:lnTo>
                    <a:pt x="154" y="134"/>
                  </a:lnTo>
                  <a:lnTo>
                    <a:pt x="165" y="124"/>
                  </a:lnTo>
                  <a:lnTo>
                    <a:pt x="175" y="124"/>
                  </a:lnTo>
                  <a:lnTo>
                    <a:pt x="185" y="124"/>
                  </a:lnTo>
                  <a:lnTo>
                    <a:pt x="185" y="115"/>
                  </a:lnTo>
                  <a:lnTo>
                    <a:pt x="175" y="115"/>
                  </a:lnTo>
                  <a:lnTo>
                    <a:pt x="175" y="105"/>
                  </a:lnTo>
                  <a:lnTo>
                    <a:pt x="185" y="105"/>
                  </a:lnTo>
                  <a:lnTo>
                    <a:pt x="185" y="96"/>
                  </a:lnTo>
                  <a:lnTo>
                    <a:pt x="194" y="96"/>
                  </a:lnTo>
                  <a:lnTo>
                    <a:pt x="204" y="96"/>
                  </a:lnTo>
                  <a:lnTo>
                    <a:pt x="204" y="86"/>
                  </a:lnTo>
                  <a:lnTo>
                    <a:pt x="213" y="86"/>
                  </a:lnTo>
                  <a:lnTo>
                    <a:pt x="223" y="76"/>
                  </a:lnTo>
                  <a:lnTo>
                    <a:pt x="232" y="76"/>
                  </a:lnTo>
                  <a:lnTo>
                    <a:pt x="242" y="67"/>
                  </a:lnTo>
                  <a:lnTo>
                    <a:pt x="252" y="57"/>
                  </a:lnTo>
                  <a:lnTo>
                    <a:pt x="263" y="57"/>
                  </a:lnTo>
                  <a:lnTo>
                    <a:pt x="272" y="38"/>
                  </a:lnTo>
                  <a:lnTo>
                    <a:pt x="282" y="38"/>
                  </a:lnTo>
                  <a:lnTo>
                    <a:pt x="292" y="38"/>
                  </a:lnTo>
                  <a:lnTo>
                    <a:pt x="292" y="28"/>
                  </a:lnTo>
                  <a:lnTo>
                    <a:pt x="301" y="38"/>
                  </a:lnTo>
                  <a:lnTo>
                    <a:pt x="301" y="28"/>
                  </a:lnTo>
                  <a:lnTo>
                    <a:pt x="311" y="28"/>
                  </a:lnTo>
                  <a:lnTo>
                    <a:pt x="320" y="28"/>
                  </a:lnTo>
                  <a:lnTo>
                    <a:pt x="320" y="19"/>
                  </a:lnTo>
                  <a:lnTo>
                    <a:pt x="330" y="19"/>
                  </a:lnTo>
                  <a:lnTo>
                    <a:pt x="330" y="9"/>
                  </a:lnTo>
                  <a:lnTo>
                    <a:pt x="339" y="9"/>
                  </a:lnTo>
                  <a:lnTo>
                    <a:pt x="349" y="9"/>
                  </a:lnTo>
                  <a:lnTo>
                    <a:pt x="349" y="0"/>
                  </a:lnTo>
                  <a:lnTo>
                    <a:pt x="359" y="0"/>
                  </a:lnTo>
                  <a:lnTo>
                    <a:pt x="370" y="0"/>
                  </a:lnTo>
                  <a:lnTo>
                    <a:pt x="379" y="9"/>
                  </a:lnTo>
                  <a:lnTo>
                    <a:pt x="389" y="9"/>
                  </a:lnTo>
                  <a:lnTo>
                    <a:pt x="398" y="0"/>
                  </a:lnTo>
                  <a:lnTo>
                    <a:pt x="408" y="0"/>
                  </a:lnTo>
                  <a:lnTo>
                    <a:pt x="418" y="9"/>
                  </a:lnTo>
                  <a:lnTo>
                    <a:pt x="427" y="0"/>
                  </a:lnTo>
                  <a:lnTo>
                    <a:pt x="437" y="0"/>
                  </a:lnTo>
                  <a:lnTo>
                    <a:pt x="446" y="9"/>
                  </a:lnTo>
                  <a:lnTo>
                    <a:pt x="456" y="9"/>
                  </a:lnTo>
                  <a:lnTo>
                    <a:pt x="467" y="9"/>
                  </a:lnTo>
                  <a:lnTo>
                    <a:pt x="477" y="9"/>
                  </a:lnTo>
                  <a:lnTo>
                    <a:pt x="486" y="9"/>
                  </a:lnTo>
                  <a:lnTo>
                    <a:pt x="496" y="9"/>
                  </a:lnTo>
                  <a:lnTo>
                    <a:pt x="496" y="19"/>
                  </a:lnTo>
                  <a:lnTo>
                    <a:pt x="505" y="19"/>
                  </a:lnTo>
                  <a:lnTo>
                    <a:pt x="515" y="19"/>
                  </a:lnTo>
                  <a:lnTo>
                    <a:pt x="525" y="19"/>
                  </a:lnTo>
                  <a:lnTo>
                    <a:pt x="534" y="19"/>
                  </a:lnTo>
                  <a:lnTo>
                    <a:pt x="544" y="28"/>
                  </a:lnTo>
                  <a:lnTo>
                    <a:pt x="544" y="38"/>
                  </a:lnTo>
                  <a:lnTo>
                    <a:pt x="553" y="38"/>
                  </a:lnTo>
                  <a:lnTo>
                    <a:pt x="564" y="38"/>
                  </a:lnTo>
                  <a:lnTo>
                    <a:pt x="574" y="38"/>
                  </a:lnTo>
                  <a:lnTo>
                    <a:pt x="584" y="38"/>
                  </a:lnTo>
                  <a:lnTo>
                    <a:pt x="584" y="48"/>
                  </a:lnTo>
                  <a:lnTo>
                    <a:pt x="593" y="48"/>
                  </a:lnTo>
                  <a:lnTo>
                    <a:pt x="603" y="48"/>
                  </a:lnTo>
                  <a:lnTo>
                    <a:pt x="603" y="57"/>
                  </a:lnTo>
                  <a:lnTo>
                    <a:pt x="612" y="57"/>
                  </a:lnTo>
                  <a:lnTo>
                    <a:pt x="622" y="67"/>
                  </a:lnTo>
                  <a:lnTo>
                    <a:pt x="631" y="76"/>
                  </a:lnTo>
                  <a:lnTo>
                    <a:pt x="631" y="86"/>
                  </a:lnTo>
                  <a:lnTo>
                    <a:pt x="641" y="96"/>
                  </a:lnTo>
                  <a:lnTo>
                    <a:pt x="651" y="96"/>
                  </a:lnTo>
                  <a:lnTo>
                    <a:pt x="660" y="105"/>
                  </a:lnTo>
                  <a:lnTo>
                    <a:pt x="660" y="115"/>
                  </a:lnTo>
                  <a:lnTo>
                    <a:pt x="671" y="115"/>
                  </a:lnTo>
                  <a:lnTo>
                    <a:pt x="681" y="124"/>
                  </a:lnTo>
                  <a:lnTo>
                    <a:pt x="700" y="124"/>
                  </a:lnTo>
                  <a:lnTo>
                    <a:pt x="710" y="134"/>
                  </a:lnTo>
                  <a:lnTo>
                    <a:pt x="719" y="134"/>
                  </a:lnTo>
                  <a:lnTo>
                    <a:pt x="729" y="134"/>
                  </a:lnTo>
                  <a:lnTo>
                    <a:pt x="738" y="134"/>
                  </a:lnTo>
                  <a:lnTo>
                    <a:pt x="748" y="134"/>
                  </a:lnTo>
                  <a:lnTo>
                    <a:pt x="758" y="144"/>
                  </a:lnTo>
                  <a:lnTo>
                    <a:pt x="758" y="153"/>
                  </a:lnTo>
                  <a:lnTo>
                    <a:pt x="748" y="153"/>
                  </a:lnTo>
                  <a:lnTo>
                    <a:pt x="738" y="163"/>
                  </a:lnTo>
                  <a:lnTo>
                    <a:pt x="738" y="173"/>
                  </a:lnTo>
                  <a:lnTo>
                    <a:pt x="729" y="182"/>
                  </a:lnTo>
                  <a:lnTo>
                    <a:pt x="719" y="192"/>
                  </a:lnTo>
                  <a:lnTo>
                    <a:pt x="719" y="201"/>
                  </a:lnTo>
                  <a:lnTo>
                    <a:pt x="710" y="211"/>
                  </a:lnTo>
                  <a:lnTo>
                    <a:pt x="710" y="221"/>
                  </a:lnTo>
                  <a:lnTo>
                    <a:pt x="719" y="221"/>
                  </a:lnTo>
                  <a:lnTo>
                    <a:pt x="719" y="211"/>
                  </a:lnTo>
                  <a:lnTo>
                    <a:pt x="729" y="201"/>
                  </a:lnTo>
                  <a:lnTo>
                    <a:pt x="738" y="201"/>
                  </a:lnTo>
                  <a:lnTo>
                    <a:pt x="748" y="201"/>
                  </a:lnTo>
                  <a:lnTo>
                    <a:pt x="748" y="211"/>
                  </a:lnTo>
                  <a:lnTo>
                    <a:pt x="748" y="221"/>
                  </a:lnTo>
                  <a:lnTo>
                    <a:pt x="748" y="240"/>
                  </a:lnTo>
                  <a:lnTo>
                    <a:pt x="738" y="249"/>
                  </a:lnTo>
                  <a:lnTo>
                    <a:pt x="729" y="259"/>
                  </a:lnTo>
                  <a:lnTo>
                    <a:pt x="719" y="269"/>
                  </a:lnTo>
                  <a:lnTo>
                    <a:pt x="719" y="278"/>
                  </a:lnTo>
                  <a:lnTo>
                    <a:pt x="719" y="288"/>
                  </a:lnTo>
                  <a:lnTo>
                    <a:pt x="710" y="297"/>
                  </a:lnTo>
                  <a:lnTo>
                    <a:pt x="710" y="317"/>
                  </a:lnTo>
                  <a:lnTo>
                    <a:pt x="700" y="326"/>
                  </a:lnTo>
                  <a:lnTo>
                    <a:pt x="690" y="336"/>
                  </a:lnTo>
                  <a:lnTo>
                    <a:pt x="681" y="346"/>
                  </a:lnTo>
                  <a:lnTo>
                    <a:pt x="671" y="365"/>
                  </a:lnTo>
                  <a:lnTo>
                    <a:pt x="671" y="374"/>
                  </a:lnTo>
                  <a:lnTo>
                    <a:pt x="660" y="384"/>
                  </a:lnTo>
                  <a:lnTo>
                    <a:pt x="651" y="394"/>
                  </a:lnTo>
                  <a:lnTo>
                    <a:pt x="641" y="403"/>
                  </a:lnTo>
                  <a:lnTo>
                    <a:pt x="631" y="413"/>
                  </a:lnTo>
                  <a:lnTo>
                    <a:pt x="622" y="422"/>
                  </a:lnTo>
                  <a:lnTo>
                    <a:pt x="612" y="432"/>
                  </a:lnTo>
                  <a:lnTo>
                    <a:pt x="603" y="442"/>
                  </a:lnTo>
                  <a:lnTo>
                    <a:pt x="593" y="442"/>
                  </a:lnTo>
                  <a:lnTo>
                    <a:pt x="584" y="451"/>
                  </a:lnTo>
                  <a:lnTo>
                    <a:pt x="574" y="461"/>
                  </a:lnTo>
                  <a:lnTo>
                    <a:pt x="564" y="461"/>
                  </a:lnTo>
                  <a:lnTo>
                    <a:pt x="564" y="470"/>
                  </a:lnTo>
                  <a:lnTo>
                    <a:pt x="544" y="470"/>
                  </a:lnTo>
                  <a:lnTo>
                    <a:pt x="544" y="480"/>
                  </a:lnTo>
                  <a:lnTo>
                    <a:pt x="534" y="480"/>
                  </a:lnTo>
                  <a:lnTo>
                    <a:pt x="534" y="490"/>
                  </a:lnTo>
                  <a:lnTo>
                    <a:pt x="534" y="480"/>
                  </a:lnTo>
                  <a:lnTo>
                    <a:pt x="534" y="470"/>
                  </a:lnTo>
                  <a:lnTo>
                    <a:pt x="525" y="470"/>
                  </a:lnTo>
                  <a:lnTo>
                    <a:pt x="525" y="461"/>
                  </a:lnTo>
                  <a:lnTo>
                    <a:pt x="534" y="461"/>
                  </a:lnTo>
                  <a:lnTo>
                    <a:pt x="544" y="461"/>
                  </a:lnTo>
                  <a:lnTo>
                    <a:pt x="553" y="461"/>
                  </a:lnTo>
                  <a:lnTo>
                    <a:pt x="564" y="451"/>
                  </a:lnTo>
                  <a:lnTo>
                    <a:pt x="574" y="451"/>
                  </a:lnTo>
                  <a:lnTo>
                    <a:pt x="584" y="442"/>
                  </a:lnTo>
                  <a:lnTo>
                    <a:pt x="593" y="442"/>
                  </a:lnTo>
                  <a:lnTo>
                    <a:pt x="593" y="432"/>
                  </a:lnTo>
                  <a:lnTo>
                    <a:pt x="603" y="432"/>
                  </a:lnTo>
                  <a:lnTo>
                    <a:pt x="612" y="422"/>
                  </a:lnTo>
                  <a:lnTo>
                    <a:pt x="612" y="413"/>
                  </a:lnTo>
                  <a:lnTo>
                    <a:pt x="612" y="394"/>
                  </a:lnTo>
                  <a:lnTo>
                    <a:pt x="622" y="394"/>
                  </a:lnTo>
                  <a:lnTo>
                    <a:pt x="631" y="384"/>
                  </a:lnTo>
                  <a:lnTo>
                    <a:pt x="641" y="374"/>
                  </a:lnTo>
                  <a:lnTo>
                    <a:pt x="651" y="365"/>
                  </a:lnTo>
                  <a:lnTo>
                    <a:pt x="660" y="355"/>
                  </a:lnTo>
                  <a:lnTo>
                    <a:pt x="660" y="346"/>
                  </a:lnTo>
                  <a:lnTo>
                    <a:pt x="660" y="336"/>
                  </a:lnTo>
                  <a:lnTo>
                    <a:pt x="660" y="326"/>
                  </a:lnTo>
                  <a:lnTo>
                    <a:pt x="671" y="326"/>
                  </a:lnTo>
                  <a:lnTo>
                    <a:pt x="681" y="326"/>
                  </a:lnTo>
                  <a:lnTo>
                    <a:pt x="681" y="307"/>
                  </a:lnTo>
                  <a:lnTo>
                    <a:pt x="681" y="297"/>
                  </a:lnTo>
                  <a:lnTo>
                    <a:pt x="671" y="297"/>
                  </a:lnTo>
                  <a:lnTo>
                    <a:pt x="660" y="307"/>
                  </a:lnTo>
                  <a:lnTo>
                    <a:pt x="651" y="317"/>
                  </a:lnTo>
                  <a:lnTo>
                    <a:pt x="641" y="317"/>
                  </a:lnTo>
                  <a:lnTo>
                    <a:pt x="641" y="326"/>
                  </a:lnTo>
                  <a:lnTo>
                    <a:pt x="631" y="317"/>
                  </a:lnTo>
                  <a:lnTo>
                    <a:pt x="631" y="307"/>
                  </a:lnTo>
                  <a:lnTo>
                    <a:pt x="622" y="307"/>
                  </a:lnTo>
                  <a:lnTo>
                    <a:pt x="612" y="297"/>
                  </a:lnTo>
                  <a:lnTo>
                    <a:pt x="603" y="297"/>
                  </a:lnTo>
                  <a:lnTo>
                    <a:pt x="603" y="307"/>
                  </a:lnTo>
                  <a:lnTo>
                    <a:pt x="603" y="317"/>
                  </a:lnTo>
                  <a:lnTo>
                    <a:pt x="612" y="317"/>
                  </a:lnTo>
                  <a:lnTo>
                    <a:pt x="622" y="317"/>
                  </a:lnTo>
                  <a:lnTo>
                    <a:pt x="612" y="326"/>
                  </a:lnTo>
                  <a:lnTo>
                    <a:pt x="603" y="336"/>
                  </a:lnTo>
                  <a:lnTo>
                    <a:pt x="603" y="346"/>
                  </a:lnTo>
                  <a:lnTo>
                    <a:pt x="593" y="346"/>
                  </a:lnTo>
                  <a:lnTo>
                    <a:pt x="593" y="355"/>
                  </a:lnTo>
                  <a:lnTo>
                    <a:pt x="593" y="365"/>
                  </a:lnTo>
                  <a:lnTo>
                    <a:pt x="584" y="365"/>
                  </a:lnTo>
                  <a:lnTo>
                    <a:pt x="584" y="374"/>
                  </a:lnTo>
                  <a:lnTo>
                    <a:pt x="584" y="384"/>
                  </a:lnTo>
                  <a:lnTo>
                    <a:pt x="574" y="394"/>
                  </a:lnTo>
                  <a:lnTo>
                    <a:pt x="574" y="403"/>
                  </a:lnTo>
                  <a:lnTo>
                    <a:pt x="564" y="413"/>
                  </a:lnTo>
                  <a:lnTo>
                    <a:pt x="553" y="413"/>
                  </a:lnTo>
                  <a:lnTo>
                    <a:pt x="544" y="413"/>
                  </a:lnTo>
                  <a:lnTo>
                    <a:pt x="534" y="422"/>
                  </a:lnTo>
                  <a:lnTo>
                    <a:pt x="534" y="432"/>
                  </a:lnTo>
                  <a:lnTo>
                    <a:pt x="534" y="442"/>
                  </a:lnTo>
                  <a:lnTo>
                    <a:pt x="525" y="451"/>
                  </a:lnTo>
                  <a:lnTo>
                    <a:pt x="515" y="451"/>
                  </a:lnTo>
                  <a:lnTo>
                    <a:pt x="515" y="461"/>
                  </a:lnTo>
                  <a:lnTo>
                    <a:pt x="515" y="470"/>
                  </a:lnTo>
                  <a:lnTo>
                    <a:pt x="515" y="480"/>
                  </a:lnTo>
                  <a:lnTo>
                    <a:pt x="515" y="490"/>
                  </a:lnTo>
                  <a:lnTo>
                    <a:pt x="525" y="490"/>
                  </a:lnTo>
                  <a:lnTo>
                    <a:pt x="515" y="499"/>
                  </a:lnTo>
                  <a:lnTo>
                    <a:pt x="505" y="519"/>
                  </a:lnTo>
                  <a:lnTo>
                    <a:pt x="496" y="528"/>
                  </a:lnTo>
                  <a:lnTo>
                    <a:pt x="496" y="546"/>
                  </a:lnTo>
                  <a:lnTo>
                    <a:pt x="486" y="555"/>
                  </a:lnTo>
                  <a:lnTo>
                    <a:pt x="486" y="565"/>
                  </a:lnTo>
                  <a:lnTo>
                    <a:pt x="477" y="575"/>
                  </a:lnTo>
                  <a:lnTo>
                    <a:pt x="477" y="584"/>
                  </a:lnTo>
                  <a:lnTo>
                    <a:pt x="467" y="594"/>
                  </a:lnTo>
                  <a:lnTo>
                    <a:pt x="456" y="613"/>
                  </a:lnTo>
                  <a:lnTo>
                    <a:pt x="446" y="613"/>
                  </a:lnTo>
                  <a:lnTo>
                    <a:pt x="437" y="623"/>
                  </a:lnTo>
                  <a:lnTo>
                    <a:pt x="427" y="632"/>
                  </a:lnTo>
                  <a:lnTo>
                    <a:pt x="418" y="642"/>
                  </a:lnTo>
                  <a:lnTo>
                    <a:pt x="408" y="642"/>
                  </a:lnTo>
                  <a:lnTo>
                    <a:pt x="408" y="652"/>
                  </a:lnTo>
                  <a:lnTo>
                    <a:pt x="398" y="652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1481040" y="4592520"/>
              <a:ext cx="887400" cy="706320"/>
            </a:xfrm>
            <a:custGeom>
              <a:avLst/>
              <a:gdLst/>
              <a:ahLst/>
              <a:rect l="l" t="t" r="r" b="b"/>
              <a:pathLst>
                <a:path w="683" h="547">
                  <a:moveTo>
                    <a:pt x="418" y="497"/>
                  </a:moveTo>
                  <a:lnTo>
                    <a:pt x="408" y="497"/>
                  </a:lnTo>
                  <a:lnTo>
                    <a:pt x="408" y="488"/>
                  </a:lnTo>
                  <a:lnTo>
                    <a:pt x="399" y="488"/>
                  </a:lnTo>
                  <a:lnTo>
                    <a:pt x="389" y="488"/>
                  </a:lnTo>
                  <a:lnTo>
                    <a:pt x="380" y="488"/>
                  </a:lnTo>
                  <a:lnTo>
                    <a:pt x="380" y="478"/>
                  </a:lnTo>
                  <a:lnTo>
                    <a:pt x="370" y="478"/>
                  </a:lnTo>
                  <a:lnTo>
                    <a:pt x="360" y="469"/>
                  </a:lnTo>
                  <a:lnTo>
                    <a:pt x="360" y="459"/>
                  </a:lnTo>
                  <a:lnTo>
                    <a:pt x="349" y="449"/>
                  </a:lnTo>
                  <a:lnTo>
                    <a:pt x="340" y="449"/>
                  </a:lnTo>
                  <a:lnTo>
                    <a:pt x="330" y="459"/>
                  </a:lnTo>
                  <a:lnTo>
                    <a:pt x="330" y="449"/>
                  </a:lnTo>
                  <a:lnTo>
                    <a:pt x="321" y="449"/>
                  </a:lnTo>
                  <a:lnTo>
                    <a:pt x="311" y="449"/>
                  </a:lnTo>
                  <a:lnTo>
                    <a:pt x="311" y="440"/>
                  </a:lnTo>
                  <a:lnTo>
                    <a:pt x="301" y="440"/>
                  </a:lnTo>
                  <a:lnTo>
                    <a:pt x="292" y="430"/>
                  </a:lnTo>
                  <a:lnTo>
                    <a:pt x="282" y="430"/>
                  </a:lnTo>
                  <a:lnTo>
                    <a:pt x="273" y="440"/>
                  </a:lnTo>
                  <a:lnTo>
                    <a:pt x="263" y="440"/>
                  </a:lnTo>
                  <a:lnTo>
                    <a:pt x="253" y="440"/>
                  </a:lnTo>
                  <a:lnTo>
                    <a:pt x="242" y="440"/>
                  </a:lnTo>
                  <a:lnTo>
                    <a:pt x="233" y="440"/>
                  </a:lnTo>
                  <a:lnTo>
                    <a:pt x="233" y="430"/>
                  </a:lnTo>
                  <a:lnTo>
                    <a:pt x="223" y="430"/>
                  </a:lnTo>
                  <a:lnTo>
                    <a:pt x="223" y="421"/>
                  </a:lnTo>
                  <a:lnTo>
                    <a:pt x="223" y="411"/>
                  </a:lnTo>
                  <a:lnTo>
                    <a:pt x="214" y="411"/>
                  </a:lnTo>
                  <a:lnTo>
                    <a:pt x="214" y="401"/>
                  </a:lnTo>
                  <a:lnTo>
                    <a:pt x="204" y="401"/>
                  </a:lnTo>
                  <a:lnTo>
                    <a:pt x="194" y="392"/>
                  </a:lnTo>
                  <a:lnTo>
                    <a:pt x="185" y="392"/>
                  </a:lnTo>
                  <a:lnTo>
                    <a:pt x="185" y="382"/>
                  </a:lnTo>
                  <a:lnTo>
                    <a:pt x="175" y="382"/>
                  </a:lnTo>
                  <a:lnTo>
                    <a:pt x="166" y="373"/>
                  </a:lnTo>
                  <a:lnTo>
                    <a:pt x="166" y="363"/>
                  </a:lnTo>
                  <a:lnTo>
                    <a:pt x="156" y="353"/>
                  </a:lnTo>
                  <a:lnTo>
                    <a:pt x="156" y="344"/>
                  </a:lnTo>
                  <a:lnTo>
                    <a:pt x="145" y="334"/>
                  </a:lnTo>
                  <a:lnTo>
                    <a:pt x="145" y="325"/>
                  </a:lnTo>
                  <a:lnTo>
                    <a:pt x="145" y="315"/>
                  </a:lnTo>
                  <a:lnTo>
                    <a:pt x="145" y="305"/>
                  </a:lnTo>
                  <a:lnTo>
                    <a:pt x="145" y="296"/>
                  </a:lnTo>
                  <a:lnTo>
                    <a:pt x="145" y="286"/>
                  </a:lnTo>
                  <a:lnTo>
                    <a:pt x="145" y="277"/>
                  </a:lnTo>
                  <a:lnTo>
                    <a:pt x="135" y="267"/>
                  </a:lnTo>
                  <a:lnTo>
                    <a:pt x="135" y="248"/>
                  </a:lnTo>
                  <a:lnTo>
                    <a:pt x="135" y="240"/>
                  </a:lnTo>
                  <a:lnTo>
                    <a:pt x="135" y="230"/>
                  </a:lnTo>
                  <a:lnTo>
                    <a:pt x="145" y="220"/>
                  </a:lnTo>
                  <a:lnTo>
                    <a:pt x="145" y="211"/>
                  </a:lnTo>
                  <a:lnTo>
                    <a:pt x="145" y="201"/>
                  </a:lnTo>
                  <a:lnTo>
                    <a:pt x="145" y="192"/>
                  </a:lnTo>
                  <a:lnTo>
                    <a:pt x="145" y="182"/>
                  </a:lnTo>
                  <a:lnTo>
                    <a:pt x="145" y="172"/>
                  </a:lnTo>
                  <a:lnTo>
                    <a:pt x="135" y="172"/>
                  </a:lnTo>
                  <a:lnTo>
                    <a:pt x="135" y="163"/>
                  </a:lnTo>
                  <a:lnTo>
                    <a:pt x="126" y="163"/>
                  </a:lnTo>
                  <a:lnTo>
                    <a:pt x="126" y="172"/>
                  </a:lnTo>
                  <a:lnTo>
                    <a:pt x="116" y="172"/>
                  </a:lnTo>
                  <a:lnTo>
                    <a:pt x="107" y="172"/>
                  </a:lnTo>
                  <a:lnTo>
                    <a:pt x="97" y="172"/>
                  </a:lnTo>
                  <a:lnTo>
                    <a:pt x="87" y="172"/>
                  </a:lnTo>
                  <a:lnTo>
                    <a:pt x="78" y="172"/>
                  </a:lnTo>
                  <a:lnTo>
                    <a:pt x="68" y="172"/>
                  </a:lnTo>
                  <a:lnTo>
                    <a:pt x="59" y="182"/>
                  </a:lnTo>
                  <a:lnTo>
                    <a:pt x="38" y="182"/>
                  </a:lnTo>
                  <a:lnTo>
                    <a:pt x="28" y="182"/>
                  </a:lnTo>
                  <a:lnTo>
                    <a:pt x="19" y="182"/>
                  </a:lnTo>
                  <a:lnTo>
                    <a:pt x="0" y="182"/>
                  </a:lnTo>
                  <a:lnTo>
                    <a:pt x="0" y="172"/>
                  </a:lnTo>
                  <a:lnTo>
                    <a:pt x="9" y="172"/>
                  </a:lnTo>
                  <a:lnTo>
                    <a:pt x="28" y="163"/>
                  </a:lnTo>
                  <a:lnTo>
                    <a:pt x="28" y="153"/>
                  </a:lnTo>
                  <a:lnTo>
                    <a:pt x="38" y="153"/>
                  </a:lnTo>
                  <a:lnTo>
                    <a:pt x="38" y="144"/>
                  </a:lnTo>
                  <a:lnTo>
                    <a:pt x="47" y="144"/>
                  </a:lnTo>
                  <a:lnTo>
                    <a:pt x="59" y="144"/>
                  </a:lnTo>
                  <a:lnTo>
                    <a:pt x="59" y="134"/>
                  </a:lnTo>
                  <a:lnTo>
                    <a:pt x="68" y="134"/>
                  </a:lnTo>
                  <a:lnTo>
                    <a:pt x="78" y="134"/>
                  </a:lnTo>
                  <a:lnTo>
                    <a:pt x="87" y="144"/>
                  </a:lnTo>
                  <a:lnTo>
                    <a:pt x="97" y="144"/>
                  </a:lnTo>
                  <a:lnTo>
                    <a:pt x="97" y="153"/>
                  </a:lnTo>
                  <a:lnTo>
                    <a:pt x="107" y="153"/>
                  </a:lnTo>
                  <a:lnTo>
                    <a:pt x="116" y="144"/>
                  </a:lnTo>
                  <a:lnTo>
                    <a:pt x="126" y="144"/>
                  </a:lnTo>
                  <a:lnTo>
                    <a:pt x="135" y="144"/>
                  </a:lnTo>
                  <a:lnTo>
                    <a:pt x="135" y="134"/>
                  </a:lnTo>
                  <a:lnTo>
                    <a:pt x="145" y="134"/>
                  </a:lnTo>
                  <a:lnTo>
                    <a:pt x="145" y="124"/>
                  </a:lnTo>
                  <a:lnTo>
                    <a:pt x="156" y="124"/>
                  </a:lnTo>
                  <a:lnTo>
                    <a:pt x="156" y="134"/>
                  </a:lnTo>
                  <a:lnTo>
                    <a:pt x="166" y="144"/>
                  </a:lnTo>
                  <a:lnTo>
                    <a:pt x="175" y="134"/>
                  </a:lnTo>
                  <a:lnTo>
                    <a:pt x="185" y="124"/>
                  </a:lnTo>
                  <a:lnTo>
                    <a:pt x="185" y="115"/>
                  </a:lnTo>
                  <a:lnTo>
                    <a:pt x="185" y="105"/>
                  </a:lnTo>
                  <a:lnTo>
                    <a:pt x="194" y="96"/>
                  </a:lnTo>
                  <a:lnTo>
                    <a:pt x="204" y="96"/>
                  </a:lnTo>
                  <a:lnTo>
                    <a:pt x="214" y="96"/>
                  </a:lnTo>
                  <a:lnTo>
                    <a:pt x="223" y="96"/>
                  </a:lnTo>
                  <a:lnTo>
                    <a:pt x="233" y="96"/>
                  </a:lnTo>
                  <a:lnTo>
                    <a:pt x="242" y="96"/>
                  </a:lnTo>
                  <a:lnTo>
                    <a:pt x="253" y="96"/>
                  </a:lnTo>
                  <a:lnTo>
                    <a:pt x="253" y="86"/>
                  </a:lnTo>
                  <a:lnTo>
                    <a:pt x="253" y="76"/>
                  </a:lnTo>
                  <a:lnTo>
                    <a:pt x="263" y="67"/>
                  </a:lnTo>
                  <a:lnTo>
                    <a:pt x="273" y="67"/>
                  </a:lnTo>
                  <a:lnTo>
                    <a:pt x="273" y="57"/>
                  </a:lnTo>
                  <a:lnTo>
                    <a:pt x="273" y="48"/>
                  </a:lnTo>
                  <a:lnTo>
                    <a:pt x="282" y="38"/>
                  </a:lnTo>
                  <a:lnTo>
                    <a:pt x="292" y="38"/>
                  </a:lnTo>
                  <a:lnTo>
                    <a:pt x="301" y="28"/>
                  </a:lnTo>
                  <a:lnTo>
                    <a:pt x="311" y="19"/>
                  </a:lnTo>
                  <a:lnTo>
                    <a:pt x="311" y="9"/>
                  </a:lnTo>
                  <a:lnTo>
                    <a:pt x="311" y="0"/>
                  </a:lnTo>
                  <a:lnTo>
                    <a:pt x="321" y="0"/>
                  </a:lnTo>
                  <a:lnTo>
                    <a:pt x="330" y="0"/>
                  </a:lnTo>
                  <a:lnTo>
                    <a:pt x="340" y="0"/>
                  </a:lnTo>
                  <a:lnTo>
                    <a:pt x="360" y="0"/>
                  </a:lnTo>
                  <a:lnTo>
                    <a:pt x="370" y="0"/>
                  </a:lnTo>
                  <a:lnTo>
                    <a:pt x="380" y="0"/>
                  </a:lnTo>
                  <a:lnTo>
                    <a:pt x="389" y="0"/>
                  </a:lnTo>
                  <a:lnTo>
                    <a:pt x="389" y="9"/>
                  </a:lnTo>
                  <a:lnTo>
                    <a:pt x="399" y="19"/>
                  </a:lnTo>
                  <a:lnTo>
                    <a:pt x="399" y="28"/>
                  </a:lnTo>
                  <a:lnTo>
                    <a:pt x="408" y="28"/>
                  </a:lnTo>
                  <a:lnTo>
                    <a:pt x="418" y="28"/>
                  </a:lnTo>
                  <a:lnTo>
                    <a:pt x="418" y="38"/>
                  </a:lnTo>
                  <a:lnTo>
                    <a:pt x="428" y="38"/>
                  </a:lnTo>
                  <a:lnTo>
                    <a:pt x="428" y="48"/>
                  </a:lnTo>
                  <a:lnTo>
                    <a:pt x="437" y="57"/>
                  </a:lnTo>
                  <a:lnTo>
                    <a:pt x="447" y="67"/>
                  </a:lnTo>
                  <a:lnTo>
                    <a:pt x="458" y="76"/>
                  </a:lnTo>
                  <a:lnTo>
                    <a:pt x="467" y="86"/>
                  </a:lnTo>
                  <a:lnTo>
                    <a:pt x="477" y="86"/>
                  </a:lnTo>
                  <a:lnTo>
                    <a:pt x="477" y="76"/>
                  </a:lnTo>
                  <a:lnTo>
                    <a:pt x="487" y="67"/>
                  </a:lnTo>
                  <a:lnTo>
                    <a:pt x="496" y="67"/>
                  </a:lnTo>
                  <a:lnTo>
                    <a:pt x="515" y="76"/>
                  </a:lnTo>
                  <a:lnTo>
                    <a:pt x="515" y="86"/>
                  </a:lnTo>
                  <a:lnTo>
                    <a:pt x="515" y="96"/>
                  </a:lnTo>
                  <a:lnTo>
                    <a:pt x="515" y="105"/>
                  </a:lnTo>
                  <a:lnTo>
                    <a:pt x="515" y="115"/>
                  </a:lnTo>
                  <a:lnTo>
                    <a:pt x="506" y="124"/>
                  </a:lnTo>
                  <a:lnTo>
                    <a:pt x="506" y="134"/>
                  </a:lnTo>
                  <a:lnTo>
                    <a:pt x="506" y="144"/>
                  </a:lnTo>
                  <a:lnTo>
                    <a:pt x="515" y="144"/>
                  </a:lnTo>
                  <a:lnTo>
                    <a:pt x="515" y="153"/>
                  </a:lnTo>
                  <a:lnTo>
                    <a:pt x="515" y="163"/>
                  </a:lnTo>
                  <a:lnTo>
                    <a:pt x="515" y="172"/>
                  </a:lnTo>
                  <a:lnTo>
                    <a:pt x="515" y="182"/>
                  </a:lnTo>
                  <a:lnTo>
                    <a:pt x="515" y="192"/>
                  </a:lnTo>
                  <a:lnTo>
                    <a:pt x="506" y="201"/>
                  </a:lnTo>
                  <a:lnTo>
                    <a:pt x="506" y="211"/>
                  </a:lnTo>
                  <a:lnTo>
                    <a:pt x="515" y="220"/>
                  </a:lnTo>
                  <a:lnTo>
                    <a:pt x="515" y="230"/>
                  </a:lnTo>
                  <a:lnTo>
                    <a:pt x="525" y="240"/>
                  </a:lnTo>
                  <a:lnTo>
                    <a:pt x="525" y="257"/>
                  </a:lnTo>
                  <a:lnTo>
                    <a:pt x="525" y="267"/>
                  </a:lnTo>
                  <a:lnTo>
                    <a:pt x="515" y="277"/>
                  </a:lnTo>
                  <a:lnTo>
                    <a:pt x="515" y="286"/>
                  </a:lnTo>
                  <a:lnTo>
                    <a:pt x="525" y="286"/>
                  </a:lnTo>
                  <a:lnTo>
                    <a:pt x="544" y="286"/>
                  </a:lnTo>
                  <a:lnTo>
                    <a:pt x="555" y="286"/>
                  </a:lnTo>
                  <a:lnTo>
                    <a:pt x="584" y="286"/>
                  </a:lnTo>
                  <a:lnTo>
                    <a:pt x="603" y="286"/>
                  </a:lnTo>
                  <a:lnTo>
                    <a:pt x="613" y="286"/>
                  </a:lnTo>
                  <a:lnTo>
                    <a:pt x="622" y="286"/>
                  </a:lnTo>
                  <a:lnTo>
                    <a:pt x="622" y="296"/>
                  </a:lnTo>
                  <a:lnTo>
                    <a:pt x="632" y="296"/>
                  </a:lnTo>
                  <a:lnTo>
                    <a:pt x="632" y="305"/>
                  </a:lnTo>
                  <a:lnTo>
                    <a:pt x="642" y="305"/>
                  </a:lnTo>
                  <a:lnTo>
                    <a:pt x="651" y="305"/>
                  </a:lnTo>
                  <a:lnTo>
                    <a:pt x="662" y="305"/>
                  </a:lnTo>
                  <a:lnTo>
                    <a:pt x="672" y="315"/>
                  </a:lnTo>
                  <a:lnTo>
                    <a:pt x="672" y="325"/>
                  </a:lnTo>
                  <a:lnTo>
                    <a:pt x="672" y="334"/>
                  </a:lnTo>
                  <a:lnTo>
                    <a:pt x="662" y="344"/>
                  </a:lnTo>
                  <a:lnTo>
                    <a:pt x="662" y="363"/>
                  </a:lnTo>
                  <a:lnTo>
                    <a:pt x="662" y="373"/>
                  </a:lnTo>
                  <a:lnTo>
                    <a:pt x="662" y="382"/>
                  </a:lnTo>
                  <a:lnTo>
                    <a:pt x="672" y="392"/>
                  </a:lnTo>
                  <a:lnTo>
                    <a:pt x="672" y="401"/>
                  </a:lnTo>
                  <a:lnTo>
                    <a:pt x="672" y="411"/>
                  </a:lnTo>
                  <a:lnTo>
                    <a:pt x="682" y="430"/>
                  </a:lnTo>
                  <a:lnTo>
                    <a:pt x="682" y="440"/>
                  </a:lnTo>
                  <a:lnTo>
                    <a:pt x="672" y="459"/>
                  </a:lnTo>
                  <a:lnTo>
                    <a:pt x="662" y="459"/>
                  </a:lnTo>
                  <a:lnTo>
                    <a:pt x="662" y="469"/>
                  </a:lnTo>
                  <a:lnTo>
                    <a:pt x="651" y="478"/>
                  </a:lnTo>
                  <a:lnTo>
                    <a:pt x="651" y="488"/>
                  </a:lnTo>
                  <a:lnTo>
                    <a:pt x="642" y="497"/>
                  </a:lnTo>
                  <a:lnTo>
                    <a:pt x="632" y="507"/>
                  </a:lnTo>
                  <a:lnTo>
                    <a:pt x="632" y="517"/>
                  </a:lnTo>
                  <a:lnTo>
                    <a:pt x="632" y="526"/>
                  </a:lnTo>
                  <a:lnTo>
                    <a:pt x="622" y="526"/>
                  </a:lnTo>
                  <a:lnTo>
                    <a:pt x="622" y="536"/>
                  </a:lnTo>
                  <a:lnTo>
                    <a:pt x="613" y="536"/>
                  </a:lnTo>
                  <a:lnTo>
                    <a:pt x="603" y="546"/>
                  </a:lnTo>
                  <a:lnTo>
                    <a:pt x="594" y="546"/>
                  </a:lnTo>
                  <a:lnTo>
                    <a:pt x="574" y="546"/>
                  </a:lnTo>
                  <a:lnTo>
                    <a:pt x="565" y="536"/>
                  </a:lnTo>
                  <a:lnTo>
                    <a:pt x="555" y="536"/>
                  </a:lnTo>
                  <a:lnTo>
                    <a:pt x="544" y="536"/>
                  </a:lnTo>
                  <a:lnTo>
                    <a:pt x="535" y="536"/>
                  </a:lnTo>
                  <a:lnTo>
                    <a:pt x="525" y="536"/>
                  </a:lnTo>
                  <a:lnTo>
                    <a:pt x="515" y="536"/>
                  </a:lnTo>
                  <a:lnTo>
                    <a:pt x="506" y="536"/>
                  </a:lnTo>
                  <a:lnTo>
                    <a:pt x="496" y="536"/>
                  </a:lnTo>
                  <a:lnTo>
                    <a:pt x="487" y="536"/>
                  </a:lnTo>
                  <a:lnTo>
                    <a:pt x="477" y="536"/>
                  </a:lnTo>
                  <a:lnTo>
                    <a:pt x="467" y="536"/>
                  </a:lnTo>
                  <a:lnTo>
                    <a:pt x="467" y="526"/>
                  </a:lnTo>
                  <a:lnTo>
                    <a:pt x="458" y="517"/>
                  </a:lnTo>
                  <a:lnTo>
                    <a:pt x="447" y="507"/>
                  </a:lnTo>
                  <a:lnTo>
                    <a:pt x="447" y="497"/>
                  </a:lnTo>
                  <a:lnTo>
                    <a:pt x="437" y="497"/>
                  </a:lnTo>
                  <a:lnTo>
                    <a:pt x="428" y="497"/>
                  </a:lnTo>
                  <a:lnTo>
                    <a:pt x="418" y="497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1757160" y="2895480"/>
              <a:ext cx="738000" cy="866880"/>
            </a:xfrm>
            <a:custGeom>
              <a:avLst/>
              <a:gdLst/>
              <a:ahLst/>
              <a:rect l="l" t="t" r="r" b="b"/>
              <a:pathLst>
                <a:path w="566" h="672">
                  <a:moveTo>
                    <a:pt x="116" y="315"/>
                  </a:moveTo>
                  <a:lnTo>
                    <a:pt x="126" y="305"/>
                  </a:lnTo>
                  <a:lnTo>
                    <a:pt x="126" y="296"/>
                  </a:lnTo>
                  <a:lnTo>
                    <a:pt x="126" y="286"/>
                  </a:lnTo>
                  <a:lnTo>
                    <a:pt x="116" y="277"/>
                  </a:lnTo>
                  <a:lnTo>
                    <a:pt x="106" y="277"/>
                  </a:lnTo>
                  <a:lnTo>
                    <a:pt x="97" y="286"/>
                  </a:lnTo>
                  <a:lnTo>
                    <a:pt x="87" y="286"/>
                  </a:lnTo>
                  <a:lnTo>
                    <a:pt x="78" y="286"/>
                  </a:lnTo>
                  <a:lnTo>
                    <a:pt x="68" y="286"/>
                  </a:lnTo>
                  <a:lnTo>
                    <a:pt x="59" y="286"/>
                  </a:lnTo>
                  <a:lnTo>
                    <a:pt x="49" y="277"/>
                  </a:lnTo>
                  <a:lnTo>
                    <a:pt x="39" y="267"/>
                  </a:lnTo>
                  <a:lnTo>
                    <a:pt x="39" y="257"/>
                  </a:lnTo>
                  <a:lnTo>
                    <a:pt x="39" y="248"/>
                  </a:lnTo>
                  <a:lnTo>
                    <a:pt x="39" y="229"/>
                  </a:lnTo>
                  <a:lnTo>
                    <a:pt x="39" y="219"/>
                  </a:lnTo>
                  <a:lnTo>
                    <a:pt x="39" y="209"/>
                  </a:lnTo>
                  <a:lnTo>
                    <a:pt x="39" y="200"/>
                  </a:lnTo>
                  <a:lnTo>
                    <a:pt x="49" y="190"/>
                  </a:lnTo>
                  <a:lnTo>
                    <a:pt x="59" y="171"/>
                  </a:lnTo>
                  <a:lnTo>
                    <a:pt x="59" y="161"/>
                  </a:lnTo>
                  <a:lnTo>
                    <a:pt x="49" y="152"/>
                  </a:lnTo>
                  <a:lnTo>
                    <a:pt x="49" y="142"/>
                  </a:lnTo>
                  <a:lnTo>
                    <a:pt x="39" y="132"/>
                  </a:lnTo>
                  <a:lnTo>
                    <a:pt x="28" y="132"/>
                  </a:lnTo>
                  <a:lnTo>
                    <a:pt x="19" y="123"/>
                  </a:lnTo>
                  <a:lnTo>
                    <a:pt x="9" y="123"/>
                  </a:lnTo>
                  <a:lnTo>
                    <a:pt x="0" y="115"/>
                  </a:lnTo>
                  <a:lnTo>
                    <a:pt x="0" y="105"/>
                  </a:lnTo>
                  <a:lnTo>
                    <a:pt x="9" y="105"/>
                  </a:lnTo>
                  <a:lnTo>
                    <a:pt x="19" y="105"/>
                  </a:lnTo>
                  <a:lnTo>
                    <a:pt x="28" y="105"/>
                  </a:lnTo>
                  <a:lnTo>
                    <a:pt x="39" y="105"/>
                  </a:lnTo>
                  <a:lnTo>
                    <a:pt x="49" y="105"/>
                  </a:lnTo>
                  <a:lnTo>
                    <a:pt x="59" y="115"/>
                  </a:lnTo>
                  <a:lnTo>
                    <a:pt x="68" y="123"/>
                  </a:lnTo>
                  <a:lnTo>
                    <a:pt x="78" y="123"/>
                  </a:lnTo>
                  <a:lnTo>
                    <a:pt x="87" y="123"/>
                  </a:lnTo>
                  <a:lnTo>
                    <a:pt x="97" y="123"/>
                  </a:lnTo>
                  <a:lnTo>
                    <a:pt x="106" y="132"/>
                  </a:lnTo>
                  <a:lnTo>
                    <a:pt x="116" y="132"/>
                  </a:lnTo>
                  <a:lnTo>
                    <a:pt x="126" y="132"/>
                  </a:lnTo>
                  <a:lnTo>
                    <a:pt x="135" y="132"/>
                  </a:lnTo>
                  <a:lnTo>
                    <a:pt x="146" y="142"/>
                  </a:lnTo>
                  <a:lnTo>
                    <a:pt x="156" y="152"/>
                  </a:lnTo>
                  <a:lnTo>
                    <a:pt x="165" y="152"/>
                  </a:lnTo>
                  <a:lnTo>
                    <a:pt x="175" y="152"/>
                  </a:lnTo>
                  <a:lnTo>
                    <a:pt x="185" y="152"/>
                  </a:lnTo>
                  <a:lnTo>
                    <a:pt x="175" y="132"/>
                  </a:lnTo>
                  <a:lnTo>
                    <a:pt x="185" y="132"/>
                  </a:lnTo>
                  <a:lnTo>
                    <a:pt x="185" y="123"/>
                  </a:lnTo>
                  <a:lnTo>
                    <a:pt x="194" y="123"/>
                  </a:lnTo>
                  <a:lnTo>
                    <a:pt x="204" y="115"/>
                  </a:lnTo>
                  <a:lnTo>
                    <a:pt x="213" y="115"/>
                  </a:lnTo>
                  <a:lnTo>
                    <a:pt x="223" y="115"/>
                  </a:lnTo>
                  <a:lnTo>
                    <a:pt x="233" y="115"/>
                  </a:lnTo>
                  <a:lnTo>
                    <a:pt x="244" y="115"/>
                  </a:lnTo>
                  <a:lnTo>
                    <a:pt x="253" y="105"/>
                  </a:lnTo>
                  <a:lnTo>
                    <a:pt x="263" y="105"/>
                  </a:lnTo>
                  <a:lnTo>
                    <a:pt x="272" y="105"/>
                  </a:lnTo>
                  <a:lnTo>
                    <a:pt x="282" y="96"/>
                  </a:lnTo>
                  <a:lnTo>
                    <a:pt x="292" y="96"/>
                  </a:lnTo>
                  <a:lnTo>
                    <a:pt x="301" y="96"/>
                  </a:lnTo>
                  <a:lnTo>
                    <a:pt x="301" y="86"/>
                  </a:lnTo>
                  <a:lnTo>
                    <a:pt x="311" y="76"/>
                  </a:lnTo>
                  <a:lnTo>
                    <a:pt x="320" y="76"/>
                  </a:lnTo>
                  <a:lnTo>
                    <a:pt x="320" y="67"/>
                  </a:lnTo>
                  <a:lnTo>
                    <a:pt x="330" y="76"/>
                  </a:lnTo>
                  <a:lnTo>
                    <a:pt x="341" y="76"/>
                  </a:lnTo>
                  <a:lnTo>
                    <a:pt x="351" y="67"/>
                  </a:lnTo>
                  <a:lnTo>
                    <a:pt x="360" y="67"/>
                  </a:lnTo>
                  <a:lnTo>
                    <a:pt x="360" y="57"/>
                  </a:lnTo>
                  <a:lnTo>
                    <a:pt x="370" y="48"/>
                  </a:lnTo>
                  <a:lnTo>
                    <a:pt x="379" y="38"/>
                  </a:lnTo>
                  <a:lnTo>
                    <a:pt x="389" y="28"/>
                  </a:lnTo>
                  <a:lnTo>
                    <a:pt x="389" y="19"/>
                  </a:lnTo>
                  <a:lnTo>
                    <a:pt x="379" y="9"/>
                  </a:lnTo>
                  <a:lnTo>
                    <a:pt x="379" y="0"/>
                  </a:lnTo>
                  <a:lnTo>
                    <a:pt x="389" y="0"/>
                  </a:lnTo>
                  <a:lnTo>
                    <a:pt x="399" y="0"/>
                  </a:lnTo>
                  <a:lnTo>
                    <a:pt x="408" y="0"/>
                  </a:lnTo>
                  <a:lnTo>
                    <a:pt x="418" y="0"/>
                  </a:lnTo>
                  <a:lnTo>
                    <a:pt x="427" y="0"/>
                  </a:lnTo>
                  <a:lnTo>
                    <a:pt x="437" y="0"/>
                  </a:lnTo>
                  <a:lnTo>
                    <a:pt x="437" y="9"/>
                  </a:lnTo>
                  <a:lnTo>
                    <a:pt x="448" y="9"/>
                  </a:lnTo>
                  <a:lnTo>
                    <a:pt x="448" y="19"/>
                  </a:lnTo>
                  <a:lnTo>
                    <a:pt x="448" y="28"/>
                  </a:lnTo>
                  <a:lnTo>
                    <a:pt x="448" y="38"/>
                  </a:lnTo>
                  <a:lnTo>
                    <a:pt x="448" y="48"/>
                  </a:lnTo>
                  <a:lnTo>
                    <a:pt x="437" y="57"/>
                  </a:lnTo>
                  <a:lnTo>
                    <a:pt x="437" y="67"/>
                  </a:lnTo>
                  <a:lnTo>
                    <a:pt x="448" y="76"/>
                  </a:lnTo>
                  <a:lnTo>
                    <a:pt x="458" y="76"/>
                  </a:lnTo>
                  <a:lnTo>
                    <a:pt x="467" y="76"/>
                  </a:lnTo>
                  <a:lnTo>
                    <a:pt x="477" y="86"/>
                  </a:lnTo>
                  <a:lnTo>
                    <a:pt x="477" y="96"/>
                  </a:lnTo>
                  <a:lnTo>
                    <a:pt x="486" y="105"/>
                  </a:lnTo>
                  <a:lnTo>
                    <a:pt x="486" y="115"/>
                  </a:lnTo>
                  <a:lnTo>
                    <a:pt x="496" y="123"/>
                  </a:lnTo>
                  <a:lnTo>
                    <a:pt x="505" y="132"/>
                  </a:lnTo>
                  <a:lnTo>
                    <a:pt x="496" y="132"/>
                  </a:lnTo>
                  <a:lnTo>
                    <a:pt x="496" y="142"/>
                  </a:lnTo>
                  <a:lnTo>
                    <a:pt x="486" y="152"/>
                  </a:lnTo>
                  <a:lnTo>
                    <a:pt x="486" y="161"/>
                  </a:lnTo>
                  <a:lnTo>
                    <a:pt x="477" y="161"/>
                  </a:lnTo>
                  <a:lnTo>
                    <a:pt x="467" y="161"/>
                  </a:lnTo>
                  <a:lnTo>
                    <a:pt x="467" y="171"/>
                  </a:lnTo>
                  <a:lnTo>
                    <a:pt x="467" y="180"/>
                  </a:lnTo>
                  <a:lnTo>
                    <a:pt x="467" y="190"/>
                  </a:lnTo>
                  <a:lnTo>
                    <a:pt x="467" y="200"/>
                  </a:lnTo>
                  <a:lnTo>
                    <a:pt x="458" y="209"/>
                  </a:lnTo>
                  <a:lnTo>
                    <a:pt x="458" y="229"/>
                  </a:lnTo>
                  <a:lnTo>
                    <a:pt x="458" y="238"/>
                  </a:lnTo>
                  <a:lnTo>
                    <a:pt x="458" y="248"/>
                  </a:lnTo>
                  <a:lnTo>
                    <a:pt x="458" y="257"/>
                  </a:lnTo>
                  <a:lnTo>
                    <a:pt x="467" y="267"/>
                  </a:lnTo>
                  <a:lnTo>
                    <a:pt x="467" y="277"/>
                  </a:lnTo>
                  <a:lnTo>
                    <a:pt x="467" y="286"/>
                  </a:lnTo>
                  <a:lnTo>
                    <a:pt x="477" y="286"/>
                  </a:lnTo>
                  <a:lnTo>
                    <a:pt x="477" y="296"/>
                  </a:lnTo>
                  <a:lnTo>
                    <a:pt x="477" y="305"/>
                  </a:lnTo>
                  <a:lnTo>
                    <a:pt x="477" y="315"/>
                  </a:lnTo>
                  <a:lnTo>
                    <a:pt x="477" y="334"/>
                  </a:lnTo>
                  <a:lnTo>
                    <a:pt x="486" y="334"/>
                  </a:lnTo>
                  <a:lnTo>
                    <a:pt x="486" y="344"/>
                  </a:lnTo>
                  <a:lnTo>
                    <a:pt x="496" y="344"/>
                  </a:lnTo>
                  <a:lnTo>
                    <a:pt x="505" y="353"/>
                  </a:lnTo>
                  <a:lnTo>
                    <a:pt x="515" y="363"/>
                  </a:lnTo>
                  <a:lnTo>
                    <a:pt x="525" y="373"/>
                  </a:lnTo>
                  <a:lnTo>
                    <a:pt x="534" y="382"/>
                  </a:lnTo>
                  <a:lnTo>
                    <a:pt x="545" y="382"/>
                  </a:lnTo>
                  <a:lnTo>
                    <a:pt x="555" y="382"/>
                  </a:lnTo>
                  <a:lnTo>
                    <a:pt x="565" y="488"/>
                  </a:lnTo>
                  <a:lnTo>
                    <a:pt x="467" y="498"/>
                  </a:lnTo>
                  <a:lnTo>
                    <a:pt x="458" y="507"/>
                  </a:lnTo>
                  <a:lnTo>
                    <a:pt x="448" y="517"/>
                  </a:lnTo>
                  <a:lnTo>
                    <a:pt x="437" y="526"/>
                  </a:lnTo>
                  <a:lnTo>
                    <a:pt x="437" y="536"/>
                  </a:lnTo>
                  <a:lnTo>
                    <a:pt x="437" y="546"/>
                  </a:lnTo>
                  <a:lnTo>
                    <a:pt x="427" y="555"/>
                  </a:lnTo>
                  <a:lnTo>
                    <a:pt x="427" y="565"/>
                  </a:lnTo>
                  <a:lnTo>
                    <a:pt x="418" y="565"/>
                  </a:lnTo>
                  <a:lnTo>
                    <a:pt x="408" y="574"/>
                  </a:lnTo>
                  <a:lnTo>
                    <a:pt x="408" y="584"/>
                  </a:lnTo>
                  <a:lnTo>
                    <a:pt x="408" y="594"/>
                  </a:lnTo>
                  <a:lnTo>
                    <a:pt x="399" y="603"/>
                  </a:lnTo>
                  <a:lnTo>
                    <a:pt x="389" y="613"/>
                  </a:lnTo>
                  <a:lnTo>
                    <a:pt x="379" y="613"/>
                  </a:lnTo>
                  <a:lnTo>
                    <a:pt x="370" y="613"/>
                  </a:lnTo>
                  <a:lnTo>
                    <a:pt x="370" y="603"/>
                  </a:lnTo>
                  <a:lnTo>
                    <a:pt x="360" y="594"/>
                  </a:lnTo>
                  <a:lnTo>
                    <a:pt x="351" y="584"/>
                  </a:lnTo>
                  <a:lnTo>
                    <a:pt x="341" y="584"/>
                  </a:lnTo>
                  <a:lnTo>
                    <a:pt x="341" y="574"/>
                  </a:lnTo>
                  <a:lnTo>
                    <a:pt x="330" y="574"/>
                  </a:lnTo>
                  <a:lnTo>
                    <a:pt x="320" y="584"/>
                  </a:lnTo>
                  <a:lnTo>
                    <a:pt x="311" y="594"/>
                  </a:lnTo>
                  <a:lnTo>
                    <a:pt x="301" y="594"/>
                  </a:lnTo>
                  <a:lnTo>
                    <a:pt x="301" y="603"/>
                  </a:lnTo>
                  <a:lnTo>
                    <a:pt x="292" y="603"/>
                  </a:lnTo>
                  <a:lnTo>
                    <a:pt x="292" y="613"/>
                  </a:lnTo>
                  <a:lnTo>
                    <a:pt x="292" y="622"/>
                  </a:lnTo>
                  <a:lnTo>
                    <a:pt x="292" y="632"/>
                  </a:lnTo>
                  <a:lnTo>
                    <a:pt x="292" y="642"/>
                  </a:lnTo>
                  <a:lnTo>
                    <a:pt x="282" y="661"/>
                  </a:lnTo>
                  <a:lnTo>
                    <a:pt x="292" y="671"/>
                  </a:lnTo>
                  <a:lnTo>
                    <a:pt x="282" y="671"/>
                  </a:lnTo>
                  <a:lnTo>
                    <a:pt x="272" y="671"/>
                  </a:lnTo>
                  <a:lnTo>
                    <a:pt x="263" y="671"/>
                  </a:lnTo>
                  <a:lnTo>
                    <a:pt x="263" y="661"/>
                  </a:lnTo>
                  <a:lnTo>
                    <a:pt x="253" y="651"/>
                  </a:lnTo>
                  <a:lnTo>
                    <a:pt x="244" y="642"/>
                  </a:lnTo>
                  <a:lnTo>
                    <a:pt x="233" y="642"/>
                  </a:lnTo>
                  <a:lnTo>
                    <a:pt x="233" y="632"/>
                  </a:lnTo>
                  <a:lnTo>
                    <a:pt x="223" y="622"/>
                  </a:lnTo>
                  <a:lnTo>
                    <a:pt x="213" y="613"/>
                  </a:lnTo>
                  <a:lnTo>
                    <a:pt x="204" y="613"/>
                  </a:lnTo>
                  <a:lnTo>
                    <a:pt x="204" y="603"/>
                  </a:lnTo>
                  <a:lnTo>
                    <a:pt x="213" y="594"/>
                  </a:lnTo>
                  <a:lnTo>
                    <a:pt x="213" y="584"/>
                  </a:lnTo>
                  <a:lnTo>
                    <a:pt x="213" y="574"/>
                  </a:lnTo>
                  <a:lnTo>
                    <a:pt x="213" y="565"/>
                  </a:lnTo>
                  <a:lnTo>
                    <a:pt x="204" y="565"/>
                  </a:lnTo>
                  <a:lnTo>
                    <a:pt x="204" y="555"/>
                  </a:lnTo>
                  <a:lnTo>
                    <a:pt x="204" y="546"/>
                  </a:lnTo>
                  <a:lnTo>
                    <a:pt x="204" y="536"/>
                  </a:lnTo>
                  <a:lnTo>
                    <a:pt x="204" y="526"/>
                  </a:lnTo>
                  <a:lnTo>
                    <a:pt x="204" y="517"/>
                  </a:lnTo>
                  <a:lnTo>
                    <a:pt x="204" y="507"/>
                  </a:lnTo>
                  <a:lnTo>
                    <a:pt x="204" y="498"/>
                  </a:lnTo>
                  <a:lnTo>
                    <a:pt x="194" y="488"/>
                  </a:lnTo>
                  <a:lnTo>
                    <a:pt x="194" y="469"/>
                  </a:lnTo>
                  <a:lnTo>
                    <a:pt x="194" y="459"/>
                  </a:lnTo>
                  <a:lnTo>
                    <a:pt x="204" y="450"/>
                  </a:lnTo>
                  <a:lnTo>
                    <a:pt x="204" y="440"/>
                  </a:lnTo>
                  <a:lnTo>
                    <a:pt x="194" y="430"/>
                  </a:lnTo>
                  <a:lnTo>
                    <a:pt x="185" y="421"/>
                  </a:lnTo>
                  <a:lnTo>
                    <a:pt x="185" y="411"/>
                  </a:lnTo>
                  <a:lnTo>
                    <a:pt x="185" y="401"/>
                  </a:lnTo>
                  <a:lnTo>
                    <a:pt x="175" y="392"/>
                  </a:lnTo>
                  <a:lnTo>
                    <a:pt x="165" y="382"/>
                  </a:lnTo>
                  <a:lnTo>
                    <a:pt x="165" y="373"/>
                  </a:lnTo>
                  <a:lnTo>
                    <a:pt x="156" y="353"/>
                  </a:lnTo>
                  <a:lnTo>
                    <a:pt x="156" y="344"/>
                  </a:lnTo>
                  <a:lnTo>
                    <a:pt x="146" y="334"/>
                  </a:lnTo>
                  <a:lnTo>
                    <a:pt x="146" y="325"/>
                  </a:lnTo>
                  <a:lnTo>
                    <a:pt x="135" y="315"/>
                  </a:lnTo>
                  <a:lnTo>
                    <a:pt x="126" y="325"/>
                  </a:lnTo>
                  <a:lnTo>
                    <a:pt x="116" y="325"/>
                  </a:lnTo>
                  <a:lnTo>
                    <a:pt x="116" y="315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3112920" y="6858000"/>
              <a:ext cx="673200" cy="434880"/>
            </a:xfrm>
            <a:custGeom>
              <a:avLst/>
              <a:gdLst/>
              <a:ahLst/>
              <a:rect l="l" t="t" r="r" b="b"/>
              <a:pathLst>
                <a:path w="518" h="337">
                  <a:moveTo>
                    <a:pt x="389" y="336"/>
                  </a:moveTo>
                  <a:lnTo>
                    <a:pt x="389" y="326"/>
                  </a:lnTo>
                  <a:lnTo>
                    <a:pt x="389" y="316"/>
                  </a:lnTo>
                  <a:lnTo>
                    <a:pt x="379" y="316"/>
                  </a:lnTo>
                  <a:lnTo>
                    <a:pt x="370" y="316"/>
                  </a:lnTo>
                  <a:lnTo>
                    <a:pt x="360" y="326"/>
                  </a:lnTo>
                  <a:lnTo>
                    <a:pt x="360" y="336"/>
                  </a:lnTo>
                  <a:lnTo>
                    <a:pt x="351" y="336"/>
                  </a:lnTo>
                  <a:lnTo>
                    <a:pt x="351" y="326"/>
                  </a:lnTo>
                  <a:lnTo>
                    <a:pt x="360" y="316"/>
                  </a:lnTo>
                  <a:lnTo>
                    <a:pt x="360" y="307"/>
                  </a:lnTo>
                  <a:lnTo>
                    <a:pt x="370" y="297"/>
                  </a:lnTo>
                  <a:lnTo>
                    <a:pt x="379" y="288"/>
                  </a:lnTo>
                  <a:lnTo>
                    <a:pt x="379" y="278"/>
                  </a:lnTo>
                  <a:lnTo>
                    <a:pt x="389" y="268"/>
                  </a:lnTo>
                  <a:lnTo>
                    <a:pt x="398" y="268"/>
                  </a:lnTo>
                  <a:lnTo>
                    <a:pt x="398" y="259"/>
                  </a:lnTo>
                  <a:lnTo>
                    <a:pt x="389" y="249"/>
                  </a:lnTo>
                  <a:lnTo>
                    <a:pt x="379" y="249"/>
                  </a:lnTo>
                  <a:lnTo>
                    <a:pt x="370" y="249"/>
                  </a:lnTo>
                  <a:lnTo>
                    <a:pt x="360" y="249"/>
                  </a:lnTo>
                  <a:lnTo>
                    <a:pt x="351" y="249"/>
                  </a:lnTo>
                  <a:lnTo>
                    <a:pt x="341" y="240"/>
                  </a:lnTo>
                  <a:lnTo>
                    <a:pt x="322" y="240"/>
                  </a:lnTo>
                  <a:lnTo>
                    <a:pt x="312" y="230"/>
                  </a:lnTo>
                  <a:lnTo>
                    <a:pt x="301" y="230"/>
                  </a:lnTo>
                  <a:lnTo>
                    <a:pt x="301" y="220"/>
                  </a:lnTo>
                  <a:lnTo>
                    <a:pt x="292" y="211"/>
                  </a:lnTo>
                  <a:lnTo>
                    <a:pt x="282" y="211"/>
                  </a:lnTo>
                  <a:lnTo>
                    <a:pt x="272" y="201"/>
                  </a:lnTo>
                  <a:lnTo>
                    <a:pt x="272" y="192"/>
                  </a:lnTo>
                  <a:lnTo>
                    <a:pt x="263" y="182"/>
                  </a:lnTo>
                  <a:lnTo>
                    <a:pt x="253" y="172"/>
                  </a:lnTo>
                  <a:lnTo>
                    <a:pt x="244" y="172"/>
                  </a:lnTo>
                  <a:lnTo>
                    <a:pt x="244" y="163"/>
                  </a:lnTo>
                  <a:lnTo>
                    <a:pt x="234" y="163"/>
                  </a:lnTo>
                  <a:lnTo>
                    <a:pt x="224" y="163"/>
                  </a:lnTo>
                  <a:lnTo>
                    <a:pt x="224" y="153"/>
                  </a:lnTo>
                  <a:lnTo>
                    <a:pt x="215" y="153"/>
                  </a:lnTo>
                  <a:lnTo>
                    <a:pt x="205" y="153"/>
                  </a:lnTo>
                  <a:lnTo>
                    <a:pt x="194" y="153"/>
                  </a:lnTo>
                  <a:lnTo>
                    <a:pt x="185" y="153"/>
                  </a:lnTo>
                  <a:lnTo>
                    <a:pt x="185" y="144"/>
                  </a:lnTo>
                  <a:lnTo>
                    <a:pt x="175" y="134"/>
                  </a:lnTo>
                  <a:lnTo>
                    <a:pt x="165" y="134"/>
                  </a:lnTo>
                  <a:lnTo>
                    <a:pt x="156" y="134"/>
                  </a:lnTo>
                  <a:lnTo>
                    <a:pt x="146" y="134"/>
                  </a:lnTo>
                  <a:lnTo>
                    <a:pt x="137" y="134"/>
                  </a:lnTo>
                  <a:lnTo>
                    <a:pt x="137" y="124"/>
                  </a:lnTo>
                  <a:lnTo>
                    <a:pt x="127" y="124"/>
                  </a:lnTo>
                  <a:lnTo>
                    <a:pt x="118" y="124"/>
                  </a:lnTo>
                  <a:lnTo>
                    <a:pt x="108" y="124"/>
                  </a:lnTo>
                  <a:lnTo>
                    <a:pt x="97" y="124"/>
                  </a:lnTo>
                  <a:lnTo>
                    <a:pt x="87" y="124"/>
                  </a:lnTo>
                  <a:lnTo>
                    <a:pt x="78" y="115"/>
                  </a:lnTo>
                  <a:lnTo>
                    <a:pt x="68" y="115"/>
                  </a:lnTo>
                  <a:lnTo>
                    <a:pt x="59" y="124"/>
                  </a:lnTo>
                  <a:lnTo>
                    <a:pt x="49" y="115"/>
                  </a:lnTo>
                  <a:lnTo>
                    <a:pt x="39" y="115"/>
                  </a:lnTo>
                  <a:lnTo>
                    <a:pt x="30" y="124"/>
                  </a:lnTo>
                  <a:lnTo>
                    <a:pt x="20" y="124"/>
                  </a:lnTo>
                  <a:lnTo>
                    <a:pt x="11" y="115"/>
                  </a:lnTo>
                  <a:lnTo>
                    <a:pt x="0" y="115"/>
                  </a:lnTo>
                  <a:lnTo>
                    <a:pt x="11" y="105"/>
                  </a:lnTo>
                  <a:lnTo>
                    <a:pt x="11" y="96"/>
                  </a:lnTo>
                  <a:lnTo>
                    <a:pt x="11" y="86"/>
                  </a:lnTo>
                  <a:lnTo>
                    <a:pt x="11" y="76"/>
                  </a:lnTo>
                  <a:lnTo>
                    <a:pt x="11" y="67"/>
                  </a:lnTo>
                  <a:lnTo>
                    <a:pt x="11" y="57"/>
                  </a:lnTo>
                  <a:lnTo>
                    <a:pt x="11" y="48"/>
                  </a:lnTo>
                  <a:lnTo>
                    <a:pt x="20" y="38"/>
                  </a:lnTo>
                  <a:lnTo>
                    <a:pt x="20" y="28"/>
                  </a:lnTo>
                  <a:lnTo>
                    <a:pt x="39" y="28"/>
                  </a:lnTo>
                  <a:lnTo>
                    <a:pt x="49" y="28"/>
                  </a:lnTo>
                  <a:lnTo>
                    <a:pt x="59" y="38"/>
                  </a:lnTo>
                  <a:lnTo>
                    <a:pt x="78" y="38"/>
                  </a:lnTo>
                  <a:lnTo>
                    <a:pt x="87" y="38"/>
                  </a:lnTo>
                  <a:lnTo>
                    <a:pt x="97" y="38"/>
                  </a:lnTo>
                  <a:lnTo>
                    <a:pt x="118" y="48"/>
                  </a:lnTo>
                  <a:lnTo>
                    <a:pt x="127" y="48"/>
                  </a:lnTo>
                  <a:lnTo>
                    <a:pt x="146" y="57"/>
                  </a:lnTo>
                  <a:lnTo>
                    <a:pt x="165" y="57"/>
                  </a:lnTo>
                  <a:lnTo>
                    <a:pt x="185" y="67"/>
                  </a:lnTo>
                  <a:lnTo>
                    <a:pt x="194" y="67"/>
                  </a:lnTo>
                  <a:lnTo>
                    <a:pt x="215" y="57"/>
                  </a:lnTo>
                  <a:lnTo>
                    <a:pt x="224" y="67"/>
                  </a:lnTo>
                  <a:lnTo>
                    <a:pt x="234" y="67"/>
                  </a:lnTo>
                  <a:lnTo>
                    <a:pt x="234" y="76"/>
                  </a:lnTo>
                  <a:lnTo>
                    <a:pt x="244" y="67"/>
                  </a:lnTo>
                  <a:lnTo>
                    <a:pt x="253" y="67"/>
                  </a:lnTo>
                  <a:lnTo>
                    <a:pt x="253" y="38"/>
                  </a:lnTo>
                  <a:lnTo>
                    <a:pt x="263" y="28"/>
                  </a:lnTo>
                  <a:lnTo>
                    <a:pt x="272" y="28"/>
                  </a:lnTo>
                  <a:lnTo>
                    <a:pt x="282" y="28"/>
                  </a:lnTo>
                  <a:lnTo>
                    <a:pt x="301" y="28"/>
                  </a:lnTo>
                  <a:lnTo>
                    <a:pt x="301" y="19"/>
                  </a:lnTo>
                  <a:lnTo>
                    <a:pt x="312" y="9"/>
                  </a:lnTo>
                  <a:lnTo>
                    <a:pt x="322" y="9"/>
                  </a:lnTo>
                  <a:lnTo>
                    <a:pt x="331" y="9"/>
                  </a:lnTo>
                  <a:lnTo>
                    <a:pt x="341" y="9"/>
                  </a:lnTo>
                  <a:lnTo>
                    <a:pt x="351" y="9"/>
                  </a:lnTo>
                  <a:lnTo>
                    <a:pt x="360" y="9"/>
                  </a:lnTo>
                  <a:lnTo>
                    <a:pt x="370" y="9"/>
                  </a:lnTo>
                  <a:lnTo>
                    <a:pt x="389" y="9"/>
                  </a:lnTo>
                  <a:lnTo>
                    <a:pt x="389" y="19"/>
                  </a:lnTo>
                  <a:lnTo>
                    <a:pt x="398" y="28"/>
                  </a:lnTo>
                  <a:lnTo>
                    <a:pt x="419" y="28"/>
                  </a:lnTo>
                  <a:lnTo>
                    <a:pt x="429" y="28"/>
                  </a:lnTo>
                  <a:lnTo>
                    <a:pt x="429" y="19"/>
                  </a:lnTo>
                  <a:lnTo>
                    <a:pt x="438" y="19"/>
                  </a:lnTo>
                  <a:lnTo>
                    <a:pt x="438" y="9"/>
                  </a:lnTo>
                  <a:lnTo>
                    <a:pt x="457" y="0"/>
                  </a:lnTo>
                  <a:lnTo>
                    <a:pt x="467" y="0"/>
                  </a:lnTo>
                  <a:lnTo>
                    <a:pt x="486" y="0"/>
                  </a:lnTo>
                  <a:lnTo>
                    <a:pt x="507" y="0"/>
                  </a:lnTo>
                  <a:lnTo>
                    <a:pt x="507" y="9"/>
                  </a:lnTo>
                  <a:lnTo>
                    <a:pt x="507" y="19"/>
                  </a:lnTo>
                  <a:lnTo>
                    <a:pt x="496" y="28"/>
                  </a:lnTo>
                  <a:lnTo>
                    <a:pt x="486" y="28"/>
                  </a:lnTo>
                  <a:lnTo>
                    <a:pt x="486" y="19"/>
                  </a:lnTo>
                  <a:lnTo>
                    <a:pt x="486" y="28"/>
                  </a:lnTo>
                  <a:lnTo>
                    <a:pt x="486" y="38"/>
                  </a:lnTo>
                  <a:lnTo>
                    <a:pt x="496" y="38"/>
                  </a:lnTo>
                  <a:lnTo>
                    <a:pt x="496" y="48"/>
                  </a:lnTo>
                  <a:lnTo>
                    <a:pt x="496" y="57"/>
                  </a:lnTo>
                  <a:lnTo>
                    <a:pt x="496" y="76"/>
                  </a:lnTo>
                  <a:lnTo>
                    <a:pt x="496" y="86"/>
                  </a:lnTo>
                  <a:lnTo>
                    <a:pt x="496" y="96"/>
                  </a:lnTo>
                  <a:lnTo>
                    <a:pt x="496" y="105"/>
                  </a:lnTo>
                  <a:lnTo>
                    <a:pt x="507" y="105"/>
                  </a:lnTo>
                  <a:lnTo>
                    <a:pt x="507" y="115"/>
                  </a:lnTo>
                  <a:lnTo>
                    <a:pt x="517" y="115"/>
                  </a:lnTo>
                  <a:lnTo>
                    <a:pt x="517" y="124"/>
                  </a:lnTo>
                  <a:lnTo>
                    <a:pt x="507" y="124"/>
                  </a:lnTo>
                  <a:lnTo>
                    <a:pt x="507" y="134"/>
                  </a:lnTo>
                  <a:lnTo>
                    <a:pt x="507" y="144"/>
                  </a:lnTo>
                  <a:lnTo>
                    <a:pt x="507" y="153"/>
                  </a:lnTo>
                  <a:lnTo>
                    <a:pt x="507" y="163"/>
                  </a:lnTo>
                  <a:lnTo>
                    <a:pt x="507" y="172"/>
                  </a:lnTo>
                  <a:lnTo>
                    <a:pt x="507" y="182"/>
                  </a:lnTo>
                  <a:lnTo>
                    <a:pt x="507" y="192"/>
                  </a:lnTo>
                  <a:lnTo>
                    <a:pt x="507" y="201"/>
                  </a:lnTo>
                  <a:lnTo>
                    <a:pt x="507" y="211"/>
                  </a:lnTo>
                  <a:lnTo>
                    <a:pt x="507" y="220"/>
                  </a:lnTo>
                  <a:lnTo>
                    <a:pt x="496" y="220"/>
                  </a:lnTo>
                  <a:lnTo>
                    <a:pt x="496" y="230"/>
                  </a:lnTo>
                  <a:lnTo>
                    <a:pt x="496" y="240"/>
                  </a:lnTo>
                  <a:lnTo>
                    <a:pt x="496" y="249"/>
                  </a:lnTo>
                  <a:lnTo>
                    <a:pt x="486" y="259"/>
                  </a:lnTo>
                  <a:lnTo>
                    <a:pt x="477" y="268"/>
                  </a:lnTo>
                  <a:lnTo>
                    <a:pt x="467" y="268"/>
                  </a:lnTo>
                  <a:lnTo>
                    <a:pt x="457" y="278"/>
                  </a:lnTo>
                  <a:lnTo>
                    <a:pt x="448" y="278"/>
                  </a:lnTo>
                  <a:lnTo>
                    <a:pt x="438" y="288"/>
                  </a:lnTo>
                  <a:lnTo>
                    <a:pt x="429" y="297"/>
                  </a:lnTo>
                  <a:lnTo>
                    <a:pt x="419" y="307"/>
                  </a:lnTo>
                  <a:lnTo>
                    <a:pt x="410" y="316"/>
                  </a:lnTo>
                  <a:lnTo>
                    <a:pt x="398" y="326"/>
                  </a:lnTo>
                  <a:lnTo>
                    <a:pt x="389" y="336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3774960" y="7041960"/>
              <a:ext cx="31680" cy="52560"/>
            </a:xfrm>
            <a:custGeom>
              <a:avLst/>
              <a:gdLst/>
              <a:ahLst/>
              <a:rect l="l" t="t" r="r" b="b"/>
              <a:pathLst>
                <a:path w="27" h="39">
                  <a:moveTo>
                    <a:pt x="26" y="0"/>
                  </a:moveTo>
                  <a:lnTo>
                    <a:pt x="26" y="9"/>
                  </a:lnTo>
                  <a:lnTo>
                    <a:pt x="26" y="19"/>
                  </a:lnTo>
                  <a:lnTo>
                    <a:pt x="13" y="28"/>
                  </a:lnTo>
                  <a:lnTo>
                    <a:pt x="13" y="38"/>
                  </a:lnTo>
                  <a:lnTo>
                    <a:pt x="0" y="38"/>
                  </a:lnTo>
                  <a:lnTo>
                    <a:pt x="0" y="28"/>
                  </a:lnTo>
                  <a:lnTo>
                    <a:pt x="0" y="19"/>
                  </a:lnTo>
                  <a:lnTo>
                    <a:pt x="0" y="9"/>
                  </a:lnTo>
                  <a:lnTo>
                    <a:pt x="13" y="9"/>
                  </a:lnTo>
                  <a:lnTo>
                    <a:pt x="13" y="0"/>
                  </a:lnTo>
                  <a:lnTo>
                    <a:pt x="26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3759120" y="6895800"/>
              <a:ext cx="36360" cy="30240"/>
            </a:xfrm>
            <a:custGeom>
              <a:avLst/>
              <a:gdLst/>
              <a:ahLst/>
              <a:rect l="l" t="t" r="r" b="b"/>
              <a:pathLst>
                <a:path w="27" h="26">
                  <a:moveTo>
                    <a:pt x="26" y="0"/>
                  </a:moveTo>
                  <a:lnTo>
                    <a:pt x="14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25"/>
                  </a:lnTo>
                  <a:lnTo>
                    <a:pt x="14" y="25"/>
                  </a:lnTo>
                  <a:lnTo>
                    <a:pt x="14" y="12"/>
                  </a:lnTo>
                  <a:lnTo>
                    <a:pt x="26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3214440" y="6075360"/>
              <a:ext cx="1106640" cy="695160"/>
            </a:xfrm>
            <a:custGeom>
              <a:avLst/>
              <a:gdLst/>
              <a:ahLst/>
              <a:rect l="l" t="t" r="r" b="b"/>
              <a:pathLst>
                <a:path w="849" h="538">
                  <a:moveTo>
                    <a:pt x="0" y="269"/>
                  </a:moveTo>
                  <a:lnTo>
                    <a:pt x="9" y="269"/>
                  </a:lnTo>
                  <a:lnTo>
                    <a:pt x="9" y="278"/>
                  </a:lnTo>
                  <a:lnTo>
                    <a:pt x="19" y="278"/>
                  </a:lnTo>
                  <a:lnTo>
                    <a:pt x="30" y="278"/>
                  </a:lnTo>
                  <a:lnTo>
                    <a:pt x="39" y="278"/>
                  </a:lnTo>
                  <a:lnTo>
                    <a:pt x="49" y="278"/>
                  </a:lnTo>
                  <a:lnTo>
                    <a:pt x="59" y="278"/>
                  </a:lnTo>
                  <a:lnTo>
                    <a:pt x="68" y="278"/>
                  </a:lnTo>
                  <a:lnTo>
                    <a:pt x="78" y="278"/>
                  </a:lnTo>
                  <a:lnTo>
                    <a:pt x="87" y="278"/>
                  </a:lnTo>
                  <a:lnTo>
                    <a:pt x="87" y="269"/>
                  </a:lnTo>
                  <a:lnTo>
                    <a:pt x="97" y="269"/>
                  </a:lnTo>
                  <a:lnTo>
                    <a:pt x="97" y="278"/>
                  </a:lnTo>
                  <a:lnTo>
                    <a:pt x="116" y="278"/>
                  </a:lnTo>
                  <a:lnTo>
                    <a:pt x="127" y="278"/>
                  </a:lnTo>
                  <a:lnTo>
                    <a:pt x="137" y="288"/>
                  </a:lnTo>
                  <a:lnTo>
                    <a:pt x="146" y="288"/>
                  </a:lnTo>
                  <a:lnTo>
                    <a:pt x="156" y="288"/>
                  </a:lnTo>
                  <a:lnTo>
                    <a:pt x="166" y="288"/>
                  </a:lnTo>
                  <a:lnTo>
                    <a:pt x="175" y="288"/>
                  </a:lnTo>
                  <a:lnTo>
                    <a:pt x="175" y="298"/>
                  </a:lnTo>
                  <a:lnTo>
                    <a:pt x="185" y="298"/>
                  </a:lnTo>
                  <a:lnTo>
                    <a:pt x="194" y="298"/>
                  </a:lnTo>
                  <a:lnTo>
                    <a:pt x="204" y="298"/>
                  </a:lnTo>
                  <a:lnTo>
                    <a:pt x="213" y="307"/>
                  </a:lnTo>
                  <a:lnTo>
                    <a:pt x="223" y="307"/>
                  </a:lnTo>
                  <a:lnTo>
                    <a:pt x="234" y="307"/>
                  </a:lnTo>
                  <a:lnTo>
                    <a:pt x="244" y="307"/>
                  </a:lnTo>
                  <a:lnTo>
                    <a:pt x="253" y="307"/>
                  </a:lnTo>
                  <a:lnTo>
                    <a:pt x="263" y="307"/>
                  </a:lnTo>
                  <a:lnTo>
                    <a:pt x="273" y="307"/>
                  </a:lnTo>
                  <a:lnTo>
                    <a:pt x="282" y="307"/>
                  </a:lnTo>
                  <a:lnTo>
                    <a:pt x="292" y="307"/>
                  </a:lnTo>
                  <a:lnTo>
                    <a:pt x="301" y="307"/>
                  </a:lnTo>
                  <a:lnTo>
                    <a:pt x="301" y="317"/>
                  </a:lnTo>
                  <a:lnTo>
                    <a:pt x="311" y="317"/>
                  </a:lnTo>
                  <a:lnTo>
                    <a:pt x="311" y="327"/>
                  </a:lnTo>
                  <a:lnTo>
                    <a:pt x="320" y="327"/>
                  </a:lnTo>
                  <a:lnTo>
                    <a:pt x="320" y="336"/>
                  </a:lnTo>
                  <a:lnTo>
                    <a:pt x="320" y="346"/>
                  </a:lnTo>
                  <a:lnTo>
                    <a:pt x="332" y="346"/>
                  </a:lnTo>
                  <a:lnTo>
                    <a:pt x="332" y="355"/>
                  </a:lnTo>
                  <a:lnTo>
                    <a:pt x="332" y="365"/>
                  </a:lnTo>
                  <a:lnTo>
                    <a:pt x="332" y="375"/>
                  </a:lnTo>
                  <a:lnTo>
                    <a:pt x="332" y="384"/>
                  </a:lnTo>
                  <a:lnTo>
                    <a:pt x="332" y="394"/>
                  </a:lnTo>
                  <a:lnTo>
                    <a:pt x="332" y="403"/>
                  </a:lnTo>
                  <a:lnTo>
                    <a:pt x="341" y="413"/>
                  </a:lnTo>
                  <a:lnTo>
                    <a:pt x="351" y="423"/>
                  </a:lnTo>
                  <a:lnTo>
                    <a:pt x="351" y="432"/>
                  </a:lnTo>
                  <a:lnTo>
                    <a:pt x="360" y="432"/>
                  </a:lnTo>
                  <a:lnTo>
                    <a:pt x="360" y="442"/>
                  </a:lnTo>
                  <a:lnTo>
                    <a:pt x="360" y="452"/>
                  </a:lnTo>
                  <a:lnTo>
                    <a:pt x="360" y="461"/>
                  </a:lnTo>
                  <a:lnTo>
                    <a:pt x="360" y="471"/>
                  </a:lnTo>
                  <a:lnTo>
                    <a:pt x="360" y="480"/>
                  </a:lnTo>
                  <a:lnTo>
                    <a:pt x="370" y="480"/>
                  </a:lnTo>
                  <a:lnTo>
                    <a:pt x="380" y="480"/>
                  </a:lnTo>
                  <a:lnTo>
                    <a:pt x="389" y="480"/>
                  </a:lnTo>
                  <a:lnTo>
                    <a:pt x="399" y="480"/>
                  </a:lnTo>
                  <a:lnTo>
                    <a:pt x="408" y="480"/>
                  </a:lnTo>
                  <a:lnTo>
                    <a:pt x="418" y="480"/>
                  </a:lnTo>
                  <a:lnTo>
                    <a:pt x="429" y="480"/>
                  </a:lnTo>
                  <a:lnTo>
                    <a:pt x="429" y="490"/>
                  </a:lnTo>
                  <a:lnTo>
                    <a:pt x="429" y="500"/>
                  </a:lnTo>
                  <a:lnTo>
                    <a:pt x="429" y="509"/>
                  </a:lnTo>
                  <a:lnTo>
                    <a:pt x="429" y="519"/>
                  </a:lnTo>
                  <a:lnTo>
                    <a:pt x="418" y="519"/>
                  </a:lnTo>
                  <a:lnTo>
                    <a:pt x="429" y="519"/>
                  </a:lnTo>
                  <a:lnTo>
                    <a:pt x="439" y="519"/>
                  </a:lnTo>
                  <a:lnTo>
                    <a:pt x="448" y="519"/>
                  </a:lnTo>
                  <a:lnTo>
                    <a:pt x="458" y="519"/>
                  </a:lnTo>
                  <a:lnTo>
                    <a:pt x="467" y="528"/>
                  </a:lnTo>
                  <a:lnTo>
                    <a:pt x="467" y="537"/>
                  </a:lnTo>
                  <a:lnTo>
                    <a:pt x="477" y="537"/>
                  </a:lnTo>
                  <a:lnTo>
                    <a:pt x="487" y="537"/>
                  </a:lnTo>
                  <a:lnTo>
                    <a:pt x="487" y="528"/>
                  </a:lnTo>
                  <a:lnTo>
                    <a:pt x="496" y="519"/>
                  </a:lnTo>
                  <a:lnTo>
                    <a:pt x="496" y="509"/>
                  </a:lnTo>
                  <a:lnTo>
                    <a:pt x="506" y="509"/>
                  </a:lnTo>
                  <a:lnTo>
                    <a:pt x="506" y="500"/>
                  </a:lnTo>
                  <a:lnTo>
                    <a:pt x="515" y="500"/>
                  </a:lnTo>
                  <a:lnTo>
                    <a:pt x="525" y="490"/>
                  </a:lnTo>
                  <a:lnTo>
                    <a:pt x="536" y="480"/>
                  </a:lnTo>
                  <a:lnTo>
                    <a:pt x="546" y="480"/>
                  </a:lnTo>
                  <a:lnTo>
                    <a:pt x="565" y="471"/>
                  </a:lnTo>
                  <a:lnTo>
                    <a:pt x="565" y="461"/>
                  </a:lnTo>
                  <a:lnTo>
                    <a:pt x="574" y="461"/>
                  </a:lnTo>
                  <a:lnTo>
                    <a:pt x="574" y="452"/>
                  </a:lnTo>
                  <a:lnTo>
                    <a:pt x="584" y="452"/>
                  </a:lnTo>
                  <a:lnTo>
                    <a:pt x="584" y="442"/>
                  </a:lnTo>
                  <a:lnTo>
                    <a:pt x="594" y="432"/>
                  </a:lnTo>
                  <a:lnTo>
                    <a:pt x="603" y="432"/>
                  </a:lnTo>
                  <a:lnTo>
                    <a:pt x="613" y="423"/>
                  </a:lnTo>
                  <a:lnTo>
                    <a:pt x="622" y="423"/>
                  </a:lnTo>
                  <a:lnTo>
                    <a:pt x="634" y="413"/>
                  </a:lnTo>
                  <a:lnTo>
                    <a:pt x="643" y="413"/>
                  </a:lnTo>
                  <a:lnTo>
                    <a:pt x="653" y="413"/>
                  </a:lnTo>
                  <a:lnTo>
                    <a:pt x="662" y="403"/>
                  </a:lnTo>
                  <a:lnTo>
                    <a:pt x="662" y="394"/>
                  </a:lnTo>
                  <a:lnTo>
                    <a:pt x="672" y="394"/>
                  </a:lnTo>
                  <a:lnTo>
                    <a:pt x="681" y="394"/>
                  </a:lnTo>
                  <a:lnTo>
                    <a:pt x="691" y="394"/>
                  </a:lnTo>
                  <a:lnTo>
                    <a:pt x="701" y="394"/>
                  </a:lnTo>
                  <a:lnTo>
                    <a:pt x="710" y="394"/>
                  </a:lnTo>
                  <a:lnTo>
                    <a:pt x="720" y="394"/>
                  </a:lnTo>
                  <a:lnTo>
                    <a:pt x="731" y="394"/>
                  </a:lnTo>
                  <a:lnTo>
                    <a:pt x="731" y="384"/>
                  </a:lnTo>
                  <a:lnTo>
                    <a:pt x="741" y="375"/>
                  </a:lnTo>
                  <a:lnTo>
                    <a:pt x="750" y="365"/>
                  </a:lnTo>
                  <a:lnTo>
                    <a:pt x="760" y="365"/>
                  </a:lnTo>
                  <a:lnTo>
                    <a:pt x="769" y="365"/>
                  </a:lnTo>
                  <a:lnTo>
                    <a:pt x="769" y="355"/>
                  </a:lnTo>
                  <a:lnTo>
                    <a:pt x="779" y="355"/>
                  </a:lnTo>
                  <a:lnTo>
                    <a:pt x="788" y="355"/>
                  </a:lnTo>
                  <a:lnTo>
                    <a:pt x="798" y="355"/>
                  </a:lnTo>
                  <a:lnTo>
                    <a:pt x="798" y="346"/>
                  </a:lnTo>
                  <a:lnTo>
                    <a:pt x="788" y="346"/>
                  </a:lnTo>
                  <a:lnTo>
                    <a:pt x="788" y="336"/>
                  </a:lnTo>
                  <a:lnTo>
                    <a:pt x="788" y="327"/>
                  </a:lnTo>
                  <a:lnTo>
                    <a:pt x="788" y="317"/>
                  </a:lnTo>
                  <a:lnTo>
                    <a:pt x="798" y="317"/>
                  </a:lnTo>
                  <a:lnTo>
                    <a:pt x="808" y="307"/>
                  </a:lnTo>
                  <a:lnTo>
                    <a:pt x="817" y="307"/>
                  </a:lnTo>
                  <a:lnTo>
                    <a:pt x="827" y="298"/>
                  </a:lnTo>
                  <a:lnTo>
                    <a:pt x="838" y="298"/>
                  </a:lnTo>
                  <a:lnTo>
                    <a:pt x="848" y="288"/>
                  </a:lnTo>
                  <a:lnTo>
                    <a:pt x="848" y="278"/>
                  </a:lnTo>
                  <a:lnTo>
                    <a:pt x="838" y="278"/>
                  </a:lnTo>
                  <a:lnTo>
                    <a:pt x="827" y="278"/>
                  </a:lnTo>
                  <a:lnTo>
                    <a:pt x="817" y="278"/>
                  </a:lnTo>
                  <a:lnTo>
                    <a:pt x="808" y="278"/>
                  </a:lnTo>
                  <a:lnTo>
                    <a:pt x="798" y="269"/>
                  </a:lnTo>
                  <a:lnTo>
                    <a:pt x="798" y="259"/>
                  </a:lnTo>
                  <a:lnTo>
                    <a:pt x="788" y="259"/>
                  </a:lnTo>
                  <a:lnTo>
                    <a:pt x="779" y="269"/>
                  </a:lnTo>
                  <a:lnTo>
                    <a:pt x="769" y="269"/>
                  </a:lnTo>
                  <a:lnTo>
                    <a:pt x="760" y="269"/>
                  </a:lnTo>
                  <a:lnTo>
                    <a:pt x="760" y="278"/>
                  </a:lnTo>
                  <a:lnTo>
                    <a:pt x="750" y="278"/>
                  </a:lnTo>
                  <a:lnTo>
                    <a:pt x="741" y="288"/>
                  </a:lnTo>
                  <a:lnTo>
                    <a:pt x="731" y="278"/>
                  </a:lnTo>
                  <a:lnTo>
                    <a:pt x="720" y="288"/>
                  </a:lnTo>
                  <a:lnTo>
                    <a:pt x="710" y="288"/>
                  </a:lnTo>
                  <a:lnTo>
                    <a:pt x="710" y="278"/>
                  </a:lnTo>
                  <a:lnTo>
                    <a:pt x="701" y="278"/>
                  </a:lnTo>
                  <a:lnTo>
                    <a:pt x="701" y="288"/>
                  </a:lnTo>
                  <a:lnTo>
                    <a:pt x="691" y="288"/>
                  </a:lnTo>
                  <a:lnTo>
                    <a:pt x="701" y="298"/>
                  </a:lnTo>
                  <a:lnTo>
                    <a:pt x="691" y="307"/>
                  </a:lnTo>
                  <a:lnTo>
                    <a:pt x="681" y="307"/>
                  </a:lnTo>
                  <a:lnTo>
                    <a:pt x="672" y="307"/>
                  </a:lnTo>
                  <a:lnTo>
                    <a:pt x="662" y="307"/>
                  </a:lnTo>
                  <a:lnTo>
                    <a:pt x="653" y="307"/>
                  </a:lnTo>
                  <a:lnTo>
                    <a:pt x="643" y="307"/>
                  </a:lnTo>
                  <a:lnTo>
                    <a:pt x="634" y="298"/>
                  </a:lnTo>
                  <a:lnTo>
                    <a:pt x="634" y="288"/>
                  </a:lnTo>
                  <a:lnTo>
                    <a:pt x="634" y="278"/>
                  </a:lnTo>
                  <a:lnTo>
                    <a:pt x="634" y="269"/>
                  </a:lnTo>
                  <a:lnTo>
                    <a:pt x="622" y="269"/>
                  </a:lnTo>
                  <a:lnTo>
                    <a:pt x="613" y="269"/>
                  </a:lnTo>
                  <a:lnTo>
                    <a:pt x="613" y="259"/>
                  </a:lnTo>
                  <a:lnTo>
                    <a:pt x="613" y="250"/>
                  </a:lnTo>
                  <a:lnTo>
                    <a:pt x="613" y="240"/>
                  </a:lnTo>
                  <a:lnTo>
                    <a:pt x="613" y="230"/>
                  </a:lnTo>
                  <a:lnTo>
                    <a:pt x="613" y="221"/>
                  </a:lnTo>
                  <a:lnTo>
                    <a:pt x="613" y="211"/>
                  </a:lnTo>
                  <a:lnTo>
                    <a:pt x="613" y="201"/>
                  </a:lnTo>
                  <a:lnTo>
                    <a:pt x="613" y="192"/>
                  </a:lnTo>
                  <a:lnTo>
                    <a:pt x="622" y="192"/>
                  </a:lnTo>
                  <a:lnTo>
                    <a:pt x="622" y="182"/>
                  </a:lnTo>
                  <a:lnTo>
                    <a:pt x="622" y="173"/>
                  </a:lnTo>
                  <a:lnTo>
                    <a:pt x="622" y="163"/>
                  </a:lnTo>
                  <a:lnTo>
                    <a:pt x="613" y="163"/>
                  </a:lnTo>
                  <a:lnTo>
                    <a:pt x="603" y="163"/>
                  </a:lnTo>
                  <a:lnTo>
                    <a:pt x="594" y="153"/>
                  </a:lnTo>
                  <a:lnTo>
                    <a:pt x="584" y="153"/>
                  </a:lnTo>
                  <a:lnTo>
                    <a:pt x="574" y="153"/>
                  </a:lnTo>
                  <a:lnTo>
                    <a:pt x="574" y="144"/>
                  </a:lnTo>
                  <a:lnTo>
                    <a:pt x="565" y="125"/>
                  </a:lnTo>
                  <a:lnTo>
                    <a:pt x="565" y="115"/>
                  </a:lnTo>
                  <a:lnTo>
                    <a:pt x="555" y="115"/>
                  </a:lnTo>
                  <a:lnTo>
                    <a:pt x="555" y="105"/>
                  </a:lnTo>
                  <a:lnTo>
                    <a:pt x="565" y="96"/>
                  </a:lnTo>
                  <a:lnTo>
                    <a:pt x="565" y="86"/>
                  </a:lnTo>
                  <a:lnTo>
                    <a:pt x="565" y="76"/>
                  </a:lnTo>
                  <a:lnTo>
                    <a:pt x="555" y="76"/>
                  </a:lnTo>
                  <a:lnTo>
                    <a:pt x="555" y="67"/>
                  </a:lnTo>
                  <a:lnTo>
                    <a:pt x="555" y="57"/>
                  </a:lnTo>
                  <a:lnTo>
                    <a:pt x="555" y="48"/>
                  </a:lnTo>
                  <a:lnTo>
                    <a:pt x="555" y="38"/>
                  </a:lnTo>
                  <a:lnTo>
                    <a:pt x="546" y="38"/>
                  </a:lnTo>
                  <a:lnTo>
                    <a:pt x="536" y="28"/>
                  </a:lnTo>
                  <a:lnTo>
                    <a:pt x="536" y="19"/>
                  </a:lnTo>
                  <a:lnTo>
                    <a:pt x="525" y="19"/>
                  </a:lnTo>
                  <a:lnTo>
                    <a:pt x="515" y="28"/>
                  </a:lnTo>
                  <a:lnTo>
                    <a:pt x="515" y="19"/>
                  </a:lnTo>
                  <a:lnTo>
                    <a:pt x="506" y="19"/>
                  </a:lnTo>
                  <a:lnTo>
                    <a:pt x="496" y="19"/>
                  </a:lnTo>
                  <a:lnTo>
                    <a:pt x="496" y="28"/>
                  </a:lnTo>
                  <a:lnTo>
                    <a:pt x="487" y="38"/>
                  </a:lnTo>
                  <a:lnTo>
                    <a:pt x="477" y="38"/>
                  </a:lnTo>
                  <a:lnTo>
                    <a:pt x="467" y="28"/>
                  </a:lnTo>
                  <a:lnTo>
                    <a:pt x="458" y="28"/>
                  </a:lnTo>
                  <a:lnTo>
                    <a:pt x="458" y="38"/>
                  </a:lnTo>
                  <a:lnTo>
                    <a:pt x="448" y="38"/>
                  </a:lnTo>
                  <a:lnTo>
                    <a:pt x="429" y="38"/>
                  </a:lnTo>
                  <a:lnTo>
                    <a:pt x="408" y="38"/>
                  </a:lnTo>
                  <a:lnTo>
                    <a:pt x="408" y="48"/>
                  </a:lnTo>
                  <a:lnTo>
                    <a:pt x="399" y="57"/>
                  </a:lnTo>
                  <a:lnTo>
                    <a:pt x="399" y="67"/>
                  </a:lnTo>
                  <a:lnTo>
                    <a:pt x="389" y="57"/>
                  </a:lnTo>
                  <a:lnTo>
                    <a:pt x="389" y="48"/>
                  </a:lnTo>
                  <a:lnTo>
                    <a:pt x="389" y="38"/>
                  </a:lnTo>
                  <a:lnTo>
                    <a:pt x="380" y="38"/>
                  </a:lnTo>
                  <a:lnTo>
                    <a:pt x="380" y="48"/>
                  </a:lnTo>
                  <a:lnTo>
                    <a:pt x="370" y="48"/>
                  </a:lnTo>
                  <a:lnTo>
                    <a:pt x="360" y="38"/>
                  </a:lnTo>
                  <a:lnTo>
                    <a:pt x="360" y="28"/>
                  </a:lnTo>
                  <a:lnTo>
                    <a:pt x="360" y="19"/>
                  </a:lnTo>
                  <a:lnTo>
                    <a:pt x="351" y="19"/>
                  </a:lnTo>
                  <a:lnTo>
                    <a:pt x="341" y="19"/>
                  </a:lnTo>
                  <a:lnTo>
                    <a:pt x="332" y="19"/>
                  </a:lnTo>
                  <a:lnTo>
                    <a:pt x="320" y="9"/>
                  </a:lnTo>
                  <a:lnTo>
                    <a:pt x="301" y="9"/>
                  </a:lnTo>
                  <a:lnTo>
                    <a:pt x="282" y="9"/>
                  </a:lnTo>
                  <a:lnTo>
                    <a:pt x="263" y="9"/>
                  </a:lnTo>
                  <a:lnTo>
                    <a:pt x="253" y="0"/>
                  </a:lnTo>
                  <a:lnTo>
                    <a:pt x="244" y="0"/>
                  </a:lnTo>
                  <a:lnTo>
                    <a:pt x="234" y="9"/>
                  </a:lnTo>
                  <a:lnTo>
                    <a:pt x="213" y="9"/>
                  </a:lnTo>
                  <a:lnTo>
                    <a:pt x="213" y="19"/>
                  </a:lnTo>
                  <a:lnTo>
                    <a:pt x="194" y="28"/>
                  </a:lnTo>
                  <a:lnTo>
                    <a:pt x="194" y="38"/>
                  </a:lnTo>
                  <a:lnTo>
                    <a:pt x="185" y="48"/>
                  </a:lnTo>
                  <a:lnTo>
                    <a:pt x="175" y="57"/>
                  </a:lnTo>
                  <a:lnTo>
                    <a:pt x="166" y="57"/>
                  </a:lnTo>
                  <a:lnTo>
                    <a:pt x="156" y="67"/>
                  </a:lnTo>
                  <a:lnTo>
                    <a:pt x="146" y="76"/>
                  </a:lnTo>
                  <a:lnTo>
                    <a:pt x="137" y="86"/>
                  </a:lnTo>
                  <a:lnTo>
                    <a:pt x="137" y="96"/>
                  </a:lnTo>
                  <a:lnTo>
                    <a:pt x="137" y="105"/>
                  </a:lnTo>
                  <a:lnTo>
                    <a:pt x="127" y="115"/>
                  </a:lnTo>
                  <a:lnTo>
                    <a:pt x="127" y="125"/>
                  </a:lnTo>
                  <a:lnTo>
                    <a:pt x="116" y="125"/>
                  </a:lnTo>
                  <a:lnTo>
                    <a:pt x="116" y="134"/>
                  </a:lnTo>
                  <a:lnTo>
                    <a:pt x="106" y="134"/>
                  </a:lnTo>
                  <a:lnTo>
                    <a:pt x="106" y="144"/>
                  </a:lnTo>
                  <a:lnTo>
                    <a:pt x="106" y="153"/>
                  </a:lnTo>
                  <a:lnTo>
                    <a:pt x="106" y="163"/>
                  </a:lnTo>
                  <a:lnTo>
                    <a:pt x="97" y="173"/>
                  </a:lnTo>
                  <a:lnTo>
                    <a:pt x="87" y="182"/>
                  </a:lnTo>
                  <a:lnTo>
                    <a:pt x="87" y="192"/>
                  </a:lnTo>
                  <a:lnTo>
                    <a:pt x="78" y="201"/>
                  </a:lnTo>
                  <a:lnTo>
                    <a:pt x="78" y="211"/>
                  </a:lnTo>
                  <a:lnTo>
                    <a:pt x="68" y="221"/>
                  </a:lnTo>
                  <a:lnTo>
                    <a:pt x="59" y="230"/>
                  </a:lnTo>
                  <a:lnTo>
                    <a:pt x="59" y="240"/>
                  </a:lnTo>
                  <a:lnTo>
                    <a:pt x="39" y="250"/>
                  </a:lnTo>
                  <a:lnTo>
                    <a:pt x="30" y="259"/>
                  </a:lnTo>
                  <a:lnTo>
                    <a:pt x="19" y="259"/>
                  </a:lnTo>
                  <a:lnTo>
                    <a:pt x="9" y="269"/>
                  </a:lnTo>
                  <a:lnTo>
                    <a:pt x="0" y="269"/>
                  </a:lnTo>
                </a:path>
              </a:pathLst>
            </a:custGeom>
            <a:solidFill>
              <a:srgbClr val="3366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4167000" y="6573600"/>
              <a:ext cx="36360" cy="39600"/>
            </a:xfrm>
            <a:custGeom>
              <a:avLst/>
              <a:gdLst/>
              <a:ahLst/>
              <a:rect l="l" t="t" r="r" b="b"/>
              <a:pathLst>
                <a:path w="27" h="30">
                  <a:moveTo>
                    <a:pt x="26" y="19"/>
                  </a:moveTo>
                  <a:lnTo>
                    <a:pt x="26" y="9"/>
                  </a:lnTo>
                  <a:lnTo>
                    <a:pt x="26" y="0"/>
                  </a:lnTo>
                  <a:lnTo>
                    <a:pt x="13" y="0"/>
                  </a:lnTo>
                  <a:lnTo>
                    <a:pt x="13" y="9"/>
                  </a:lnTo>
                  <a:lnTo>
                    <a:pt x="0" y="19"/>
                  </a:lnTo>
                  <a:lnTo>
                    <a:pt x="13" y="19"/>
                  </a:lnTo>
                  <a:lnTo>
                    <a:pt x="26" y="19"/>
                  </a:lnTo>
                  <a:lnTo>
                    <a:pt x="26" y="29"/>
                  </a:lnTo>
                  <a:lnTo>
                    <a:pt x="26" y="19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5078160" y="4776480"/>
              <a:ext cx="219240" cy="258840"/>
            </a:xfrm>
            <a:custGeom>
              <a:avLst/>
              <a:gdLst/>
              <a:ahLst/>
              <a:rect l="l" t="t" r="r" b="b"/>
              <a:pathLst>
                <a:path w="167" h="202">
                  <a:moveTo>
                    <a:pt x="78" y="201"/>
                  </a:moveTo>
                  <a:lnTo>
                    <a:pt x="59" y="201"/>
                  </a:lnTo>
                  <a:lnTo>
                    <a:pt x="49" y="201"/>
                  </a:lnTo>
                  <a:lnTo>
                    <a:pt x="39" y="201"/>
                  </a:lnTo>
                  <a:lnTo>
                    <a:pt x="30" y="201"/>
                  </a:lnTo>
                  <a:lnTo>
                    <a:pt x="30" y="191"/>
                  </a:lnTo>
                  <a:lnTo>
                    <a:pt x="20" y="191"/>
                  </a:lnTo>
                  <a:lnTo>
                    <a:pt x="20" y="181"/>
                  </a:lnTo>
                  <a:lnTo>
                    <a:pt x="20" y="172"/>
                  </a:lnTo>
                  <a:lnTo>
                    <a:pt x="11" y="162"/>
                  </a:lnTo>
                  <a:lnTo>
                    <a:pt x="0" y="152"/>
                  </a:lnTo>
                  <a:lnTo>
                    <a:pt x="0" y="143"/>
                  </a:lnTo>
                  <a:lnTo>
                    <a:pt x="0" y="133"/>
                  </a:lnTo>
                  <a:lnTo>
                    <a:pt x="0" y="123"/>
                  </a:lnTo>
                  <a:lnTo>
                    <a:pt x="11" y="123"/>
                  </a:lnTo>
                  <a:lnTo>
                    <a:pt x="20" y="123"/>
                  </a:lnTo>
                  <a:lnTo>
                    <a:pt x="30" y="123"/>
                  </a:lnTo>
                  <a:lnTo>
                    <a:pt x="39" y="114"/>
                  </a:lnTo>
                  <a:lnTo>
                    <a:pt x="39" y="104"/>
                  </a:lnTo>
                  <a:lnTo>
                    <a:pt x="39" y="96"/>
                  </a:lnTo>
                  <a:lnTo>
                    <a:pt x="39" y="86"/>
                  </a:lnTo>
                  <a:lnTo>
                    <a:pt x="39" y="77"/>
                  </a:lnTo>
                  <a:lnTo>
                    <a:pt x="39" y="67"/>
                  </a:lnTo>
                  <a:lnTo>
                    <a:pt x="39" y="57"/>
                  </a:lnTo>
                  <a:lnTo>
                    <a:pt x="30" y="48"/>
                  </a:lnTo>
                  <a:lnTo>
                    <a:pt x="20" y="38"/>
                  </a:lnTo>
                  <a:lnTo>
                    <a:pt x="11" y="28"/>
                  </a:lnTo>
                  <a:lnTo>
                    <a:pt x="11" y="19"/>
                  </a:lnTo>
                  <a:lnTo>
                    <a:pt x="11" y="9"/>
                  </a:lnTo>
                  <a:lnTo>
                    <a:pt x="20" y="0"/>
                  </a:lnTo>
                  <a:lnTo>
                    <a:pt x="30" y="9"/>
                  </a:lnTo>
                  <a:lnTo>
                    <a:pt x="39" y="19"/>
                  </a:lnTo>
                  <a:lnTo>
                    <a:pt x="59" y="28"/>
                  </a:lnTo>
                  <a:lnTo>
                    <a:pt x="68" y="28"/>
                  </a:lnTo>
                  <a:lnTo>
                    <a:pt x="87" y="38"/>
                  </a:lnTo>
                  <a:lnTo>
                    <a:pt x="97" y="38"/>
                  </a:lnTo>
                  <a:lnTo>
                    <a:pt x="108" y="48"/>
                  </a:lnTo>
                  <a:lnTo>
                    <a:pt x="118" y="57"/>
                  </a:lnTo>
                  <a:lnTo>
                    <a:pt x="127" y="67"/>
                  </a:lnTo>
                  <a:lnTo>
                    <a:pt x="137" y="77"/>
                  </a:lnTo>
                  <a:lnTo>
                    <a:pt x="146" y="77"/>
                  </a:lnTo>
                  <a:lnTo>
                    <a:pt x="156" y="86"/>
                  </a:lnTo>
                  <a:lnTo>
                    <a:pt x="166" y="96"/>
                  </a:lnTo>
                  <a:lnTo>
                    <a:pt x="156" y="96"/>
                  </a:lnTo>
                  <a:lnTo>
                    <a:pt x="156" y="104"/>
                  </a:lnTo>
                  <a:lnTo>
                    <a:pt x="146" y="104"/>
                  </a:lnTo>
                  <a:lnTo>
                    <a:pt x="137" y="114"/>
                  </a:lnTo>
                  <a:lnTo>
                    <a:pt x="137" y="123"/>
                  </a:lnTo>
                  <a:lnTo>
                    <a:pt x="127" y="123"/>
                  </a:lnTo>
                  <a:lnTo>
                    <a:pt x="118" y="133"/>
                  </a:lnTo>
                  <a:lnTo>
                    <a:pt x="108" y="143"/>
                  </a:lnTo>
                  <a:lnTo>
                    <a:pt x="108" y="152"/>
                  </a:lnTo>
                  <a:lnTo>
                    <a:pt x="97" y="152"/>
                  </a:lnTo>
                  <a:lnTo>
                    <a:pt x="97" y="162"/>
                  </a:lnTo>
                  <a:lnTo>
                    <a:pt x="87" y="172"/>
                  </a:lnTo>
                  <a:lnTo>
                    <a:pt x="87" y="181"/>
                  </a:lnTo>
                  <a:lnTo>
                    <a:pt x="78" y="191"/>
                  </a:lnTo>
                  <a:lnTo>
                    <a:pt x="78" y="201"/>
                  </a:lnTo>
                </a:path>
              </a:pathLst>
            </a:custGeom>
            <a:solidFill>
              <a:srgbClr val="c0c0c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3520800" y="4244760"/>
              <a:ext cx="608040" cy="1042920"/>
            </a:xfrm>
            <a:custGeom>
              <a:avLst/>
              <a:gdLst/>
              <a:ahLst/>
              <a:rect l="l" t="t" r="r" b="b"/>
              <a:pathLst>
                <a:path w="467" h="807">
                  <a:moveTo>
                    <a:pt x="19" y="748"/>
                  </a:moveTo>
                  <a:lnTo>
                    <a:pt x="19" y="738"/>
                  </a:lnTo>
                  <a:lnTo>
                    <a:pt x="9" y="738"/>
                  </a:lnTo>
                  <a:lnTo>
                    <a:pt x="9" y="729"/>
                  </a:lnTo>
                  <a:lnTo>
                    <a:pt x="0" y="719"/>
                  </a:lnTo>
                  <a:lnTo>
                    <a:pt x="9" y="709"/>
                  </a:lnTo>
                  <a:lnTo>
                    <a:pt x="9" y="700"/>
                  </a:lnTo>
                  <a:lnTo>
                    <a:pt x="9" y="690"/>
                  </a:lnTo>
                  <a:lnTo>
                    <a:pt x="9" y="681"/>
                  </a:lnTo>
                  <a:lnTo>
                    <a:pt x="9" y="661"/>
                  </a:lnTo>
                  <a:lnTo>
                    <a:pt x="9" y="642"/>
                  </a:lnTo>
                  <a:lnTo>
                    <a:pt x="0" y="632"/>
                  </a:lnTo>
                  <a:lnTo>
                    <a:pt x="0" y="623"/>
                  </a:lnTo>
                  <a:lnTo>
                    <a:pt x="0" y="613"/>
                  </a:lnTo>
                  <a:lnTo>
                    <a:pt x="0" y="604"/>
                  </a:lnTo>
                  <a:lnTo>
                    <a:pt x="0" y="594"/>
                  </a:lnTo>
                  <a:lnTo>
                    <a:pt x="9" y="584"/>
                  </a:lnTo>
                  <a:lnTo>
                    <a:pt x="9" y="565"/>
                  </a:lnTo>
                  <a:lnTo>
                    <a:pt x="9" y="556"/>
                  </a:lnTo>
                  <a:lnTo>
                    <a:pt x="19" y="536"/>
                  </a:lnTo>
                  <a:lnTo>
                    <a:pt x="19" y="527"/>
                  </a:lnTo>
                  <a:lnTo>
                    <a:pt x="19" y="509"/>
                  </a:lnTo>
                  <a:lnTo>
                    <a:pt x="28" y="499"/>
                  </a:lnTo>
                  <a:lnTo>
                    <a:pt x="28" y="490"/>
                  </a:lnTo>
                  <a:lnTo>
                    <a:pt x="38" y="480"/>
                  </a:lnTo>
                  <a:lnTo>
                    <a:pt x="38" y="471"/>
                  </a:lnTo>
                  <a:lnTo>
                    <a:pt x="47" y="461"/>
                  </a:lnTo>
                  <a:lnTo>
                    <a:pt x="47" y="442"/>
                  </a:lnTo>
                  <a:lnTo>
                    <a:pt x="47" y="432"/>
                  </a:lnTo>
                  <a:lnTo>
                    <a:pt x="47" y="423"/>
                  </a:lnTo>
                  <a:lnTo>
                    <a:pt x="57" y="403"/>
                  </a:lnTo>
                  <a:lnTo>
                    <a:pt x="57" y="394"/>
                  </a:lnTo>
                  <a:lnTo>
                    <a:pt x="67" y="394"/>
                  </a:lnTo>
                  <a:lnTo>
                    <a:pt x="76" y="384"/>
                  </a:lnTo>
                  <a:lnTo>
                    <a:pt x="76" y="374"/>
                  </a:lnTo>
                  <a:lnTo>
                    <a:pt x="86" y="365"/>
                  </a:lnTo>
                  <a:lnTo>
                    <a:pt x="86" y="355"/>
                  </a:lnTo>
                  <a:lnTo>
                    <a:pt x="97" y="355"/>
                  </a:lnTo>
                  <a:lnTo>
                    <a:pt x="106" y="336"/>
                  </a:lnTo>
                  <a:lnTo>
                    <a:pt x="116" y="326"/>
                  </a:lnTo>
                  <a:lnTo>
                    <a:pt x="126" y="317"/>
                  </a:lnTo>
                  <a:lnTo>
                    <a:pt x="126" y="307"/>
                  </a:lnTo>
                  <a:lnTo>
                    <a:pt x="135" y="288"/>
                  </a:lnTo>
                  <a:lnTo>
                    <a:pt x="135" y="269"/>
                  </a:lnTo>
                  <a:lnTo>
                    <a:pt x="135" y="249"/>
                  </a:lnTo>
                  <a:lnTo>
                    <a:pt x="126" y="249"/>
                  </a:lnTo>
                  <a:lnTo>
                    <a:pt x="126" y="240"/>
                  </a:lnTo>
                  <a:lnTo>
                    <a:pt x="116" y="230"/>
                  </a:lnTo>
                  <a:lnTo>
                    <a:pt x="126" y="221"/>
                  </a:lnTo>
                  <a:lnTo>
                    <a:pt x="126" y="211"/>
                  </a:lnTo>
                  <a:lnTo>
                    <a:pt x="135" y="201"/>
                  </a:lnTo>
                  <a:lnTo>
                    <a:pt x="135" y="182"/>
                  </a:lnTo>
                  <a:lnTo>
                    <a:pt x="135" y="173"/>
                  </a:lnTo>
                  <a:lnTo>
                    <a:pt x="135" y="163"/>
                  </a:lnTo>
                  <a:lnTo>
                    <a:pt x="145" y="153"/>
                  </a:lnTo>
                  <a:lnTo>
                    <a:pt x="164" y="153"/>
                  </a:lnTo>
                  <a:lnTo>
                    <a:pt x="173" y="144"/>
                  </a:lnTo>
                  <a:lnTo>
                    <a:pt x="183" y="144"/>
                  </a:lnTo>
                  <a:lnTo>
                    <a:pt x="194" y="124"/>
                  </a:lnTo>
                  <a:lnTo>
                    <a:pt x="194" y="115"/>
                  </a:lnTo>
                  <a:lnTo>
                    <a:pt x="204" y="115"/>
                  </a:lnTo>
                  <a:lnTo>
                    <a:pt x="213" y="115"/>
                  </a:lnTo>
                  <a:lnTo>
                    <a:pt x="213" y="105"/>
                  </a:lnTo>
                  <a:lnTo>
                    <a:pt x="213" y="96"/>
                  </a:lnTo>
                  <a:lnTo>
                    <a:pt x="223" y="86"/>
                  </a:lnTo>
                  <a:lnTo>
                    <a:pt x="223" y="76"/>
                  </a:lnTo>
                  <a:lnTo>
                    <a:pt x="223" y="67"/>
                  </a:lnTo>
                  <a:lnTo>
                    <a:pt x="223" y="57"/>
                  </a:lnTo>
                  <a:lnTo>
                    <a:pt x="223" y="48"/>
                  </a:lnTo>
                  <a:lnTo>
                    <a:pt x="233" y="48"/>
                  </a:lnTo>
                  <a:lnTo>
                    <a:pt x="233" y="38"/>
                  </a:lnTo>
                  <a:lnTo>
                    <a:pt x="223" y="28"/>
                  </a:lnTo>
                  <a:lnTo>
                    <a:pt x="213" y="19"/>
                  </a:lnTo>
                  <a:lnTo>
                    <a:pt x="204" y="19"/>
                  </a:lnTo>
                  <a:lnTo>
                    <a:pt x="194" y="19"/>
                  </a:lnTo>
                  <a:lnTo>
                    <a:pt x="183" y="19"/>
                  </a:lnTo>
                  <a:lnTo>
                    <a:pt x="183" y="9"/>
                  </a:lnTo>
                  <a:lnTo>
                    <a:pt x="194" y="0"/>
                  </a:lnTo>
                  <a:lnTo>
                    <a:pt x="204" y="0"/>
                  </a:lnTo>
                  <a:lnTo>
                    <a:pt x="213" y="0"/>
                  </a:lnTo>
                  <a:lnTo>
                    <a:pt x="223" y="0"/>
                  </a:lnTo>
                  <a:lnTo>
                    <a:pt x="233" y="0"/>
                  </a:lnTo>
                  <a:lnTo>
                    <a:pt x="242" y="9"/>
                  </a:lnTo>
                  <a:lnTo>
                    <a:pt x="252" y="0"/>
                  </a:lnTo>
                  <a:lnTo>
                    <a:pt x="261" y="9"/>
                  </a:lnTo>
                  <a:lnTo>
                    <a:pt x="271" y="19"/>
                  </a:lnTo>
                  <a:lnTo>
                    <a:pt x="280" y="19"/>
                  </a:lnTo>
                  <a:lnTo>
                    <a:pt x="290" y="28"/>
                  </a:lnTo>
                  <a:lnTo>
                    <a:pt x="301" y="38"/>
                  </a:lnTo>
                  <a:lnTo>
                    <a:pt x="301" y="48"/>
                  </a:lnTo>
                  <a:lnTo>
                    <a:pt x="301" y="67"/>
                  </a:lnTo>
                  <a:lnTo>
                    <a:pt x="311" y="86"/>
                  </a:lnTo>
                  <a:lnTo>
                    <a:pt x="311" y="105"/>
                  </a:lnTo>
                  <a:lnTo>
                    <a:pt x="311" y="124"/>
                  </a:lnTo>
                  <a:lnTo>
                    <a:pt x="301" y="144"/>
                  </a:lnTo>
                  <a:lnTo>
                    <a:pt x="301" y="153"/>
                  </a:lnTo>
                  <a:lnTo>
                    <a:pt x="301" y="163"/>
                  </a:lnTo>
                  <a:lnTo>
                    <a:pt x="301" y="173"/>
                  </a:lnTo>
                  <a:lnTo>
                    <a:pt x="290" y="182"/>
                  </a:lnTo>
                  <a:lnTo>
                    <a:pt x="280" y="182"/>
                  </a:lnTo>
                  <a:lnTo>
                    <a:pt x="280" y="192"/>
                  </a:lnTo>
                  <a:lnTo>
                    <a:pt x="290" y="201"/>
                  </a:lnTo>
                  <a:lnTo>
                    <a:pt x="301" y="201"/>
                  </a:lnTo>
                  <a:lnTo>
                    <a:pt x="301" y="211"/>
                  </a:lnTo>
                  <a:lnTo>
                    <a:pt x="290" y="211"/>
                  </a:lnTo>
                  <a:lnTo>
                    <a:pt x="301" y="221"/>
                  </a:lnTo>
                  <a:lnTo>
                    <a:pt x="311" y="221"/>
                  </a:lnTo>
                  <a:lnTo>
                    <a:pt x="311" y="230"/>
                  </a:lnTo>
                  <a:lnTo>
                    <a:pt x="320" y="230"/>
                  </a:lnTo>
                  <a:lnTo>
                    <a:pt x="320" y="240"/>
                  </a:lnTo>
                  <a:lnTo>
                    <a:pt x="330" y="249"/>
                  </a:lnTo>
                  <a:lnTo>
                    <a:pt x="339" y="259"/>
                  </a:lnTo>
                  <a:lnTo>
                    <a:pt x="339" y="269"/>
                  </a:lnTo>
                  <a:lnTo>
                    <a:pt x="349" y="269"/>
                  </a:lnTo>
                  <a:lnTo>
                    <a:pt x="359" y="269"/>
                  </a:lnTo>
                  <a:lnTo>
                    <a:pt x="368" y="259"/>
                  </a:lnTo>
                  <a:lnTo>
                    <a:pt x="378" y="259"/>
                  </a:lnTo>
                  <a:lnTo>
                    <a:pt x="387" y="259"/>
                  </a:lnTo>
                  <a:lnTo>
                    <a:pt x="398" y="269"/>
                  </a:lnTo>
                  <a:lnTo>
                    <a:pt x="398" y="278"/>
                  </a:lnTo>
                  <a:lnTo>
                    <a:pt x="398" y="288"/>
                  </a:lnTo>
                  <a:lnTo>
                    <a:pt x="398" y="307"/>
                  </a:lnTo>
                  <a:lnTo>
                    <a:pt x="387" y="317"/>
                  </a:lnTo>
                  <a:lnTo>
                    <a:pt x="378" y="307"/>
                  </a:lnTo>
                  <a:lnTo>
                    <a:pt x="368" y="317"/>
                  </a:lnTo>
                  <a:lnTo>
                    <a:pt x="359" y="326"/>
                  </a:lnTo>
                  <a:lnTo>
                    <a:pt x="359" y="336"/>
                  </a:lnTo>
                  <a:lnTo>
                    <a:pt x="359" y="346"/>
                  </a:lnTo>
                  <a:lnTo>
                    <a:pt x="349" y="355"/>
                  </a:lnTo>
                  <a:lnTo>
                    <a:pt x="349" y="365"/>
                  </a:lnTo>
                  <a:lnTo>
                    <a:pt x="339" y="365"/>
                  </a:lnTo>
                  <a:lnTo>
                    <a:pt x="349" y="374"/>
                  </a:lnTo>
                  <a:lnTo>
                    <a:pt x="359" y="374"/>
                  </a:lnTo>
                  <a:lnTo>
                    <a:pt x="359" y="384"/>
                  </a:lnTo>
                  <a:lnTo>
                    <a:pt x="368" y="394"/>
                  </a:lnTo>
                  <a:lnTo>
                    <a:pt x="368" y="403"/>
                  </a:lnTo>
                  <a:lnTo>
                    <a:pt x="378" y="413"/>
                  </a:lnTo>
                  <a:lnTo>
                    <a:pt x="387" y="413"/>
                  </a:lnTo>
                  <a:lnTo>
                    <a:pt x="398" y="423"/>
                  </a:lnTo>
                  <a:lnTo>
                    <a:pt x="387" y="432"/>
                  </a:lnTo>
                  <a:lnTo>
                    <a:pt x="378" y="442"/>
                  </a:lnTo>
                  <a:lnTo>
                    <a:pt x="387" y="442"/>
                  </a:lnTo>
                  <a:lnTo>
                    <a:pt x="398" y="451"/>
                  </a:lnTo>
                  <a:lnTo>
                    <a:pt x="398" y="461"/>
                  </a:lnTo>
                  <a:lnTo>
                    <a:pt x="408" y="471"/>
                  </a:lnTo>
                  <a:lnTo>
                    <a:pt x="418" y="480"/>
                  </a:lnTo>
                  <a:lnTo>
                    <a:pt x="427" y="480"/>
                  </a:lnTo>
                  <a:lnTo>
                    <a:pt x="437" y="490"/>
                  </a:lnTo>
                  <a:lnTo>
                    <a:pt x="446" y="490"/>
                  </a:lnTo>
                  <a:lnTo>
                    <a:pt x="456" y="490"/>
                  </a:lnTo>
                  <a:lnTo>
                    <a:pt x="466" y="499"/>
                  </a:lnTo>
                  <a:lnTo>
                    <a:pt x="466" y="509"/>
                  </a:lnTo>
                  <a:lnTo>
                    <a:pt x="456" y="517"/>
                  </a:lnTo>
                  <a:lnTo>
                    <a:pt x="446" y="517"/>
                  </a:lnTo>
                  <a:lnTo>
                    <a:pt x="437" y="527"/>
                  </a:lnTo>
                  <a:lnTo>
                    <a:pt x="427" y="527"/>
                  </a:lnTo>
                  <a:lnTo>
                    <a:pt x="418" y="536"/>
                  </a:lnTo>
                  <a:lnTo>
                    <a:pt x="418" y="546"/>
                  </a:lnTo>
                  <a:lnTo>
                    <a:pt x="418" y="556"/>
                  </a:lnTo>
                  <a:lnTo>
                    <a:pt x="408" y="565"/>
                  </a:lnTo>
                  <a:lnTo>
                    <a:pt x="408" y="575"/>
                  </a:lnTo>
                  <a:lnTo>
                    <a:pt x="398" y="584"/>
                  </a:lnTo>
                  <a:lnTo>
                    <a:pt x="398" y="594"/>
                  </a:lnTo>
                  <a:lnTo>
                    <a:pt x="398" y="604"/>
                  </a:lnTo>
                  <a:lnTo>
                    <a:pt x="408" y="613"/>
                  </a:lnTo>
                  <a:lnTo>
                    <a:pt x="418" y="613"/>
                  </a:lnTo>
                  <a:lnTo>
                    <a:pt x="427" y="613"/>
                  </a:lnTo>
                  <a:lnTo>
                    <a:pt x="437" y="623"/>
                  </a:lnTo>
                  <a:lnTo>
                    <a:pt x="437" y="632"/>
                  </a:lnTo>
                  <a:lnTo>
                    <a:pt x="427" y="632"/>
                  </a:lnTo>
                  <a:lnTo>
                    <a:pt x="418" y="632"/>
                  </a:lnTo>
                  <a:lnTo>
                    <a:pt x="418" y="642"/>
                  </a:lnTo>
                  <a:lnTo>
                    <a:pt x="427" y="642"/>
                  </a:lnTo>
                  <a:lnTo>
                    <a:pt x="437" y="642"/>
                  </a:lnTo>
                  <a:lnTo>
                    <a:pt x="437" y="652"/>
                  </a:lnTo>
                  <a:lnTo>
                    <a:pt x="427" y="661"/>
                  </a:lnTo>
                  <a:lnTo>
                    <a:pt x="418" y="671"/>
                  </a:lnTo>
                  <a:lnTo>
                    <a:pt x="418" y="690"/>
                  </a:lnTo>
                  <a:lnTo>
                    <a:pt x="418" y="700"/>
                  </a:lnTo>
                  <a:lnTo>
                    <a:pt x="427" y="700"/>
                  </a:lnTo>
                  <a:lnTo>
                    <a:pt x="427" y="719"/>
                  </a:lnTo>
                  <a:lnTo>
                    <a:pt x="427" y="729"/>
                  </a:lnTo>
                  <a:lnTo>
                    <a:pt x="427" y="738"/>
                  </a:lnTo>
                  <a:lnTo>
                    <a:pt x="437" y="748"/>
                  </a:lnTo>
                  <a:lnTo>
                    <a:pt x="427" y="748"/>
                  </a:lnTo>
                  <a:lnTo>
                    <a:pt x="418" y="757"/>
                  </a:lnTo>
                  <a:lnTo>
                    <a:pt x="418" y="748"/>
                  </a:lnTo>
                  <a:lnTo>
                    <a:pt x="408" y="748"/>
                  </a:lnTo>
                  <a:lnTo>
                    <a:pt x="398" y="748"/>
                  </a:lnTo>
                  <a:lnTo>
                    <a:pt x="387" y="748"/>
                  </a:lnTo>
                  <a:lnTo>
                    <a:pt x="387" y="757"/>
                  </a:lnTo>
                  <a:lnTo>
                    <a:pt x="378" y="757"/>
                  </a:lnTo>
                  <a:lnTo>
                    <a:pt x="368" y="757"/>
                  </a:lnTo>
                  <a:lnTo>
                    <a:pt x="359" y="757"/>
                  </a:lnTo>
                  <a:lnTo>
                    <a:pt x="359" y="767"/>
                  </a:lnTo>
                  <a:lnTo>
                    <a:pt x="349" y="767"/>
                  </a:lnTo>
                  <a:lnTo>
                    <a:pt x="339" y="767"/>
                  </a:lnTo>
                  <a:lnTo>
                    <a:pt x="330" y="767"/>
                  </a:lnTo>
                  <a:lnTo>
                    <a:pt x="330" y="777"/>
                  </a:lnTo>
                  <a:lnTo>
                    <a:pt x="320" y="777"/>
                  </a:lnTo>
                  <a:lnTo>
                    <a:pt x="311" y="777"/>
                  </a:lnTo>
                  <a:lnTo>
                    <a:pt x="301" y="777"/>
                  </a:lnTo>
                  <a:lnTo>
                    <a:pt x="301" y="786"/>
                  </a:lnTo>
                  <a:lnTo>
                    <a:pt x="301" y="777"/>
                  </a:lnTo>
                  <a:lnTo>
                    <a:pt x="290" y="777"/>
                  </a:lnTo>
                  <a:lnTo>
                    <a:pt x="290" y="767"/>
                  </a:lnTo>
                  <a:lnTo>
                    <a:pt x="290" y="777"/>
                  </a:lnTo>
                  <a:lnTo>
                    <a:pt x="280" y="777"/>
                  </a:lnTo>
                  <a:lnTo>
                    <a:pt x="280" y="786"/>
                  </a:lnTo>
                  <a:lnTo>
                    <a:pt x="280" y="796"/>
                  </a:lnTo>
                  <a:lnTo>
                    <a:pt x="290" y="796"/>
                  </a:lnTo>
                  <a:lnTo>
                    <a:pt x="290" y="806"/>
                  </a:lnTo>
                  <a:lnTo>
                    <a:pt x="280" y="806"/>
                  </a:lnTo>
                  <a:lnTo>
                    <a:pt x="271" y="796"/>
                  </a:lnTo>
                  <a:lnTo>
                    <a:pt x="261" y="796"/>
                  </a:lnTo>
                  <a:lnTo>
                    <a:pt x="261" y="786"/>
                  </a:lnTo>
                  <a:lnTo>
                    <a:pt x="252" y="786"/>
                  </a:lnTo>
                  <a:lnTo>
                    <a:pt x="242" y="786"/>
                  </a:lnTo>
                  <a:lnTo>
                    <a:pt x="242" y="777"/>
                  </a:lnTo>
                  <a:lnTo>
                    <a:pt x="233" y="767"/>
                  </a:lnTo>
                  <a:lnTo>
                    <a:pt x="233" y="777"/>
                  </a:lnTo>
                  <a:lnTo>
                    <a:pt x="223" y="777"/>
                  </a:lnTo>
                  <a:lnTo>
                    <a:pt x="223" y="786"/>
                  </a:lnTo>
                  <a:lnTo>
                    <a:pt x="213" y="786"/>
                  </a:lnTo>
                  <a:lnTo>
                    <a:pt x="213" y="777"/>
                  </a:lnTo>
                  <a:lnTo>
                    <a:pt x="204" y="767"/>
                  </a:lnTo>
                  <a:lnTo>
                    <a:pt x="204" y="777"/>
                  </a:lnTo>
                  <a:lnTo>
                    <a:pt x="204" y="786"/>
                  </a:lnTo>
                  <a:lnTo>
                    <a:pt x="194" y="786"/>
                  </a:lnTo>
                  <a:lnTo>
                    <a:pt x="194" y="777"/>
                  </a:lnTo>
                  <a:lnTo>
                    <a:pt x="194" y="767"/>
                  </a:lnTo>
                  <a:lnTo>
                    <a:pt x="194" y="757"/>
                  </a:lnTo>
                  <a:lnTo>
                    <a:pt x="183" y="748"/>
                  </a:lnTo>
                  <a:lnTo>
                    <a:pt x="173" y="738"/>
                  </a:lnTo>
                  <a:lnTo>
                    <a:pt x="164" y="738"/>
                  </a:lnTo>
                  <a:lnTo>
                    <a:pt x="164" y="748"/>
                  </a:lnTo>
                  <a:lnTo>
                    <a:pt x="154" y="748"/>
                  </a:lnTo>
                  <a:lnTo>
                    <a:pt x="145" y="738"/>
                  </a:lnTo>
                  <a:lnTo>
                    <a:pt x="135" y="738"/>
                  </a:lnTo>
                  <a:lnTo>
                    <a:pt x="135" y="748"/>
                  </a:lnTo>
                  <a:lnTo>
                    <a:pt x="126" y="757"/>
                  </a:lnTo>
                  <a:lnTo>
                    <a:pt x="126" y="767"/>
                  </a:lnTo>
                  <a:lnTo>
                    <a:pt x="126" y="777"/>
                  </a:lnTo>
                  <a:lnTo>
                    <a:pt x="126" y="786"/>
                  </a:lnTo>
                  <a:lnTo>
                    <a:pt x="116" y="786"/>
                  </a:lnTo>
                  <a:lnTo>
                    <a:pt x="106" y="777"/>
                  </a:lnTo>
                  <a:lnTo>
                    <a:pt x="97" y="767"/>
                  </a:lnTo>
                  <a:lnTo>
                    <a:pt x="76" y="757"/>
                  </a:lnTo>
                  <a:lnTo>
                    <a:pt x="57" y="748"/>
                  </a:lnTo>
                  <a:lnTo>
                    <a:pt x="47" y="748"/>
                  </a:lnTo>
                  <a:lnTo>
                    <a:pt x="38" y="748"/>
                  </a:lnTo>
                  <a:lnTo>
                    <a:pt x="38" y="738"/>
                  </a:lnTo>
                  <a:lnTo>
                    <a:pt x="38" y="729"/>
                  </a:lnTo>
                  <a:lnTo>
                    <a:pt x="38" y="719"/>
                  </a:lnTo>
                  <a:lnTo>
                    <a:pt x="47" y="709"/>
                  </a:lnTo>
                  <a:lnTo>
                    <a:pt x="47" y="700"/>
                  </a:lnTo>
                  <a:lnTo>
                    <a:pt x="38" y="700"/>
                  </a:lnTo>
                  <a:lnTo>
                    <a:pt x="38" y="709"/>
                  </a:lnTo>
                  <a:lnTo>
                    <a:pt x="28" y="709"/>
                  </a:lnTo>
                  <a:lnTo>
                    <a:pt x="28" y="719"/>
                  </a:lnTo>
                  <a:lnTo>
                    <a:pt x="19" y="729"/>
                  </a:lnTo>
                  <a:lnTo>
                    <a:pt x="19" y="738"/>
                  </a:lnTo>
                  <a:lnTo>
                    <a:pt x="19" y="748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4295520" y="4295520"/>
              <a:ext cx="920880" cy="8733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3646080" y="5429160"/>
              <a:ext cx="974880" cy="923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2131920" y="3649320"/>
              <a:ext cx="974520" cy="92412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 anchorCtr="1">
              <a:noAutofit/>
            </a:bodyPr>
            <a:p>
              <a:pPr algn="ctr">
                <a:lnSpc>
                  <a:spcPct val="80000"/>
                </a:lnSpc>
                <a:spcBef>
                  <a:spcPts val="37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5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North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0000"/>
                </a:lnSpc>
                <a:spcBef>
                  <a:spcPts val="37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5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7%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3538440" y="5756040"/>
              <a:ext cx="1190520" cy="43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 anchorCtr="1">
              <a:noAutofit/>
            </a:bodyPr>
            <a:p>
              <a:pPr algn="ctr">
                <a:lnSpc>
                  <a:spcPct val="80000"/>
                </a:lnSpc>
                <a:spcBef>
                  <a:spcPts val="37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5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Southeast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0000"/>
                </a:lnSpc>
                <a:spcBef>
                  <a:spcPts val="37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5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  59%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4187520" y="4613040"/>
              <a:ext cx="1190520" cy="43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 anchorCtr="1">
              <a:noAutofit/>
            </a:bodyPr>
            <a:p>
              <a:pPr algn="ctr">
                <a:lnSpc>
                  <a:spcPct val="80000"/>
                </a:lnSpc>
                <a:spcBef>
                  <a:spcPts val="37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5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Northeast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0000"/>
                </a:lnSpc>
                <a:spcBef>
                  <a:spcPts val="37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5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16%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2565000" y="6562440"/>
              <a:ext cx="919440" cy="8733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2565000" y="6805440"/>
              <a:ext cx="865440" cy="413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80000"/>
                </a:lnSpc>
                <a:spcBef>
                  <a:spcPts val="374"/>
                </a:spcBef>
                <a:tabLst>
                  <a:tab algn="l" pos="0"/>
                  <a:tab algn="l" pos="1295280"/>
                  <a:tab algn="l" pos="2590920"/>
                  <a:tab algn="l" pos="3886200"/>
                  <a:tab algn="l" pos="5181480"/>
                  <a:tab algn="l" pos="6477120"/>
                  <a:tab algn="l" pos="7772400"/>
                  <a:tab algn="l" pos="9067680"/>
                  <a:tab algn="l" pos="10363320"/>
                </a:tabLst>
              </a:pPr>
              <a:r>
                <a:rPr b="0" lang="en-US" sz="15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South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0000"/>
                </a:lnSpc>
                <a:spcBef>
                  <a:spcPts val="374"/>
                </a:spcBef>
                <a:tabLst>
                  <a:tab algn="l" pos="0"/>
                  <a:tab algn="l" pos="1295280"/>
                  <a:tab algn="l" pos="2590920"/>
                  <a:tab algn="l" pos="3886200"/>
                  <a:tab algn="l" pos="5181480"/>
                  <a:tab algn="l" pos="6477120"/>
                  <a:tab algn="l" pos="7772400"/>
                  <a:tab algn="l" pos="9067680"/>
                  <a:tab algn="l" pos="10363320"/>
                </a:tabLst>
              </a:pPr>
              <a:r>
                <a:rPr b="0" lang="en-US" sz="15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  18%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6" name=""/>
          <p:cNvGrpSpPr/>
          <p:nvPr/>
        </p:nvGrpSpPr>
        <p:grpSpPr>
          <a:xfrm>
            <a:off x="581040" y="7013520"/>
            <a:ext cx="2543040" cy="1596960"/>
            <a:chOff x="581040" y="7013520"/>
            <a:chExt cx="2543040" cy="1596960"/>
          </a:xfrm>
        </p:grpSpPr>
        <p:sp>
          <p:nvSpPr>
            <p:cNvPr id="237" name=""/>
            <p:cNvSpPr/>
            <p:nvPr/>
          </p:nvSpPr>
          <p:spPr>
            <a:xfrm>
              <a:off x="581040" y="7132680"/>
              <a:ext cx="360360" cy="181080"/>
            </a:xfrm>
            <a:prstGeom prst="rect">
              <a:avLst/>
            </a:prstGeom>
            <a:solidFill>
              <a:srgbClr val="ffe2c5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581040" y="7520040"/>
              <a:ext cx="360360" cy="182520"/>
            </a:xfrm>
            <a:prstGeom prst="rect">
              <a:avLst/>
            </a:prstGeom>
            <a:solidFill>
              <a:srgbClr val="c0c0c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581040" y="7886520"/>
              <a:ext cx="360360" cy="181080"/>
            </a:xfrm>
            <a:prstGeom prst="rect">
              <a:avLst/>
            </a:prstGeom>
            <a:solidFill>
              <a:srgbClr val="00ff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581040" y="8283600"/>
              <a:ext cx="360360" cy="185760"/>
            </a:xfrm>
            <a:prstGeom prst="rect">
              <a:avLst/>
            </a:prstGeom>
            <a:solidFill>
              <a:srgbClr val="3366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1049400" y="7013520"/>
              <a:ext cx="1538280" cy="434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29600" rIns="129600" tIns="64800" bIns="64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295280"/>
                  <a:tab algn="l" pos="2590920"/>
                  <a:tab algn="l" pos="3886200"/>
                  <a:tab algn="l" pos="5181480"/>
                  <a:tab algn="l" pos="6477120"/>
                  <a:tab algn="l" pos="7772400"/>
                  <a:tab algn="l" pos="9067680"/>
                  <a:tab algn="l" pos="1036332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Verdana"/>
                </a:rPr>
                <a:t>North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1049400" y="7413480"/>
              <a:ext cx="2074680" cy="434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29600" rIns="129600" tIns="64800" bIns="64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295280"/>
                  <a:tab algn="l" pos="2590920"/>
                  <a:tab algn="l" pos="3886200"/>
                  <a:tab algn="l" pos="5181480"/>
                  <a:tab algn="l" pos="6477120"/>
                  <a:tab algn="l" pos="7772400"/>
                  <a:tab algn="l" pos="9067680"/>
                  <a:tab algn="l" pos="1036332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Verdana"/>
                </a:rPr>
                <a:t>Northeast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1049400" y="7769160"/>
              <a:ext cx="1538280" cy="434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29600" rIns="129600" tIns="64800" bIns="64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295280"/>
                  <a:tab algn="l" pos="2590920"/>
                  <a:tab algn="l" pos="3886200"/>
                  <a:tab algn="l" pos="5181480"/>
                  <a:tab algn="l" pos="6477120"/>
                  <a:tab algn="l" pos="7772400"/>
                  <a:tab algn="l" pos="9067680"/>
                  <a:tab algn="l" pos="1036332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Verdana"/>
                </a:rPr>
                <a:t>South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1049400" y="8175600"/>
              <a:ext cx="2050920" cy="434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29600" rIns="129600" tIns="64800" bIns="64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295280"/>
                  <a:tab algn="l" pos="2590920"/>
                  <a:tab algn="l" pos="3886200"/>
                  <a:tab algn="l" pos="5181480"/>
                  <a:tab algn="l" pos="6477120"/>
                  <a:tab algn="l" pos="7772400"/>
                  <a:tab algn="l" pos="9067680"/>
                  <a:tab algn="l" pos="1036332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Verdana"/>
                </a:rPr>
                <a:t>Southeast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5" name="PlaceHolder 1"/>
          <p:cNvSpPr>
            <a:spLocks noGrp="1"/>
          </p:cNvSpPr>
          <p:nvPr>
            <p:ph type="title"/>
          </p:nvPr>
        </p:nvSpPr>
        <p:spPr>
          <a:xfrm>
            <a:off x="1298520" y="-360"/>
            <a:ext cx="11469600" cy="140004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ctr">
            <a:noAutofit/>
          </a:bodyPr>
          <a:p>
            <a:pPr indent="0"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45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Brazilian Power Market</a:t>
            </a:r>
            <a:endParaRPr b="1" lang="en-US" sz="45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246" name="PlaceHolder 2"/>
          <p:cNvSpPr>
            <a:spLocks noGrp="1"/>
          </p:cNvSpPr>
          <p:nvPr>
            <p:ph/>
          </p:nvPr>
        </p:nvSpPr>
        <p:spPr>
          <a:xfrm>
            <a:off x="1298160" y="1938240"/>
            <a:ext cx="10712520" cy="667872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t">
            <a:normAutofit/>
          </a:bodyPr>
          <a:p>
            <a:pPr marL="485640" indent="-485640">
              <a:spcBef>
                <a:spcPts val="850"/>
              </a:spcBef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Current Situation – Supply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4973760" indent="-405000">
              <a:spcBef>
                <a:spcPts val="1749"/>
              </a:spcBef>
              <a:buClr>
                <a:srgbClr val="000000"/>
              </a:buClr>
              <a:buFont typeface="Verdana"/>
              <a:buChar char="•"/>
              <a:tabLst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91% of Brazil generation 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is hydro based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4973760" indent="-405000">
              <a:spcBef>
                <a:spcPts val="1749"/>
              </a:spcBef>
              <a:buClr>
                <a:srgbClr val="000000"/>
              </a:buClr>
              <a:buFont typeface="Verdana"/>
              <a:buChar char="•"/>
              <a:tabLst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96% of generation is part 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of the interconnected grid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3FE9DCC-68C1-4F19-A10F-64DA77CF00FC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"/>
          <p:cNvSpPr/>
          <p:nvPr/>
        </p:nvSpPr>
        <p:spPr>
          <a:xfrm>
            <a:off x="6114240" y="5264280"/>
            <a:ext cx="728640" cy="38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9600" rIns="129600" tIns="64800" bIns="64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TWh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6097680" y="5630760"/>
            <a:ext cx="2647440" cy="38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29600" rIns="129600" tIns="64800" bIns="64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Avg Growth Rate = 4.5%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9" name=""/>
          <p:cNvGraphicFramePr/>
          <p:nvPr/>
        </p:nvGraphicFramePr>
        <p:xfrm>
          <a:off x="6087960" y="5827680"/>
          <a:ext cx="6145200" cy="3192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5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87960" y="5827680"/>
                    <a:ext cx="6145200" cy="3192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251" name=""/>
          <p:cNvGrpSpPr/>
          <p:nvPr/>
        </p:nvGrpSpPr>
        <p:grpSpPr>
          <a:xfrm>
            <a:off x="617400" y="2895480"/>
            <a:ext cx="4868640" cy="4954680"/>
            <a:chOff x="617400" y="2895480"/>
            <a:chExt cx="4868640" cy="4954680"/>
          </a:xfrm>
        </p:grpSpPr>
        <p:sp>
          <p:nvSpPr>
            <p:cNvPr id="252" name=""/>
            <p:cNvSpPr/>
            <p:nvPr/>
          </p:nvSpPr>
          <p:spPr>
            <a:xfrm>
              <a:off x="617400" y="4479840"/>
              <a:ext cx="890640" cy="509400"/>
            </a:xfrm>
            <a:custGeom>
              <a:avLst/>
              <a:gdLst/>
              <a:ahLst/>
              <a:rect l="l" t="t" r="r" b="b"/>
              <a:pathLst>
                <a:path w="683" h="393">
                  <a:moveTo>
                    <a:pt x="496" y="392"/>
                  </a:moveTo>
                  <a:lnTo>
                    <a:pt x="487" y="392"/>
                  </a:lnTo>
                  <a:lnTo>
                    <a:pt x="477" y="392"/>
                  </a:lnTo>
                  <a:lnTo>
                    <a:pt x="477" y="382"/>
                  </a:lnTo>
                  <a:lnTo>
                    <a:pt x="467" y="382"/>
                  </a:lnTo>
                  <a:lnTo>
                    <a:pt x="458" y="382"/>
                  </a:lnTo>
                  <a:lnTo>
                    <a:pt x="448" y="372"/>
                  </a:lnTo>
                  <a:lnTo>
                    <a:pt x="429" y="372"/>
                  </a:lnTo>
                  <a:lnTo>
                    <a:pt x="420" y="372"/>
                  </a:lnTo>
                  <a:lnTo>
                    <a:pt x="408" y="372"/>
                  </a:lnTo>
                  <a:lnTo>
                    <a:pt x="399" y="372"/>
                  </a:lnTo>
                  <a:lnTo>
                    <a:pt x="389" y="372"/>
                  </a:lnTo>
                  <a:lnTo>
                    <a:pt x="380" y="372"/>
                  </a:lnTo>
                  <a:lnTo>
                    <a:pt x="370" y="372"/>
                  </a:lnTo>
                  <a:lnTo>
                    <a:pt x="360" y="372"/>
                  </a:lnTo>
                  <a:lnTo>
                    <a:pt x="351" y="372"/>
                  </a:lnTo>
                  <a:lnTo>
                    <a:pt x="341" y="382"/>
                  </a:lnTo>
                  <a:lnTo>
                    <a:pt x="332" y="382"/>
                  </a:lnTo>
                  <a:lnTo>
                    <a:pt x="322" y="382"/>
                  </a:lnTo>
                  <a:lnTo>
                    <a:pt x="313" y="372"/>
                  </a:lnTo>
                  <a:lnTo>
                    <a:pt x="301" y="372"/>
                  </a:lnTo>
                  <a:lnTo>
                    <a:pt x="301" y="363"/>
                  </a:lnTo>
                  <a:lnTo>
                    <a:pt x="301" y="353"/>
                  </a:lnTo>
                  <a:lnTo>
                    <a:pt x="301" y="344"/>
                  </a:lnTo>
                  <a:lnTo>
                    <a:pt x="301" y="334"/>
                  </a:lnTo>
                  <a:lnTo>
                    <a:pt x="301" y="316"/>
                  </a:lnTo>
                  <a:lnTo>
                    <a:pt x="301" y="307"/>
                  </a:lnTo>
                  <a:lnTo>
                    <a:pt x="301" y="288"/>
                  </a:lnTo>
                  <a:lnTo>
                    <a:pt x="301" y="278"/>
                  </a:lnTo>
                  <a:lnTo>
                    <a:pt x="313" y="268"/>
                  </a:lnTo>
                  <a:lnTo>
                    <a:pt x="313" y="259"/>
                  </a:lnTo>
                  <a:lnTo>
                    <a:pt x="313" y="249"/>
                  </a:lnTo>
                  <a:lnTo>
                    <a:pt x="313" y="240"/>
                  </a:lnTo>
                  <a:lnTo>
                    <a:pt x="313" y="230"/>
                  </a:lnTo>
                  <a:lnTo>
                    <a:pt x="301" y="230"/>
                  </a:lnTo>
                  <a:lnTo>
                    <a:pt x="301" y="240"/>
                  </a:lnTo>
                  <a:lnTo>
                    <a:pt x="292" y="240"/>
                  </a:lnTo>
                  <a:lnTo>
                    <a:pt x="282" y="249"/>
                  </a:lnTo>
                  <a:lnTo>
                    <a:pt x="273" y="259"/>
                  </a:lnTo>
                  <a:lnTo>
                    <a:pt x="263" y="268"/>
                  </a:lnTo>
                  <a:lnTo>
                    <a:pt x="253" y="278"/>
                  </a:lnTo>
                  <a:lnTo>
                    <a:pt x="244" y="278"/>
                  </a:lnTo>
                  <a:lnTo>
                    <a:pt x="234" y="288"/>
                  </a:lnTo>
                  <a:lnTo>
                    <a:pt x="225" y="288"/>
                  </a:lnTo>
                  <a:lnTo>
                    <a:pt x="215" y="288"/>
                  </a:lnTo>
                  <a:lnTo>
                    <a:pt x="194" y="288"/>
                  </a:lnTo>
                  <a:lnTo>
                    <a:pt x="185" y="288"/>
                  </a:lnTo>
                  <a:lnTo>
                    <a:pt x="175" y="288"/>
                  </a:lnTo>
                  <a:lnTo>
                    <a:pt x="166" y="288"/>
                  </a:lnTo>
                  <a:lnTo>
                    <a:pt x="156" y="278"/>
                  </a:lnTo>
                  <a:lnTo>
                    <a:pt x="156" y="268"/>
                  </a:lnTo>
                  <a:lnTo>
                    <a:pt x="156" y="259"/>
                  </a:lnTo>
                  <a:lnTo>
                    <a:pt x="146" y="249"/>
                  </a:lnTo>
                  <a:lnTo>
                    <a:pt x="146" y="240"/>
                  </a:lnTo>
                  <a:lnTo>
                    <a:pt x="146" y="230"/>
                  </a:lnTo>
                  <a:lnTo>
                    <a:pt x="137" y="220"/>
                  </a:lnTo>
                  <a:lnTo>
                    <a:pt x="127" y="220"/>
                  </a:lnTo>
                  <a:lnTo>
                    <a:pt x="118" y="220"/>
                  </a:lnTo>
                  <a:lnTo>
                    <a:pt x="107" y="220"/>
                  </a:lnTo>
                  <a:lnTo>
                    <a:pt x="97" y="220"/>
                  </a:lnTo>
                  <a:lnTo>
                    <a:pt x="87" y="220"/>
                  </a:lnTo>
                  <a:lnTo>
                    <a:pt x="78" y="220"/>
                  </a:lnTo>
                  <a:lnTo>
                    <a:pt x="68" y="220"/>
                  </a:lnTo>
                  <a:lnTo>
                    <a:pt x="68" y="211"/>
                  </a:lnTo>
                  <a:lnTo>
                    <a:pt x="78" y="201"/>
                  </a:lnTo>
                  <a:lnTo>
                    <a:pt x="87" y="192"/>
                  </a:lnTo>
                  <a:lnTo>
                    <a:pt x="87" y="182"/>
                  </a:lnTo>
                  <a:lnTo>
                    <a:pt x="78" y="172"/>
                  </a:lnTo>
                  <a:lnTo>
                    <a:pt x="78" y="163"/>
                  </a:lnTo>
                  <a:lnTo>
                    <a:pt x="68" y="163"/>
                  </a:lnTo>
                  <a:lnTo>
                    <a:pt x="68" y="153"/>
                  </a:lnTo>
                  <a:lnTo>
                    <a:pt x="59" y="153"/>
                  </a:lnTo>
                  <a:lnTo>
                    <a:pt x="59" y="144"/>
                  </a:lnTo>
                  <a:lnTo>
                    <a:pt x="59" y="134"/>
                  </a:lnTo>
                  <a:lnTo>
                    <a:pt x="49" y="134"/>
                  </a:lnTo>
                  <a:lnTo>
                    <a:pt x="49" y="124"/>
                  </a:lnTo>
                  <a:lnTo>
                    <a:pt x="39" y="115"/>
                  </a:lnTo>
                  <a:lnTo>
                    <a:pt x="30" y="105"/>
                  </a:lnTo>
                  <a:lnTo>
                    <a:pt x="30" y="96"/>
                  </a:lnTo>
                  <a:lnTo>
                    <a:pt x="30" y="86"/>
                  </a:lnTo>
                  <a:lnTo>
                    <a:pt x="20" y="76"/>
                  </a:lnTo>
                  <a:lnTo>
                    <a:pt x="20" y="67"/>
                  </a:lnTo>
                  <a:lnTo>
                    <a:pt x="20" y="57"/>
                  </a:lnTo>
                  <a:lnTo>
                    <a:pt x="11" y="57"/>
                  </a:lnTo>
                  <a:lnTo>
                    <a:pt x="0" y="48"/>
                  </a:lnTo>
                  <a:lnTo>
                    <a:pt x="0" y="38"/>
                  </a:lnTo>
                  <a:lnTo>
                    <a:pt x="0" y="28"/>
                  </a:lnTo>
                  <a:lnTo>
                    <a:pt x="11" y="28"/>
                  </a:lnTo>
                  <a:lnTo>
                    <a:pt x="20" y="19"/>
                  </a:lnTo>
                  <a:lnTo>
                    <a:pt x="20" y="9"/>
                  </a:lnTo>
                  <a:lnTo>
                    <a:pt x="11" y="0"/>
                  </a:lnTo>
                  <a:lnTo>
                    <a:pt x="68" y="28"/>
                  </a:lnTo>
                  <a:lnTo>
                    <a:pt x="118" y="48"/>
                  </a:lnTo>
                  <a:lnTo>
                    <a:pt x="332" y="96"/>
                  </a:lnTo>
                  <a:lnTo>
                    <a:pt x="487" y="192"/>
                  </a:lnTo>
                  <a:lnTo>
                    <a:pt x="662" y="268"/>
                  </a:lnTo>
                  <a:lnTo>
                    <a:pt x="682" y="268"/>
                  </a:lnTo>
                  <a:lnTo>
                    <a:pt x="682" y="278"/>
                  </a:lnTo>
                  <a:lnTo>
                    <a:pt x="672" y="278"/>
                  </a:lnTo>
                  <a:lnTo>
                    <a:pt x="662" y="288"/>
                  </a:lnTo>
                  <a:lnTo>
                    <a:pt x="653" y="288"/>
                  </a:lnTo>
                  <a:lnTo>
                    <a:pt x="653" y="297"/>
                  </a:lnTo>
                  <a:lnTo>
                    <a:pt x="643" y="297"/>
                  </a:lnTo>
                  <a:lnTo>
                    <a:pt x="634" y="307"/>
                  </a:lnTo>
                  <a:lnTo>
                    <a:pt x="624" y="316"/>
                  </a:lnTo>
                  <a:lnTo>
                    <a:pt x="614" y="316"/>
                  </a:lnTo>
                  <a:lnTo>
                    <a:pt x="603" y="316"/>
                  </a:lnTo>
                  <a:lnTo>
                    <a:pt x="603" y="326"/>
                  </a:lnTo>
                  <a:lnTo>
                    <a:pt x="594" y="326"/>
                  </a:lnTo>
                  <a:lnTo>
                    <a:pt x="594" y="334"/>
                  </a:lnTo>
                  <a:lnTo>
                    <a:pt x="584" y="334"/>
                  </a:lnTo>
                  <a:lnTo>
                    <a:pt x="584" y="344"/>
                  </a:lnTo>
                  <a:lnTo>
                    <a:pt x="574" y="353"/>
                  </a:lnTo>
                  <a:lnTo>
                    <a:pt x="565" y="353"/>
                  </a:lnTo>
                  <a:lnTo>
                    <a:pt x="555" y="344"/>
                  </a:lnTo>
                  <a:lnTo>
                    <a:pt x="546" y="344"/>
                  </a:lnTo>
                  <a:lnTo>
                    <a:pt x="546" y="353"/>
                  </a:lnTo>
                  <a:lnTo>
                    <a:pt x="536" y="353"/>
                  </a:lnTo>
                  <a:lnTo>
                    <a:pt x="536" y="363"/>
                  </a:lnTo>
                  <a:lnTo>
                    <a:pt x="527" y="372"/>
                  </a:lnTo>
                  <a:lnTo>
                    <a:pt x="517" y="382"/>
                  </a:lnTo>
                  <a:lnTo>
                    <a:pt x="506" y="382"/>
                  </a:lnTo>
                  <a:lnTo>
                    <a:pt x="496" y="392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5063760" y="4692600"/>
              <a:ext cx="381240" cy="210960"/>
            </a:xfrm>
            <a:custGeom>
              <a:avLst/>
              <a:gdLst/>
              <a:ahLst/>
              <a:rect l="l" t="t" r="r" b="b"/>
              <a:pathLst>
                <a:path w="293" h="164">
                  <a:moveTo>
                    <a:pt x="175" y="163"/>
                  </a:moveTo>
                  <a:lnTo>
                    <a:pt x="165" y="153"/>
                  </a:lnTo>
                  <a:lnTo>
                    <a:pt x="156" y="143"/>
                  </a:lnTo>
                  <a:lnTo>
                    <a:pt x="146" y="143"/>
                  </a:lnTo>
                  <a:lnTo>
                    <a:pt x="137" y="134"/>
                  </a:lnTo>
                  <a:lnTo>
                    <a:pt x="127" y="124"/>
                  </a:lnTo>
                  <a:lnTo>
                    <a:pt x="118" y="115"/>
                  </a:lnTo>
                  <a:lnTo>
                    <a:pt x="106" y="105"/>
                  </a:lnTo>
                  <a:lnTo>
                    <a:pt x="97" y="105"/>
                  </a:lnTo>
                  <a:lnTo>
                    <a:pt x="78" y="95"/>
                  </a:lnTo>
                  <a:lnTo>
                    <a:pt x="68" y="95"/>
                  </a:lnTo>
                  <a:lnTo>
                    <a:pt x="49" y="86"/>
                  </a:lnTo>
                  <a:lnTo>
                    <a:pt x="39" y="76"/>
                  </a:lnTo>
                  <a:lnTo>
                    <a:pt x="30" y="67"/>
                  </a:lnTo>
                  <a:lnTo>
                    <a:pt x="20" y="67"/>
                  </a:lnTo>
                  <a:lnTo>
                    <a:pt x="9" y="57"/>
                  </a:lnTo>
                  <a:lnTo>
                    <a:pt x="9" y="47"/>
                  </a:lnTo>
                  <a:lnTo>
                    <a:pt x="0" y="47"/>
                  </a:lnTo>
                  <a:lnTo>
                    <a:pt x="9" y="38"/>
                  </a:lnTo>
                  <a:lnTo>
                    <a:pt x="20" y="28"/>
                  </a:lnTo>
                  <a:lnTo>
                    <a:pt x="30" y="28"/>
                  </a:lnTo>
                  <a:lnTo>
                    <a:pt x="39" y="19"/>
                  </a:lnTo>
                  <a:lnTo>
                    <a:pt x="39" y="9"/>
                  </a:lnTo>
                  <a:lnTo>
                    <a:pt x="49" y="9"/>
                  </a:lnTo>
                  <a:lnTo>
                    <a:pt x="59" y="9"/>
                  </a:lnTo>
                  <a:lnTo>
                    <a:pt x="59" y="19"/>
                  </a:lnTo>
                  <a:lnTo>
                    <a:pt x="68" y="19"/>
                  </a:lnTo>
                  <a:lnTo>
                    <a:pt x="78" y="28"/>
                  </a:lnTo>
                  <a:lnTo>
                    <a:pt x="87" y="28"/>
                  </a:lnTo>
                  <a:lnTo>
                    <a:pt x="87" y="38"/>
                  </a:lnTo>
                  <a:lnTo>
                    <a:pt x="97" y="38"/>
                  </a:lnTo>
                  <a:lnTo>
                    <a:pt x="106" y="47"/>
                  </a:lnTo>
                  <a:lnTo>
                    <a:pt x="118" y="47"/>
                  </a:lnTo>
                  <a:lnTo>
                    <a:pt x="127" y="47"/>
                  </a:lnTo>
                  <a:lnTo>
                    <a:pt x="137" y="47"/>
                  </a:lnTo>
                  <a:lnTo>
                    <a:pt x="146" y="47"/>
                  </a:lnTo>
                  <a:lnTo>
                    <a:pt x="156" y="47"/>
                  </a:lnTo>
                  <a:lnTo>
                    <a:pt x="165" y="47"/>
                  </a:lnTo>
                  <a:lnTo>
                    <a:pt x="175" y="47"/>
                  </a:lnTo>
                  <a:lnTo>
                    <a:pt x="185" y="38"/>
                  </a:lnTo>
                  <a:lnTo>
                    <a:pt x="194" y="28"/>
                  </a:lnTo>
                  <a:lnTo>
                    <a:pt x="194" y="19"/>
                  </a:lnTo>
                  <a:lnTo>
                    <a:pt x="204" y="19"/>
                  </a:lnTo>
                  <a:lnTo>
                    <a:pt x="204" y="9"/>
                  </a:lnTo>
                  <a:lnTo>
                    <a:pt x="215" y="0"/>
                  </a:lnTo>
                  <a:lnTo>
                    <a:pt x="224" y="0"/>
                  </a:lnTo>
                  <a:lnTo>
                    <a:pt x="234" y="0"/>
                  </a:lnTo>
                  <a:lnTo>
                    <a:pt x="244" y="0"/>
                  </a:lnTo>
                  <a:lnTo>
                    <a:pt x="253" y="0"/>
                  </a:lnTo>
                  <a:lnTo>
                    <a:pt x="263" y="0"/>
                  </a:lnTo>
                  <a:lnTo>
                    <a:pt x="272" y="0"/>
                  </a:lnTo>
                  <a:lnTo>
                    <a:pt x="282" y="0"/>
                  </a:lnTo>
                  <a:lnTo>
                    <a:pt x="292" y="9"/>
                  </a:lnTo>
                  <a:lnTo>
                    <a:pt x="282" y="9"/>
                  </a:lnTo>
                  <a:lnTo>
                    <a:pt x="282" y="19"/>
                  </a:lnTo>
                  <a:lnTo>
                    <a:pt x="272" y="38"/>
                  </a:lnTo>
                  <a:lnTo>
                    <a:pt x="263" y="47"/>
                  </a:lnTo>
                  <a:lnTo>
                    <a:pt x="253" y="67"/>
                  </a:lnTo>
                  <a:lnTo>
                    <a:pt x="253" y="76"/>
                  </a:lnTo>
                  <a:lnTo>
                    <a:pt x="244" y="76"/>
                  </a:lnTo>
                  <a:lnTo>
                    <a:pt x="234" y="86"/>
                  </a:lnTo>
                  <a:lnTo>
                    <a:pt x="234" y="95"/>
                  </a:lnTo>
                  <a:lnTo>
                    <a:pt x="224" y="105"/>
                  </a:lnTo>
                  <a:lnTo>
                    <a:pt x="215" y="105"/>
                  </a:lnTo>
                  <a:lnTo>
                    <a:pt x="204" y="124"/>
                  </a:lnTo>
                  <a:lnTo>
                    <a:pt x="204" y="134"/>
                  </a:lnTo>
                  <a:lnTo>
                    <a:pt x="194" y="134"/>
                  </a:lnTo>
                  <a:lnTo>
                    <a:pt x="194" y="124"/>
                  </a:lnTo>
                  <a:lnTo>
                    <a:pt x="194" y="134"/>
                  </a:lnTo>
                  <a:lnTo>
                    <a:pt x="185" y="134"/>
                  </a:lnTo>
                  <a:lnTo>
                    <a:pt x="185" y="143"/>
                  </a:lnTo>
                  <a:lnTo>
                    <a:pt x="185" y="153"/>
                  </a:lnTo>
                  <a:lnTo>
                    <a:pt x="175" y="163"/>
                  </a:lnTo>
                </a:path>
              </a:pathLst>
            </a:custGeom>
            <a:solidFill>
              <a:srgbClr val="c0c0c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3012840" y="3031920"/>
              <a:ext cx="598320" cy="692280"/>
            </a:xfrm>
            <a:custGeom>
              <a:avLst/>
              <a:gdLst/>
              <a:ahLst/>
              <a:rect l="l" t="t" r="r" b="b"/>
              <a:pathLst>
                <a:path w="458" h="537">
                  <a:moveTo>
                    <a:pt x="262" y="536"/>
                  </a:moveTo>
                  <a:lnTo>
                    <a:pt x="271" y="526"/>
                  </a:lnTo>
                  <a:lnTo>
                    <a:pt x="282" y="526"/>
                  </a:lnTo>
                  <a:lnTo>
                    <a:pt x="282" y="516"/>
                  </a:lnTo>
                  <a:lnTo>
                    <a:pt x="282" y="507"/>
                  </a:lnTo>
                  <a:lnTo>
                    <a:pt x="282" y="497"/>
                  </a:lnTo>
                  <a:lnTo>
                    <a:pt x="292" y="488"/>
                  </a:lnTo>
                  <a:lnTo>
                    <a:pt x="292" y="478"/>
                  </a:lnTo>
                  <a:lnTo>
                    <a:pt x="302" y="478"/>
                  </a:lnTo>
                  <a:lnTo>
                    <a:pt x="302" y="468"/>
                  </a:lnTo>
                  <a:lnTo>
                    <a:pt x="311" y="468"/>
                  </a:lnTo>
                  <a:lnTo>
                    <a:pt x="311" y="459"/>
                  </a:lnTo>
                  <a:lnTo>
                    <a:pt x="321" y="449"/>
                  </a:lnTo>
                  <a:lnTo>
                    <a:pt x="321" y="440"/>
                  </a:lnTo>
                  <a:lnTo>
                    <a:pt x="321" y="430"/>
                  </a:lnTo>
                  <a:lnTo>
                    <a:pt x="330" y="430"/>
                  </a:lnTo>
                  <a:lnTo>
                    <a:pt x="340" y="430"/>
                  </a:lnTo>
                  <a:lnTo>
                    <a:pt x="340" y="420"/>
                  </a:lnTo>
                  <a:lnTo>
                    <a:pt x="349" y="411"/>
                  </a:lnTo>
                  <a:lnTo>
                    <a:pt x="359" y="401"/>
                  </a:lnTo>
                  <a:lnTo>
                    <a:pt x="369" y="401"/>
                  </a:lnTo>
                  <a:lnTo>
                    <a:pt x="378" y="401"/>
                  </a:lnTo>
                  <a:lnTo>
                    <a:pt x="378" y="392"/>
                  </a:lnTo>
                  <a:lnTo>
                    <a:pt x="389" y="392"/>
                  </a:lnTo>
                  <a:lnTo>
                    <a:pt x="389" y="382"/>
                  </a:lnTo>
                  <a:lnTo>
                    <a:pt x="399" y="372"/>
                  </a:lnTo>
                  <a:lnTo>
                    <a:pt x="399" y="363"/>
                  </a:lnTo>
                  <a:lnTo>
                    <a:pt x="399" y="353"/>
                  </a:lnTo>
                  <a:lnTo>
                    <a:pt x="409" y="353"/>
                  </a:lnTo>
                  <a:lnTo>
                    <a:pt x="418" y="344"/>
                  </a:lnTo>
                  <a:lnTo>
                    <a:pt x="418" y="334"/>
                  </a:lnTo>
                  <a:lnTo>
                    <a:pt x="428" y="334"/>
                  </a:lnTo>
                  <a:lnTo>
                    <a:pt x="437" y="324"/>
                  </a:lnTo>
                  <a:lnTo>
                    <a:pt x="447" y="315"/>
                  </a:lnTo>
                  <a:lnTo>
                    <a:pt x="457" y="315"/>
                  </a:lnTo>
                  <a:lnTo>
                    <a:pt x="457" y="305"/>
                  </a:lnTo>
                  <a:lnTo>
                    <a:pt x="457" y="296"/>
                  </a:lnTo>
                  <a:lnTo>
                    <a:pt x="457" y="286"/>
                  </a:lnTo>
                  <a:lnTo>
                    <a:pt x="457" y="276"/>
                  </a:lnTo>
                  <a:lnTo>
                    <a:pt x="457" y="257"/>
                  </a:lnTo>
                  <a:lnTo>
                    <a:pt x="447" y="257"/>
                  </a:lnTo>
                  <a:lnTo>
                    <a:pt x="437" y="248"/>
                  </a:lnTo>
                  <a:lnTo>
                    <a:pt x="428" y="248"/>
                  </a:lnTo>
                  <a:lnTo>
                    <a:pt x="418" y="248"/>
                  </a:lnTo>
                  <a:lnTo>
                    <a:pt x="409" y="248"/>
                  </a:lnTo>
                  <a:lnTo>
                    <a:pt x="399" y="238"/>
                  </a:lnTo>
                  <a:lnTo>
                    <a:pt x="399" y="228"/>
                  </a:lnTo>
                  <a:lnTo>
                    <a:pt x="389" y="219"/>
                  </a:lnTo>
                  <a:lnTo>
                    <a:pt x="378" y="219"/>
                  </a:lnTo>
                  <a:lnTo>
                    <a:pt x="369" y="219"/>
                  </a:lnTo>
                  <a:lnTo>
                    <a:pt x="369" y="209"/>
                  </a:lnTo>
                  <a:lnTo>
                    <a:pt x="378" y="209"/>
                  </a:lnTo>
                  <a:lnTo>
                    <a:pt x="378" y="200"/>
                  </a:lnTo>
                  <a:lnTo>
                    <a:pt x="378" y="190"/>
                  </a:lnTo>
                  <a:lnTo>
                    <a:pt x="369" y="180"/>
                  </a:lnTo>
                  <a:lnTo>
                    <a:pt x="369" y="161"/>
                  </a:lnTo>
                  <a:lnTo>
                    <a:pt x="359" y="152"/>
                  </a:lnTo>
                  <a:lnTo>
                    <a:pt x="359" y="142"/>
                  </a:lnTo>
                  <a:lnTo>
                    <a:pt x="359" y="132"/>
                  </a:lnTo>
                  <a:lnTo>
                    <a:pt x="349" y="123"/>
                  </a:lnTo>
                  <a:lnTo>
                    <a:pt x="349" y="104"/>
                  </a:lnTo>
                  <a:lnTo>
                    <a:pt x="340" y="94"/>
                  </a:lnTo>
                  <a:lnTo>
                    <a:pt x="340" y="75"/>
                  </a:lnTo>
                  <a:lnTo>
                    <a:pt x="340" y="56"/>
                  </a:lnTo>
                  <a:lnTo>
                    <a:pt x="340" y="46"/>
                  </a:lnTo>
                  <a:lnTo>
                    <a:pt x="340" y="36"/>
                  </a:lnTo>
                  <a:lnTo>
                    <a:pt x="340" y="27"/>
                  </a:lnTo>
                  <a:lnTo>
                    <a:pt x="330" y="17"/>
                  </a:lnTo>
                  <a:lnTo>
                    <a:pt x="321" y="9"/>
                  </a:lnTo>
                  <a:lnTo>
                    <a:pt x="311" y="0"/>
                  </a:lnTo>
                  <a:lnTo>
                    <a:pt x="302" y="0"/>
                  </a:lnTo>
                  <a:lnTo>
                    <a:pt x="302" y="9"/>
                  </a:lnTo>
                  <a:lnTo>
                    <a:pt x="292" y="9"/>
                  </a:lnTo>
                  <a:lnTo>
                    <a:pt x="292" y="17"/>
                  </a:lnTo>
                  <a:lnTo>
                    <a:pt x="282" y="36"/>
                  </a:lnTo>
                  <a:lnTo>
                    <a:pt x="271" y="46"/>
                  </a:lnTo>
                  <a:lnTo>
                    <a:pt x="262" y="56"/>
                  </a:lnTo>
                  <a:lnTo>
                    <a:pt x="252" y="56"/>
                  </a:lnTo>
                  <a:lnTo>
                    <a:pt x="252" y="75"/>
                  </a:lnTo>
                  <a:lnTo>
                    <a:pt x="242" y="84"/>
                  </a:lnTo>
                  <a:lnTo>
                    <a:pt x="233" y="94"/>
                  </a:lnTo>
                  <a:lnTo>
                    <a:pt x="223" y="113"/>
                  </a:lnTo>
                  <a:lnTo>
                    <a:pt x="223" y="123"/>
                  </a:lnTo>
                  <a:lnTo>
                    <a:pt x="214" y="132"/>
                  </a:lnTo>
                  <a:lnTo>
                    <a:pt x="214" y="142"/>
                  </a:lnTo>
                  <a:lnTo>
                    <a:pt x="204" y="152"/>
                  </a:lnTo>
                  <a:lnTo>
                    <a:pt x="204" y="171"/>
                  </a:lnTo>
                  <a:lnTo>
                    <a:pt x="194" y="190"/>
                  </a:lnTo>
                  <a:lnTo>
                    <a:pt x="185" y="200"/>
                  </a:lnTo>
                  <a:lnTo>
                    <a:pt x="174" y="200"/>
                  </a:lnTo>
                  <a:lnTo>
                    <a:pt x="164" y="209"/>
                  </a:lnTo>
                  <a:lnTo>
                    <a:pt x="154" y="209"/>
                  </a:lnTo>
                  <a:lnTo>
                    <a:pt x="145" y="209"/>
                  </a:lnTo>
                  <a:lnTo>
                    <a:pt x="135" y="209"/>
                  </a:lnTo>
                  <a:lnTo>
                    <a:pt x="135" y="200"/>
                  </a:lnTo>
                  <a:lnTo>
                    <a:pt x="126" y="190"/>
                  </a:lnTo>
                  <a:lnTo>
                    <a:pt x="116" y="200"/>
                  </a:lnTo>
                  <a:lnTo>
                    <a:pt x="107" y="200"/>
                  </a:lnTo>
                  <a:lnTo>
                    <a:pt x="97" y="200"/>
                  </a:lnTo>
                  <a:lnTo>
                    <a:pt x="87" y="190"/>
                  </a:lnTo>
                  <a:lnTo>
                    <a:pt x="76" y="190"/>
                  </a:lnTo>
                  <a:lnTo>
                    <a:pt x="76" y="200"/>
                  </a:lnTo>
                  <a:lnTo>
                    <a:pt x="67" y="200"/>
                  </a:lnTo>
                  <a:lnTo>
                    <a:pt x="67" y="209"/>
                  </a:lnTo>
                  <a:lnTo>
                    <a:pt x="57" y="209"/>
                  </a:lnTo>
                  <a:lnTo>
                    <a:pt x="47" y="209"/>
                  </a:lnTo>
                  <a:lnTo>
                    <a:pt x="28" y="209"/>
                  </a:lnTo>
                  <a:lnTo>
                    <a:pt x="19" y="200"/>
                  </a:lnTo>
                  <a:lnTo>
                    <a:pt x="9" y="190"/>
                  </a:lnTo>
                  <a:lnTo>
                    <a:pt x="0" y="190"/>
                  </a:lnTo>
                  <a:lnTo>
                    <a:pt x="0" y="180"/>
                  </a:lnTo>
                  <a:lnTo>
                    <a:pt x="0" y="190"/>
                  </a:lnTo>
                  <a:lnTo>
                    <a:pt x="0" y="200"/>
                  </a:lnTo>
                  <a:lnTo>
                    <a:pt x="0" y="209"/>
                  </a:lnTo>
                  <a:lnTo>
                    <a:pt x="0" y="219"/>
                  </a:lnTo>
                  <a:lnTo>
                    <a:pt x="0" y="238"/>
                  </a:lnTo>
                  <a:lnTo>
                    <a:pt x="9" y="248"/>
                  </a:lnTo>
                  <a:lnTo>
                    <a:pt x="19" y="248"/>
                  </a:lnTo>
                  <a:lnTo>
                    <a:pt x="38" y="248"/>
                  </a:lnTo>
                  <a:lnTo>
                    <a:pt x="47" y="257"/>
                  </a:lnTo>
                  <a:lnTo>
                    <a:pt x="57" y="267"/>
                  </a:lnTo>
                  <a:lnTo>
                    <a:pt x="67" y="276"/>
                  </a:lnTo>
                  <a:lnTo>
                    <a:pt x="76" y="276"/>
                  </a:lnTo>
                  <a:lnTo>
                    <a:pt x="87" y="286"/>
                  </a:lnTo>
                  <a:lnTo>
                    <a:pt x="97" y="286"/>
                  </a:lnTo>
                  <a:lnTo>
                    <a:pt x="107" y="286"/>
                  </a:lnTo>
                  <a:lnTo>
                    <a:pt x="107" y="296"/>
                  </a:lnTo>
                  <a:lnTo>
                    <a:pt x="116" y="296"/>
                  </a:lnTo>
                  <a:lnTo>
                    <a:pt x="116" y="305"/>
                  </a:lnTo>
                  <a:lnTo>
                    <a:pt x="116" y="315"/>
                  </a:lnTo>
                  <a:lnTo>
                    <a:pt x="116" y="324"/>
                  </a:lnTo>
                  <a:lnTo>
                    <a:pt x="126" y="334"/>
                  </a:lnTo>
                  <a:lnTo>
                    <a:pt x="126" y="344"/>
                  </a:lnTo>
                  <a:lnTo>
                    <a:pt x="135" y="344"/>
                  </a:lnTo>
                  <a:lnTo>
                    <a:pt x="145" y="353"/>
                  </a:lnTo>
                  <a:lnTo>
                    <a:pt x="145" y="363"/>
                  </a:lnTo>
                  <a:lnTo>
                    <a:pt x="145" y="382"/>
                  </a:lnTo>
                  <a:lnTo>
                    <a:pt x="154" y="401"/>
                  </a:lnTo>
                  <a:lnTo>
                    <a:pt x="154" y="411"/>
                  </a:lnTo>
                  <a:lnTo>
                    <a:pt x="164" y="420"/>
                  </a:lnTo>
                  <a:lnTo>
                    <a:pt x="164" y="440"/>
                  </a:lnTo>
                  <a:lnTo>
                    <a:pt x="174" y="440"/>
                  </a:lnTo>
                  <a:lnTo>
                    <a:pt x="185" y="449"/>
                  </a:lnTo>
                  <a:lnTo>
                    <a:pt x="194" y="459"/>
                  </a:lnTo>
                  <a:lnTo>
                    <a:pt x="194" y="468"/>
                  </a:lnTo>
                  <a:lnTo>
                    <a:pt x="194" y="478"/>
                  </a:lnTo>
                  <a:lnTo>
                    <a:pt x="204" y="488"/>
                  </a:lnTo>
                  <a:lnTo>
                    <a:pt x="204" y="497"/>
                  </a:lnTo>
                  <a:lnTo>
                    <a:pt x="214" y="507"/>
                  </a:lnTo>
                  <a:lnTo>
                    <a:pt x="223" y="516"/>
                  </a:lnTo>
                  <a:lnTo>
                    <a:pt x="223" y="526"/>
                  </a:lnTo>
                  <a:lnTo>
                    <a:pt x="233" y="536"/>
                  </a:lnTo>
                  <a:lnTo>
                    <a:pt x="242" y="536"/>
                  </a:lnTo>
                  <a:lnTo>
                    <a:pt x="252" y="536"/>
                  </a:lnTo>
                  <a:lnTo>
                    <a:pt x="262" y="536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3533400" y="3303360"/>
              <a:ext cx="32040" cy="38160"/>
            </a:xfrm>
            <a:custGeom>
              <a:avLst/>
              <a:gdLst/>
              <a:ahLst/>
              <a:rect l="l" t="t" r="r" b="b"/>
              <a:pathLst>
                <a:path w="27" h="30">
                  <a:moveTo>
                    <a:pt x="26" y="29"/>
                  </a:moveTo>
                  <a:lnTo>
                    <a:pt x="13" y="29"/>
                  </a:lnTo>
                  <a:lnTo>
                    <a:pt x="0" y="19"/>
                  </a:lnTo>
                  <a:lnTo>
                    <a:pt x="0" y="9"/>
                  </a:lnTo>
                  <a:lnTo>
                    <a:pt x="0" y="0"/>
                  </a:lnTo>
                  <a:lnTo>
                    <a:pt x="13" y="0"/>
                  </a:lnTo>
                  <a:lnTo>
                    <a:pt x="26" y="0"/>
                  </a:lnTo>
                  <a:lnTo>
                    <a:pt x="26" y="9"/>
                  </a:lnTo>
                  <a:lnTo>
                    <a:pt x="26" y="19"/>
                  </a:lnTo>
                  <a:lnTo>
                    <a:pt x="26" y="29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3520800" y="3290760"/>
              <a:ext cx="36720" cy="33120"/>
            </a:xfrm>
            <a:custGeom>
              <a:avLst/>
              <a:gdLst/>
              <a:ahLst/>
              <a:rect l="l" t="t" r="r" b="b"/>
              <a:pathLst>
                <a:path w="26" h="27">
                  <a:moveTo>
                    <a:pt x="0" y="0"/>
                  </a:moveTo>
                  <a:lnTo>
                    <a:pt x="0" y="26"/>
                  </a:lnTo>
                  <a:lnTo>
                    <a:pt x="12" y="26"/>
                  </a:lnTo>
                  <a:lnTo>
                    <a:pt x="25" y="26"/>
                  </a:lnTo>
                  <a:lnTo>
                    <a:pt x="25" y="0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 flipV="1">
              <a:off x="3571560" y="3322440"/>
              <a:ext cx="0" cy="223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631440" y="3303360"/>
              <a:ext cx="2217960" cy="1523880"/>
            </a:xfrm>
            <a:custGeom>
              <a:avLst/>
              <a:gdLst/>
              <a:ahLst/>
              <a:rect l="l" t="t" r="r" b="b"/>
              <a:pathLst>
                <a:path w="1703" h="1182">
                  <a:moveTo>
                    <a:pt x="981" y="0"/>
                  </a:moveTo>
                  <a:lnTo>
                    <a:pt x="972" y="0"/>
                  </a:lnTo>
                  <a:lnTo>
                    <a:pt x="962" y="0"/>
                  </a:lnTo>
                  <a:lnTo>
                    <a:pt x="953" y="9"/>
                  </a:lnTo>
                  <a:lnTo>
                    <a:pt x="934" y="9"/>
                  </a:lnTo>
                  <a:lnTo>
                    <a:pt x="924" y="9"/>
                  </a:lnTo>
                  <a:lnTo>
                    <a:pt x="924" y="19"/>
                  </a:lnTo>
                  <a:lnTo>
                    <a:pt x="924" y="28"/>
                  </a:lnTo>
                  <a:lnTo>
                    <a:pt x="924" y="38"/>
                  </a:lnTo>
                  <a:lnTo>
                    <a:pt x="914" y="48"/>
                  </a:lnTo>
                  <a:lnTo>
                    <a:pt x="905" y="57"/>
                  </a:lnTo>
                  <a:lnTo>
                    <a:pt x="894" y="67"/>
                  </a:lnTo>
                  <a:lnTo>
                    <a:pt x="894" y="57"/>
                  </a:lnTo>
                  <a:lnTo>
                    <a:pt x="884" y="57"/>
                  </a:lnTo>
                  <a:lnTo>
                    <a:pt x="884" y="67"/>
                  </a:lnTo>
                  <a:lnTo>
                    <a:pt x="874" y="76"/>
                  </a:lnTo>
                  <a:lnTo>
                    <a:pt x="865" y="76"/>
                  </a:lnTo>
                  <a:lnTo>
                    <a:pt x="846" y="76"/>
                  </a:lnTo>
                  <a:lnTo>
                    <a:pt x="836" y="86"/>
                  </a:lnTo>
                  <a:lnTo>
                    <a:pt x="836" y="96"/>
                  </a:lnTo>
                  <a:lnTo>
                    <a:pt x="827" y="96"/>
                  </a:lnTo>
                  <a:lnTo>
                    <a:pt x="817" y="96"/>
                  </a:lnTo>
                  <a:lnTo>
                    <a:pt x="817" y="105"/>
                  </a:lnTo>
                  <a:lnTo>
                    <a:pt x="817" y="115"/>
                  </a:lnTo>
                  <a:lnTo>
                    <a:pt x="807" y="115"/>
                  </a:lnTo>
                  <a:lnTo>
                    <a:pt x="796" y="115"/>
                  </a:lnTo>
                  <a:lnTo>
                    <a:pt x="796" y="124"/>
                  </a:lnTo>
                  <a:lnTo>
                    <a:pt x="787" y="124"/>
                  </a:lnTo>
                  <a:lnTo>
                    <a:pt x="787" y="134"/>
                  </a:lnTo>
                  <a:lnTo>
                    <a:pt x="777" y="134"/>
                  </a:lnTo>
                  <a:lnTo>
                    <a:pt x="787" y="124"/>
                  </a:lnTo>
                  <a:lnTo>
                    <a:pt x="787" y="115"/>
                  </a:lnTo>
                  <a:lnTo>
                    <a:pt x="777" y="105"/>
                  </a:lnTo>
                  <a:lnTo>
                    <a:pt x="767" y="105"/>
                  </a:lnTo>
                  <a:lnTo>
                    <a:pt x="758" y="105"/>
                  </a:lnTo>
                  <a:lnTo>
                    <a:pt x="748" y="115"/>
                  </a:lnTo>
                  <a:lnTo>
                    <a:pt x="739" y="124"/>
                  </a:lnTo>
                  <a:lnTo>
                    <a:pt x="729" y="124"/>
                  </a:lnTo>
                  <a:lnTo>
                    <a:pt x="720" y="124"/>
                  </a:lnTo>
                  <a:lnTo>
                    <a:pt x="710" y="124"/>
                  </a:lnTo>
                  <a:lnTo>
                    <a:pt x="699" y="124"/>
                  </a:lnTo>
                  <a:lnTo>
                    <a:pt x="689" y="124"/>
                  </a:lnTo>
                  <a:lnTo>
                    <a:pt x="680" y="115"/>
                  </a:lnTo>
                  <a:lnTo>
                    <a:pt x="680" y="105"/>
                  </a:lnTo>
                  <a:lnTo>
                    <a:pt x="670" y="105"/>
                  </a:lnTo>
                  <a:lnTo>
                    <a:pt x="661" y="96"/>
                  </a:lnTo>
                  <a:lnTo>
                    <a:pt x="661" y="86"/>
                  </a:lnTo>
                  <a:lnTo>
                    <a:pt x="651" y="86"/>
                  </a:lnTo>
                  <a:lnTo>
                    <a:pt x="641" y="96"/>
                  </a:lnTo>
                  <a:lnTo>
                    <a:pt x="632" y="96"/>
                  </a:lnTo>
                  <a:lnTo>
                    <a:pt x="632" y="86"/>
                  </a:lnTo>
                  <a:lnTo>
                    <a:pt x="632" y="67"/>
                  </a:lnTo>
                  <a:lnTo>
                    <a:pt x="632" y="57"/>
                  </a:lnTo>
                  <a:lnTo>
                    <a:pt x="632" y="48"/>
                  </a:lnTo>
                  <a:lnTo>
                    <a:pt x="622" y="28"/>
                  </a:lnTo>
                  <a:lnTo>
                    <a:pt x="613" y="9"/>
                  </a:lnTo>
                  <a:lnTo>
                    <a:pt x="603" y="0"/>
                  </a:lnTo>
                  <a:lnTo>
                    <a:pt x="592" y="0"/>
                  </a:lnTo>
                  <a:lnTo>
                    <a:pt x="582" y="9"/>
                  </a:lnTo>
                  <a:lnTo>
                    <a:pt x="573" y="19"/>
                  </a:lnTo>
                  <a:lnTo>
                    <a:pt x="563" y="28"/>
                  </a:lnTo>
                  <a:lnTo>
                    <a:pt x="563" y="38"/>
                  </a:lnTo>
                  <a:lnTo>
                    <a:pt x="554" y="38"/>
                  </a:lnTo>
                  <a:lnTo>
                    <a:pt x="544" y="28"/>
                  </a:lnTo>
                  <a:lnTo>
                    <a:pt x="534" y="28"/>
                  </a:lnTo>
                  <a:lnTo>
                    <a:pt x="534" y="19"/>
                  </a:lnTo>
                  <a:lnTo>
                    <a:pt x="525" y="9"/>
                  </a:lnTo>
                  <a:lnTo>
                    <a:pt x="525" y="19"/>
                  </a:lnTo>
                  <a:lnTo>
                    <a:pt x="515" y="19"/>
                  </a:lnTo>
                  <a:lnTo>
                    <a:pt x="515" y="28"/>
                  </a:lnTo>
                  <a:lnTo>
                    <a:pt x="515" y="38"/>
                  </a:lnTo>
                  <a:lnTo>
                    <a:pt x="525" y="38"/>
                  </a:lnTo>
                  <a:lnTo>
                    <a:pt x="515" y="38"/>
                  </a:lnTo>
                  <a:lnTo>
                    <a:pt x="506" y="38"/>
                  </a:lnTo>
                  <a:lnTo>
                    <a:pt x="494" y="38"/>
                  </a:lnTo>
                  <a:lnTo>
                    <a:pt x="485" y="38"/>
                  </a:lnTo>
                  <a:lnTo>
                    <a:pt x="475" y="38"/>
                  </a:lnTo>
                  <a:lnTo>
                    <a:pt x="456" y="38"/>
                  </a:lnTo>
                  <a:lnTo>
                    <a:pt x="437" y="38"/>
                  </a:lnTo>
                  <a:lnTo>
                    <a:pt x="427" y="38"/>
                  </a:lnTo>
                  <a:lnTo>
                    <a:pt x="418" y="38"/>
                  </a:lnTo>
                  <a:lnTo>
                    <a:pt x="397" y="38"/>
                  </a:lnTo>
                  <a:lnTo>
                    <a:pt x="387" y="38"/>
                  </a:lnTo>
                  <a:lnTo>
                    <a:pt x="378" y="38"/>
                  </a:lnTo>
                  <a:lnTo>
                    <a:pt x="359" y="48"/>
                  </a:lnTo>
                  <a:lnTo>
                    <a:pt x="359" y="96"/>
                  </a:lnTo>
                  <a:lnTo>
                    <a:pt x="368" y="115"/>
                  </a:lnTo>
                  <a:lnTo>
                    <a:pt x="387" y="115"/>
                  </a:lnTo>
                  <a:lnTo>
                    <a:pt x="397" y="115"/>
                  </a:lnTo>
                  <a:lnTo>
                    <a:pt x="408" y="115"/>
                  </a:lnTo>
                  <a:lnTo>
                    <a:pt x="418" y="115"/>
                  </a:lnTo>
                  <a:lnTo>
                    <a:pt x="427" y="124"/>
                  </a:lnTo>
                  <a:lnTo>
                    <a:pt x="427" y="144"/>
                  </a:lnTo>
                  <a:lnTo>
                    <a:pt x="427" y="153"/>
                  </a:lnTo>
                  <a:lnTo>
                    <a:pt x="418" y="153"/>
                  </a:lnTo>
                  <a:lnTo>
                    <a:pt x="408" y="153"/>
                  </a:lnTo>
                  <a:lnTo>
                    <a:pt x="397" y="144"/>
                  </a:lnTo>
                  <a:lnTo>
                    <a:pt x="387" y="153"/>
                  </a:lnTo>
                  <a:lnTo>
                    <a:pt x="378" y="153"/>
                  </a:lnTo>
                  <a:lnTo>
                    <a:pt x="368" y="153"/>
                  </a:lnTo>
                  <a:lnTo>
                    <a:pt x="359" y="163"/>
                  </a:lnTo>
                  <a:lnTo>
                    <a:pt x="349" y="163"/>
                  </a:lnTo>
                  <a:lnTo>
                    <a:pt x="349" y="230"/>
                  </a:lnTo>
                  <a:lnTo>
                    <a:pt x="349" y="240"/>
                  </a:lnTo>
                  <a:lnTo>
                    <a:pt x="349" y="249"/>
                  </a:lnTo>
                  <a:lnTo>
                    <a:pt x="359" y="249"/>
                  </a:lnTo>
                  <a:lnTo>
                    <a:pt x="368" y="259"/>
                  </a:lnTo>
                  <a:lnTo>
                    <a:pt x="378" y="259"/>
                  </a:lnTo>
                  <a:lnTo>
                    <a:pt x="387" y="269"/>
                  </a:lnTo>
                  <a:lnTo>
                    <a:pt x="387" y="278"/>
                  </a:lnTo>
                  <a:lnTo>
                    <a:pt x="378" y="298"/>
                  </a:lnTo>
                  <a:lnTo>
                    <a:pt x="387" y="307"/>
                  </a:lnTo>
                  <a:lnTo>
                    <a:pt x="387" y="317"/>
                  </a:lnTo>
                  <a:lnTo>
                    <a:pt x="397" y="326"/>
                  </a:lnTo>
                  <a:lnTo>
                    <a:pt x="397" y="336"/>
                  </a:lnTo>
                  <a:lnTo>
                    <a:pt x="408" y="346"/>
                  </a:lnTo>
                  <a:lnTo>
                    <a:pt x="397" y="365"/>
                  </a:lnTo>
                  <a:lnTo>
                    <a:pt x="397" y="374"/>
                  </a:lnTo>
                  <a:lnTo>
                    <a:pt x="397" y="394"/>
                  </a:lnTo>
                  <a:lnTo>
                    <a:pt x="387" y="451"/>
                  </a:lnTo>
                  <a:lnTo>
                    <a:pt x="378" y="509"/>
                  </a:lnTo>
                  <a:lnTo>
                    <a:pt x="368" y="546"/>
                  </a:lnTo>
                  <a:lnTo>
                    <a:pt x="359" y="604"/>
                  </a:lnTo>
                  <a:lnTo>
                    <a:pt x="359" y="623"/>
                  </a:lnTo>
                  <a:lnTo>
                    <a:pt x="359" y="632"/>
                  </a:lnTo>
                  <a:lnTo>
                    <a:pt x="349" y="632"/>
                  </a:lnTo>
                  <a:lnTo>
                    <a:pt x="340" y="632"/>
                  </a:lnTo>
                  <a:lnTo>
                    <a:pt x="330" y="642"/>
                  </a:lnTo>
                  <a:lnTo>
                    <a:pt x="330" y="632"/>
                  </a:lnTo>
                  <a:lnTo>
                    <a:pt x="320" y="632"/>
                  </a:lnTo>
                  <a:lnTo>
                    <a:pt x="320" y="623"/>
                  </a:lnTo>
                  <a:lnTo>
                    <a:pt x="311" y="623"/>
                  </a:lnTo>
                  <a:lnTo>
                    <a:pt x="301" y="623"/>
                  </a:lnTo>
                  <a:lnTo>
                    <a:pt x="290" y="623"/>
                  </a:lnTo>
                  <a:lnTo>
                    <a:pt x="290" y="613"/>
                  </a:lnTo>
                  <a:lnTo>
                    <a:pt x="281" y="613"/>
                  </a:lnTo>
                  <a:lnTo>
                    <a:pt x="281" y="623"/>
                  </a:lnTo>
                  <a:lnTo>
                    <a:pt x="271" y="623"/>
                  </a:lnTo>
                  <a:lnTo>
                    <a:pt x="271" y="632"/>
                  </a:lnTo>
                  <a:lnTo>
                    <a:pt x="261" y="632"/>
                  </a:lnTo>
                  <a:lnTo>
                    <a:pt x="261" y="642"/>
                  </a:lnTo>
                  <a:lnTo>
                    <a:pt x="252" y="642"/>
                  </a:lnTo>
                  <a:lnTo>
                    <a:pt x="242" y="642"/>
                  </a:lnTo>
                  <a:lnTo>
                    <a:pt x="233" y="652"/>
                  </a:lnTo>
                  <a:lnTo>
                    <a:pt x="223" y="652"/>
                  </a:lnTo>
                  <a:lnTo>
                    <a:pt x="204" y="652"/>
                  </a:lnTo>
                  <a:lnTo>
                    <a:pt x="193" y="661"/>
                  </a:lnTo>
                  <a:lnTo>
                    <a:pt x="183" y="661"/>
                  </a:lnTo>
                  <a:lnTo>
                    <a:pt x="174" y="661"/>
                  </a:lnTo>
                  <a:lnTo>
                    <a:pt x="164" y="671"/>
                  </a:lnTo>
                  <a:lnTo>
                    <a:pt x="154" y="671"/>
                  </a:lnTo>
                  <a:lnTo>
                    <a:pt x="135" y="681"/>
                  </a:lnTo>
                  <a:lnTo>
                    <a:pt x="126" y="681"/>
                  </a:lnTo>
                  <a:lnTo>
                    <a:pt x="126" y="690"/>
                  </a:lnTo>
                  <a:lnTo>
                    <a:pt x="116" y="700"/>
                  </a:lnTo>
                  <a:lnTo>
                    <a:pt x="106" y="700"/>
                  </a:lnTo>
                  <a:lnTo>
                    <a:pt x="86" y="709"/>
                  </a:lnTo>
                  <a:lnTo>
                    <a:pt x="76" y="719"/>
                  </a:lnTo>
                  <a:lnTo>
                    <a:pt x="76" y="729"/>
                  </a:lnTo>
                  <a:lnTo>
                    <a:pt x="76" y="738"/>
                  </a:lnTo>
                  <a:lnTo>
                    <a:pt x="76" y="757"/>
                  </a:lnTo>
                  <a:lnTo>
                    <a:pt x="76" y="767"/>
                  </a:lnTo>
                  <a:lnTo>
                    <a:pt x="67" y="777"/>
                  </a:lnTo>
                  <a:lnTo>
                    <a:pt x="57" y="786"/>
                  </a:lnTo>
                  <a:lnTo>
                    <a:pt x="57" y="796"/>
                  </a:lnTo>
                  <a:lnTo>
                    <a:pt x="57" y="806"/>
                  </a:lnTo>
                  <a:lnTo>
                    <a:pt x="57" y="815"/>
                  </a:lnTo>
                  <a:lnTo>
                    <a:pt x="57" y="834"/>
                  </a:lnTo>
                  <a:lnTo>
                    <a:pt x="57" y="844"/>
                  </a:lnTo>
                  <a:lnTo>
                    <a:pt x="57" y="854"/>
                  </a:lnTo>
                  <a:lnTo>
                    <a:pt x="47" y="863"/>
                  </a:lnTo>
                  <a:lnTo>
                    <a:pt x="38" y="863"/>
                  </a:lnTo>
                  <a:lnTo>
                    <a:pt x="28" y="873"/>
                  </a:lnTo>
                  <a:lnTo>
                    <a:pt x="19" y="882"/>
                  </a:lnTo>
                  <a:lnTo>
                    <a:pt x="9" y="882"/>
                  </a:lnTo>
                  <a:lnTo>
                    <a:pt x="9" y="892"/>
                  </a:lnTo>
                  <a:lnTo>
                    <a:pt x="0" y="911"/>
                  </a:lnTo>
                  <a:lnTo>
                    <a:pt x="57" y="940"/>
                  </a:lnTo>
                  <a:lnTo>
                    <a:pt x="106" y="959"/>
                  </a:lnTo>
                  <a:lnTo>
                    <a:pt x="320" y="1007"/>
                  </a:lnTo>
                  <a:lnTo>
                    <a:pt x="475" y="1104"/>
                  </a:lnTo>
                  <a:lnTo>
                    <a:pt x="651" y="1181"/>
                  </a:lnTo>
                  <a:lnTo>
                    <a:pt x="651" y="1171"/>
                  </a:lnTo>
                  <a:lnTo>
                    <a:pt x="661" y="1171"/>
                  </a:lnTo>
                  <a:lnTo>
                    <a:pt x="680" y="1161"/>
                  </a:lnTo>
                  <a:lnTo>
                    <a:pt x="680" y="1152"/>
                  </a:lnTo>
                  <a:lnTo>
                    <a:pt x="689" y="1152"/>
                  </a:lnTo>
                  <a:lnTo>
                    <a:pt x="689" y="1142"/>
                  </a:lnTo>
                  <a:lnTo>
                    <a:pt x="699" y="1142"/>
                  </a:lnTo>
                  <a:lnTo>
                    <a:pt x="710" y="1142"/>
                  </a:lnTo>
                  <a:lnTo>
                    <a:pt x="710" y="1132"/>
                  </a:lnTo>
                  <a:lnTo>
                    <a:pt x="720" y="1132"/>
                  </a:lnTo>
                  <a:lnTo>
                    <a:pt x="729" y="1132"/>
                  </a:lnTo>
                  <a:lnTo>
                    <a:pt x="739" y="1142"/>
                  </a:lnTo>
                  <a:lnTo>
                    <a:pt x="748" y="1142"/>
                  </a:lnTo>
                  <a:lnTo>
                    <a:pt x="748" y="1152"/>
                  </a:lnTo>
                  <a:lnTo>
                    <a:pt x="758" y="1152"/>
                  </a:lnTo>
                  <a:lnTo>
                    <a:pt x="767" y="1142"/>
                  </a:lnTo>
                  <a:lnTo>
                    <a:pt x="777" y="1142"/>
                  </a:lnTo>
                  <a:lnTo>
                    <a:pt x="787" y="1142"/>
                  </a:lnTo>
                  <a:lnTo>
                    <a:pt x="787" y="1132"/>
                  </a:lnTo>
                  <a:lnTo>
                    <a:pt x="796" y="1132"/>
                  </a:lnTo>
                  <a:lnTo>
                    <a:pt x="796" y="1123"/>
                  </a:lnTo>
                  <a:lnTo>
                    <a:pt x="807" y="1123"/>
                  </a:lnTo>
                  <a:lnTo>
                    <a:pt x="807" y="1132"/>
                  </a:lnTo>
                  <a:lnTo>
                    <a:pt x="817" y="1142"/>
                  </a:lnTo>
                  <a:lnTo>
                    <a:pt x="827" y="1132"/>
                  </a:lnTo>
                  <a:lnTo>
                    <a:pt x="836" y="1123"/>
                  </a:lnTo>
                  <a:lnTo>
                    <a:pt x="836" y="1113"/>
                  </a:lnTo>
                  <a:lnTo>
                    <a:pt x="836" y="1104"/>
                  </a:lnTo>
                  <a:lnTo>
                    <a:pt x="846" y="1094"/>
                  </a:lnTo>
                  <a:lnTo>
                    <a:pt x="855" y="1094"/>
                  </a:lnTo>
                  <a:lnTo>
                    <a:pt x="865" y="1094"/>
                  </a:lnTo>
                  <a:lnTo>
                    <a:pt x="874" y="1094"/>
                  </a:lnTo>
                  <a:lnTo>
                    <a:pt x="884" y="1094"/>
                  </a:lnTo>
                  <a:lnTo>
                    <a:pt x="894" y="1094"/>
                  </a:lnTo>
                  <a:lnTo>
                    <a:pt x="905" y="1094"/>
                  </a:lnTo>
                  <a:lnTo>
                    <a:pt x="905" y="1084"/>
                  </a:lnTo>
                  <a:lnTo>
                    <a:pt x="905" y="1075"/>
                  </a:lnTo>
                  <a:lnTo>
                    <a:pt x="914" y="1065"/>
                  </a:lnTo>
                  <a:lnTo>
                    <a:pt x="924" y="1065"/>
                  </a:lnTo>
                  <a:lnTo>
                    <a:pt x="924" y="1056"/>
                  </a:lnTo>
                  <a:lnTo>
                    <a:pt x="924" y="1046"/>
                  </a:lnTo>
                  <a:lnTo>
                    <a:pt x="934" y="1036"/>
                  </a:lnTo>
                  <a:lnTo>
                    <a:pt x="943" y="1036"/>
                  </a:lnTo>
                  <a:lnTo>
                    <a:pt x="953" y="1027"/>
                  </a:lnTo>
                  <a:lnTo>
                    <a:pt x="962" y="1017"/>
                  </a:lnTo>
                  <a:lnTo>
                    <a:pt x="962" y="1007"/>
                  </a:lnTo>
                  <a:lnTo>
                    <a:pt x="962" y="998"/>
                  </a:lnTo>
                  <a:lnTo>
                    <a:pt x="972" y="998"/>
                  </a:lnTo>
                  <a:lnTo>
                    <a:pt x="981" y="998"/>
                  </a:lnTo>
                  <a:lnTo>
                    <a:pt x="991" y="998"/>
                  </a:lnTo>
                  <a:lnTo>
                    <a:pt x="1012" y="998"/>
                  </a:lnTo>
                  <a:lnTo>
                    <a:pt x="1021" y="998"/>
                  </a:lnTo>
                  <a:lnTo>
                    <a:pt x="1031" y="998"/>
                  </a:lnTo>
                  <a:lnTo>
                    <a:pt x="1040" y="998"/>
                  </a:lnTo>
                  <a:lnTo>
                    <a:pt x="1040" y="1007"/>
                  </a:lnTo>
                  <a:lnTo>
                    <a:pt x="1050" y="1017"/>
                  </a:lnTo>
                  <a:lnTo>
                    <a:pt x="1050" y="1027"/>
                  </a:lnTo>
                  <a:lnTo>
                    <a:pt x="1060" y="1027"/>
                  </a:lnTo>
                  <a:lnTo>
                    <a:pt x="1069" y="1027"/>
                  </a:lnTo>
                  <a:lnTo>
                    <a:pt x="1069" y="1036"/>
                  </a:lnTo>
                  <a:lnTo>
                    <a:pt x="1079" y="1036"/>
                  </a:lnTo>
                  <a:lnTo>
                    <a:pt x="1079" y="1046"/>
                  </a:lnTo>
                  <a:lnTo>
                    <a:pt x="1088" y="1056"/>
                  </a:lnTo>
                  <a:lnTo>
                    <a:pt x="1098" y="1065"/>
                  </a:lnTo>
                  <a:lnTo>
                    <a:pt x="1109" y="1075"/>
                  </a:lnTo>
                  <a:lnTo>
                    <a:pt x="1119" y="1084"/>
                  </a:lnTo>
                  <a:lnTo>
                    <a:pt x="1128" y="1084"/>
                  </a:lnTo>
                  <a:lnTo>
                    <a:pt x="1128" y="1075"/>
                  </a:lnTo>
                  <a:lnTo>
                    <a:pt x="1138" y="1065"/>
                  </a:lnTo>
                  <a:lnTo>
                    <a:pt x="1147" y="1065"/>
                  </a:lnTo>
                  <a:lnTo>
                    <a:pt x="1167" y="1075"/>
                  </a:lnTo>
                  <a:lnTo>
                    <a:pt x="1459" y="1075"/>
                  </a:lnTo>
                  <a:lnTo>
                    <a:pt x="1468" y="1075"/>
                  </a:lnTo>
                  <a:lnTo>
                    <a:pt x="1468" y="1065"/>
                  </a:lnTo>
                  <a:lnTo>
                    <a:pt x="1468" y="1056"/>
                  </a:lnTo>
                  <a:lnTo>
                    <a:pt x="1478" y="1046"/>
                  </a:lnTo>
                  <a:lnTo>
                    <a:pt x="1478" y="1036"/>
                  </a:lnTo>
                  <a:lnTo>
                    <a:pt x="1478" y="1017"/>
                  </a:lnTo>
                  <a:lnTo>
                    <a:pt x="1478" y="1007"/>
                  </a:lnTo>
                  <a:lnTo>
                    <a:pt x="1478" y="998"/>
                  </a:lnTo>
                  <a:lnTo>
                    <a:pt x="1478" y="988"/>
                  </a:lnTo>
                  <a:lnTo>
                    <a:pt x="1478" y="979"/>
                  </a:lnTo>
                  <a:lnTo>
                    <a:pt x="1488" y="979"/>
                  </a:lnTo>
                  <a:lnTo>
                    <a:pt x="1488" y="969"/>
                  </a:lnTo>
                  <a:lnTo>
                    <a:pt x="1488" y="950"/>
                  </a:lnTo>
                  <a:lnTo>
                    <a:pt x="1497" y="950"/>
                  </a:lnTo>
                  <a:lnTo>
                    <a:pt x="1497" y="931"/>
                  </a:lnTo>
                  <a:lnTo>
                    <a:pt x="1508" y="921"/>
                  </a:lnTo>
                  <a:lnTo>
                    <a:pt x="1497" y="911"/>
                  </a:lnTo>
                  <a:lnTo>
                    <a:pt x="1497" y="892"/>
                  </a:lnTo>
                  <a:lnTo>
                    <a:pt x="1488" y="882"/>
                  </a:lnTo>
                  <a:lnTo>
                    <a:pt x="1478" y="873"/>
                  </a:lnTo>
                  <a:lnTo>
                    <a:pt x="1478" y="863"/>
                  </a:lnTo>
                  <a:lnTo>
                    <a:pt x="1478" y="854"/>
                  </a:lnTo>
                  <a:lnTo>
                    <a:pt x="1488" y="834"/>
                  </a:lnTo>
                  <a:lnTo>
                    <a:pt x="1518" y="767"/>
                  </a:lnTo>
                  <a:lnTo>
                    <a:pt x="1566" y="671"/>
                  </a:lnTo>
                  <a:lnTo>
                    <a:pt x="1615" y="584"/>
                  </a:lnTo>
                  <a:lnTo>
                    <a:pt x="1625" y="556"/>
                  </a:lnTo>
                  <a:lnTo>
                    <a:pt x="1634" y="536"/>
                  </a:lnTo>
                  <a:lnTo>
                    <a:pt x="1644" y="509"/>
                  </a:lnTo>
                  <a:lnTo>
                    <a:pt x="1654" y="490"/>
                  </a:lnTo>
                  <a:lnTo>
                    <a:pt x="1663" y="471"/>
                  </a:lnTo>
                  <a:lnTo>
                    <a:pt x="1673" y="451"/>
                  </a:lnTo>
                  <a:lnTo>
                    <a:pt x="1673" y="442"/>
                  </a:lnTo>
                  <a:lnTo>
                    <a:pt x="1673" y="432"/>
                  </a:lnTo>
                  <a:lnTo>
                    <a:pt x="1682" y="423"/>
                  </a:lnTo>
                  <a:lnTo>
                    <a:pt x="1692" y="413"/>
                  </a:lnTo>
                  <a:lnTo>
                    <a:pt x="1702" y="403"/>
                  </a:lnTo>
                  <a:lnTo>
                    <a:pt x="1692" y="403"/>
                  </a:lnTo>
                  <a:lnTo>
                    <a:pt x="1682" y="403"/>
                  </a:lnTo>
                  <a:lnTo>
                    <a:pt x="1673" y="413"/>
                  </a:lnTo>
                  <a:lnTo>
                    <a:pt x="1663" y="413"/>
                  </a:lnTo>
                  <a:lnTo>
                    <a:pt x="1654" y="423"/>
                  </a:lnTo>
                  <a:lnTo>
                    <a:pt x="1644" y="423"/>
                  </a:lnTo>
                  <a:lnTo>
                    <a:pt x="1644" y="413"/>
                  </a:lnTo>
                  <a:lnTo>
                    <a:pt x="1634" y="403"/>
                  </a:lnTo>
                  <a:lnTo>
                    <a:pt x="1625" y="403"/>
                  </a:lnTo>
                  <a:lnTo>
                    <a:pt x="1615" y="394"/>
                  </a:lnTo>
                  <a:lnTo>
                    <a:pt x="1595" y="374"/>
                  </a:lnTo>
                  <a:lnTo>
                    <a:pt x="1585" y="374"/>
                  </a:lnTo>
                  <a:lnTo>
                    <a:pt x="1575" y="365"/>
                  </a:lnTo>
                  <a:lnTo>
                    <a:pt x="1566" y="374"/>
                  </a:lnTo>
                  <a:lnTo>
                    <a:pt x="1556" y="374"/>
                  </a:lnTo>
                  <a:lnTo>
                    <a:pt x="1547" y="374"/>
                  </a:lnTo>
                  <a:lnTo>
                    <a:pt x="1537" y="365"/>
                  </a:lnTo>
                  <a:lnTo>
                    <a:pt x="1527" y="365"/>
                  </a:lnTo>
                  <a:lnTo>
                    <a:pt x="1518" y="365"/>
                  </a:lnTo>
                  <a:lnTo>
                    <a:pt x="1508" y="365"/>
                  </a:lnTo>
                  <a:lnTo>
                    <a:pt x="1508" y="355"/>
                  </a:lnTo>
                  <a:lnTo>
                    <a:pt x="1497" y="346"/>
                  </a:lnTo>
                  <a:lnTo>
                    <a:pt x="1488" y="336"/>
                  </a:lnTo>
                  <a:lnTo>
                    <a:pt x="1478" y="336"/>
                  </a:lnTo>
                  <a:lnTo>
                    <a:pt x="1478" y="326"/>
                  </a:lnTo>
                  <a:lnTo>
                    <a:pt x="1478" y="317"/>
                  </a:lnTo>
                  <a:lnTo>
                    <a:pt x="1478" y="307"/>
                  </a:lnTo>
                  <a:lnTo>
                    <a:pt x="1468" y="307"/>
                  </a:lnTo>
                  <a:lnTo>
                    <a:pt x="1468" y="298"/>
                  </a:lnTo>
                  <a:lnTo>
                    <a:pt x="1468" y="288"/>
                  </a:lnTo>
                  <a:lnTo>
                    <a:pt x="1459" y="288"/>
                  </a:lnTo>
                  <a:lnTo>
                    <a:pt x="1459" y="278"/>
                  </a:lnTo>
                  <a:lnTo>
                    <a:pt x="1449" y="278"/>
                  </a:lnTo>
                  <a:lnTo>
                    <a:pt x="1449" y="269"/>
                  </a:lnTo>
                  <a:lnTo>
                    <a:pt x="1440" y="269"/>
                  </a:lnTo>
                  <a:lnTo>
                    <a:pt x="1430" y="173"/>
                  </a:lnTo>
                  <a:lnTo>
                    <a:pt x="1333" y="182"/>
                  </a:lnTo>
                  <a:lnTo>
                    <a:pt x="1323" y="192"/>
                  </a:lnTo>
                  <a:lnTo>
                    <a:pt x="1314" y="201"/>
                  </a:lnTo>
                  <a:lnTo>
                    <a:pt x="1302" y="211"/>
                  </a:lnTo>
                  <a:lnTo>
                    <a:pt x="1302" y="221"/>
                  </a:lnTo>
                  <a:lnTo>
                    <a:pt x="1302" y="230"/>
                  </a:lnTo>
                  <a:lnTo>
                    <a:pt x="1293" y="240"/>
                  </a:lnTo>
                  <a:lnTo>
                    <a:pt x="1293" y="249"/>
                  </a:lnTo>
                  <a:lnTo>
                    <a:pt x="1283" y="249"/>
                  </a:lnTo>
                  <a:lnTo>
                    <a:pt x="1274" y="259"/>
                  </a:lnTo>
                  <a:lnTo>
                    <a:pt x="1274" y="269"/>
                  </a:lnTo>
                  <a:lnTo>
                    <a:pt x="1274" y="278"/>
                  </a:lnTo>
                  <a:lnTo>
                    <a:pt x="1264" y="288"/>
                  </a:lnTo>
                  <a:lnTo>
                    <a:pt x="1254" y="298"/>
                  </a:lnTo>
                  <a:lnTo>
                    <a:pt x="1245" y="298"/>
                  </a:lnTo>
                  <a:lnTo>
                    <a:pt x="1235" y="298"/>
                  </a:lnTo>
                  <a:lnTo>
                    <a:pt x="1235" y="288"/>
                  </a:lnTo>
                  <a:lnTo>
                    <a:pt x="1226" y="278"/>
                  </a:lnTo>
                  <a:lnTo>
                    <a:pt x="1216" y="269"/>
                  </a:lnTo>
                  <a:lnTo>
                    <a:pt x="1207" y="269"/>
                  </a:lnTo>
                  <a:lnTo>
                    <a:pt x="1207" y="259"/>
                  </a:lnTo>
                  <a:lnTo>
                    <a:pt x="1195" y="259"/>
                  </a:lnTo>
                  <a:lnTo>
                    <a:pt x="1186" y="269"/>
                  </a:lnTo>
                  <a:lnTo>
                    <a:pt x="1176" y="278"/>
                  </a:lnTo>
                  <a:lnTo>
                    <a:pt x="1167" y="278"/>
                  </a:lnTo>
                  <a:lnTo>
                    <a:pt x="1167" y="288"/>
                  </a:lnTo>
                  <a:lnTo>
                    <a:pt x="1157" y="288"/>
                  </a:lnTo>
                  <a:lnTo>
                    <a:pt x="1157" y="298"/>
                  </a:lnTo>
                  <a:lnTo>
                    <a:pt x="1157" y="307"/>
                  </a:lnTo>
                  <a:lnTo>
                    <a:pt x="1157" y="317"/>
                  </a:lnTo>
                  <a:lnTo>
                    <a:pt x="1157" y="326"/>
                  </a:lnTo>
                  <a:lnTo>
                    <a:pt x="1147" y="346"/>
                  </a:lnTo>
                  <a:lnTo>
                    <a:pt x="1157" y="355"/>
                  </a:lnTo>
                  <a:lnTo>
                    <a:pt x="1147" y="355"/>
                  </a:lnTo>
                  <a:lnTo>
                    <a:pt x="1138" y="355"/>
                  </a:lnTo>
                  <a:lnTo>
                    <a:pt x="1128" y="355"/>
                  </a:lnTo>
                  <a:lnTo>
                    <a:pt x="1128" y="346"/>
                  </a:lnTo>
                  <a:lnTo>
                    <a:pt x="1119" y="336"/>
                  </a:lnTo>
                  <a:lnTo>
                    <a:pt x="1109" y="326"/>
                  </a:lnTo>
                  <a:lnTo>
                    <a:pt x="1098" y="326"/>
                  </a:lnTo>
                  <a:lnTo>
                    <a:pt x="1098" y="317"/>
                  </a:lnTo>
                  <a:lnTo>
                    <a:pt x="1088" y="307"/>
                  </a:lnTo>
                  <a:lnTo>
                    <a:pt x="1079" y="298"/>
                  </a:lnTo>
                  <a:lnTo>
                    <a:pt x="1069" y="298"/>
                  </a:lnTo>
                  <a:lnTo>
                    <a:pt x="1069" y="288"/>
                  </a:lnTo>
                  <a:lnTo>
                    <a:pt x="1079" y="278"/>
                  </a:lnTo>
                  <a:lnTo>
                    <a:pt x="1079" y="269"/>
                  </a:lnTo>
                  <a:lnTo>
                    <a:pt x="1079" y="259"/>
                  </a:lnTo>
                  <a:lnTo>
                    <a:pt x="1079" y="249"/>
                  </a:lnTo>
                  <a:lnTo>
                    <a:pt x="1069" y="249"/>
                  </a:lnTo>
                  <a:lnTo>
                    <a:pt x="1069" y="240"/>
                  </a:lnTo>
                  <a:lnTo>
                    <a:pt x="1069" y="230"/>
                  </a:lnTo>
                  <a:lnTo>
                    <a:pt x="1069" y="221"/>
                  </a:lnTo>
                  <a:lnTo>
                    <a:pt x="1069" y="211"/>
                  </a:lnTo>
                  <a:lnTo>
                    <a:pt x="1069" y="201"/>
                  </a:lnTo>
                  <a:lnTo>
                    <a:pt x="1069" y="192"/>
                  </a:lnTo>
                  <a:lnTo>
                    <a:pt x="1069" y="182"/>
                  </a:lnTo>
                  <a:lnTo>
                    <a:pt x="1060" y="173"/>
                  </a:lnTo>
                  <a:lnTo>
                    <a:pt x="1060" y="153"/>
                  </a:lnTo>
                  <a:lnTo>
                    <a:pt x="1060" y="144"/>
                  </a:lnTo>
                  <a:lnTo>
                    <a:pt x="1069" y="134"/>
                  </a:lnTo>
                  <a:lnTo>
                    <a:pt x="1069" y="124"/>
                  </a:lnTo>
                  <a:lnTo>
                    <a:pt x="1060" y="115"/>
                  </a:lnTo>
                  <a:lnTo>
                    <a:pt x="1050" y="105"/>
                  </a:lnTo>
                  <a:lnTo>
                    <a:pt x="1050" y="96"/>
                  </a:lnTo>
                  <a:lnTo>
                    <a:pt x="1050" y="86"/>
                  </a:lnTo>
                  <a:lnTo>
                    <a:pt x="1040" y="76"/>
                  </a:lnTo>
                  <a:lnTo>
                    <a:pt x="1031" y="67"/>
                  </a:lnTo>
                  <a:lnTo>
                    <a:pt x="1031" y="57"/>
                  </a:lnTo>
                  <a:lnTo>
                    <a:pt x="1021" y="38"/>
                  </a:lnTo>
                  <a:lnTo>
                    <a:pt x="1021" y="28"/>
                  </a:lnTo>
                  <a:lnTo>
                    <a:pt x="1012" y="19"/>
                  </a:lnTo>
                  <a:lnTo>
                    <a:pt x="1012" y="9"/>
                  </a:lnTo>
                  <a:lnTo>
                    <a:pt x="1001" y="0"/>
                  </a:lnTo>
                  <a:lnTo>
                    <a:pt x="991" y="9"/>
                  </a:lnTo>
                  <a:lnTo>
                    <a:pt x="981" y="9"/>
                  </a:lnTo>
                  <a:lnTo>
                    <a:pt x="981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>
              <a:off x="4041360" y="4654440"/>
              <a:ext cx="1138320" cy="1238040"/>
            </a:xfrm>
            <a:custGeom>
              <a:avLst/>
              <a:gdLst/>
              <a:ahLst/>
              <a:rect l="l" t="t" r="r" b="b"/>
              <a:pathLst>
                <a:path w="875" h="959">
                  <a:moveTo>
                    <a:pt x="47" y="623"/>
                  </a:moveTo>
                  <a:lnTo>
                    <a:pt x="47" y="613"/>
                  </a:lnTo>
                  <a:lnTo>
                    <a:pt x="57" y="603"/>
                  </a:lnTo>
                  <a:lnTo>
                    <a:pt x="57" y="594"/>
                  </a:lnTo>
                  <a:lnTo>
                    <a:pt x="47" y="594"/>
                  </a:lnTo>
                  <a:lnTo>
                    <a:pt x="47" y="584"/>
                  </a:lnTo>
                  <a:lnTo>
                    <a:pt x="57" y="575"/>
                  </a:lnTo>
                  <a:lnTo>
                    <a:pt x="47" y="575"/>
                  </a:lnTo>
                  <a:lnTo>
                    <a:pt x="47" y="565"/>
                  </a:lnTo>
                  <a:lnTo>
                    <a:pt x="38" y="555"/>
                  </a:lnTo>
                  <a:lnTo>
                    <a:pt x="28" y="555"/>
                  </a:lnTo>
                  <a:lnTo>
                    <a:pt x="28" y="536"/>
                  </a:lnTo>
                  <a:lnTo>
                    <a:pt x="19" y="527"/>
                  </a:lnTo>
                  <a:lnTo>
                    <a:pt x="19" y="517"/>
                  </a:lnTo>
                  <a:lnTo>
                    <a:pt x="19" y="507"/>
                  </a:lnTo>
                  <a:lnTo>
                    <a:pt x="19" y="498"/>
                  </a:lnTo>
                  <a:lnTo>
                    <a:pt x="28" y="488"/>
                  </a:lnTo>
                  <a:lnTo>
                    <a:pt x="28" y="479"/>
                  </a:lnTo>
                  <a:lnTo>
                    <a:pt x="38" y="479"/>
                  </a:lnTo>
                  <a:lnTo>
                    <a:pt x="38" y="469"/>
                  </a:lnTo>
                  <a:lnTo>
                    <a:pt x="38" y="459"/>
                  </a:lnTo>
                  <a:lnTo>
                    <a:pt x="28" y="459"/>
                  </a:lnTo>
                  <a:lnTo>
                    <a:pt x="28" y="450"/>
                  </a:lnTo>
                  <a:lnTo>
                    <a:pt x="38" y="440"/>
                  </a:lnTo>
                  <a:lnTo>
                    <a:pt x="38" y="430"/>
                  </a:lnTo>
                  <a:lnTo>
                    <a:pt x="28" y="421"/>
                  </a:lnTo>
                  <a:lnTo>
                    <a:pt x="28" y="411"/>
                  </a:lnTo>
                  <a:lnTo>
                    <a:pt x="28" y="402"/>
                  </a:lnTo>
                  <a:lnTo>
                    <a:pt x="28" y="382"/>
                  </a:lnTo>
                  <a:lnTo>
                    <a:pt x="19" y="382"/>
                  </a:lnTo>
                  <a:lnTo>
                    <a:pt x="19" y="373"/>
                  </a:lnTo>
                  <a:lnTo>
                    <a:pt x="19" y="354"/>
                  </a:lnTo>
                  <a:lnTo>
                    <a:pt x="28" y="344"/>
                  </a:lnTo>
                  <a:lnTo>
                    <a:pt x="38" y="334"/>
                  </a:lnTo>
                  <a:lnTo>
                    <a:pt x="38" y="325"/>
                  </a:lnTo>
                  <a:lnTo>
                    <a:pt x="28" y="325"/>
                  </a:lnTo>
                  <a:lnTo>
                    <a:pt x="19" y="325"/>
                  </a:lnTo>
                  <a:lnTo>
                    <a:pt x="19" y="315"/>
                  </a:lnTo>
                  <a:lnTo>
                    <a:pt x="28" y="315"/>
                  </a:lnTo>
                  <a:lnTo>
                    <a:pt x="38" y="315"/>
                  </a:lnTo>
                  <a:lnTo>
                    <a:pt x="38" y="305"/>
                  </a:lnTo>
                  <a:lnTo>
                    <a:pt x="28" y="296"/>
                  </a:lnTo>
                  <a:lnTo>
                    <a:pt x="19" y="296"/>
                  </a:lnTo>
                  <a:lnTo>
                    <a:pt x="9" y="296"/>
                  </a:lnTo>
                  <a:lnTo>
                    <a:pt x="0" y="286"/>
                  </a:lnTo>
                  <a:lnTo>
                    <a:pt x="0" y="277"/>
                  </a:lnTo>
                  <a:lnTo>
                    <a:pt x="0" y="267"/>
                  </a:lnTo>
                  <a:lnTo>
                    <a:pt x="9" y="257"/>
                  </a:lnTo>
                  <a:lnTo>
                    <a:pt x="9" y="248"/>
                  </a:lnTo>
                  <a:lnTo>
                    <a:pt x="19" y="238"/>
                  </a:lnTo>
                  <a:lnTo>
                    <a:pt x="19" y="229"/>
                  </a:lnTo>
                  <a:lnTo>
                    <a:pt x="19" y="219"/>
                  </a:lnTo>
                  <a:lnTo>
                    <a:pt x="28" y="209"/>
                  </a:lnTo>
                  <a:lnTo>
                    <a:pt x="38" y="209"/>
                  </a:lnTo>
                  <a:lnTo>
                    <a:pt x="47" y="200"/>
                  </a:lnTo>
                  <a:lnTo>
                    <a:pt x="57" y="200"/>
                  </a:lnTo>
                  <a:lnTo>
                    <a:pt x="66" y="192"/>
                  </a:lnTo>
                  <a:lnTo>
                    <a:pt x="66" y="182"/>
                  </a:lnTo>
                  <a:lnTo>
                    <a:pt x="76" y="182"/>
                  </a:lnTo>
                  <a:lnTo>
                    <a:pt x="86" y="182"/>
                  </a:lnTo>
                  <a:lnTo>
                    <a:pt x="97" y="192"/>
                  </a:lnTo>
                  <a:lnTo>
                    <a:pt x="97" y="200"/>
                  </a:lnTo>
                  <a:lnTo>
                    <a:pt x="106" y="200"/>
                  </a:lnTo>
                  <a:lnTo>
                    <a:pt x="106" y="209"/>
                  </a:lnTo>
                  <a:lnTo>
                    <a:pt x="116" y="219"/>
                  </a:lnTo>
                  <a:lnTo>
                    <a:pt x="125" y="219"/>
                  </a:lnTo>
                  <a:lnTo>
                    <a:pt x="135" y="229"/>
                  </a:lnTo>
                  <a:lnTo>
                    <a:pt x="145" y="229"/>
                  </a:lnTo>
                  <a:lnTo>
                    <a:pt x="154" y="229"/>
                  </a:lnTo>
                  <a:lnTo>
                    <a:pt x="164" y="229"/>
                  </a:lnTo>
                  <a:lnTo>
                    <a:pt x="173" y="219"/>
                  </a:lnTo>
                  <a:lnTo>
                    <a:pt x="183" y="209"/>
                  </a:lnTo>
                  <a:lnTo>
                    <a:pt x="192" y="200"/>
                  </a:lnTo>
                  <a:lnTo>
                    <a:pt x="204" y="200"/>
                  </a:lnTo>
                  <a:lnTo>
                    <a:pt x="213" y="200"/>
                  </a:lnTo>
                  <a:lnTo>
                    <a:pt x="223" y="200"/>
                  </a:lnTo>
                  <a:lnTo>
                    <a:pt x="232" y="200"/>
                  </a:lnTo>
                  <a:lnTo>
                    <a:pt x="232" y="192"/>
                  </a:lnTo>
                  <a:lnTo>
                    <a:pt x="242" y="182"/>
                  </a:lnTo>
                  <a:lnTo>
                    <a:pt x="251" y="182"/>
                  </a:lnTo>
                  <a:lnTo>
                    <a:pt x="251" y="173"/>
                  </a:lnTo>
                  <a:lnTo>
                    <a:pt x="261" y="163"/>
                  </a:lnTo>
                  <a:lnTo>
                    <a:pt x="261" y="153"/>
                  </a:lnTo>
                  <a:lnTo>
                    <a:pt x="271" y="144"/>
                  </a:lnTo>
                  <a:lnTo>
                    <a:pt x="271" y="134"/>
                  </a:lnTo>
                  <a:lnTo>
                    <a:pt x="271" y="124"/>
                  </a:lnTo>
                  <a:lnTo>
                    <a:pt x="261" y="115"/>
                  </a:lnTo>
                  <a:lnTo>
                    <a:pt x="261" y="105"/>
                  </a:lnTo>
                  <a:lnTo>
                    <a:pt x="261" y="96"/>
                  </a:lnTo>
                  <a:lnTo>
                    <a:pt x="271" y="86"/>
                  </a:lnTo>
                  <a:lnTo>
                    <a:pt x="280" y="76"/>
                  </a:lnTo>
                  <a:lnTo>
                    <a:pt x="290" y="76"/>
                  </a:lnTo>
                  <a:lnTo>
                    <a:pt x="301" y="86"/>
                  </a:lnTo>
                  <a:lnTo>
                    <a:pt x="311" y="86"/>
                  </a:lnTo>
                  <a:lnTo>
                    <a:pt x="320" y="86"/>
                  </a:lnTo>
                  <a:lnTo>
                    <a:pt x="330" y="86"/>
                  </a:lnTo>
                  <a:lnTo>
                    <a:pt x="339" y="96"/>
                  </a:lnTo>
                  <a:lnTo>
                    <a:pt x="349" y="105"/>
                  </a:lnTo>
                  <a:lnTo>
                    <a:pt x="358" y="105"/>
                  </a:lnTo>
                  <a:lnTo>
                    <a:pt x="368" y="105"/>
                  </a:lnTo>
                  <a:lnTo>
                    <a:pt x="368" y="96"/>
                  </a:lnTo>
                  <a:lnTo>
                    <a:pt x="377" y="96"/>
                  </a:lnTo>
                  <a:lnTo>
                    <a:pt x="387" y="96"/>
                  </a:lnTo>
                  <a:lnTo>
                    <a:pt x="387" y="86"/>
                  </a:lnTo>
                  <a:lnTo>
                    <a:pt x="398" y="86"/>
                  </a:lnTo>
                  <a:lnTo>
                    <a:pt x="408" y="76"/>
                  </a:lnTo>
                  <a:lnTo>
                    <a:pt x="417" y="76"/>
                  </a:lnTo>
                  <a:lnTo>
                    <a:pt x="437" y="76"/>
                  </a:lnTo>
                  <a:lnTo>
                    <a:pt x="446" y="76"/>
                  </a:lnTo>
                  <a:lnTo>
                    <a:pt x="456" y="67"/>
                  </a:lnTo>
                  <a:lnTo>
                    <a:pt x="456" y="57"/>
                  </a:lnTo>
                  <a:lnTo>
                    <a:pt x="465" y="48"/>
                  </a:lnTo>
                  <a:lnTo>
                    <a:pt x="475" y="48"/>
                  </a:lnTo>
                  <a:lnTo>
                    <a:pt x="484" y="28"/>
                  </a:lnTo>
                  <a:lnTo>
                    <a:pt x="494" y="28"/>
                  </a:lnTo>
                  <a:lnTo>
                    <a:pt x="494" y="19"/>
                  </a:lnTo>
                  <a:lnTo>
                    <a:pt x="505" y="19"/>
                  </a:lnTo>
                  <a:lnTo>
                    <a:pt x="515" y="19"/>
                  </a:lnTo>
                  <a:lnTo>
                    <a:pt x="524" y="19"/>
                  </a:lnTo>
                  <a:lnTo>
                    <a:pt x="524" y="28"/>
                  </a:lnTo>
                  <a:lnTo>
                    <a:pt x="534" y="28"/>
                  </a:lnTo>
                  <a:lnTo>
                    <a:pt x="534" y="38"/>
                  </a:lnTo>
                  <a:lnTo>
                    <a:pt x="543" y="38"/>
                  </a:lnTo>
                  <a:lnTo>
                    <a:pt x="543" y="48"/>
                  </a:lnTo>
                  <a:lnTo>
                    <a:pt x="543" y="57"/>
                  </a:lnTo>
                  <a:lnTo>
                    <a:pt x="543" y="67"/>
                  </a:lnTo>
                  <a:lnTo>
                    <a:pt x="553" y="67"/>
                  </a:lnTo>
                  <a:lnTo>
                    <a:pt x="553" y="76"/>
                  </a:lnTo>
                  <a:lnTo>
                    <a:pt x="553" y="86"/>
                  </a:lnTo>
                  <a:lnTo>
                    <a:pt x="553" y="96"/>
                  </a:lnTo>
                  <a:lnTo>
                    <a:pt x="562" y="96"/>
                  </a:lnTo>
                  <a:lnTo>
                    <a:pt x="572" y="96"/>
                  </a:lnTo>
                  <a:lnTo>
                    <a:pt x="582" y="86"/>
                  </a:lnTo>
                  <a:lnTo>
                    <a:pt x="591" y="76"/>
                  </a:lnTo>
                  <a:lnTo>
                    <a:pt x="591" y="57"/>
                  </a:lnTo>
                  <a:lnTo>
                    <a:pt x="602" y="57"/>
                  </a:lnTo>
                  <a:lnTo>
                    <a:pt x="612" y="57"/>
                  </a:lnTo>
                  <a:lnTo>
                    <a:pt x="622" y="57"/>
                  </a:lnTo>
                  <a:lnTo>
                    <a:pt x="631" y="48"/>
                  </a:lnTo>
                  <a:lnTo>
                    <a:pt x="631" y="38"/>
                  </a:lnTo>
                  <a:lnTo>
                    <a:pt x="631" y="28"/>
                  </a:lnTo>
                  <a:lnTo>
                    <a:pt x="641" y="28"/>
                  </a:lnTo>
                  <a:lnTo>
                    <a:pt x="650" y="28"/>
                  </a:lnTo>
                  <a:lnTo>
                    <a:pt x="650" y="19"/>
                  </a:lnTo>
                  <a:lnTo>
                    <a:pt x="660" y="9"/>
                  </a:lnTo>
                  <a:lnTo>
                    <a:pt x="669" y="0"/>
                  </a:lnTo>
                  <a:lnTo>
                    <a:pt x="679" y="0"/>
                  </a:lnTo>
                  <a:lnTo>
                    <a:pt x="688" y="0"/>
                  </a:lnTo>
                  <a:lnTo>
                    <a:pt x="688" y="9"/>
                  </a:lnTo>
                  <a:lnTo>
                    <a:pt x="700" y="19"/>
                  </a:lnTo>
                  <a:lnTo>
                    <a:pt x="709" y="19"/>
                  </a:lnTo>
                  <a:lnTo>
                    <a:pt x="719" y="19"/>
                  </a:lnTo>
                  <a:lnTo>
                    <a:pt x="728" y="19"/>
                  </a:lnTo>
                  <a:lnTo>
                    <a:pt x="738" y="28"/>
                  </a:lnTo>
                  <a:lnTo>
                    <a:pt x="748" y="28"/>
                  </a:lnTo>
                  <a:lnTo>
                    <a:pt x="748" y="38"/>
                  </a:lnTo>
                  <a:lnTo>
                    <a:pt x="757" y="38"/>
                  </a:lnTo>
                  <a:lnTo>
                    <a:pt x="757" y="28"/>
                  </a:lnTo>
                  <a:lnTo>
                    <a:pt x="767" y="28"/>
                  </a:lnTo>
                  <a:lnTo>
                    <a:pt x="767" y="38"/>
                  </a:lnTo>
                  <a:lnTo>
                    <a:pt x="767" y="48"/>
                  </a:lnTo>
                  <a:lnTo>
                    <a:pt x="767" y="57"/>
                  </a:lnTo>
                  <a:lnTo>
                    <a:pt x="776" y="57"/>
                  </a:lnTo>
                  <a:lnTo>
                    <a:pt x="786" y="48"/>
                  </a:lnTo>
                  <a:lnTo>
                    <a:pt x="786" y="57"/>
                  </a:lnTo>
                  <a:lnTo>
                    <a:pt x="786" y="67"/>
                  </a:lnTo>
                  <a:lnTo>
                    <a:pt x="786" y="76"/>
                  </a:lnTo>
                  <a:lnTo>
                    <a:pt x="795" y="76"/>
                  </a:lnTo>
                  <a:lnTo>
                    <a:pt x="795" y="86"/>
                  </a:lnTo>
                  <a:lnTo>
                    <a:pt x="807" y="96"/>
                  </a:lnTo>
                  <a:lnTo>
                    <a:pt x="816" y="96"/>
                  </a:lnTo>
                  <a:lnTo>
                    <a:pt x="807" y="105"/>
                  </a:lnTo>
                  <a:lnTo>
                    <a:pt x="807" y="115"/>
                  </a:lnTo>
                  <a:lnTo>
                    <a:pt x="807" y="124"/>
                  </a:lnTo>
                  <a:lnTo>
                    <a:pt x="816" y="134"/>
                  </a:lnTo>
                  <a:lnTo>
                    <a:pt x="826" y="144"/>
                  </a:lnTo>
                  <a:lnTo>
                    <a:pt x="835" y="153"/>
                  </a:lnTo>
                  <a:lnTo>
                    <a:pt x="835" y="163"/>
                  </a:lnTo>
                  <a:lnTo>
                    <a:pt x="835" y="173"/>
                  </a:lnTo>
                  <a:lnTo>
                    <a:pt x="835" y="182"/>
                  </a:lnTo>
                  <a:lnTo>
                    <a:pt x="835" y="192"/>
                  </a:lnTo>
                  <a:lnTo>
                    <a:pt x="835" y="200"/>
                  </a:lnTo>
                  <a:lnTo>
                    <a:pt x="835" y="209"/>
                  </a:lnTo>
                  <a:lnTo>
                    <a:pt x="826" y="219"/>
                  </a:lnTo>
                  <a:lnTo>
                    <a:pt x="816" y="219"/>
                  </a:lnTo>
                  <a:lnTo>
                    <a:pt x="807" y="219"/>
                  </a:lnTo>
                  <a:lnTo>
                    <a:pt x="795" y="219"/>
                  </a:lnTo>
                  <a:lnTo>
                    <a:pt x="795" y="229"/>
                  </a:lnTo>
                  <a:lnTo>
                    <a:pt x="795" y="238"/>
                  </a:lnTo>
                  <a:lnTo>
                    <a:pt x="795" y="248"/>
                  </a:lnTo>
                  <a:lnTo>
                    <a:pt x="807" y="257"/>
                  </a:lnTo>
                  <a:lnTo>
                    <a:pt x="816" y="267"/>
                  </a:lnTo>
                  <a:lnTo>
                    <a:pt x="816" y="277"/>
                  </a:lnTo>
                  <a:lnTo>
                    <a:pt x="816" y="286"/>
                  </a:lnTo>
                  <a:lnTo>
                    <a:pt x="826" y="286"/>
                  </a:lnTo>
                  <a:lnTo>
                    <a:pt x="826" y="296"/>
                  </a:lnTo>
                  <a:lnTo>
                    <a:pt x="835" y="296"/>
                  </a:lnTo>
                  <a:lnTo>
                    <a:pt x="845" y="296"/>
                  </a:lnTo>
                  <a:lnTo>
                    <a:pt x="854" y="296"/>
                  </a:lnTo>
                  <a:lnTo>
                    <a:pt x="874" y="296"/>
                  </a:lnTo>
                  <a:lnTo>
                    <a:pt x="864" y="296"/>
                  </a:lnTo>
                  <a:lnTo>
                    <a:pt x="864" y="305"/>
                  </a:lnTo>
                  <a:lnTo>
                    <a:pt x="854" y="315"/>
                  </a:lnTo>
                  <a:lnTo>
                    <a:pt x="854" y="325"/>
                  </a:lnTo>
                  <a:lnTo>
                    <a:pt x="845" y="344"/>
                  </a:lnTo>
                  <a:lnTo>
                    <a:pt x="835" y="354"/>
                  </a:lnTo>
                  <a:lnTo>
                    <a:pt x="826" y="363"/>
                  </a:lnTo>
                  <a:lnTo>
                    <a:pt x="816" y="382"/>
                  </a:lnTo>
                  <a:lnTo>
                    <a:pt x="807" y="392"/>
                  </a:lnTo>
                  <a:lnTo>
                    <a:pt x="795" y="402"/>
                  </a:lnTo>
                  <a:lnTo>
                    <a:pt x="795" y="411"/>
                  </a:lnTo>
                  <a:lnTo>
                    <a:pt x="786" y="421"/>
                  </a:lnTo>
                  <a:lnTo>
                    <a:pt x="776" y="430"/>
                  </a:lnTo>
                  <a:lnTo>
                    <a:pt x="767" y="430"/>
                  </a:lnTo>
                  <a:lnTo>
                    <a:pt x="767" y="440"/>
                  </a:lnTo>
                  <a:lnTo>
                    <a:pt x="757" y="440"/>
                  </a:lnTo>
                  <a:lnTo>
                    <a:pt x="757" y="430"/>
                  </a:lnTo>
                  <a:lnTo>
                    <a:pt x="757" y="421"/>
                  </a:lnTo>
                  <a:lnTo>
                    <a:pt x="767" y="421"/>
                  </a:lnTo>
                  <a:lnTo>
                    <a:pt x="767" y="411"/>
                  </a:lnTo>
                  <a:lnTo>
                    <a:pt x="757" y="411"/>
                  </a:lnTo>
                  <a:lnTo>
                    <a:pt x="757" y="402"/>
                  </a:lnTo>
                  <a:lnTo>
                    <a:pt x="748" y="402"/>
                  </a:lnTo>
                  <a:lnTo>
                    <a:pt x="738" y="402"/>
                  </a:lnTo>
                  <a:lnTo>
                    <a:pt x="738" y="411"/>
                  </a:lnTo>
                  <a:lnTo>
                    <a:pt x="728" y="411"/>
                  </a:lnTo>
                  <a:lnTo>
                    <a:pt x="728" y="402"/>
                  </a:lnTo>
                  <a:lnTo>
                    <a:pt x="719" y="402"/>
                  </a:lnTo>
                  <a:lnTo>
                    <a:pt x="719" y="411"/>
                  </a:lnTo>
                  <a:lnTo>
                    <a:pt x="728" y="411"/>
                  </a:lnTo>
                  <a:lnTo>
                    <a:pt x="728" y="421"/>
                  </a:lnTo>
                  <a:lnTo>
                    <a:pt x="738" y="421"/>
                  </a:lnTo>
                  <a:lnTo>
                    <a:pt x="738" y="430"/>
                  </a:lnTo>
                  <a:lnTo>
                    <a:pt x="728" y="440"/>
                  </a:lnTo>
                  <a:lnTo>
                    <a:pt x="719" y="440"/>
                  </a:lnTo>
                  <a:lnTo>
                    <a:pt x="728" y="440"/>
                  </a:lnTo>
                  <a:lnTo>
                    <a:pt x="728" y="450"/>
                  </a:lnTo>
                  <a:lnTo>
                    <a:pt x="728" y="459"/>
                  </a:lnTo>
                  <a:lnTo>
                    <a:pt x="719" y="459"/>
                  </a:lnTo>
                  <a:lnTo>
                    <a:pt x="719" y="469"/>
                  </a:lnTo>
                  <a:lnTo>
                    <a:pt x="709" y="469"/>
                  </a:lnTo>
                  <a:lnTo>
                    <a:pt x="709" y="479"/>
                  </a:lnTo>
                  <a:lnTo>
                    <a:pt x="709" y="488"/>
                  </a:lnTo>
                  <a:lnTo>
                    <a:pt x="709" y="498"/>
                  </a:lnTo>
                  <a:lnTo>
                    <a:pt x="719" y="507"/>
                  </a:lnTo>
                  <a:lnTo>
                    <a:pt x="719" y="517"/>
                  </a:lnTo>
                  <a:lnTo>
                    <a:pt x="709" y="517"/>
                  </a:lnTo>
                  <a:lnTo>
                    <a:pt x="709" y="507"/>
                  </a:lnTo>
                  <a:lnTo>
                    <a:pt x="700" y="507"/>
                  </a:lnTo>
                  <a:lnTo>
                    <a:pt x="709" y="507"/>
                  </a:lnTo>
                  <a:lnTo>
                    <a:pt x="709" y="517"/>
                  </a:lnTo>
                  <a:lnTo>
                    <a:pt x="709" y="527"/>
                  </a:lnTo>
                  <a:lnTo>
                    <a:pt x="709" y="536"/>
                  </a:lnTo>
                  <a:lnTo>
                    <a:pt x="709" y="546"/>
                  </a:lnTo>
                  <a:lnTo>
                    <a:pt x="709" y="555"/>
                  </a:lnTo>
                  <a:lnTo>
                    <a:pt x="719" y="546"/>
                  </a:lnTo>
                  <a:lnTo>
                    <a:pt x="719" y="536"/>
                  </a:lnTo>
                  <a:lnTo>
                    <a:pt x="719" y="546"/>
                  </a:lnTo>
                  <a:lnTo>
                    <a:pt x="719" y="565"/>
                  </a:lnTo>
                  <a:lnTo>
                    <a:pt x="709" y="575"/>
                  </a:lnTo>
                  <a:lnTo>
                    <a:pt x="709" y="584"/>
                  </a:lnTo>
                  <a:lnTo>
                    <a:pt x="709" y="594"/>
                  </a:lnTo>
                  <a:lnTo>
                    <a:pt x="709" y="603"/>
                  </a:lnTo>
                  <a:lnTo>
                    <a:pt x="709" y="613"/>
                  </a:lnTo>
                  <a:lnTo>
                    <a:pt x="709" y="632"/>
                  </a:lnTo>
                  <a:lnTo>
                    <a:pt x="709" y="642"/>
                  </a:lnTo>
                  <a:lnTo>
                    <a:pt x="709" y="652"/>
                  </a:lnTo>
                  <a:lnTo>
                    <a:pt x="709" y="661"/>
                  </a:lnTo>
                  <a:lnTo>
                    <a:pt x="719" y="671"/>
                  </a:lnTo>
                  <a:lnTo>
                    <a:pt x="719" y="680"/>
                  </a:lnTo>
                  <a:lnTo>
                    <a:pt x="719" y="700"/>
                  </a:lnTo>
                  <a:lnTo>
                    <a:pt x="719" y="709"/>
                  </a:lnTo>
                  <a:lnTo>
                    <a:pt x="719" y="728"/>
                  </a:lnTo>
                  <a:lnTo>
                    <a:pt x="719" y="738"/>
                  </a:lnTo>
                  <a:lnTo>
                    <a:pt x="719" y="748"/>
                  </a:lnTo>
                  <a:lnTo>
                    <a:pt x="709" y="757"/>
                  </a:lnTo>
                  <a:lnTo>
                    <a:pt x="709" y="776"/>
                  </a:lnTo>
                  <a:lnTo>
                    <a:pt x="700" y="796"/>
                  </a:lnTo>
                  <a:lnTo>
                    <a:pt x="700" y="805"/>
                  </a:lnTo>
                  <a:lnTo>
                    <a:pt x="700" y="815"/>
                  </a:lnTo>
                  <a:lnTo>
                    <a:pt x="700" y="825"/>
                  </a:lnTo>
                  <a:lnTo>
                    <a:pt x="688" y="834"/>
                  </a:lnTo>
                  <a:lnTo>
                    <a:pt x="688" y="844"/>
                  </a:lnTo>
                  <a:lnTo>
                    <a:pt x="688" y="853"/>
                  </a:lnTo>
                  <a:lnTo>
                    <a:pt x="688" y="863"/>
                  </a:lnTo>
                  <a:lnTo>
                    <a:pt x="688" y="873"/>
                  </a:lnTo>
                  <a:lnTo>
                    <a:pt x="688" y="882"/>
                  </a:lnTo>
                  <a:lnTo>
                    <a:pt x="700" y="882"/>
                  </a:lnTo>
                  <a:lnTo>
                    <a:pt x="700" y="892"/>
                  </a:lnTo>
                  <a:lnTo>
                    <a:pt x="688" y="901"/>
                  </a:lnTo>
                  <a:lnTo>
                    <a:pt x="679" y="911"/>
                  </a:lnTo>
                  <a:lnTo>
                    <a:pt x="669" y="911"/>
                  </a:lnTo>
                  <a:lnTo>
                    <a:pt x="660" y="919"/>
                  </a:lnTo>
                  <a:lnTo>
                    <a:pt x="650" y="929"/>
                  </a:lnTo>
                  <a:lnTo>
                    <a:pt x="650" y="938"/>
                  </a:lnTo>
                  <a:lnTo>
                    <a:pt x="650" y="948"/>
                  </a:lnTo>
                  <a:lnTo>
                    <a:pt x="641" y="958"/>
                  </a:lnTo>
                  <a:lnTo>
                    <a:pt x="631" y="948"/>
                  </a:lnTo>
                  <a:lnTo>
                    <a:pt x="622" y="948"/>
                  </a:lnTo>
                  <a:lnTo>
                    <a:pt x="612" y="938"/>
                  </a:lnTo>
                  <a:lnTo>
                    <a:pt x="602" y="938"/>
                  </a:lnTo>
                  <a:lnTo>
                    <a:pt x="591" y="929"/>
                  </a:lnTo>
                  <a:lnTo>
                    <a:pt x="591" y="919"/>
                  </a:lnTo>
                  <a:lnTo>
                    <a:pt x="591" y="911"/>
                  </a:lnTo>
                  <a:lnTo>
                    <a:pt x="591" y="901"/>
                  </a:lnTo>
                  <a:lnTo>
                    <a:pt x="582" y="901"/>
                  </a:lnTo>
                  <a:lnTo>
                    <a:pt x="582" y="892"/>
                  </a:lnTo>
                  <a:lnTo>
                    <a:pt x="572" y="892"/>
                  </a:lnTo>
                  <a:lnTo>
                    <a:pt x="572" y="882"/>
                  </a:lnTo>
                  <a:lnTo>
                    <a:pt x="572" y="873"/>
                  </a:lnTo>
                  <a:lnTo>
                    <a:pt x="562" y="873"/>
                  </a:lnTo>
                  <a:lnTo>
                    <a:pt x="562" y="863"/>
                  </a:lnTo>
                  <a:lnTo>
                    <a:pt x="562" y="853"/>
                  </a:lnTo>
                  <a:lnTo>
                    <a:pt x="562" y="844"/>
                  </a:lnTo>
                  <a:lnTo>
                    <a:pt x="562" y="834"/>
                  </a:lnTo>
                  <a:lnTo>
                    <a:pt x="572" y="825"/>
                  </a:lnTo>
                  <a:lnTo>
                    <a:pt x="582" y="825"/>
                  </a:lnTo>
                  <a:lnTo>
                    <a:pt x="591" y="825"/>
                  </a:lnTo>
                  <a:lnTo>
                    <a:pt x="591" y="815"/>
                  </a:lnTo>
                  <a:lnTo>
                    <a:pt x="591" y="805"/>
                  </a:lnTo>
                  <a:lnTo>
                    <a:pt x="602" y="796"/>
                  </a:lnTo>
                  <a:lnTo>
                    <a:pt x="602" y="786"/>
                  </a:lnTo>
                  <a:lnTo>
                    <a:pt x="612" y="786"/>
                  </a:lnTo>
                  <a:lnTo>
                    <a:pt x="612" y="776"/>
                  </a:lnTo>
                  <a:lnTo>
                    <a:pt x="622" y="767"/>
                  </a:lnTo>
                  <a:lnTo>
                    <a:pt x="631" y="748"/>
                  </a:lnTo>
                  <a:lnTo>
                    <a:pt x="622" y="748"/>
                  </a:lnTo>
                  <a:lnTo>
                    <a:pt x="622" y="738"/>
                  </a:lnTo>
                  <a:lnTo>
                    <a:pt x="612" y="738"/>
                  </a:lnTo>
                  <a:lnTo>
                    <a:pt x="602" y="728"/>
                  </a:lnTo>
                  <a:lnTo>
                    <a:pt x="591" y="719"/>
                  </a:lnTo>
                  <a:lnTo>
                    <a:pt x="582" y="719"/>
                  </a:lnTo>
                  <a:lnTo>
                    <a:pt x="572" y="709"/>
                  </a:lnTo>
                  <a:lnTo>
                    <a:pt x="562" y="709"/>
                  </a:lnTo>
                  <a:lnTo>
                    <a:pt x="553" y="709"/>
                  </a:lnTo>
                  <a:lnTo>
                    <a:pt x="543" y="709"/>
                  </a:lnTo>
                  <a:lnTo>
                    <a:pt x="534" y="700"/>
                  </a:lnTo>
                  <a:lnTo>
                    <a:pt x="524" y="700"/>
                  </a:lnTo>
                  <a:lnTo>
                    <a:pt x="515" y="709"/>
                  </a:lnTo>
                  <a:lnTo>
                    <a:pt x="505" y="709"/>
                  </a:lnTo>
                  <a:lnTo>
                    <a:pt x="494" y="709"/>
                  </a:lnTo>
                  <a:lnTo>
                    <a:pt x="484" y="700"/>
                  </a:lnTo>
                  <a:lnTo>
                    <a:pt x="484" y="680"/>
                  </a:lnTo>
                  <a:lnTo>
                    <a:pt x="475" y="680"/>
                  </a:lnTo>
                  <a:lnTo>
                    <a:pt x="465" y="671"/>
                  </a:lnTo>
                  <a:lnTo>
                    <a:pt x="465" y="661"/>
                  </a:lnTo>
                  <a:lnTo>
                    <a:pt x="456" y="652"/>
                  </a:lnTo>
                  <a:lnTo>
                    <a:pt x="446" y="652"/>
                  </a:lnTo>
                  <a:lnTo>
                    <a:pt x="437" y="652"/>
                  </a:lnTo>
                  <a:lnTo>
                    <a:pt x="427" y="652"/>
                  </a:lnTo>
                  <a:lnTo>
                    <a:pt x="417" y="652"/>
                  </a:lnTo>
                  <a:lnTo>
                    <a:pt x="408" y="642"/>
                  </a:lnTo>
                  <a:lnTo>
                    <a:pt x="398" y="642"/>
                  </a:lnTo>
                  <a:lnTo>
                    <a:pt x="377" y="642"/>
                  </a:lnTo>
                  <a:lnTo>
                    <a:pt x="368" y="632"/>
                  </a:lnTo>
                  <a:lnTo>
                    <a:pt x="358" y="623"/>
                  </a:lnTo>
                  <a:lnTo>
                    <a:pt x="349" y="613"/>
                  </a:lnTo>
                  <a:lnTo>
                    <a:pt x="339" y="613"/>
                  </a:lnTo>
                  <a:lnTo>
                    <a:pt x="339" y="603"/>
                  </a:lnTo>
                  <a:lnTo>
                    <a:pt x="330" y="603"/>
                  </a:lnTo>
                  <a:lnTo>
                    <a:pt x="320" y="603"/>
                  </a:lnTo>
                  <a:lnTo>
                    <a:pt x="311" y="594"/>
                  </a:lnTo>
                  <a:lnTo>
                    <a:pt x="301" y="603"/>
                  </a:lnTo>
                  <a:lnTo>
                    <a:pt x="290" y="603"/>
                  </a:lnTo>
                  <a:lnTo>
                    <a:pt x="290" y="613"/>
                  </a:lnTo>
                  <a:lnTo>
                    <a:pt x="280" y="613"/>
                  </a:lnTo>
                  <a:lnTo>
                    <a:pt x="271" y="613"/>
                  </a:lnTo>
                  <a:lnTo>
                    <a:pt x="261" y="603"/>
                  </a:lnTo>
                  <a:lnTo>
                    <a:pt x="251" y="603"/>
                  </a:lnTo>
                  <a:lnTo>
                    <a:pt x="251" y="594"/>
                  </a:lnTo>
                  <a:lnTo>
                    <a:pt x="251" y="584"/>
                  </a:lnTo>
                  <a:lnTo>
                    <a:pt x="251" y="575"/>
                  </a:lnTo>
                  <a:lnTo>
                    <a:pt x="261" y="575"/>
                  </a:lnTo>
                  <a:lnTo>
                    <a:pt x="251" y="575"/>
                  </a:lnTo>
                  <a:lnTo>
                    <a:pt x="251" y="565"/>
                  </a:lnTo>
                  <a:lnTo>
                    <a:pt x="242" y="565"/>
                  </a:lnTo>
                  <a:lnTo>
                    <a:pt x="232" y="565"/>
                  </a:lnTo>
                  <a:lnTo>
                    <a:pt x="223" y="565"/>
                  </a:lnTo>
                  <a:lnTo>
                    <a:pt x="213" y="565"/>
                  </a:lnTo>
                  <a:lnTo>
                    <a:pt x="204" y="555"/>
                  </a:lnTo>
                  <a:lnTo>
                    <a:pt x="204" y="565"/>
                  </a:lnTo>
                  <a:lnTo>
                    <a:pt x="192" y="565"/>
                  </a:lnTo>
                  <a:lnTo>
                    <a:pt x="183" y="565"/>
                  </a:lnTo>
                  <a:lnTo>
                    <a:pt x="183" y="575"/>
                  </a:lnTo>
                  <a:lnTo>
                    <a:pt x="173" y="575"/>
                  </a:lnTo>
                  <a:lnTo>
                    <a:pt x="164" y="584"/>
                  </a:lnTo>
                  <a:lnTo>
                    <a:pt x="154" y="594"/>
                  </a:lnTo>
                  <a:lnTo>
                    <a:pt x="145" y="603"/>
                  </a:lnTo>
                  <a:lnTo>
                    <a:pt x="135" y="603"/>
                  </a:lnTo>
                  <a:lnTo>
                    <a:pt x="125" y="613"/>
                  </a:lnTo>
                  <a:lnTo>
                    <a:pt x="116" y="613"/>
                  </a:lnTo>
                  <a:lnTo>
                    <a:pt x="106" y="623"/>
                  </a:lnTo>
                  <a:lnTo>
                    <a:pt x="97" y="623"/>
                  </a:lnTo>
                  <a:lnTo>
                    <a:pt x="97" y="632"/>
                  </a:lnTo>
                  <a:lnTo>
                    <a:pt x="86" y="632"/>
                  </a:lnTo>
                  <a:lnTo>
                    <a:pt x="76" y="642"/>
                  </a:lnTo>
                  <a:lnTo>
                    <a:pt x="66" y="642"/>
                  </a:lnTo>
                  <a:lnTo>
                    <a:pt x="66" y="652"/>
                  </a:lnTo>
                  <a:lnTo>
                    <a:pt x="57" y="652"/>
                  </a:lnTo>
                  <a:lnTo>
                    <a:pt x="47" y="652"/>
                  </a:lnTo>
                  <a:lnTo>
                    <a:pt x="38" y="661"/>
                  </a:lnTo>
                  <a:lnTo>
                    <a:pt x="38" y="652"/>
                  </a:lnTo>
                  <a:lnTo>
                    <a:pt x="47" y="642"/>
                  </a:lnTo>
                  <a:lnTo>
                    <a:pt x="47" y="632"/>
                  </a:lnTo>
                  <a:lnTo>
                    <a:pt x="47" y="623"/>
                  </a:lnTo>
                </a:path>
              </a:pathLst>
            </a:custGeom>
            <a:solidFill>
              <a:srgbClr val="c0c0c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4965480" y="5271840"/>
              <a:ext cx="33480" cy="33480"/>
            </a:xfrm>
            <a:custGeom>
              <a:avLst/>
              <a:gdLst/>
              <a:ahLst/>
              <a:rect l="l" t="t" r="r" b="b"/>
              <a:pathLst>
                <a:path w="27" h="27">
                  <a:moveTo>
                    <a:pt x="26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0" y="13"/>
                  </a:lnTo>
                  <a:lnTo>
                    <a:pt x="13" y="13"/>
                  </a:lnTo>
                  <a:lnTo>
                    <a:pt x="13" y="26"/>
                  </a:lnTo>
                  <a:lnTo>
                    <a:pt x="26" y="26"/>
                  </a:lnTo>
                  <a:lnTo>
                    <a:pt x="13" y="13"/>
                  </a:lnTo>
                  <a:lnTo>
                    <a:pt x="26" y="13"/>
                  </a:lnTo>
                  <a:lnTo>
                    <a:pt x="26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" name=""/>
            <p:cNvSpPr/>
            <p:nvPr/>
          </p:nvSpPr>
          <p:spPr>
            <a:xfrm>
              <a:off x="5001840" y="5197320"/>
              <a:ext cx="34920" cy="31680"/>
            </a:xfrm>
            <a:custGeom>
              <a:avLst/>
              <a:gdLst/>
              <a:ahLst/>
              <a:rect l="l" t="t" r="r" b="b"/>
              <a:pathLst>
                <a:path w="26" h="27">
                  <a:moveTo>
                    <a:pt x="25" y="0"/>
                  </a:moveTo>
                  <a:lnTo>
                    <a:pt x="25" y="13"/>
                  </a:lnTo>
                  <a:lnTo>
                    <a:pt x="25" y="26"/>
                  </a:lnTo>
                  <a:lnTo>
                    <a:pt x="0" y="26"/>
                  </a:lnTo>
                  <a:lnTo>
                    <a:pt x="0" y="13"/>
                  </a:lnTo>
                  <a:lnTo>
                    <a:pt x="25" y="13"/>
                  </a:lnTo>
                  <a:lnTo>
                    <a:pt x="25" y="0"/>
                  </a:lnTo>
                  <a:lnTo>
                    <a:pt x="0" y="0"/>
                  </a:lnTo>
                  <a:lnTo>
                    <a:pt x="25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" name=""/>
            <p:cNvSpPr/>
            <p:nvPr/>
          </p:nvSpPr>
          <p:spPr>
            <a:xfrm>
              <a:off x="4671720" y="3936960"/>
              <a:ext cx="523800" cy="631800"/>
            </a:xfrm>
            <a:custGeom>
              <a:avLst/>
              <a:gdLst/>
              <a:ahLst/>
              <a:rect l="l" t="t" r="r" b="b"/>
              <a:pathLst>
                <a:path w="400" h="489">
                  <a:moveTo>
                    <a:pt x="87" y="449"/>
                  </a:moveTo>
                  <a:lnTo>
                    <a:pt x="87" y="440"/>
                  </a:lnTo>
                  <a:lnTo>
                    <a:pt x="78" y="440"/>
                  </a:lnTo>
                  <a:lnTo>
                    <a:pt x="78" y="430"/>
                  </a:lnTo>
                  <a:lnTo>
                    <a:pt x="78" y="420"/>
                  </a:lnTo>
                  <a:lnTo>
                    <a:pt x="87" y="420"/>
                  </a:lnTo>
                  <a:lnTo>
                    <a:pt x="87" y="411"/>
                  </a:lnTo>
                  <a:lnTo>
                    <a:pt x="97" y="401"/>
                  </a:lnTo>
                  <a:lnTo>
                    <a:pt x="97" y="392"/>
                  </a:lnTo>
                  <a:lnTo>
                    <a:pt x="87" y="392"/>
                  </a:lnTo>
                  <a:lnTo>
                    <a:pt x="78" y="382"/>
                  </a:lnTo>
                  <a:lnTo>
                    <a:pt x="68" y="382"/>
                  </a:lnTo>
                  <a:lnTo>
                    <a:pt x="68" y="372"/>
                  </a:lnTo>
                  <a:lnTo>
                    <a:pt x="59" y="372"/>
                  </a:lnTo>
                  <a:lnTo>
                    <a:pt x="59" y="363"/>
                  </a:lnTo>
                  <a:lnTo>
                    <a:pt x="59" y="353"/>
                  </a:lnTo>
                  <a:lnTo>
                    <a:pt x="59" y="344"/>
                  </a:lnTo>
                  <a:lnTo>
                    <a:pt x="59" y="334"/>
                  </a:lnTo>
                  <a:lnTo>
                    <a:pt x="49" y="324"/>
                  </a:lnTo>
                  <a:lnTo>
                    <a:pt x="49" y="315"/>
                  </a:lnTo>
                  <a:lnTo>
                    <a:pt x="49" y="296"/>
                  </a:lnTo>
                  <a:lnTo>
                    <a:pt x="49" y="286"/>
                  </a:lnTo>
                  <a:lnTo>
                    <a:pt x="49" y="276"/>
                  </a:lnTo>
                  <a:lnTo>
                    <a:pt x="49" y="267"/>
                  </a:lnTo>
                  <a:lnTo>
                    <a:pt x="49" y="257"/>
                  </a:lnTo>
                  <a:lnTo>
                    <a:pt x="39" y="257"/>
                  </a:lnTo>
                  <a:lnTo>
                    <a:pt x="39" y="248"/>
                  </a:lnTo>
                  <a:lnTo>
                    <a:pt x="49" y="248"/>
                  </a:lnTo>
                  <a:lnTo>
                    <a:pt x="49" y="238"/>
                  </a:lnTo>
                  <a:lnTo>
                    <a:pt x="49" y="228"/>
                  </a:lnTo>
                  <a:lnTo>
                    <a:pt x="39" y="219"/>
                  </a:lnTo>
                  <a:lnTo>
                    <a:pt x="39" y="209"/>
                  </a:lnTo>
                  <a:lnTo>
                    <a:pt x="39" y="200"/>
                  </a:lnTo>
                  <a:lnTo>
                    <a:pt x="39" y="190"/>
                  </a:lnTo>
                  <a:lnTo>
                    <a:pt x="39" y="171"/>
                  </a:lnTo>
                  <a:lnTo>
                    <a:pt x="39" y="161"/>
                  </a:lnTo>
                  <a:lnTo>
                    <a:pt x="39" y="152"/>
                  </a:lnTo>
                  <a:lnTo>
                    <a:pt x="30" y="142"/>
                  </a:lnTo>
                  <a:lnTo>
                    <a:pt x="30" y="132"/>
                  </a:lnTo>
                  <a:lnTo>
                    <a:pt x="30" y="123"/>
                  </a:lnTo>
                  <a:lnTo>
                    <a:pt x="30" y="113"/>
                  </a:lnTo>
                  <a:lnTo>
                    <a:pt x="20" y="104"/>
                  </a:lnTo>
                  <a:lnTo>
                    <a:pt x="20" y="94"/>
                  </a:lnTo>
                  <a:lnTo>
                    <a:pt x="9" y="84"/>
                  </a:lnTo>
                  <a:lnTo>
                    <a:pt x="0" y="75"/>
                  </a:lnTo>
                  <a:lnTo>
                    <a:pt x="0" y="65"/>
                  </a:lnTo>
                  <a:lnTo>
                    <a:pt x="0" y="56"/>
                  </a:lnTo>
                  <a:lnTo>
                    <a:pt x="0" y="46"/>
                  </a:lnTo>
                  <a:lnTo>
                    <a:pt x="9" y="36"/>
                  </a:lnTo>
                  <a:lnTo>
                    <a:pt x="9" y="28"/>
                  </a:lnTo>
                  <a:lnTo>
                    <a:pt x="20" y="19"/>
                  </a:lnTo>
                  <a:lnTo>
                    <a:pt x="9" y="19"/>
                  </a:lnTo>
                  <a:lnTo>
                    <a:pt x="9" y="9"/>
                  </a:lnTo>
                  <a:lnTo>
                    <a:pt x="20" y="9"/>
                  </a:lnTo>
                  <a:lnTo>
                    <a:pt x="30" y="9"/>
                  </a:lnTo>
                  <a:lnTo>
                    <a:pt x="39" y="9"/>
                  </a:lnTo>
                  <a:lnTo>
                    <a:pt x="49" y="9"/>
                  </a:lnTo>
                  <a:lnTo>
                    <a:pt x="59" y="19"/>
                  </a:lnTo>
                  <a:lnTo>
                    <a:pt x="59" y="28"/>
                  </a:lnTo>
                  <a:lnTo>
                    <a:pt x="59" y="19"/>
                  </a:lnTo>
                  <a:lnTo>
                    <a:pt x="59" y="9"/>
                  </a:lnTo>
                  <a:lnTo>
                    <a:pt x="68" y="9"/>
                  </a:lnTo>
                  <a:lnTo>
                    <a:pt x="78" y="9"/>
                  </a:lnTo>
                  <a:lnTo>
                    <a:pt x="87" y="0"/>
                  </a:lnTo>
                  <a:lnTo>
                    <a:pt x="87" y="9"/>
                  </a:lnTo>
                  <a:lnTo>
                    <a:pt x="97" y="9"/>
                  </a:lnTo>
                  <a:lnTo>
                    <a:pt x="106" y="9"/>
                  </a:lnTo>
                  <a:lnTo>
                    <a:pt x="118" y="9"/>
                  </a:lnTo>
                  <a:lnTo>
                    <a:pt x="127" y="9"/>
                  </a:lnTo>
                  <a:lnTo>
                    <a:pt x="137" y="9"/>
                  </a:lnTo>
                  <a:lnTo>
                    <a:pt x="146" y="9"/>
                  </a:lnTo>
                  <a:lnTo>
                    <a:pt x="156" y="19"/>
                  </a:lnTo>
                  <a:lnTo>
                    <a:pt x="165" y="28"/>
                  </a:lnTo>
                  <a:lnTo>
                    <a:pt x="175" y="28"/>
                  </a:lnTo>
                  <a:lnTo>
                    <a:pt x="194" y="36"/>
                  </a:lnTo>
                  <a:lnTo>
                    <a:pt x="204" y="36"/>
                  </a:lnTo>
                  <a:lnTo>
                    <a:pt x="215" y="46"/>
                  </a:lnTo>
                  <a:lnTo>
                    <a:pt x="215" y="56"/>
                  </a:lnTo>
                  <a:lnTo>
                    <a:pt x="225" y="56"/>
                  </a:lnTo>
                  <a:lnTo>
                    <a:pt x="234" y="56"/>
                  </a:lnTo>
                  <a:lnTo>
                    <a:pt x="244" y="65"/>
                  </a:lnTo>
                  <a:lnTo>
                    <a:pt x="244" y="75"/>
                  </a:lnTo>
                  <a:lnTo>
                    <a:pt x="253" y="75"/>
                  </a:lnTo>
                  <a:lnTo>
                    <a:pt x="263" y="84"/>
                  </a:lnTo>
                  <a:lnTo>
                    <a:pt x="272" y="84"/>
                  </a:lnTo>
                  <a:lnTo>
                    <a:pt x="282" y="84"/>
                  </a:lnTo>
                  <a:lnTo>
                    <a:pt x="282" y="94"/>
                  </a:lnTo>
                  <a:lnTo>
                    <a:pt x="292" y="104"/>
                  </a:lnTo>
                  <a:lnTo>
                    <a:pt x="301" y="104"/>
                  </a:lnTo>
                  <a:lnTo>
                    <a:pt x="311" y="123"/>
                  </a:lnTo>
                  <a:lnTo>
                    <a:pt x="322" y="132"/>
                  </a:lnTo>
                  <a:lnTo>
                    <a:pt x="331" y="142"/>
                  </a:lnTo>
                  <a:lnTo>
                    <a:pt x="341" y="152"/>
                  </a:lnTo>
                  <a:lnTo>
                    <a:pt x="351" y="161"/>
                  </a:lnTo>
                  <a:lnTo>
                    <a:pt x="360" y="171"/>
                  </a:lnTo>
                  <a:lnTo>
                    <a:pt x="370" y="180"/>
                  </a:lnTo>
                  <a:lnTo>
                    <a:pt x="389" y="180"/>
                  </a:lnTo>
                  <a:lnTo>
                    <a:pt x="389" y="190"/>
                  </a:lnTo>
                  <a:lnTo>
                    <a:pt x="399" y="200"/>
                  </a:lnTo>
                  <a:lnTo>
                    <a:pt x="389" y="200"/>
                  </a:lnTo>
                  <a:lnTo>
                    <a:pt x="379" y="200"/>
                  </a:lnTo>
                  <a:lnTo>
                    <a:pt x="370" y="200"/>
                  </a:lnTo>
                  <a:lnTo>
                    <a:pt x="360" y="209"/>
                  </a:lnTo>
                  <a:lnTo>
                    <a:pt x="351" y="219"/>
                  </a:lnTo>
                  <a:lnTo>
                    <a:pt x="351" y="238"/>
                  </a:lnTo>
                  <a:lnTo>
                    <a:pt x="341" y="248"/>
                  </a:lnTo>
                  <a:lnTo>
                    <a:pt x="341" y="257"/>
                  </a:lnTo>
                  <a:lnTo>
                    <a:pt x="331" y="257"/>
                  </a:lnTo>
                  <a:lnTo>
                    <a:pt x="331" y="267"/>
                  </a:lnTo>
                  <a:lnTo>
                    <a:pt x="322" y="276"/>
                  </a:lnTo>
                  <a:lnTo>
                    <a:pt x="322" y="286"/>
                  </a:lnTo>
                  <a:lnTo>
                    <a:pt x="311" y="296"/>
                  </a:lnTo>
                  <a:lnTo>
                    <a:pt x="301" y="315"/>
                  </a:lnTo>
                  <a:lnTo>
                    <a:pt x="301" y="324"/>
                  </a:lnTo>
                  <a:lnTo>
                    <a:pt x="292" y="324"/>
                  </a:lnTo>
                  <a:lnTo>
                    <a:pt x="282" y="334"/>
                  </a:lnTo>
                  <a:lnTo>
                    <a:pt x="272" y="344"/>
                  </a:lnTo>
                  <a:lnTo>
                    <a:pt x="272" y="353"/>
                  </a:lnTo>
                  <a:lnTo>
                    <a:pt x="272" y="363"/>
                  </a:lnTo>
                  <a:lnTo>
                    <a:pt x="263" y="372"/>
                  </a:lnTo>
                  <a:lnTo>
                    <a:pt x="263" y="382"/>
                  </a:lnTo>
                  <a:lnTo>
                    <a:pt x="263" y="392"/>
                  </a:lnTo>
                  <a:lnTo>
                    <a:pt x="263" y="401"/>
                  </a:lnTo>
                  <a:lnTo>
                    <a:pt x="253" y="401"/>
                  </a:lnTo>
                  <a:lnTo>
                    <a:pt x="253" y="411"/>
                  </a:lnTo>
                  <a:lnTo>
                    <a:pt x="263" y="420"/>
                  </a:lnTo>
                  <a:lnTo>
                    <a:pt x="263" y="430"/>
                  </a:lnTo>
                  <a:lnTo>
                    <a:pt x="272" y="430"/>
                  </a:lnTo>
                  <a:lnTo>
                    <a:pt x="272" y="440"/>
                  </a:lnTo>
                  <a:lnTo>
                    <a:pt x="272" y="449"/>
                  </a:lnTo>
                  <a:lnTo>
                    <a:pt x="272" y="459"/>
                  </a:lnTo>
                  <a:lnTo>
                    <a:pt x="263" y="459"/>
                  </a:lnTo>
                  <a:lnTo>
                    <a:pt x="263" y="468"/>
                  </a:lnTo>
                  <a:lnTo>
                    <a:pt x="253" y="468"/>
                  </a:lnTo>
                  <a:lnTo>
                    <a:pt x="253" y="478"/>
                  </a:lnTo>
                  <a:lnTo>
                    <a:pt x="244" y="478"/>
                  </a:lnTo>
                  <a:lnTo>
                    <a:pt x="234" y="488"/>
                  </a:lnTo>
                  <a:lnTo>
                    <a:pt x="225" y="488"/>
                  </a:lnTo>
                  <a:lnTo>
                    <a:pt x="215" y="478"/>
                  </a:lnTo>
                  <a:lnTo>
                    <a:pt x="204" y="478"/>
                  </a:lnTo>
                  <a:lnTo>
                    <a:pt x="204" y="468"/>
                  </a:lnTo>
                  <a:lnTo>
                    <a:pt x="194" y="468"/>
                  </a:lnTo>
                  <a:lnTo>
                    <a:pt x="194" y="459"/>
                  </a:lnTo>
                  <a:lnTo>
                    <a:pt x="185" y="459"/>
                  </a:lnTo>
                  <a:lnTo>
                    <a:pt x="175" y="449"/>
                  </a:lnTo>
                  <a:lnTo>
                    <a:pt x="165" y="449"/>
                  </a:lnTo>
                  <a:lnTo>
                    <a:pt x="156" y="440"/>
                  </a:lnTo>
                  <a:lnTo>
                    <a:pt x="146" y="440"/>
                  </a:lnTo>
                  <a:lnTo>
                    <a:pt x="146" y="449"/>
                  </a:lnTo>
                  <a:lnTo>
                    <a:pt x="137" y="449"/>
                  </a:lnTo>
                  <a:lnTo>
                    <a:pt x="118" y="449"/>
                  </a:lnTo>
                  <a:lnTo>
                    <a:pt x="106" y="449"/>
                  </a:lnTo>
                  <a:lnTo>
                    <a:pt x="87" y="449"/>
                  </a:lnTo>
                </a:path>
              </a:pathLst>
            </a:custGeom>
            <a:solidFill>
              <a:srgbClr val="c0c0c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3812760" y="5532120"/>
              <a:ext cx="128880" cy="76320"/>
            </a:xfrm>
            <a:custGeom>
              <a:avLst/>
              <a:gdLst/>
              <a:ahLst/>
              <a:rect l="l" t="t" r="r" b="b"/>
              <a:pathLst>
                <a:path w="99" h="59">
                  <a:moveTo>
                    <a:pt x="9" y="58"/>
                  </a:moveTo>
                  <a:lnTo>
                    <a:pt x="0" y="29"/>
                  </a:lnTo>
                  <a:lnTo>
                    <a:pt x="9" y="19"/>
                  </a:lnTo>
                  <a:lnTo>
                    <a:pt x="9" y="9"/>
                  </a:lnTo>
                  <a:lnTo>
                    <a:pt x="9" y="0"/>
                  </a:lnTo>
                  <a:lnTo>
                    <a:pt x="88" y="0"/>
                  </a:lnTo>
                  <a:lnTo>
                    <a:pt x="88" y="9"/>
                  </a:lnTo>
                  <a:lnTo>
                    <a:pt x="98" y="19"/>
                  </a:lnTo>
                  <a:lnTo>
                    <a:pt x="98" y="58"/>
                  </a:lnTo>
                  <a:lnTo>
                    <a:pt x="88" y="58"/>
                  </a:lnTo>
                  <a:lnTo>
                    <a:pt x="78" y="58"/>
                  </a:lnTo>
                  <a:lnTo>
                    <a:pt x="67" y="58"/>
                  </a:lnTo>
                  <a:lnTo>
                    <a:pt x="48" y="58"/>
                  </a:lnTo>
                  <a:lnTo>
                    <a:pt x="38" y="58"/>
                  </a:lnTo>
                  <a:lnTo>
                    <a:pt x="28" y="58"/>
                  </a:lnTo>
                  <a:lnTo>
                    <a:pt x="19" y="58"/>
                  </a:lnTo>
                  <a:lnTo>
                    <a:pt x="9" y="58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" name=""/>
            <p:cNvSpPr/>
            <p:nvPr/>
          </p:nvSpPr>
          <p:spPr>
            <a:xfrm>
              <a:off x="4625640" y="5841720"/>
              <a:ext cx="252360" cy="424080"/>
            </a:xfrm>
            <a:custGeom>
              <a:avLst/>
              <a:gdLst/>
              <a:ahLst/>
              <a:rect l="l" t="t" r="r" b="b"/>
              <a:pathLst>
                <a:path w="195" h="327">
                  <a:moveTo>
                    <a:pt x="0" y="287"/>
                  </a:moveTo>
                  <a:lnTo>
                    <a:pt x="0" y="278"/>
                  </a:lnTo>
                  <a:lnTo>
                    <a:pt x="0" y="268"/>
                  </a:lnTo>
                  <a:lnTo>
                    <a:pt x="0" y="258"/>
                  </a:lnTo>
                  <a:lnTo>
                    <a:pt x="0" y="249"/>
                  </a:lnTo>
                  <a:lnTo>
                    <a:pt x="0" y="239"/>
                  </a:lnTo>
                  <a:lnTo>
                    <a:pt x="0" y="230"/>
                  </a:lnTo>
                  <a:lnTo>
                    <a:pt x="9" y="230"/>
                  </a:lnTo>
                  <a:lnTo>
                    <a:pt x="19" y="220"/>
                  </a:lnTo>
                  <a:lnTo>
                    <a:pt x="19" y="230"/>
                  </a:lnTo>
                  <a:lnTo>
                    <a:pt x="28" y="230"/>
                  </a:lnTo>
                  <a:lnTo>
                    <a:pt x="38" y="230"/>
                  </a:lnTo>
                  <a:lnTo>
                    <a:pt x="38" y="220"/>
                  </a:lnTo>
                  <a:lnTo>
                    <a:pt x="47" y="210"/>
                  </a:lnTo>
                  <a:lnTo>
                    <a:pt x="47" y="201"/>
                  </a:lnTo>
                  <a:lnTo>
                    <a:pt x="58" y="191"/>
                  </a:lnTo>
                  <a:lnTo>
                    <a:pt x="58" y="182"/>
                  </a:lnTo>
                  <a:lnTo>
                    <a:pt x="68" y="172"/>
                  </a:lnTo>
                  <a:lnTo>
                    <a:pt x="77" y="163"/>
                  </a:lnTo>
                  <a:lnTo>
                    <a:pt x="77" y="153"/>
                  </a:lnTo>
                  <a:lnTo>
                    <a:pt x="77" y="143"/>
                  </a:lnTo>
                  <a:lnTo>
                    <a:pt x="77" y="134"/>
                  </a:lnTo>
                  <a:lnTo>
                    <a:pt x="77" y="124"/>
                  </a:lnTo>
                  <a:lnTo>
                    <a:pt x="68" y="115"/>
                  </a:lnTo>
                  <a:lnTo>
                    <a:pt x="68" y="105"/>
                  </a:lnTo>
                  <a:lnTo>
                    <a:pt x="58" y="105"/>
                  </a:lnTo>
                  <a:lnTo>
                    <a:pt x="58" y="95"/>
                  </a:lnTo>
                  <a:lnTo>
                    <a:pt x="68" y="95"/>
                  </a:lnTo>
                  <a:lnTo>
                    <a:pt x="77" y="95"/>
                  </a:lnTo>
                  <a:lnTo>
                    <a:pt x="87" y="86"/>
                  </a:lnTo>
                  <a:lnTo>
                    <a:pt x="77" y="86"/>
                  </a:lnTo>
                  <a:lnTo>
                    <a:pt x="77" y="76"/>
                  </a:lnTo>
                  <a:lnTo>
                    <a:pt x="77" y="67"/>
                  </a:lnTo>
                  <a:lnTo>
                    <a:pt x="77" y="57"/>
                  </a:lnTo>
                  <a:lnTo>
                    <a:pt x="68" y="47"/>
                  </a:lnTo>
                  <a:lnTo>
                    <a:pt x="58" y="47"/>
                  </a:lnTo>
                  <a:lnTo>
                    <a:pt x="58" y="38"/>
                  </a:lnTo>
                  <a:lnTo>
                    <a:pt x="68" y="28"/>
                  </a:lnTo>
                  <a:lnTo>
                    <a:pt x="77" y="19"/>
                  </a:lnTo>
                  <a:lnTo>
                    <a:pt x="87" y="19"/>
                  </a:lnTo>
                  <a:lnTo>
                    <a:pt x="97" y="19"/>
                  </a:lnTo>
                  <a:lnTo>
                    <a:pt x="97" y="9"/>
                  </a:lnTo>
                  <a:lnTo>
                    <a:pt x="87" y="9"/>
                  </a:lnTo>
                  <a:lnTo>
                    <a:pt x="97" y="9"/>
                  </a:lnTo>
                  <a:lnTo>
                    <a:pt x="106" y="0"/>
                  </a:lnTo>
                  <a:lnTo>
                    <a:pt x="116" y="0"/>
                  </a:lnTo>
                  <a:lnTo>
                    <a:pt x="135" y="0"/>
                  </a:lnTo>
                  <a:lnTo>
                    <a:pt x="144" y="0"/>
                  </a:lnTo>
                  <a:lnTo>
                    <a:pt x="144" y="9"/>
                  </a:lnTo>
                  <a:lnTo>
                    <a:pt x="155" y="19"/>
                  </a:lnTo>
                  <a:lnTo>
                    <a:pt x="165" y="19"/>
                  </a:lnTo>
                  <a:lnTo>
                    <a:pt x="174" y="28"/>
                  </a:lnTo>
                  <a:lnTo>
                    <a:pt x="184" y="28"/>
                  </a:lnTo>
                  <a:lnTo>
                    <a:pt x="194" y="38"/>
                  </a:lnTo>
                  <a:lnTo>
                    <a:pt x="194" y="47"/>
                  </a:lnTo>
                  <a:lnTo>
                    <a:pt x="194" y="57"/>
                  </a:lnTo>
                  <a:lnTo>
                    <a:pt x="194" y="67"/>
                  </a:lnTo>
                  <a:lnTo>
                    <a:pt x="194" y="76"/>
                  </a:lnTo>
                  <a:lnTo>
                    <a:pt x="194" y="86"/>
                  </a:lnTo>
                  <a:lnTo>
                    <a:pt x="194" y="95"/>
                  </a:lnTo>
                  <a:lnTo>
                    <a:pt x="194" y="105"/>
                  </a:lnTo>
                  <a:lnTo>
                    <a:pt x="194" y="115"/>
                  </a:lnTo>
                  <a:lnTo>
                    <a:pt x="194" y="124"/>
                  </a:lnTo>
                  <a:lnTo>
                    <a:pt x="194" y="134"/>
                  </a:lnTo>
                  <a:lnTo>
                    <a:pt x="194" y="143"/>
                  </a:lnTo>
                  <a:lnTo>
                    <a:pt x="194" y="153"/>
                  </a:lnTo>
                  <a:lnTo>
                    <a:pt x="194" y="163"/>
                  </a:lnTo>
                  <a:lnTo>
                    <a:pt x="184" y="163"/>
                  </a:lnTo>
                  <a:lnTo>
                    <a:pt x="184" y="172"/>
                  </a:lnTo>
                  <a:lnTo>
                    <a:pt x="174" y="182"/>
                  </a:lnTo>
                  <a:lnTo>
                    <a:pt x="165" y="182"/>
                  </a:lnTo>
                  <a:lnTo>
                    <a:pt x="165" y="191"/>
                  </a:lnTo>
                  <a:lnTo>
                    <a:pt x="155" y="201"/>
                  </a:lnTo>
                  <a:lnTo>
                    <a:pt x="155" y="210"/>
                  </a:lnTo>
                  <a:lnTo>
                    <a:pt x="155" y="220"/>
                  </a:lnTo>
                  <a:lnTo>
                    <a:pt x="155" y="230"/>
                  </a:lnTo>
                  <a:lnTo>
                    <a:pt x="144" y="230"/>
                  </a:lnTo>
                  <a:lnTo>
                    <a:pt x="144" y="239"/>
                  </a:lnTo>
                  <a:lnTo>
                    <a:pt x="135" y="249"/>
                  </a:lnTo>
                  <a:lnTo>
                    <a:pt x="135" y="258"/>
                  </a:lnTo>
                  <a:lnTo>
                    <a:pt x="135" y="268"/>
                  </a:lnTo>
                  <a:lnTo>
                    <a:pt x="125" y="268"/>
                  </a:lnTo>
                  <a:lnTo>
                    <a:pt x="116" y="278"/>
                  </a:lnTo>
                  <a:lnTo>
                    <a:pt x="116" y="287"/>
                  </a:lnTo>
                  <a:lnTo>
                    <a:pt x="106" y="287"/>
                  </a:lnTo>
                  <a:lnTo>
                    <a:pt x="97" y="297"/>
                  </a:lnTo>
                  <a:lnTo>
                    <a:pt x="97" y="306"/>
                  </a:lnTo>
                  <a:lnTo>
                    <a:pt x="87" y="316"/>
                  </a:lnTo>
                  <a:lnTo>
                    <a:pt x="87" y="326"/>
                  </a:lnTo>
                  <a:lnTo>
                    <a:pt x="68" y="326"/>
                  </a:lnTo>
                  <a:lnTo>
                    <a:pt x="58" y="326"/>
                  </a:lnTo>
                  <a:lnTo>
                    <a:pt x="47" y="326"/>
                  </a:lnTo>
                  <a:lnTo>
                    <a:pt x="38" y="326"/>
                  </a:lnTo>
                  <a:lnTo>
                    <a:pt x="28" y="326"/>
                  </a:lnTo>
                  <a:lnTo>
                    <a:pt x="19" y="316"/>
                  </a:lnTo>
                  <a:lnTo>
                    <a:pt x="9" y="316"/>
                  </a:lnTo>
                  <a:lnTo>
                    <a:pt x="0" y="306"/>
                  </a:lnTo>
                  <a:lnTo>
                    <a:pt x="0" y="297"/>
                  </a:lnTo>
                  <a:lnTo>
                    <a:pt x="0" y="287"/>
                  </a:lnTo>
                </a:path>
              </a:pathLst>
            </a:custGeom>
            <a:solidFill>
              <a:srgbClr val="3366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" name=""/>
            <p:cNvSpPr/>
            <p:nvPr/>
          </p:nvSpPr>
          <p:spPr>
            <a:xfrm>
              <a:off x="3205080" y="5148000"/>
              <a:ext cx="912600" cy="890640"/>
            </a:xfrm>
            <a:custGeom>
              <a:avLst/>
              <a:gdLst/>
              <a:ahLst/>
              <a:rect l="l" t="t" r="r" b="b"/>
              <a:pathLst>
                <a:path w="701" h="691">
                  <a:moveTo>
                    <a:pt x="0" y="545"/>
                  </a:moveTo>
                  <a:lnTo>
                    <a:pt x="0" y="555"/>
                  </a:lnTo>
                  <a:lnTo>
                    <a:pt x="0" y="565"/>
                  </a:lnTo>
                  <a:lnTo>
                    <a:pt x="9" y="565"/>
                  </a:lnTo>
                  <a:lnTo>
                    <a:pt x="19" y="565"/>
                  </a:lnTo>
                  <a:lnTo>
                    <a:pt x="28" y="574"/>
                  </a:lnTo>
                  <a:lnTo>
                    <a:pt x="28" y="584"/>
                  </a:lnTo>
                  <a:lnTo>
                    <a:pt x="28" y="593"/>
                  </a:lnTo>
                  <a:lnTo>
                    <a:pt x="19" y="593"/>
                  </a:lnTo>
                  <a:lnTo>
                    <a:pt x="19" y="603"/>
                  </a:lnTo>
                  <a:lnTo>
                    <a:pt x="28" y="603"/>
                  </a:lnTo>
                  <a:lnTo>
                    <a:pt x="39" y="603"/>
                  </a:lnTo>
                  <a:lnTo>
                    <a:pt x="49" y="603"/>
                  </a:lnTo>
                  <a:lnTo>
                    <a:pt x="58" y="603"/>
                  </a:lnTo>
                  <a:lnTo>
                    <a:pt x="68" y="613"/>
                  </a:lnTo>
                  <a:lnTo>
                    <a:pt x="68" y="622"/>
                  </a:lnTo>
                  <a:lnTo>
                    <a:pt x="78" y="622"/>
                  </a:lnTo>
                  <a:lnTo>
                    <a:pt x="87" y="622"/>
                  </a:lnTo>
                  <a:lnTo>
                    <a:pt x="97" y="632"/>
                  </a:lnTo>
                  <a:lnTo>
                    <a:pt x="106" y="641"/>
                  </a:lnTo>
                  <a:lnTo>
                    <a:pt x="116" y="641"/>
                  </a:lnTo>
                  <a:lnTo>
                    <a:pt x="125" y="641"/>
                  </a:lnTo>
                  <a:lnTo>
                    <a:pt x="125" y="651"/>
                  </a:lnTo>
                  <a:lnTo>
                    <a:pt x="137" y="651"/>
                  </a:lnTo>
                  <a:lnTo>
                    <a:pt x="146" y="651"/>
                  </a:lnTo>
                  <a:lnTo>
                    <a:pt x="156" y="651"/>
                  </a:lnTo>
                  <a:lnTo>
                    <a:pt x="165" y="661"/>
                  </a:lnTo>
                  <a:lnTo>
                    <a:pt x="175" y="661"/>
                  </a:lnTo>
                  <a:lnTo>
                    <a:pt x="175" y="670"/>
                  </a:lnTo>
                  <a:lnTo>
                    <a:pt x="184" y="670"/>
                  </a:lnTo>
                  <a:lnTo>
                    <a:pt x="194" y="670"/>
                  </a:lnTo>
                  <a:lnTo>
                    <a:pt x="204" y="680"/>
                  </a:lnTo>
                  <a:lnTo>
                    <a:pt x="213" y="690"/>
                  </a:lnTo>
                  <a:lnTo>
                    <a:pt x="223" y="690"/>
                  </a:lnTo>
                  <a:lnTo>
                    <a:pt x="223" y="680"/>
                  </a:lnTo>
                  <a:lnTo>
                    <a:pt x="223" y="670"/>
                  </a:lnTo>
                  <a:lnTo>
                    <a:pt x="223" y="661"/>
                  </a:lnTo>
                  <a:lnTo>
                    <a:pt x="232" y="661"/>
                  </a:lnTo>
                  <a:lnTo>
                    <a:pt x="253" y="651"/>
                  </a:lnTo>
                  <a:lnTo>
                    <a:pt x="253" y="641"/>
                  </a:lnTo>
                  <a:lnTo>
                    <a:pt x="253" y="632"/>
                  </a:lnTo>
                  <a:lnTo>
                    <a:pt x="263" y="622"/>
                  </a:lnTo>
                  <a:lnTo>
                    <a:pt x="272" y="622"/>
                  </a:lnTo>
                  <a:lnTo>
                    <a:pt x="282" y="613"/>
                  </a:lnTo>
                  <a:lnTo>
                    <a:pt x="291" y="613"/>
                  </a:lnTo>
                  <a:lnTo>
                    <a:pt x="301" y="603"/>
                  </a:lnTo>
                  <a:lnTo>
                    <a:pt x="310" y="603"/>
                  </a:lnTo>
                  <a:lnTo>
                    <a:pt x="320" y="603"/>
                  </a:lnTo>
                  <a:lnTo>
                    <a:pt x="330" y="603"/>
                  </a:lnTo>
                  <a:lnTo>
                    <a:pt x="341" y="593"/>
                  </a:lnTo>
                  <a:lnTo>
                    <a:pt x="350" y="593"/>
                  </a:lnTo>
                  <a:lnTo>
                    <a:pt x="360" y="603"/>
                  </a:lnTo>
                  <a:lnTo>
                    <a:pt x="369" y="603"/>
                  </a:lnTo>
                  <a:lnTo>
                    <a:pt x="379" y="593"/>
                  </a:lnTo>
                  <a:lnTo>
                    <a:pt x="389" y="584"/>
                  </a:lnTo>
                  <a:lnTo>
                    <a:pt x="398" y="584"/>
                  </a:lnTo>
                  <a:lnTo>
                    <a:pt x="408" y="584"/>
                  </a:lnTo>
                  <a:lnTo>
                    <a:pt x="417" y="584"/>
                  </a:lnTo>
                  <a:lnTo>
                    <a:pt x="438" y="584"/>
                  </a:lnTo>
                  <a:lnTo>
                    <a:pt x="448" y="584"/>
                  </a:lnTo>
                  <a:lnTo>
                    <a:pt x="457" y="584"/>
                  </a:lnTo>
                  <a:lnTo>
                    <a:pt x="467" y="574"/>
                  </a:lnTo>
                  <a:lnTo>
                    <a:pt x="476" y="584"/>
                  </a:lnTo>
                  <a:lnTo>
                    <a:pt x="486" y="584"/>
                  </a:lnTo>
                  <a:lnTo>
                    <a:pt x="495" y="593"/>
                  </a:lnTo>
                  <a:lnTo>
                    <a:pt x="505" y="593"/>
                  </a:lnTo>
                  <a:lnTo>
                    <a:pt x="515" y="593"/>
                  </a:lnTo>
                  <a:lnTo>
                    <a:pt x="524" y="584"/>
                  </a:lnTo>
                  <a:lnTo>
                    <a:pt x="524" y="574"/>
                  </a:lnTo>
                  <a:lnTo>
                    <a:pt x="534" y="565"/>
                  </a:lnTo>
                  <a:lnTo>
                    <a:pt x="545" y="565"/>
                  </a:lnTo>
                  <a:lnTo>
                    <a:pt x="554" y="555"/>
                  </a:lnTo>
                  <a:lnTo>
                    <a:pt x="564" y="555"/>
                  </a:lnTo>
                  <a:lnTo>
                    <a:pt x="564" y="545"/>
                  </a:lnTo>
                  <a:lnTo>
                    <a:pt x="564" y="536"/>
                  </a:lnTo>
                  <a:lnTo>
                    <a:pt x="554" y="536"/>
                  </a:lnTo>
                  <a:lnTo>
                    <a:pt x="554" y="528"/>
                  </a:lnTo>
                  <a:lnTo>
                    <a:pt x="564" y="518"/>
                  </a:lnTo>
                  <a:lnTo>
                    <a:pt x="564" y="509"/>
                  </a:lnTo>
                  <a:lnTo>
                    <a:pt x="564" y="499"/>
                  </a:lnTo>
                  <a:lnTo>
                    <a:pt x="554" y="499"/>
                  </a:lnTo>
                  <a:lnTo>
                    <a:pt x="545" y="499"/>
                  </a:lnTo>
                  <a:lnTo>
                    <a:pt x="545" y="489"/>
                  </a:lnTo>
                  <a:lnTo>
                    <a:pt x="534" y="489"/>
                  </a:lnTo>
                  <a:lnTo>
                    <a:pt x="545" y="480"/>
                  </a:lnTo>
                  <a:lnTo>
                    <a:pt x="554" y="480"/>
                  </a:lnTo>
                  <a:lnTo>
                    <a:pt x="554" y="470"/>
                  </a:lnTo>
                  <a:lnTo>
                    <a:pt x="564" y="470"/>
                  </a:lnTo>
                  <a:lnTo>
                    <a:pt x="564" y="461"/>
                  </a:lnTo>
                  <a:lnTo>
                    <a:pt x="574" y="461"/>
                  </a:lnTo>
                  <a:lnTo>
                    <a:pt x="574" y="451"/>
                  </a:lnTo>
                  <a:lnTo>
                    <a:pt x="574" y="441"/>
                  </a:lnTo>
                  <a:lnTo>
                    <a:pt x="574" y="432"/>
                  </a:lnTo>
                  <a:lnTo>
                    <a:pt x="564" y="422"/>
                  </a:lnTo>
                  <a:lnTo>
                    <a:pt x="564" y="413"/>
                  </a:lnTo>
                  <a:lnTo>
                    <a:pt x="554" y="413"/>
                  </a:lnTo>
                  <a:lnTo>
                    <a:pt x="554" y="403"/>
                  </a:lnTo>
                  <a:lnTo>
                    <a:pt x="545" y="403"/>
                  </a:lnTo>
                  <a:lnTo>
                    <a:pt x="545" y="393"/>
                  </a:lnTo>
                  <a:lnTo>
                    <a:pt x="554" y="393"/>
                  </a:lnTo>
                  <a:lnTo>
                    <a:pt x="554" y="384"/>
                  </a:lnTo>
                  <a:lnTo>
                    <a:pt x="554" y="374"/>
                  </a:lnTo>
                  <a:lnTo>
                    <a:pt x="564" y="374"/>
                  </a:lnTo>
                  <a:lnTo>
                    <a:pt x="564" y="365"/>
                  </a:lnTo>
                  <a:lnTo>
                    <a:pt x="564" y="355"/>
                  </a:lnTo>
                  <a:lnTo>
                    <a:pt x="564" y="345"/>
                  </a:lnTo>
                  <a:lnTo>
                    <a:pt x="574" y="345"/>
                  </a:lnTo>
                  <a:lnTo>
                    <a:pt x="583" y="345"/>
                  </a:lnTo>
                  <a:lnTo>
                    <a:pt x="593" y="345"/>
                  </a:lnTo>
                  <a:lnTo>
                    <a:pt x="602" y="345"/>
                  </a:lnTo>
                  <a:lnTo>
                    <a:pt x="612" y="336"/>
                  </a:lnTo>
                  <a:lnTo>
                    <a:pt x="612" y="326"/>
                  </a:lnTo>
                  <a:lnTo>
                    <a:pt x="602" y="326"/>
                  </a:lnTo>
                  <a:lnTo>
                    <a:pt x="602" y="316"/>
                  </a:lnTo>
                  <a:lnTo>
                    <a:pt x="602" y="307"/>
                  </a:lnTo>
                  <a:lnTo>
                    <a:pt x="602" y="297"/>
                  </a:lnTo>
                  <a:lnTo>
                    <a:pt x="602" y="288"/>
                  </a:lnTo>
                  <a:lnTo>
                    <a:pt x="602" y="278"/>
                  </a:lnTo>
                  <a:lnTo>
                    <a:pt x="602" y="268"/>
                  </a:lnTo>
                  <a:lnTo>
                    <a:pt x="602" y="259"/>
                  </a:lnTo>
                  <a:lnTo>
                    <a:pt x="612" y="259"/>
                  </a:lnTo>
                  <a:lnTo>
                    <a:pt x="621" y="259"/>
                  </a:lnTo>
                  <a:lnTo>
                    <a:pt x="631" y="259"/>
                  </a:lnTo>
                  <a:lnTo>
                    <a:pt x="631" y="249"/>
                  </a:lnTo>
                  <a:lnTo>
                    <a:pt x="631" y="240"/>
                  </a:lnTo>
                  <a:lnTo>
                    <a:pt x="631" y="230"/>
                  </a:lnTo>
                  <a:lnTo>
                    <a:pt x="642" y="230"/>
                  </a:lnTo>
                  <a:lnTo>
                    <a:pt x="652" y="230"/>
                  </a:lnTo>
                  <a:lnTo>
                    <a:pt x="661" y="240"/>
                  </a:lnTo>
                  <a:lnTo>
                    <a:pt x="671" y="240"/>
                  </a:lnTo>
                  <a:lnTo>
                    <a:pt x="671" y="249"/>
                  </a:lnTo>
                  <a:lnTo>
                    <a:pt x="680" y="240"/>
                  </a:lnTo>
                  <a:lnTo>
                    <a:pt x="690" y="240"/>
                  </a:lnTo>
                  <a:lnTo>
                    <a:pt x="690" y="230"/>
                  </a:lnTo>
                  <a:lnTo>
                    <a:pt x="700" y="220"/>
                  </a:lnTo>
                  <a:lnTo>
                    <a:pt x="700" y="211"/>
                  </a:lnTo>
                  <a:lnTo>
                    <a:pt x="690" y="211"/>
                  </a:lnTo>
                  <a:lnTo>
                    <a:pt x="690" y="201"/>
                  </a:lnTo>
                  <a:lnTo>
                    <a:pt x="700" y="192"/>
                  </a:lnTo>
                  <a:lnTo>
                    <a:pt x="690" y="192"/>
                  </a:lnTo>
                  <a:lnTo>
                    <a:pt x="690" y="182"/>
                  </a:lnTo>
                  <a:lnTo>
                    <a:pt x="680" y="172"/>
                  </a:lnTo>
                  <a:lnTo>
                    <a:pt x="671" y="172"/>
                  </a:lnTo>
                  <a:lnTo>
                    <a:pt x="671" y="153"/>
                  </a:lnTo>
                  <a:lnTo>
                    <a:pt x="661" y="144"/>
                  </a:lnTo>
                  <a:lnTo>
                    <a:pt x="661" y="134"/>
                  </a:lnTo>
                  <a:lnTo>
                    <a:pt x="661" y="124"/>
                  </a:lnTo>
                  <a:lnTo>
                    <a:pt x="661" y="115"/>
                  </a:lnTo>
                  <a:lnTo>
                    <a:pt x="671" y="105"/>
                  </a:lnTo>
                  <a:lnTo>
                    <a:pt x="671" y="96"/>
                  </a:lnTo>
                  <a:lnTo>
                    <a:pt x="680" y="96"/>
                  </a:lnTo>
                  <a:lnTo>
                    <a:pt x="680" y="86"/>
                  </a:lnTo>
                  <a:lnTo>
                    <a:pt x="680" y="76"/>
                  </a:lnTo>
                  <a:lnTo>
                    <a:pt x="671" y="76"/>
                  </a:lnTo>
                  <a:lnTo>
                    <a:pt x="671" y="67"/>
                  </a:lnTo>
                  <a:lnTo>
                    <a:pt x="680" y="57"/>
                  </a:lnTo>
                  <a:lnTo>
                    <a:pt x="680" y="48"/>
                  </a:lnTo>
                  <a:lnTo>
                    <a:pt x="671" y="48"/>
                  </a:lnTo>
                  <a:lnTo>
                    <a:pt x="661" y="57"/>
                  </a:lnTo>
                  <a:lnTo>
                    <a:pt x="661" y="48"/>
                  </a:lnTo>
                  <a:lnTo>
                    <a:pt x="652" y="48"/>
                  </a:lnTo>
                  <a:lnTo>
                    <a:pt x="642" y="48"/>
                  </a:lnTo>
                  <a:lnTo>
                    <a:pt x="631" y="48"/>
                  </a:lnTo>
                  <a:lnTo>
                    <a:pt x="631" y="57"/>
                  </a:lnTo>
                  <a:lnTo>
                    <a:pt x="621" y="57"/>
                  </a:lnTo>
                  <a:lnTo>
                    <a:pt x="612" y="57"/>
                  </a:lnTo>
                  <a:lnTo>
                    <a:pt x="602" y="57"/>
                  </a:lnTo>
                  <a:lnTo>
                    <a:pt x="602" y="67"/>
                  </a:lnTo>
                  <a:lnTo>
                    <a:pt x="593" y="67"/>
                  </a:lnTo>
                  <a:lnTo>
                    <a:pt x="583" y="67"/>
                  </a:lnTo>
                  <a:lnTo>
                    <a:pt x="574" y="67"/>
                  </a:lnTo>
                  <a:lnTo>
                    <a:pt x="574" y="76"/>
                  </a:lnTo>
                  <a:lnTo>
                    <a:pt x="564" y="76"/>
                  </a:lnTo>
                  <a:lnTo>
                    <a:pt x="554" y="76"/>
                  </a:lnTo>
                  <a:lnTo>
                    <a:pt x="545" y="76"/>
                  </a:lnTo>
                  <a:lnTo>
                    <a:pt x="545" y="86"/>
                  </a:lnTo>
                  <a:lnTo>
                    <a:pt x="545" y="76"/>
                  </a:lnTo>
                  <a:lnTo>
                    <a:pt x="534" y="76"/>
                  </a:lnTo>
                  <a:lnTo>
                    <a:pt x="534" y="67"/>
                  </a:lnTo>
                  <a:lnTo>
                    <a:pt x="534" y="76"/>
                  </a:lnTo>
                  <a:lnTo>
                    <a:pt x="524" y="76"/>
                  </a:lnTo>
                  <a:lnTo>
                    <a:pt x="524" y="86"/>
                  </a:lnTo>
                  <a:lnTo>
                    <a:pt x="524" y="96"/>
                  </a:lnTo>
                  <a:lnTo>
                    <a:pt x="534" y="96"/>
                  </a:lnTo>
                  <a:lnTo>
                    <a:pt x="534" y="105"/>
                  </a:lnTo>
                  <a:lnTo>
                    <a:pt x="524" y="105"/>
                  </a:lnTo>
                  <a:lnTo>
                    <a:pt x="515" y="96"/>
                  </a:lnTo>
                  <a:lnTo>
                    <a:pt x="505" y="96"/>
                  </a:lnTo>
                  <a:lnTo>
                    <a:pt x="505" y="86"/>
                  </a:lnTo>
                  <a:lnTo>
                    <a:pt x="495" y="86"/>
                  </a:lnTo>
                  <a:lnTo>
                    <a:pt x="486" y="86"/>
                  </a:lnTo>
                  <a:lnTo>
                    <a:pt x="486" y="76"/>
                  </a:lnTo>
                  <a:lnTo>
                    <a:pt x="476" y="67"/>
                  </a:lnTo>
                  <a:lnTo>
                    <a:pt x="476" y="76"/>
                  </a:lnTo>
                  <a:lnTo>
                    <a:pt x="467" y="76"/>
                  </a:lnTo>
                  <a:lnTo>
                    <a:pt x="467" y="86"/>
                  </a:lnTo>
                  <a:lnTo>
                    <a:pt x="457" y="86"/>
                  </a:lnTo>
                  <a:lnTo>
                    <a:pt x="457" y="76"/>
                  </a:lnTo>
                  <a:lnTo>
                    <a:pt x="448" y="67"/>
                  </a:lnTo>
                  <a:lnTo>
                    <a:pt x="448" y="76"/>
                  </a:lnTo>
                  <a:lnTo>
                    <a:pt x="448" y="86"/>
                  </a:lnTo>
                  <a:lnTo>
                    <a:pt x="438" y="86"/>
                  </a:lnTo>
                  <a:lnTo>
                    <a:pt x="438" y="76"/>
                  </a:lnTo>
                  <a:lnTo>
                    <a:pt x="438" y="67"/>
                  </a:lnTo>
                  <a:lnTo>
                    <a:pt x="438" y="57"/>
                  </a:lnTo>
                  <a:lnTo>
                    <a:pt x="427" y="48"/>
                  </a:lnTo>
                  <a:lnTo>
                    <a:pt x="417" y="38"/>
                  </a:lnTo>
                  <a:lnTo>
                    <a:pt x="408" y="38"/>
                  </a:lnTo>
                  <a:lnTo>
                    <a:pt x="408" y="48"/>
                  </a:lnTo>
                  <a:lnTo>
                    <a:pt x="398" y="48"/>
                  </a:lnTo>
                  <a:lnTo>
                    <a:pt x="389" y="38"/>
                  </a:lnTo>
                  <a:lnTo>
                    <a:pt x="379" y="38"/>
                  </a:lnTo>
                  <a:lnTo>
                    <a:pt x="379" y="48"/>
                  </a:lnTo>
                  <a:lnTo>
                    <a:pt x="369" y="57"/>
                  </a:lnTo>
                  <a:lnTo>
                    <a:pt x="369" y="67"/>
                  </a:lnTo>
                  <a:lnTo>
                    <a:pt x="369" y="76"/>
                  </a:lnTo>
                  <a:lnTo>
                    <a:pt x="369" y="86"/>
                  </a:lnTo>
                  <a:lnTo>
                    <a:pt x="360" y="86"/>
                  </a:lnTo>
                  <a:lnTo>
                    <a:pt x="350" y="76"/>
                  </a:lnTo>
                  <a:lnTo>
                    <a:pt x="341" y="67"/>
                  </a:lnTo>
                  <a:lnTo>
                    <a:pt x="320" y="57"/>
                  </a:lnTo>
                  <a:lnTo>
                    <a:pt x="301" y="48"/>
                  </a:lnTo>
                  <a:lnTo>
                    <a:pt x="291" y="48"/>
                  </a:lnTo>
                  <a:lnTo>
                    <a:pt x="282" y="48"/>
                  </a:lnTo>
                  <a:lnTo>
                    <a:pt x="282" y="38"/>
                  </a:lnTo>
                  <a:lnTo>
                    <a:pt x="282" y="28"/>
                  </a:lnTo>
                  <a:lnTo>
                    <a:pt x="282" y="19"/>
                  </a:lnTo>
                  <a:lnTo>
                    <a:pt x="291" y="9"/>
                  </a:lnTo>
                  <a:lnTo>
                    <a:pt x="291" y="0"/>
                  </a:lnTo>
                  <a:lnTo>
                    <a:pt x="282" y="0"/>
                  </a:lnTo>
                  <a:lnTo>
                    <a:pt x="282" y="9"/>
                  </a:lnTo>
                  <a:lnTo>
                    <a:pt x="272" y="9"/>
                  </a:lnTo>
                  <a:lnTo>
                    <a:pt x="272" y="19"/>
                  </a:lnTo>
                  <a:lnTo>
                    <a:pt x="263" y="28"/>
                  </a:lnTo>
                  <a:lnTo>
                    <a:pt x="263" y="38"/>
                  </a:lnTo>
                  <a:lnTo>
                    <a:pt x="263" y="48"/>
                  </a:lnTo>
                  <a:lnTo>
                    <a:pt x="253" y="57"/>
                  </a:lnTo>
                  <a:lnTo>
                    <a:pt x="253" y="67"/>
                  </a:lnTo>
                  <a:lnTo>
                    <a:pt x="253" y="76"/>
                  </a:lnTo>
                  <a:lnTo>
                    <a:pt x="243" y="86"/>
                  </a:lnTo>
                  <a:lnTo>
                    <a:pt x="243" y="96"/>
                  </a:lnTo>
                  <a:lnTo>
                    <a:pt x="243" y="105"/>
                  </a:lnTo>
                  <a:lnTo>
                    <a:pt x="232" y="115"/>
                  </a:lnTo>
                  <a:lnTo>
                    <a:pt x="232" y="124"/>
                  </a:lnTo>
                  <a:lnTo>
                    <a:pt x="223" y="134"/>
                  </a:lnTo>
                  <a:lnTo>
                    <a:pt x="223" y="144"/>
                  </a:lnTo>
                  <a:lnTo>
                    <a:pt x="223" y="153"/>
                  </a:lnTo>
                  <a:lnTo>
                    <a:pt x="223" y="163"/>
                  </a:lnTo>
                  <a:lnTo>
                    <a:pt x="213" y="172"/>
                  </a:lnTo>
                  <a:lnTo>
                    <a:pt x="213" y="182"/>
                  </a:lnTo>
                  <a:lnTo>
                    <a:pt x="213" y="192"/>
                  </a:lnTo>
                  <a:lnTo>
                    <a:pt x="213" y="201"/>
                  </a:lnTo>
                  <a:lnTo>
                    <a:pt x="213" y="211"/>
                  </a:lnTo>
                  <a:lnTo>
                    <a:pt x="204" y="220"/>
                  </a:lnTo>
                  <a:lnTo>
                    <a:pt x="204" y="230"/>
                  </a:lnTo>
                  <a:lnTo>
                    <a:pt x="204" y="240"/>
                  </a:lnTo>
                  <a:lnTo>
                    <a:pt x="194" y="240"/>
                  </a:lnTo>
                  <a:lnTo>
                    <a:pt x="194" y="249"/>
                  </a:lnTo>
                  <a:lnTo>
                    <a:pt x="184" y="249"/>
                  </a:lnTo>
                  <a:lnTo>
                    <a:pt x="175" y="249"/>
                  </a:lnTo>
                  <a:lnTo>
                    <a:pt x="165" y="259"/>
                  </a:lnTo>
                  <a:lnTo>
                    <a:pt x="156" y="268"/>
                  </a:lnTo>
                  <a:lnTo>
                    <a:pt x="146" y="278"/>
                  </a:lnTo>
                  <a:lnTo>
                    <a:pt x="146" y="288"/>
                  </a:lnTo>
                  <a:lnTo>
                    <a:pt x="137" y="297"/>
                  </a:lnTo>
                  <a:lnTo>
                    <a:pt x="137" y="307"/>
                  </a:lnTo>
                  <a:lnTo>
                    <a:pt x="137" y="316"/>
                  </a:lnTo>
                  <a:lnTo>
                    <a:pt x="125" y="326"/>
                  </a:lnTo>
                  <a:lnTo>
                    <a:pt x="116" y="326"/>
                  </a:lnTo>
                  <a:lnTo>
                    <a:pt x="116" y="336"/>
                  </a:lnTo>
                  <a:lnTo>
                    <a:pt x="106" y="336"/>
                  </a:lnTo>
                  <a:lnTo>
                    <a:pt x="97" y="336"/>
                  </a:lnTo>
                  <a:lnTo>
                    <a:pt x="87" y="336"/>
                  </a:lnTo>
                  <a:lnTo>
                    <a:pt x="87" y="345"/>
                  </a:lnTo>
                  <a:lnTo>
                    <a:pt x="78" y="345"/>
                  </a:lnTo>
                  <a:lnTo>
                    <a:pt x="78" y="355"/>
                  </a:lnTo>
                  <a:lnTo>
                    <a:pt x="68" y="365"/>
                  </a:lnTo>
                  <a:lnTo>
                    <a:pt x="68" y="374"/>
                  </a:lnTo>
                  <a:lnTo>
                    <a:pt x="58" y="374"/>
                  </a:lnTo>
                  <a:lnTo>
                    <a:pt x="58" y="384"/>
                  </a:lnTo>
                  <a:lnTo>
                    <a:pt x="58" y="403"/>
                  </a:lnTo>
                  <a:lnTo>
                    <a:pt x="49" y="413"/>
                  </a:lnTo>
                  <a:lnTo>
                    <a:pt x="39" y="413"/>
                  </a:lnTo>
                  <a:lnTo>
                    <a:pt x="28" y="422"/>
                  </a:lnTo>
                  <a:lnTo>
                    <a:pt x="19" y="432"/>
                  </a:lnTo>
                  <a:lnTo>
                    <a:pt x="9" y="441"/>
                  </a:lnTo>
                  <a:lnTo>
                    <a:pt x="9" y="461"/>
                  </a:lnTo>
                  <a:lnTo>
                    <a:pt x="0" y="470"/>
                  </a:lnTo>
                  <a:lnTo>
                    <a:pt x="0" y="480"/>
                  </a:lnTo>
                  <a:lnTo>
                    <a:pt x="0" y="489"/>
                  </a:lnTo>
                  <a:lnTo>
                    <a:pt x="0" y="499"/>
                  </a:lnTo>
                  <a:lnTo>
                    <a:pt x="0" y="509"/>
                  </a:lnTo>
                  <a:lnTo>
                    <a:pt x="9" y="518"/>
                  </a:lnTo>
                  <a:lnTo>
                    <a:pt x="9" y="528"/>
                  </a:lnTo>
                  <a:lnTo>
                    <a:pt x="9" y="536"/>
                  </a:lnTo>
                  <a:lnTo>
                    <a:pt x="0" y="545"/>
                  </a:lnTo>
                  <a:lnTo>
                    <a:pt x="476" y="355"/>
                  </a:lnTo>
                  <a:lnTo>
                    <a:pt x="486" y="355"/>
                  </a:lnTo>
                  <a:lnTo>
                    <a:pt x="495" y="355"/>
                  </a:lnTo>
                  <a:lnTo>
                    <a:pt x="505" y="355"/>
                  </a:lnTo>
                  <a:lnTo>
                    <a:pt x="515" y="355"/>
                  </a:lnTo>
                  <a:lnTo>
                    <a:pt x="534" y="355"/>
                  </a:lnTo>
                  <a:lnTo>
                    <a:pt x="545" y="355"/>
                  </a:lnTo>
                  <a:lnTo>
                    <a:pt x="554" y="355"/>
                  </a:lnTo>
                  <a:lnTo>
                    <a:pt x="564" y="355"/>
                  </a:lnTo>
                  <a:lnTo>
                    <a:pt x="564" y="316"/>
                  </a:lnTo>
                  <a:lnTo>
                    <a:pt x="554" y="307"/>
                  </a:lnTo>
                  <a:lnTo>
                    <a:pt x="554" y="297"/>
                  </a:lnTo>
                  <a:lnTo>
                    <a:pt x="476" y="297"/>
                  </a:lnTo>
                  <a:lnTo>
                    <a:pt x="476" y="307"/>
                  </a:lnTo>
                  <a:lnTo>
                    <a:pt x="476" y="316"/>
                  </a:lnTo>
                  <a:lnTo>
                    <a:pt x="467" y="326"/>
                  </a:lnTo>
                  <a:lnTo>
                    <a:pt x="476" y="355"/>
                  </a:lnTo>
                  <a:lnTo>
                    <a:pt x="0" y="545"/>
                  </a:lnTo>
                </a:path>
              </a:pathLst>
            </a:custGeom>
            <a:solidFill>
              <a:srgbClr val="ffe2c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" name=""/>
            <p:cNvSpPr/>
            <p:nvPr/>
          </p:nvSpPr>
          <p:spPr>
            <a:xfrm>
              <a:off x="3205080" y="5148000"/>
              <a:ext cx="912600" cy="890640"/>
            </a:xfrm>
            <a:custGeom>
              <a:avLst/>
              <a:gdLst/>
              <a:ahLst/>
              <a:rect l="l" t="t" r="r" b="b"/>
              <a:pathLst>
                <a:path w="701" h="691">
                  <a:moveTo>
                    <a:pt x="0" y="545"/>
                  </a:moveTo>
                  <a:lnTo>
                    <a:pt x="0" y="555"/>
                  </a:lnTo>
                  <a:lnTo>
                    <a:pt x="0" y="565"/>
                  </a:lnTo>
                  <a:lnTo>
                    <a:pt x="9" y="565"/>
                  </a:lnTo>
                  <a:lnTo>
                    <a:pt x="19" y="565"/>
                  </a:lnTo>
                  <a:lnTo>
                    <a:pt x="28" y="574"/>
                  </a:lnTo>
                  <a:lnTo>
                    <a:pt x="28" y="584"/>
                  </a:lnTo>
                  <a:lnTo>
                    <a:pt x="28" y="593"/>
                  </a:lnTo>
                  <a:lnTo>
                    <a:pt x="19" y="593"/>
                  </a:lnTo>
                  <a:lnTo>
                    <a:pt x="19" y="603"/>
                  </a:lnTo>
                  <a:lnTo>
                    <a:pt x="28" y="603"/>
                  </a:lnTo>
                  <a:lnTo>
                    <a:pt x="39" y="603"/>
                  </a:lnTo>
                  <a:lnTo>
                    <a:pt x="49" y="603"/>
                  </a:lnTo>
                  <a:lnTo>
                    <a:pt x="58" y="603"/>
                  </a:lnTo>
                  <a:lnTo>
                    <a:pt x="68" y="613"/>
                  </a:lnTo>
                  <a:lnTo>
                    <a:pt x="68" y="622"/>
                  </a:lnTo>
                  <a:lnTo>
                    <a:pt x="78" y="622"/>
                  </a:lnTo>
                  <a:lnTo>
                    <a:pt x="87" y="622"/>
                  </a:lnTo>
                  <a:lnTo>
                    <a:pt x="97" y="632"/>
                  </a:lnTo>
                  <a:lnTo>
                    <a:pt x="106" y="641"/>
                  </a:lnTo>
                  <a:lnTo>
                    <a:pt x="116" y="641"/>
                  </a:lnTo>
                  <a:lnTo>
                    <a:pt x="125" y="641"/>
                  </a:lnTo>
                  <a:lnTo>
                    <a:pt x="125" y="651"/>
                  </a:lnTo>
                  <a:lnTo>
                    <a:pt x="137" y="651"/>
                  </a:lnTo>
                  <a:lnTo>
                    <a:pt x="146" y="651"/>
                  </a:lnTo>
                  <a:lnTo>
                    <a:pt x="156" y="651"/>
                  </a:lnTo>
                  <a:lnTo>
                    <a:pt x="165" y="661"/>
                  </a:lnTo>
                  <a:lnTo>
                    <a:pt x="175" y="661"/>
                  </a:lnTo>
                  <a:lnTo>
                    <a:pt x="175" y="670"/>
                  </a:lnTo>
                  <a:lnTo>
                    <a:pt x="184" y="670"/>
                  </a:lnTo>
                  <a:lnTo>
                    <a:pt x="194" y="670"/>
                  </a:lnTo>
                  <a:lnTo>
                    <a:pt x="204" y="680"/>
                  </a:lnTo>
                  <a:lnTo>
                    <a:pt x="213" y="690"/>
                  </a:lnTo>
                  <a:lnTo>
                    <a:pt x="223" y="690"/>
                  </a:lnTo>
                  <a:lnTo>
                    <a:pt x="223" y="680"/>
                  </a:lnTo>
                  <a:lnTo>
                    <a:pt x="223" y="670"/>
                  </a:lnTo>
                  <a:lnTo>
                    <a:pt x="223" y="661"/>
                  </a:lnTo>
                  <a:lnTo>
                    <a:pt x="232" y="661"/>
                  </a:lnTo>
                  <a:lnTo>
                    <a:pt x="253" y="651"/>
                  </a:lnTo>
                  <a:lnTo>
                    <a:pt x="253" y="641"/>
                  </a:lnTo>
                  <a:lnTo>
                    <a:pt x="253" y="632"/>
                  </a:lnTo>
                  <a:lnTo>
                    <a:pt x="263" y="622"/>
                  </a:lnTo>
                  <a:lnTo>
                    <a:pt x="272" y="622"/>
                  </a:lnTo>
                  <a:lnTo>
                    <a:pt x="282" y="613"/>
                  </a:lnTo>
                  <a:lnTo>
                    <a:pt x="291" y="613"/>
                  </a:lnTo>
                  <a:lnTo>
                    <a:pt x="301" y="603"/>
                  </a:lnTo>
                  <a:lnTo>
                    <a:pt x="310" y="603"/>
                  </a:lnTo>
                  <a:lnTo>
                    <a:pt x="320" y="603"/>
                  </a:lnTo>
                  <a:lnTo>
                    <a:pt x="330" y="603"/>
                  </a:lnTo>
                  <a:lnTo>
                    <a:pt x="341" y="593"/>
                  </a:lnTo>
                  <a:lnTo>
                    <a:pt x="350" y="593"/>
                  </a:lnTo>
                  <a:lnTo>
                    <a:pt x="360" y="603"/>
                  </a:lnTo>
                  <a:lnTo>
                    <a:pt x="369" y="603"/>
                  </a:lnTo>
                  <a:lnTo>
                    <a:pt x="379" y="593"/>
                  </a:lnTo>
                  <a:lnTo>
                    <a:pt x="389" y="584"/>
                  </a:lnTo>
                  <a:lnTo>
                    <a:pt x="398" y="584"/>
                  </a:lnTo>
                  <a:lnTo>
                    <a:pt x="408" y="584"/>
                  </a:lnTo>
                  <a:lnTo>
                    <a:pt x="417" y="584"/>
                  </a:lnTo>
                  <a:lnTo>
                    <a:pt x="438" y="584"/>
                  </a:lnTo>
                  <a:lnTo>
                    <a:pt x="448" y="584"/>
                  </a:lnTo>
                  <a:lnTo>
                    <a:pt x="457" y="584"/>
                  </a:lnTo>
                  <a:lnTo>
                    <a:pt x="467" y="574"/>
                  </a:lnTo>
                  <a:lnTo>
                    <a:pt x="476" y="584"/>
                  </a:lnTo>
                  <a:lnTo>
                    <a:pt x="486" y="584"/>
                  </a:lnTo>
                  <a:lnTo>
                    <a:pt x="495" y="593"/>
                  </a:lnTo>
                  <a:lnTo>
                    <a:pt x="505" y="593"/>
                  </a:lnTo>
                  <a:lnTo>
                    <a:pt x="515" y="593"/>
                  </a:lnTo>
                  <a:lnTo>
                    <a:pt x="524" y="584"/>
                  </a:lnTo>
                  <a:lnTo>
                    <a:pt x="524" y="574"/>
                  </a:lnTo>
                  <a:lnTo>
                    <a:pt x="534" y="565"/>
                  </a:lnTo>
                  <a:lnTo>
                    <a:pt x="545" y="565"/>
                  </a:lnTo>
                  <a:lnTo>
                    <a:pt x="554" y="555"/>
                  </a:lnTo>
                  <a:lnTo>
                    <a:pt x="564" y="555"/>
                  </a:lnTo>
                  <a:lnTo>
                    <a:pt x="564" y="545"/>
                  </a:lnTo>
                  <a:lnTo>
                    <a:pt x="564" y="536"/>
                  </a:lnTo>
                  <a:lnTo>
                    <a:pt x="554" y="536"/>
                  </a:lnTo>
                  <a:lnTo>
                    <a:pt x="554" y="528"/>
                  </a:lnTo>
                  <a:lnTo>
                    <a:pt x="564" y="518"/>
                  </a:lnTo>
                  <a:lnTo>
                    <a:pt x="564" y="509"/>
                  </a:lnTo>
                  <a:lnTo>
                    <a:pt x="564" y="499"/>
                  </a:lnTo>
                  <a:lnTo>
                    <a:pt x="554" y="499"/>
                  </a:lnTo>
                  <a:lnTo>
                    <a:pt x="545" y="499"/>
                  </a:lnTo>
                  <a:lnTo>
                    <a:pt x="545" y="489"/>
                  </a:lnTo>
                  <a:lnTo>
                    <a:pt x="534" y="489"/>
                  </a:lnTo>
                  <a:lnTo>
                    <a:pt x="545" y="480"/>
                  </a:lnTo>
                  <a:lnTo>
                    <a:pt x="554" y="480"/>
                  </a:lnTo>
                  <a:lnTo>
                    <a:pt x="554" y="470"/>
                  </a:lnTo>
                  <a:lnTo>
                    <a:pt x="564" y="470"/>
                  </a:lnTo>
                  <a:lnTo>
                    <a:pt x="564" y="461"/>
                  </a:lnTo>
                  <a:lnTo>
                    <a:pt x="574" y="461"/>
                  </a:lnTo>
                  <a:lnTo>
                    <a:pt x="574" y="451"/>
                  </a:lnTo>
                  <a:lnTo>
                    <a:pt x="574" y="441"/>
                  </a:lnTo>
                  <a:lnTo>
                    <a:pt x="574" y="432"/>
                  </a:lnTo>
                  <a:lnTo>
                    <a:pt x="564" y="422"/>
                  </a:lnTo>
                  <a:lnTo>
                    <a:pt x="564" y="413"/>
                  </a:lnTo>
                  <a:lnTo>
                    <a:pt x="554" y="413"/>
                  </a:lnTo>
                  <a:lnTo>
                    <a:pt x="554" y="403"/>
                  </a:lnTo>
                  <a:lnTo>
                    <a:pt x="545" y="403"/>
                  </a:lnTo>
                  <a:lnTo>
                    <a:pt x="545" y="393"/>
                  </a:lnTo>
                  <a:lnTo>
                    <a:pt x="554" y="393"/>
                  </a:lnTo>
                  <a:lnTo>
                    <a:pt x="554" y="384"/>
                  </a:lnTo>
                  <a:lnTo>
                    <a:pt x="554" y="374"/>
                  </a:lnTo>
                  <a:lnTo>
                    <a:pt x="564" y="374"/>
                  </a:lnTo>
                  <a:lnTo>
                    <a:pt x="564" y="365"/>
                  </a:lnTo>
                  <a:lnTo>
                    <a:pt x="564" y="355"/>
                  </a:lnTo>
                  <a:lnTo>
                    <a:pt x="564" y="345"/>
                  </a:lnTo>
                  <a:lnTo>
                    <a:pt x="574" y="345"/>
                  </a:lnTo>
                  <a:lnTo>
                    <a:pt x="583" y="345"/>
                  </a:lnTo>
                  <a:lnTo>
                    <a:pt x="593" y="345"/>
                  </a:lnTo>
                  <a:lnTo>
                    <a:pt x="602" y="345"/>
                  </a:lnTo>
                  <a:lnTo>
                    <a:pt x="612" y="336"/>
                  </a:lnTo>
                  <a:lnTo>
                    <a:pt x="612" y="326"/>
                  </a:lnTo>
                  <a:lnTo>
                    <a:pt x="602" y="326"/>
                  </a:lnTo>
                  <a:lnTo>
                    <a:pt x="602" y="316"/>
                  </a:lnTo>
                  <a:lnTo>
                    <a:pt x="602" y="307"/>
                  </a:lnTo>
                  <a:lnTo>
                    <a:pt x="602" y="297"/>
                  </a:lnTo>
                  <a:lnTo>
                    <a:pt x="602" y="288"/>
                  </a:lnTo>
                  <a:lnTo>
                    <a:pt x="602" y="278"/>
                  </a:lnTo>
                  <a:lnTo>
                    <a:pt x="602" y="268"/>
                  </a:lnTo>
                  <a:lnTo>
                    <a:pt x="602" y="259"/>
                  </a:lnTo>
                  <a:lnTo>
                    <a:pt x="612" y="259"/>
                  </a:lnTo>
                  <a:lnTo>
                    <a:pt x="621" y="259"/>
                  </a:lnTo>
                  <a:lnTo>
                    <a:pt x="631" y="259"/>
                  </a:lnTo>
                  <a:lnTo>
                    <a:pt x="631" y="249"/>
                  </a:lnTo>
                  <a:lnTo>
                    <a:pt x="631" y="240"/>
                  </a:lnTo>
                  <a:lnTo>
                    <a:pt x="631" y="230"/>
                  </a:lnTo>
                  <a:lnTo>
                    <a:pt x="642" y="230"/>
                  </a:lnTo>
                  <a:lnTo>
                    <a:pt x="652" y="230"/>
                  </a:lnTo>
                  <a:lnTo>
                    <a:pt x="661" y="240"/>
                  </a:lnTo>
                  <a:lnTo>
                    <a:pt x="671" y="240"/>
                  </a:lnTo>
                  <a:lnTo>
                    <a:pt x="671" y="249"/>
                  </a:lnTo>
                  <a:lnTo>
                    <a:pt x="680" y="240"/>
                  </a:lnTo>
                  <a:lnTo>
                    <a:pt x="690" y="240"/>
                  </a:lnTo>
                  <a:lnTo>
                    <a:pt x="690" y="230"/>
                  </a:lnTo>
                  <a:lnTo>
                    <a:pt x="700" y="220"/>
                  </a:lnTo>
                  <a:lnTo>
                    <a:pt x="700" y="211"/>
                  </a:lnTo>
                  <a:lnTo>
                    <a:pt x="690" y="211"/>
                  </a:lnTo>
                  <a:lnTo>
                    <a:pt x="690" y="201"/>
                  </a:lnTo>
                  <a:lnTo>
                    <a:pt x="700" y="192"/>
                  </a:lnTo>
                  <a:lnTo>
                    <a:pt x="690" y="192"/>
                  </a:lnTo>
                  <a:lnTo>
                    <a:pt x="690" y="182"/>
                  </a:lnTo>
                  <a:lnTo>
                    <a:pt x="680" y="172"/>
                  </a:lnTo>
                  <a:lnTo>
                    <a:pt x="671" y="172"/>
                  </a:lnTo>
                  <a:lnTo>
                    <a:pt x="671" y="153"/>
                  </a:lnTo>
                  <a:lnTo>
                    <a:pt x="661" y="144"/>
                  </a:lnTo>
                  <a:lnTo>
                    <a:pt x="661" y="134"/>
                  </a:lnTo>
                  <a:lnTo>
                    <a:pt x="661" y="124"/>
                  </a:lnTo>
                  <a:lnTo>
                    <a:pt x="661" y="115"/>
                  </a:lnTo>
                  <a:lnTo>
                    <a:pt x="671" y="105"/>
                  </a:lnTo>
                  <a:lnTo>
                    <a:pt x="671" y="96"/>
                  </a:lnTo>
                  <a:lnTo>
                    <a:pt x="680" y="96"/>
                  </a:lnTo>
                  <a:lnTo>
                    <a:pt x="680" y="86"/>
                  </a:lnTo>
                  <a:lnTo>
                    <a:pt x="680" y="76"/>
                  </a:lnTo>
                  <a:lnTo>
                    <a:pt x="671" y="76"/>
                  </a:lnTo>
                  <a:lnTo>
                    <a:pt x="671" y="67"/>
                  </a:lnTo>
                  <a:lnTo>
                    <a:pt x="680" y="57"/>
                  </a:lnTo>
                  <a:lnTo>
                    <a:pt x="680" y="48"/>
                  </a:lnTo>
                  <a:lnTo>
                    <a:pt x="671" y="48"/>
                  </a:lnTo>
                  <a:lnTo>
                    <a:pt x="661" y="57"/>
                  </a:lnTo>
                  <a:lnTo>
                    <a:pt x="661" y="48"/>
                  </a:lnTo>
                  <a:lnTo>
                    <a:pt x="652" y="48"/>
                  </a:lnTo>
                  <a:lnTo>
                    <a:pt x="642" y="48"/>
                  </a:lnTo>
                  <a:lnTo>
                    <a:pt x="631" y="48"/>
                  </a:lnTo>
                  <a:lnTo>
                    <a:pt x="631" y="57"/>
                  </a:lnTo>
                  <a:lnTo>
                    <a:pt x="621" y="57"/>
                  </a:lnTo>
                  <a:lnTo>
                    <a:pt x="612" y="57"/>
                  </a:lnTo>
                  <a:lnTo>
                    <a:pt x="602" y="57"/>
                  </a:lnTo>
                  <a:lnTo>
                    <a:pt x="602" y="67"/>
                  </a:lnTo>
                  <a:lnTo>
                    <a:pt x="593" y="67"/>
                  </a:lnTo>
                  <a:lnTo>
                    <a:pt x="583" y="67"/>
                  </a:lnTo>
                  <a:lnTo>
                    <a:pt x="574" y="67"/>
                  </a:lnTo>
                  <a:lnTo>
                    <a:pt x="574" y="76"/>
                  </a:lnTo>
                  <a:lnTo>
                    <a:pt x="564" y="76"/>
                  </a:lnTo>
                  <a:lnTo>
                    <a:pt x="554" y="76"/>
                  </a:lnTo>
                  <a:lnTo>
                    <a:pt x="545" y="76"/>
                  </a:lnTo>
                  <a:lnTo>
                    <a:pt x="545" y="86"/>
                  </a:lnTo>
                  <a:lnTo>
                    <a:pt x="545" y="76"/>
                  </a:lnTo>
                  <a:lnTo>
                    <a:pt x="534" y="76"/>
                  </a:lnTo>
                  <a:lnTo>
                    <a:pt x="534" y="67"/>
                  </a:lnTo>
                  <a:lnTo>
                    <a:pt x="534" y="76"/>
                  </a:lnTo>
                  <a:lnTo>
                    <a:pt x="524" y="76"/>
                  </a:lnTo>
                  <a:lnTo>
                    <a:pt x="524" y="86"/>
                  </a:lnTo>
                  <a:lnTo>
                    <a:pt x="524" y="96"/>
                  </a:lnTo>
                  <a:lnTo>
                    <a:pt x="534" y="96"/>
                  </a:lnTo>
                  <a:lnTo>
                    <a:pt x="534" y="105"/>
                  </a:lnTo>
                  <a:lnTo>
                    <a:pt x="524" y="105"/>
                  </a:lnTo>
                  <a:lnTo>
                    <a:pt x="515" y="96"/>
                  </a:lnTo>
                  <a:lnTo>
                    <a:pt x="505" y="96"/>
                  </a:lnTo>
                  <a:lnTo>
                    <a:pt x="505" y="86"/>
                  </a:lnTo>
                  <a:lnTo>
                    <a:pt x="495" y="86"/>
                  </a:lnTo>
                  <a:lnTo>
                    <a:pt x="486" y="86"/>
                  </a:lnTo>
                  <a:lnTo>
                    <a:pt x="486" y="76"/>
                  </a:lnTo>
                  <a:lnTo>
                    <a:pt x="476" y="67"/>
                  </a:lnTo>
                  <a:lnTo>
                    <a:pt x="476" y="76"/>
                  </a:lnTo>
                  <a:lnTo>
                    <a:pt x="467" y="76"/>
                  </a:lnTo>
                  <a:lnTo>
                    <a:pt x="467" y="86"/>
                  </a:lnTo>
                  <a:lnTo>
                    <a:pt x="457" y="86"/>
                  </a:lnTo>
                  <a:lnTo>
                    <a:pt x="457" y="76"/>
                  </a:lnTo>
                  <a:lnTo>
                    <a:pt x="448" y="67"/>
                  </a:lnTo>
                  <a:lnTo>
                    <a:pt x="448" y="76"/>
                  </a:lnTo>
                  <a:lnTo>
                    <a:pt x="448" y="86"/>
                  </a:lnTo>
                  <a:lnTo>
                    <a:pt x="438" y="86"/>
                  </a:lnTo>
                  <a:lnTo>
                    <a:pt x="438" y="76"/>
                  </a:lnTo>
                  <a:lnTo>
                    <a:pt x="438" y="67"/>
                  </a:lnTo>
                  <a:lnTo>
                    <a:pt x="438" y="57"/>
                  </a:lnTo>
                  <a:lnTo>
                    <a:pt x="427" y="48"/>
                  </a:lnTo>
                  <a:lnTo>
                    <a:pt x="417" y="38"/>
                  </a:lnTo>
                  <a:lnTo>
                    <a:pt x="408" y="38"/>
                  </a:lnTo>
                  <a:lnTo>
                    <a:pt x="408" y="48"/>
                  </a:lnTo>
                  <a:lnTo>
                    <a:pt x="398" y="48"/>
                  </a:lnTo>
                  <a:lnTo>
                    <a:pt x="389" y="38"/>
                  </a:lnTo>
                  <a:lnTo>
                    <a:pt x="379" y="38"/>
                  </a:lnTo>
                  <a:lnTo>
                    <a:pt x="379" y="48"/>
                  </a:lnTo>
                  <a:lnTo>
                    <a:pt x="369" y="57"/>
                  </a:lnTo>
                  <a:lnTo>
                    <a:pt x="369" y="67"/>
                  </a:lnTo>
                  <a:lnTo>
                    <a:pt x="369" y="76"/>
                  </a:lnTo>
                  <a:lnTo>
                    <a:pt x="369" y="86"/>
                  </a:lnTo>
                  <a:lnTo>
                    <a:pt x="360" y="86"/>
                  </a:lnTo>
                  <a:lnTo>
                    <a:pt x="350" y="76"/>
                  </a:lnTo>
                  <a:lnTo>
                    <a:pt x="341" y="67"/>
                  </a:lnTo>
                  <a:lnTo>
                    <a:pt x="320" y="57"/>
                  </a:lnTo>
                  <a:lnTo>
                    <a:pt x="301" y="48"/>
                  </a:lnTo>
                  <a:lnTo>
                    <a:pt x="291" y="48"/>
                  </a:lnTo>
                  <a:lnTo>
                    <a:pt x="282" y="48"/>
                  </a:lnTo>
                  <a:lnTo>
                    <a:pt x="282" y="38"/>
                  </a:lnTo>
                  <a:lnTo>
                    <a:pt x="282" y="28"/>
                  </a:lnTo>
                  <a:lnTo>
                    <a:pt x="282" y="19"/>
                  </a:lnTo>
                  <a:lnTo>
                    <a:pt x="291" y="9"/>
                  </a:lnTo>
                  <a:lnTo>
                    <a:pt x="291" y="0"/>
                  </a:lnTo>
                  <a:lnTo>
                    <a:pt x="282" y="0"/>
                  </a:lnTo>
                  <a:lnTo>
                    <a:pt x="282" y="9"/>
                  </a:lnTo>
                  <a:lnTo>
                    <a:pt x="272" y="9"/>
                  </a:lnTo>
                  <a:lnTo>
                    <a:pt x="272" y="19"/>
                  </a:lnTo>
                  <a:lnTo>
                    <a:pt x="263" y="28"/>
                  </a:lnTo>
                  <a:lnTo>
                    <a:pt x="263" y="38"/>
                  </a:lnTo>
                  <a:lnTo>
                    <a:pt x="263" y="48"/>
                  </a:lnTo>
                  <a:lnTo>
                    <a:pt x="253" y="57"/>
                  </a:lnTo>
                  <a:lnTo>
                    <a:pt x="253" y="67"/>
                  </a:lnTo>
                  <a:lnTo>
                    <a:pt x="253" y="76"/>
                  </a:lnTo>
                  <a:lnTo>
                    <a:pt x="243" y="86"/>
                  </a:lnTo>
                  <a:lnTo>
                    <a:pt x="243" y="96"/>
                  </a:lnTo>
                  <a:lnTo>
                    <a:pt x="243" y="105"/>
                  </a:lnTo>
                  <a:lnTo>
                    <a:pt x="232" y="115"/>
                  </a:lnTo>
                  <a:lnTo>
                    <a:pt x="232" y="124"/>
                  </a:lnTo>
                  <a:lnTo>
                    <a:pt x="223" y="134"/>
                  </a:lnTo>
                  <a:lnTo>
                    <a:pt x="223" y="144"/>
                  </a:lnTo>
                  <a:lnTo>
                    <a:pt x="223" y="153"/>
                  </a:lnTo>
                  <a:lnTo>
                    <a:pt x="223" y="163"/>
                  </a:lnTo>
                  <a:lnTo>
                    <a:pt x="213" y="172"/>
                  </a:lnTo>
                  <a:lnTo>
                    <a:pt x="213" y="182"/>
                  </a:lnTo>
                  <a:lnTo>
                    <a:pt x="213" y="192"/>
                  </a:lnTo>
                  <a:lnTo>
                    <a:pt x="213" y="201"/>
                  </a:lnTo>
                  <a:lnTo>
                    <a:pt x="213" y="211"/>
                  </a:lnTo>
                  <a:lnTo>
                    <a:pt x="204" y="220"/>
                  </a:lnTo>
                  <a:lnTo>
                    <a:pt x="204" y="230"/>
                  </a:lnTo>
                  <a:lnTo>
                    <a:pt x="204" y="240"/>
                  </a:lnTo>
                  <a:lnTo>
                    <a:pt x="194" y="240"/>
                  </a:lnTo>
                  <a:lnTo>
                    <a:pt x="194" y="249"/>
                  </a:lnTo>
                  <a:lnTo>
                    <a:pt x="184" y="249"/>
                  </a:lnTo>
                  <a:lnTo>
                    <a:pt x="175" y="249"/>
                  </a:lnTo>
                  <a:lnTo>
                    <a:pt x="165" y="259"/>
                  </a:lnTo>
                  <a:lnTo>
                    <a:pt x="156" y="268"/>
                  </a:lnTo>
                  <a:lnTo>
                    <a:pt x="146" y="278"/>
                  </a:lnTo>
                  <a:lnTo>
                    <a:pt x="146" y="288"/>
                  </a:lnTo>
                  <a:lnTo>
                    <a:pt x="137" y="297"/>
                  </a:lnTo>
                  <a:lnTo>
                    <a:pt x="137" y="307"/>
                  </a:lnTo>
                  <a:lnTo>
                    <a:pt x="137" y="316"/>
                  </a:lnTo>
                  <a:lnTo>
                    <a:pt x="125" y="326"/>
                  </a:lnTo>
                  <a:lnTo>
                    <a:pt x="116" y="326"/>
                  </a:lnTo>
                  <a:lnTo>
                    <a:pt x="116" y="336"/>
                  </a:lnTo>
                  <a:lnTo>
                    <a:pt x="106" y="336"/>
                  </a:lnTo>
                  <a:lnTo>
                    <a:pt x="97" y="336"/>
                  </a:lnTo>
                  <a:lnTo>
                    <a:pt x="87" y="336"/>
                  </a:lnTo>
                  <a:lnTo>
                    <a:pt x="87" y="345"/>
                  </a:lnTo>
                  <a:lnTo>
                    <a:pt x="78" y="345"/>
                  </a:lnTo>
                  <a:lnTo>
                    <a:pt x="78" y="355"/>
                  </a:lnTo>
                  <a:lnTo>
                    <a:pt x="68" y="365"/>
                  </a:lnTo>
                  <a:lnTo>
                    <a:pt x="68" y="374"/>
                  </a:lnTo>
                  <a:lnTo>
                    <a:pt x="58" y="374"/>
                  </a:lnTo>
                  <a:lnTo>
                    <a:pt x="58" y="384"/>
                  </a:lnTo>
                  <a:lnTo>
                    <a:pt x="58" y="403"/>
                  </a:lnTo>
                  <a:lnTo>
                    <a:pt x="49" y="413"/>
                  </a:lnTo>
                  <a:lnTo>
                    <a:pt x="39" y="413"/>
                  </a:lnTo>
                  <a:lnTo>
                    <a:pt x="28" y="422"/>
                  </a:lnTo>
                  <a:lnTo>
                    <a:pt x="19" y="432"/>
                  </a:lnTo>
                  <a:lnTo>
                    <a:pt x="9" y="441"/>
                  </a:lnTo>
                  <a:lnTo>
                    <a:pt x="9" y="461"/>
                  </a:lnTo>
                  <a:lnTo>
                    <a:pt x="0" y="470"/>
                  </a:lnTo>
                  <a:lnTo>
                    <a:pt x="0" y="480"/>
                  </a:lnTo>
                  <a:lnTo>
                    <a:pt x="0" y="489"/>
                  </a:lnTo>
                  <a:lnTo>
                    <a:pt x="0" y="499"/>
                  </a:lnTo>
                  <a:lnTo>
                    <a:pt x="0" y="509"/>
                  </a:lnTo>
                  <a:lnTo>
                    <a:pt x="9" y="518"/>
                  </a:lnTo>
                  <a:lnTo>
                    <a:pt x="9" y="528"/>
                  </a:lnTo>
                  <a:lnTo>
                    <a:pt x="9" y="536"/>
                  </a:lnTo>
                  <a:lnTo>
                    <a:pt x="0" y="545"/>
                  </a:lnTo>
                </a:path>
              </a:pathLst>
            </a:custGeom>
            <a:solidFill>
              <a:srgbClr val="3366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" name=""/>
            <p:cNvSpPr/>
            <p:nvPr/>
          </p:nvSpPr>
          <p:spPr>
            <a:xfrm>
              <a:off x="3812760" y="5532120"/>
              <a:ext cx="128880" cy="76320"/>
            </a:xfrm>
            <a:custGeom>
              <a:avLst/>
              <a:gdLst/>
              <a:ahLst/>
              <a:rect l="l" t="t" r="r" b="b"/>
              <a:pathLst>
                <a:path w="99" h="59">
                  <a:moveTo>
                    <a:pt x="9" y="58"/>
                  </a:moveTo>
                  <a:lnTo>
                    <a:pt x="19" y="58"/>
                  </a:lnTo>
                  <a:lnTo>
                    <a:pt x="28" y="58"/>
                  </a:lnTo>
                  <a:lnTo>
                    <a:pt x="38" y="58"/>
                  </a:lnTo>
                  <a:lnTo>
                    <a:pt x="48" y="58"/>
                  </a:lnTo>
                  <a:lnTo>
                    <a:pt x="67" y="58"/>
                  </a:lnTo>
                  <a:lnTo>
                    <a:pt x="78" y="58"/>
                  </a:lnTo>
                  <a:lnTo>
                    <a:pt x="88" y="58"/>
                  </a:lnTo>
                  <a:lnTo>
                    <a:pt x="98" y="58"/>
                  </a:lnTo>
                  <a:lnTo>
                    <a:pt x="98" y="19"/>
                  </a:lnTo>
                  <a:lnTo>
                    <a:pt x="88" y="9"/>
                  </a:lnTo>
                  <a:lnTo>
                    <a:pt x="88" y="0"/>
                  </a:lnTo>
                  <a:lnTo>
                    <a:pt x="9" y="0"/>
                  </a:lnTo>
                  <a:lnTo>
                    <a:pt x="9" y="9"/>
                  </a:lnTo>
                  <a:lnTo>
                    <a:pt x="9" y="19"/>
                  </a:lnTo>
                  <a:lnTo>
                    <a:pt x="0" y="29"/>
                  </a:lnTo>
                  <a:lnTo>
                    <a:pt x="9" y="58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3759120" y="3724200"/>
              <a:ext cx="866520" cy="1152360"/>
            </a:xfrm>
            <a:custGeom>
              <a:avLst/>
              <a:gdLst/>
              <a:ahLst/>
              <a:rect l="l" t="t" r="r" b="b"/>
              <a:pathLst>
                <a:path w="664" h="893">
                  <a:moveTo>
                    <a:pt x="273" y="892"/>
                  </a:moveTo>
                  <a:lnTo>
                    <a:pt x="263" y="892"/>
                  </a:lnTo>
                  <a:lnTo>
                    <a:pt x="254" y="892"/>
                  </a:lnTo>
                  <a:lnTo>
                    <a:pt x="244" y="882"/>
                  </a:lnTo>
                  <a:lnTo>
                    <a:pt x="234" y="882"/>
                  </a:lnTo>
                  <a:lnTo>
                    <a:pt x="225" y="872"/>
                  </a:lnTo>
                  <a:lnTo>
                    <a:pt x="215" y="863"/>
                  </a:lnTo>
                  <a:lnTo>
                    <a:pt x="215" y="853"/>
                  </a:lnTo>
                  <a:lnTo>
                    <a:pt x="204" y="843"/>
                  </a:lnTo>
                  <a:lnTo>
                    <a:pt x="194" y="843"/>
                  </a:lnTo>
                  <a:lnTo>
                    <a:pt x="204" y="834"/>
                  </a:lnTo>
                  <a:lnTo>
                    <a:pt x="215" y="824"/>
                  </a:lnTo>
                  <a:lnTo>
                    <a:pt x="204" y="815"/>
                  </a:lnTo>
                  <a:lnTo>
                    <a:pt x="194" y="815"/>
                  </a:lnTo>
                  <a:lnTo>
                    <a:pt x="185" y="805"/>
                  </a:lnTo>
                  <a:lnTo>
                    <a:pt x="185" y="795"/>
                  </a:lnTo>
                  <a:lnTo>
                    <a:pt x="175" y="786"/>
                  </a:lnTo>
                  <a:lnTo>
                    <a:pt x="175" y="776"/>
                  </a:lnTo>
                  <a:lnTo>
                    <a:pt x="166" y="776"/>
                  </a:lnTo>
                  <a:lnTo>
                    <a:pt x="156" y="767"/>
                  </a:lnTo>
                  <a:lnTo>
                    <a:pt x="166" y="767"/>
                  </a:lnTo>
                  <a:lnTo>
                    <a:pt x="166" y="757"/>
                  </a:lnTo>
                  <a:lnTo>
                    <a:pt x="175" y="747"/>
                  </a:lnTo>
                  <a:lnTo>
                    <a:pt x="175" y="738"/>
                  </a:lnTo>
                  <a:lnTo>
                    <a:pt x="175" y="728"/>
                  </a:lnTo>
                  <a:lnTo>
                    <a:pt x="185" y="719"/>
                  </a:lnTo>
                  <a:lnTo>
                    <a:pt x="194" y="709"/>
                  </a:lnTo>
                  <a:lnTo>
                    <a:pt x="204" y="719"/>
                  </a:lnTo>
                  <a:lnTo>
                    <a:pt x="215" y="709"/>
                  </a:lnTo>
                  <a:lnTo>
                    <a:pt x="215" y="690"/>
                  </a:lnTo>
                  <a:lnTo>
                    <a:pt x="215" y="680"/>
                  </a:lnTo>
                  <a:lnTo>
                    <a:pt x="215" y="671"/>
                  </a:lnTo>
                  <a:lnTo>
                    <a:pt x="204" y="661"/>
                  </a:lnTo>
                  <a:lnTo>
                    <a:pt x="194" y="661"/>
                  </a:lnTo>
                  <a:lnTo>
                    <a:pt x="185" y="661"/>
                  </a:lnTo>
                  <a:lnTo>
                    <a:pt x="175" y="671"/>
                  </a:lnTo>
                  <a:lnTo>
                    <a:pt x="166" y="671"/>
                  </a:lnTo>
                  <a:lnTo>
                    <a:pt x="156" y="671"/>
                  </a:lnTo>
                  <a:lnTo>
                    <a:pt x="156" y="661"/>
                  </a:lnTo>
                  <a:lnTo>
                    <a:pt x="146" y="651"/>
                  </a:lnTo>
                  <a:lnTo>
                    <a:pt x="137" y="642"/>
                  </a:lnTo>
                  <a:lnTo>
                    <a:pt x="137" y="632"/>
                  </a:lnTo>
                  <a:lnTo>
                    <a:pt x="127" y="632"/>
                  </a:lnTo>
                  <a:lnTo>
                    <a:pt x="127" y="622"/>
                  </a:lnTo>
                  <a:lnTo>
                    <a:pt x="118" y="622"/>
                  </a:lnTo>
                  <a:lnTo>
                    <a:pt x="107" y="613"/>
                  </a:lnTo>
                  <a:lnTo>
                    <a:pt x="118" y="613"/>
                  </a:lnTo>
                  <a:lnTo>
                    <a:pt x="118" y="603"/>
                  </a:lnTo>
                  <a:lnTo>
                    <a:pt x="107" y="603"/>
                  </a:lnTo>
                  <a:lnTo>
                    <a:pt x="97" y="594"/>
                  </a:lnTo>
                  <a:lnTo>
                    <a:pt x="97" y="584"/>
                  </a:lnTo>
                  <a:lnTo>
                    <a:pt x="107" y="584"/>
                  </a:lnTo>
                  <a:lnTo>
                    <a:pt x="118" y="574"/>
                  </a:lnTo>
                  <a:lnTo>
                    <a:pt x="118" y="565"/>
                  </a:lnTo>
                  <a:lnTo>
                    <a:pt x="118" y="555"/>
                  </a:lnTo>
                  <a:lnTo>
                    <a:pt x="118" y="546"/>
                  </a:lnTo>
                  <a:lnTo>
                    <a:pt x="127" y="526"/>
                  </a:lnTo>
                  <a:lnTo>
                    <a:pt x="127" y="507"/>
                  </a:lnTo>
                  <a:lnTo>
                    <a:pt x="127" y="488"/>
                  </a:lnTo>
                  <a:lnTo>
                    <a:pt x="118" y="469"/>
                  </a:lnTo>
                  <a:lnTo>
                    <a:pt x="118" y="450"/>
                  </a:lnTo>
                  <a:lnTo>
                    <a:pt x="118" y="440"/>
                  </a:lnTo>
                  <a:lnTo>
                    <a:pt x="107" y="430"/>
                  </a:lnTo>
                  <a:lnTo>
                    <a:pt x="97" y="421"/>
                  </a:lnTo>
                  <a:lnTo>
                    <a:pt x="87" y="421"/>
                  </a:lnTo>
                  <a:lnTo>
                    <a:pt x="78" y="411"/>
                  </a:lnTo>
                  <a:lnTo>
                    <a:pt x="68" y="401"/>
                  </a:lnTo>
                  <a:lnTo>
                    <a:pt x="59" y="411"/>
                  </a:lnTo>
                  <a:lnTo>
                    <a:pt x="49" y="401"/>
                  </a:lnTo>
                  <a:lnTo>
                    <a:pt x="39" y="401"/>
                  </a:lnTo>
                  <a:lnTo>
                    <a:pt x="30" y="401"/>
                  </a:lnTo>
                  <a:lnTo>
                    <a:pt x="20" y="401"/>
                  </a:lnTo>
                  <a:lnTo>
                    <a:pt x="11" y="401"/>
                  </a:lnTo>
                  <a:lnTo>
                    <a:pt x="0" y="411"/>
                  </a:lnTo>
                  <a:lnTo>
                    <a:pt x="11" y="401"/>
                  </a:lnTo>
                  <a:lnTo>
                    <a:pt x="20" y="392"/>
                  </a:lnTo>
                  <a:lnTo>
                    <a:pt x="30" y="382"/>
                  </a:lnTo>
                  <a:lnTo>
                    <a:pt x="39" y="373"/>
                  </a:lnTo>
                  <a:lnTo>
                    <a:pt x="49" y="363"/>
                  </a:lnTo>
                  <a:lnTo>
                    <a:pt x="59" y="353"/>
                  </a:lnTo>
                  <a:lnTo>
                    <a:pt x="68" y="353"/>
                  </a:lnTo>
                  <a:lnTo>
                    <a:pt x="78" y="344"/>
                  </a:lnTo>
                  <a:lnTo>
                    <a:pt x="87" y="334"/>
                  </a:lnTo>
                  <a:lnTo>
                    <a:pt x="97" y="334"/>
                  </a:lnTo>
                  <a:lnTo>
                    <a:pt x="107" y="325"/>
                  </a:lnTo>
                  <a:lnTo>
                    <a:pt x="118" y="325"/>
                  </a:lnTo>
                  <a:lnTo>
                    <a:pt x="118" y="305"/>
                  </a:lnTo>
                  <a:lnTo>
                    <a:pt x="127" y="296"/>
                  </a:lnTo>
                  <a:lnTo>
                    <a:pt x="137" y="286"/>
                  </a:lnTo>
                  <a:lnTo>
                    <a:pt x="137" y="277"/>
                  </a:lnTo>
                  <a:lnTo>
                    <a:pt x="146" y="267"/>
                  </a:lnTo>
                  <a:lnTo>
                    <a:pt x="156" y="257"/>
                  </a:lnTo>
                  <a:lnTo>
                    <a:pt x="156" y="238"/>
                  </a:lnTo>
                  <a:lnTo>
                    <a:pt x="166" y="229"/>
                  </a:lnTo>
                  <a:lnTo>
                    <a:pt x="175" y="219"/>
                  </a:lnTo>
                  <a:lnTo>
                    <a:pt x="185" y="209"/>
                  </a:lnTo>
                  <a:lnTo>
                    <a:pt x="194" y="192"/>
                  </a:lnTo>
                  <a:lnTo>
                    <a:pt x="204" y="172"/>
                  </a:lnTo>
                  <a:lnTo>
                    <a:pt x="204" y="163"/>
                  </a:lnTo>
                  <a:lnTo>
                    <a:pt x="194" y="153"/>
                  </a:lnTo>
                  <a:lnTo>
                    <a:pt x="204" y="153"/>
                  </a:lnTo>
                  <a:lnTo>
                    <a:pt x="204" y="144"/>
                  </a:lnTo>
                  <a:lnTo>
                    <a:pt x="215" y="134"/>
                  </a:lnTo>
                  <a:lnTo>
                    <a:pt x="215" y="124"/>
                  </a:lnTo>
                  <a:lnTo>
                    <a:pt x="225" y="115"/>
                  </a:lnTo>
                  <a:lnTo>
                    <a:pt x="225" y="105"/>
                  </a:lnTo>
                  <a:lnTo>
                    <a:pt x="234" y="105"/>
                  </a:lnTo>
                  <a:lnTo>
                    <a:pt x="234" y="86"/>
                  </a:lnTo>
                  <a:lnTo>
                    <a:pt x="244" y="76"/>
                  </a:lnTo>
                  <a:lnTo>
                    <a:pt x="234" y="67"/>
                  </a:lnTo>
                  <a:lnTo>
                    <a:pt x="234" y="57"/>
                  </a:lnTo>
                  <a:lnTo>
                    <a:pt x="244" y="48"/>
                  </a:lnTo>
                  <a:lnTo>
                    <a:pt x="244" y="38"/>
                  </a:lnTo>
                  <a:lnTo>
                    <a:pt x="244" y="28"/>
                  </a:lnTo>
                  <a:lnTo>
                    <a:pt x="254" y="19"/>
                  </a:lnTo>
                  <a:lnTo>
                    <a:pt x="254" y="9"/>
                  </a:lnTo>
                  <a:lnTo>
                    <a:pt x="254" y="0"/>
                  </a:lnTo>
                  <a:lnTo>
                    <a:pt x="263" y="0"/>
                  </a:lnTo>
                  <a:lnTo>
                    <a:pt x="273" y="0"/>
                  </a:lnTo>
                  <a:lnTo>
                    <a:pt x="273" y="9"/>
                  </a:lnTo>
                  <a:lnTo>
                    <a:pt x="273" y="0"/>
                  </a:lnTo>
                  <a:lnTo>
                    <a:pt x="282" y="9"/>
                  </a:lnTo>
                  <a:lnTo>
                    <a:pt x="282" y="0"/>
                  </a:lnTo>
                  <a:lnTo>
                    <a:pt x="282" y="9"/>
                  </a:lnTo>
                  <a:lnTo>
                    <a:pt x="292" y="19"/>
                  </a:lnTo>
                  <a:lnTo>
                    <a:pt x="292" y="9"/>
                  </a:lnTo>
                  <a:lnTo>
                    <a:pt x="301" y="0"/>
                  </a:lnTo>
                  <a:lnTo>
                    <a:pt x="301" y="9"/>
                  </a:lnTo>
                  <a:lnTo>
                    <a:pt x="301" y="19"/>
                  </a:lnTo>
                  <a:lnTo>
                    <a:pt x="313" y="19"/>
                  </a:lnTo>
                  <a:lnTo>
                    <a:pt x="313" y="28"/>
                  </a:lnTo>
                  <a:lnTo>
                    <a:pt x="313" y="38"/>
                  </a:lnTo>
                  <a:lnTo>
                    <a:pt x="313" y="28"/>
                  </a:lnTo>
                  <a:lnTo>
                    <a:pt x="322" y="19"/>
                  </a:lnTo>
                  <a:lnTo>
                    <a:pt x="322" y="28"/>
                  </a:lnTo>
                  <a:lnTo>
                    <a:pt x="332" y="38"/>
                  </a:lnTo>
                  <a:lnTo>
                    <a:pt x="341" y="28"/>
                  </a:lnTo>
                  <a:lnTo>
                    <a:pt x="351" y="28"/>
                  </a:lnTo>
                  <a:lnTo>
                    <a:pt x="361" y="38"/>
                  </a:lnTo>
                  <a:lnTo>
                    <a:pt x="361" y="48"/>
                  </a:lnTo>
                  <a:lnTo>
                    <a:pt x="361" y="38"/>
                  </a:lnTo>
                  <a:lnTo>
                    <a:pt x="370" y="28"/>
                  </a:lnTo>
                  <a:lnTo>
                    <a:pt x="370" y="38"/>
                  </a:lnTo>
                  <a:lnTo>
                    <a:pt x="370" y="48"/>
                  </a:lnTo>
                  <a:lnTo>
                    <a:pt x="380" y="48"/>
                  </a:lnTo>
                  <a:lnTo>
                    <a:pt x="380" y="57"/>
                  </a:lnTo>
                  <a:lnTo>
                    <a:pt x="380" y="67"/>
                  </a:lnTo>
                  <a:lnTo>
                    <a:pt x="389" y="67"/>
                  </a:lnTo>
                  <a:lnTo>
                    <a:pt x="389" y="57"/>
                  </a:lnTo>
                  <a:lnTo>
                    <a:pt x="389" y="67"/>
                  </a:lnTo>
                  <a:lnTo>
                    <a:pt x="399" y="67"/>
                  </a:lnTo>
                  <a:lnTo>
                    <a:pt x="399" y="76"/>
                  </a:lnTo>
                  <a:lnTo>
                    <a:pt x="399" y="86"/>
                  </a:lnTo>
                  <a:lnTo>
                    <a:pt x="399" y="96"/>
                  </a:lnTo>
                  <a:lnTo>
                    <a:pt x="408" y="96"/>
                  </a:lnTo>
                  <a:lnTo>
                    <a:pt x="420" y="105"/>
                  </a:lnTo>
                  <a:lnTo>
                    <a:pt x="420" y="115"/>
                  </a:lnTo>
                  <a:lnTo>
                    <a:pt x="420" y="124"/>
                  </a:lnTo>
                  <a:lnTo>
                    <a:pt x="408" y="124"/>
                  </a:lnTo>
                  <a:lnTo>
                    <a:pt x="408" y="134"/>
                  </a:lnTo>
                  <a:lnTo>
                    <a:pt x="399" y="144"/>
                  </a:lnTo>
                  <a:lnTo>
                    <a:pt x="399" y="153"/>
                  </a:lnTo>
                  <a:lnTo>
                    <a:pt x="389" y="163"/>
                  </a:lnTo>
                  <a:lnTo>
                    <a:pt x="389" y="172"/>
                  </a:lnTo>
                  <a:lnTo>
                    <a:pt x="389" y="182"/>
                  </a:lnTo>
                  <a:lnTo>
                    <a:pt x="389" y="192"/>
                  </a:lnTo>
                  <a:lnTo>
                    <a:pt x="399" y="192"/>
                  </a:lnTo>
                  <a:lnTo>
                    <a:pt x="399" y="182"/>
                  </a:lnTo>
                  <a:lnTo>
                    <a:pt x="408" y="182"/>
                  </a:lnTo>
                  <a:lnTo>
                    <a:pt x="408" y="172"/>
                  </a:lnTo>
                  <a:lnTo>
                    <a:pt x="420" y="163"/>
                  </a:lnTo>
                  <a:lnTo>
                    <a:pt x="420" y="153"/>
                  </a:lnTo>
                  <a:lnTo>
                    <a:pt x="420" y="144"/>
                  </a:lnTo>
                  <a:lnTo>
                    <a:pt x="429" y="124"/>
                  </a:lnTo>
                  <a:lnTo>
                    <a:pt x="439" y="124"/>
                  </a:lnTo>
                  <a:lnTo>
                    <a:pt x="448" y="124"/>
                  </a:lnTo>
                  <a:lnTo>
                    <a:pt x="448" y="134"/>
                  </a:lnTo>
                  <a:lnTo>
                    <a:pt x="448" y="144"/>
                  </a:lnTo>
                  <a:lnTo>
                    <a:pt x="439" y="144"/>
                  </a:lnTo>
                  <a:lnTo>
                    <a:pt x="439" y="153"/>
                  </a:lnTo>
                  <a:lnTo>
                    <a:pt x="429" y="153"/>
                  </a:lnTo>
                  <a:lnTo>
                    <a:pt x="429" y="163"/>
                  </a:lnTo>
                  <a:lnTo>
                    <a:pt x="420" y="163"/>
                  </a:lnTo>
                  <a:lnTo>
                    <a:pt x="429" y="163"/>
                  </a:lnTo>
                  <a:lnTo>
                    <a:pt x="439" y="163"/>
                  </a:lnTo>
                  <a:lnTo>
                    <a:pt x="448" y="163"/>
                  </a:lnTo>
                  <a:lnTo>
                    <a:pt x="448" y="153"/>
                  </a:lnTo>
                  <a:lnTo>
                    <a:pt x="458" y="144"/>
                  </a:lnTo>
                  <a:lnTo>
                    <a:pt x="458" y="134"/>
                  </a:lnTo>
                  <a:lnTo>
                    <a:pt x="458" y="144"/>
                  </a:lnTo>
                  <a:lnTo>
                    <a:pt x="468" y="144"/>
                  </a:lnTo>
                  <a:lnTo>
                    <a:pt x="468" y="134"/>
                  </a:lnTo>
                  <a:lnTo>
                    <a:pt x="477" y="134"/>
                  </a:lnTo>
                  <a:lnTo>
                    <a:pt x="487" y="134"/>
                  </a:lnTo>
                  <a:lnTo>
                    <a:pt x="496" y="134"/>
                  </a:lnTo>
                  <a:lnTo>
                    <a:pt x="496" y="124"/>
                  </a:lnTo>
                  <a:lnTo>
                    <a:pt x="506" y="134"/>
                  </a:lnTo>
                  <a:lnTo>
                    <a:pt x="506" y="124"/>
                  </a:lnTo>
                  <a:lnTo>
                    <a:pt x="517" y="115"/>
                  </a:lnTo>
                  <a:lnTo>
                    <a:pt x="527" y="124"/>
                  </a:lnTo>
                  <a:lnTo>
                    <a:pt x="536" y="124"/>
                  </a:lnTo>
                  <a:lnTo>
                    <a:pt x="555" y="134"/>
                  </a:lnTo>
                  <a:lnTo>
                    <a:pt x="565" y="134"/>
                  </a:lnTo>
                  <a:lnTo>
                    <a:pt x="575" y="144"/>
                  </a:lnTo>
                  <a:lnTo>
                    <a:pt x="584" y="144"/>
                  </a:lnTo>
                  <a:lnTo>
                    <a:pt x="594" y="153"/>
                  </a:lnTo>
                  <a:lnTo>
                    <a:pt x="603" y="153"/>
                  </a:lnTo>
                  <a:lnTo>
                    <a:pt x="615" y="153"/>
                  </a:lnTo>
                  <a:lnTo>
                    <a:pt x="624" y="153"/>
                  </a:lnTo>
                  <a:lnTo>
                    <a:pt x="624" y="163"/>
                  </a:lnTo>
                  <a:lnTo>
                    <a:pt x="634" y="163"/>
                  </a:lnTo>
                  <a:lnTo>
                    <a:pt x="643" y="163"/>
                  </a:lnTo>
                  <a:lnTo>
                    <a:pt x="643" y="153"/>
                  </a:lnTo>
                  <a:lnTo>
                    <a:pt x="653" y="153"/>
                  </a:lnTo>
                  <a:lnTo>
                    <a:pt x="663" y="153"/>
                  </a:lnTo>
                  <a:lnTo>
                    <a:pt x="663" y="163"/>
                  </a:lnTo>
                  <a:lnTo>
                    <a:pt x="653" y="172"/>
                  </a:lnTo>
                  <a:lnTo>
                    <a:pt x="663" y="182"/>
                  </a:lnTo>
                  <a:lnTo>
                    <a:pt x="663" y="192"/>
                  </a:lnTo>
                  <a:lnTo>
                    <a:pt x="653" y="192"/>
                  </a:lnTo>
                  <a:lnTo>
                    <a:pt x="653" y="200"/>
                  </a:lnTo>
                  <a:lnTo>
                    <a:pt x="643" y="209"/>
                  </a:lnTo>
                  <a:lnTo>
                    <a:pt x="634" y="209"/>
                  </a:lnTo>
                  <a:lnTo>
                    <a:pt x="624" y="219"/>
                  </a:lnTo>
                  <a:lnTo>
                    <a:pt x="624" y="229"/>
                  </a:lnTo>
                  <a:lnTo>
                    <a:pt x="615" y="229"/>
                  </a:lnTo>
                  <a:lnTo>
                    <a:pt x="603" y="229"/>
                  </a:lnTo>
                  <a:lnTo>
                    <a:pt x="594" y="229"/>
                  </a:lnTo>
                  <a:lnTo>
                    <a:pt x="584" y="238"/>
                  </a:lnTo>
                  <a:lnTo>
                    <a:pt x="584" y="248"/>
                  </a:lnTo>
                  <a:lnTo>
                    <a:pt x="575" y="257"/>
                  </a:lnTo>
                  <a:lnTo>
                    <a:pt x="575" y="267"/>
                  </a:lnTo>
                  <a:lnTo>
                    <a:pt x="565" y="277"/>
                  </a:lnTo>
                  <a:lnTo>
                    <a:pt x="565" y="286"/>
                  </a:lnTo>
                  <a:lnTo>
                    <a:pt x="555" y="296"/>
                  </a:lnTo>
                  <a:lnTo>
                    <a:pt x="555" y="315"/>
                  </a:lnTo>
                  <a:lnTo>
                    <a:pt x="555" y="325"/>
                  </a:lnTo>
                  <a:lnTo>
                    <a:pt x="555" y="334"/>
                  </a:lnTo>
                  <a:lnTo>
                    <a:pt x="555" y="344"/>
                  </a:lnTo>
                  <a:lnTo>
                    <a:pt x="555" y="353"/>
                  </a:lnTo>
                  <a:lnTo>
                    <a:pt x="565" y="373"/>
                  </a:lnTo>
                  <a:lnTo>
                    <a:pt x="565" y="382"/>
                  </a:lnTo>
                  <a:lnTo>
                    <a:pt x="565" y="392"/>
                  </a:lnTo>
                  <a:lnTo>
                    <a:pt x="565" y="401"/>
                  </a:lnTo>
                  <a:lnTo>
                    <a:pt x="565" y="411"/>
                  </a:lnTo>
                  <a:lnTo>
                    <a:pt x="555" y="421"/>
                  </a:lnTo>
                  <a:lnTo>
                    <a:pt x="546" y="430"/>
                  </a:lnTo>
                  <a:lnTo>
                    <a:pt x="536" y="440"/>
                  </a:lnTo>
                  <a:lnTo>
                    <a:pt x="536" y="450"/>
                  </a:lnTo>
                  <a:lnTo>
                    <a:pt x="536" y="469"/>
                  </a:lnTo>
                  <a:lnTo>
                    <a:pt x="536" y="478"/>
                  </a:lnTo>
                  <a:lnTo>
                    <a:pt x="546" y="488"/>
                  </a:lnTo>
                  <a:lnTo>
                    <a:pt x="546" y="498"/>
                  </a:lnTo>
                  <a:lnTo>
                    <a:pt x="555" y="498"/>
                  </a:lnTo>
                  <a:lnTo>
                    <a:pt x="565" y="517"/>
                  </a:lnTo>
                  <a:lnTo>
                    <a:pt x="555" y="526"/>
                  </a:lnTo>
                  <a:lnTo>
                    <a:pt x="555" y="536"/>
                  </a:lnTo>
                  <a:lnTo>
                    <a:pt x="555" y="546"/>
                  </a:lnTo>
                  <a:lnTo>
                    <a:pt x="546" y="546"/>
                  </a:lnTo>
                  <a:lnTo>
                    <a:pt x="536" y="546"/>
                  </a:lnTo>
                  <a:lnTo>
                    <a:pt x="527" y="546"/>
                  </a:lnTo>
                  <a:lnTo>
                    <a:pt x="517" y="555"/>
                  </a:lnTo>
                  <a:lnTo>
                    <a:pt x="506" y="555"/>
                  </a:lnTo>
                  <a:lnTo>
                    <a:pt x="496" y="555"/>
                  </a:lnTo>
                  <a:lnTo>
                    <a:pt x="487" y="546"/>
                  </a:lnTo>
                  <a:lnTo>
                    <a:pt x="477" y="546"/>
                  </a:lnTo>
                  <a:lnTo>
                    <a:pt x="468" y="546"/>
                  </a:lnTo>
                  <a:lnTo>
                    <a:pt x="458" y="546"/>
                  </a:lnTo>
                  <a:lnTo>
                    <a:pt x="448" y="555"/>
                  </a:lnTo>
                  <a:lnTo>
                    <a:pt x="439" y="565"/>
                  </a:lnTo>
                  <a:lnTo>
                    <a:pt x="429" y="565"/>
                  </a:lnTo>
                  <a:lnTo>
                    <a:pt x="429" y="574"/>
                  </a:lnTo>
                  <a:lnTo>
                    <a:pt x="420" y="584"/>
                  </a:lnTo>
                  <a:lnTo>
                    <a:pt x="420" y="594"/>
                  </a:lnTo>
                  <a:lnTo>
                    <a:pt x="408" y="594"/>
                  </a:lnTo>
                  <a:lnTo>
                    <a:pt x="399" y="603"/>
                  </a:lnTo>
                  <a:lnTo>
                    <a:pt x="389" y="613"/>
                  </a:lnTo>
                  <a:lnTo>
                    <a:pt x="380" y="613"/>
                  </a:lnTo>
                  <a:lnTo>
                    <a:pt x="370" y="613"/>
                  </a:lnTo>
                  <a:lnTo>
                    <a:pt x="361" y="622"/>
                  </a:lnTo>
                  <a:lnTo>
                    <a:pt x="351" y="622"/>
                  </a:lnTo>
                  <a:lnTo>
                    <a:pt x="341" y="622"/>
                  </a:lnTo>
                  <a:lnTo>
                    <a:pt x="332" y="632"/>
                  </a:lnTo>
                  <a:lnTo>
                    <a:pt x="322" y="632"/>
                  </a:lnTo>
                  <a:lnTo>
                    <a:pt x="313" y="642"/>
                  </a:lnTo>
                  <a:lnTo>
                    <a:pt x="313" y="651"/>
                  </a:lnTo>
                  <a:lnTo>
                    <a:pt x="301" y="661"/>
                  </a:lnTo>
                  <a:lnTo>
                    <a:pt x="301" y="690"/>
                  </a:lnTo>
                  <a:lnTo>
                    <a:pt x="292" y="690"/>
                  </a:lnTo>
                  <a:lnTo>
                    <a:pt x="292" y="699"/>
                  </a:lnTo>
                  <a:lnTo>
                    <a:pt x="292" y="709"/>
                  </a:lnTo>
                  <a:lnTo>
                    <a:pt x="292" y="719"/>
                  </a:lnTo>
                  <a:lnTo>
                    <a:pt x="282" y="728"/>
                  </a:lnTo>
                  <a:lnTo>
                    <a:pt x="282" y="738"/>
                  </a:lnTo>
                  <a:lnTo>
                    <a:pt x="273" y="747"/>
                  </a:lnTo>
                  <a:lnTo>
                    <a:pt x="263" y="757"/>
                  </a:lnTo>
                  <a:lnTo>
                    <a:pt x="263" y="767"/>
                  </a:lnTo>
                  <a:lnTo>
                    <a:pt x="263" y="776"/>
                  </a:lnTo>
                  <a:lnTo>
                    <a:pt x="263" y="786"/>
                  </a:lnTo>
                  <a:lnTo>
                    <a:pt x="273" y="795"/>
                  </a:lnTo>
                  <a:lnTo>
                    <a:pt x="273" y="805"/>
                  </a:lnTo>
                  <a:lnTo>
                    <a:pt x="273" y="815"/>
                  </a:lnTo>
                  <a:lnTo>
                    <a:pt x="282" y="815"/>
                  </a:lnTo>
                  <a:lnTo>
                    <a:pt x="282" y="834"/>
                  </a:lnTo>
                  <a:lnTo>
                    <a:pt x="282" y="853"/>
                  </a:lnTo>
                  <a:lnTo>
                    <a:pt x="273" y="872"/>
                  </a:lnTo>
                  <a:lnTo>
                    <a:pt x="273" y="882"/>
                  </a:lnTo>
                  <a:lnTo>
                    <a:pt x="273" y="892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" name=""/>
            <p:cNvSpPr/>
            <p:nvPr/>
          </p:nvSpPr>
          <p:spPr>
            <a:xfrm>
              <a:off x="4228920" y="3736800"/>
              <a:ext cx="38160" cy="33480"/>
            </a:xfrm>
            <a:custGeom>
              <a:avLst/>
              <a:gdLst/>
              <a:ahLst/>
              <a:rect l="l" t="t" r="r" b="b"/>
              <a:pathLst>
                <a:path w="27" h="26">
                  <a:moveTo>
                    <a:pt x="0" y="12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26" y="12"/>
                  </a:lnTo>
                  <a:lnTo>
                    <a:pt x="0" y="12"/>
                  </a:lnTo>
                  <a:lnTo>
                    <a:pt x="0" y="25"/>
                  </a:lnTo>
                  <a:lnTo>
                    <a:pt x="0" y="12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" name=""/>
            <p:cNvSpPr/>
            <p:nvPr/>
          </p:nvSpPr>
          <p:spPr>
            <a:xfrm>
              <a:off x="4252680" y="3774960"/>
              <a:ext cx="36360" cy="33120"/>
            </a:xfrm>
            <a:custGeom>
              <a:avLst/>
              <a:gdLst/>
              <a:ahLst/>
              <a:rect l="l" t="t" r="r" b="b"/>
              <a:pathLst>
                <a:path w="27" h="26">
                  <a:moveTo>
                    <a:pt x="26" y="0"/>
                  </a:moveTo>
                  <a:lnTo>
                    <a:pt x="26" y="25"/>
                  </a:lnTo>
                  <a:lnTo>
                    <a:pt x="0" y="25"/>
                  </a:lnTo>
                  <a:lnTo>
                    <a:pt x="0" y="0"/>
                  </a:lnTo>
                  <a:lnTo>
                    <a:pt x="0" y="25"/>
                  </a:lnTo>
                  <a:lnTo>
                    <a:pt x="26" y="25"/>
                  </a:lnTo>
                  <a:lnTo>
                    <a:pt x="26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" name=""/>
            <p:cNvSpPr/>
            <p:nvPr/>
          </p:nvSpPr>
          <p:spPr>
            <a:xfrm>
              <a:off x="4140000" y="3724200"/>
              <a:ext cx="34920" cy="34920"/>
            </a:xfrm>
            <a:custGeom>
              <a:avLst/>
              <a:gdLst/>
              <a:ahLst/>
              <a:rect l="l" t="t" r="r" b="b"/>
              <a:pathLst>
                <a:path w="27" h="27">
                  <a:moveTo>
                    <a:pt x="0" y="0"/>
                  </a:moveTo>
                  <a:lnTo>
                    <a:pt x="0" y="13"/>
                  </a:lnTo>
                  <a:lnTo>
                    <a:pt x="0" y="26"/>
                  </a:lnTo>
                  <a:lnTo>
                    <a:pt x="0" y="13"/>
                  </a:lnTo>
                  <a:lnTo>
                    <a:pt x="0" y="0"/>
                  </a:lnTo>
                  <a:lnTo>
                    <a:pt x="26" y="0"/>
                  </a:lnTo>
                  <a:lnTo>
                    <a:pt x="0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4571640" y="3909960"/>
              <a:ext cx="38160" cy="36360"/>
            </a:xfrm>
            <a:custGeom>
              <a:avLst/>
              <a:gdLst/>
              <a:ahLst/>
              <a:rect l="l" t="t" r="r" b="b"/>
              <a:pathLst>
                <a:path w="27" h="27">
                  <a:moveTo>
                    <a:pt x="13" y="26"/>
                  </a:moveTo>
                  <a:lnTo>
                    <a:pt x="0" y="26"/>
                  </a:lnTo>
                  <a:lnTo>
                    <a:pt x="13" y="0"/>
                  </a:lnTo>
                  <a:lnTo>
                    <a:pt x="13" y="26"/>
                  </a:lnTo>
                  <a:lnTo>
                    <a:pt x="26" y="26"/>
                  </a:lnTo>
                  <a:lnTo>
                    <a:pt x="13" y="26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" name=""/>
            <p:cNvSpPr/>
            <p:nvPr/>
          </p:nvSpPr>
          <p:spPr>
            <a:xfrm>
              <a:off x="4381200" y="3873240"/>
              <a:ext cx="34920" cy="33480"/>
            </a:xfrm>
            <a:custGeom>
              <a:avLst/>
              <a:gdLst/>
              <a:ahLst/>
              <a:rect l="l" t="t" r="r" b="b"/>
              <a:pathLst>
                <a:path w="27" h="26">
                  <a:moveTo>
                    <a:pt x="26" y="0"/>
                  </a:moveTo>
                  <a:lnTo>
                    <a:pt x="26" y="25"/>
                  </a:lnTo>
                  <a:lnTo>
                    <a:pt x="0" y="25"/>
                  </a:lnTo>
                  <a:lnTo>
                    <a:pt x="26" y="25"/>
                  </a:lnTo>
                  <a:lnTo>
                    <a:pt x="26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" name=""/>
            <p:cNvSpPr/>
            <p:nvPr/>
          </p:nvSpPr>
          <p:spPr>
            <a:xfrm>
              <a:off x="4381200" y="3860640"/>
              <a:ext cx="34920" cy="34920"/>
            </a:xfrm>
            <a:custGeom>
              <a:avLst/>
              <a:gdLst/>
              <a:ahLst/>
              <a:rect l="l" t="t" r="r" b="b"/>
              <a:pathLst>
                <a:path w="27" h="27">
                  <a:moveTo>
                    <a:pt x="26" y="0"/>
                  </a:moveTo>
                  <a:lnTo>
                    <a:pt x="26" y="26"/>
                  </a:lnTo>
                  <a:lnTo>
                    <a:pt x="0" y="26"/>
                  </a:lnTo>
                  <a:lnTo>
                    <a:pt x="26" y="26"/>
                  </a:lnTo>
                  <a:lnTo>
                    <a:pt x="26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2138040" y="4503600"/>
              <a:ext cx="1446120" cy="1351080"/>
            </a:xfrm>
            <a:custGeom>
              <a:avLst/>
              <a:gdLst/>
              <a:ahLst/>
              <a:rect l="l" t="t" r="r" b="b"/>
              <a:pathLst>
                <a:path w="1111" h="1045">
                  <a:moveTo>
                    <a:pt x="87" y="613"/>
                  </a:moveTo>
                  <a:lnTo>
                    <a:pt x="97" y="613"/>
                  </a:lnTo>
                  <a:lnTo>
                    <a:pt x="107" y="603"/>
                  </a:lnTo>
                  <a:lnTo>
                    <a:pt x="116" y="603"/>
                  </a:lnTo>
                  <a:lnTo>
                    <a:pt x="116" y="594"/>
                  </a:lnTo>
                  <a:lnTo>
                    <a:pt x="126" y="594"/>
                  </a:lnTo>
                  <a:lnTo>
                    <a:pt x="126" y="584"/>
                  </a:lnTo>
                  <a:lnTo>
                    <a:pt x="126" y="574"/>
                  </a:lnTo>
                  <a:lnTo>
                    <a:pt x="135" y="565"/>
                  </a:lnTo>
                  <a:lnTo>
                    <a:pt x="145" y="555"/>
                  </a:lnTo>
                  <a:lnTo>
                    <a:pt x="145" y="546"/>
                  </a:lnTo>
                  <a:lnTo>
                    <a:pt x="156" y="536"/>
                  </a:lnTo>
                  <a:lnTo>
                    <a:pt x="156" y="526"/>
                  </a:lnTo>
                  <a:lnTo>
                    <a:pt x="166" y="526"/>
                  </a:lnTo>
                  <a:lnTo>
                    <a:pt x="175" y="507"/>
                  </a:lnTo>
                  <a:lnTo>
                    <a:pt x="175" y="497"/>
                  </a:lnTo>
                  <a:lnTo>
                    <a:pt x="166" y="478"/>
                  </a:lnTo>
                  <a:lnTo>
                    <a:pt x="166" y="469"/>
                  </a:lnTo>
                  <a:lnTo>
                    <a:pt x="166" y="459"/>
                  </a:lnTo>
                  <a:lnTo>
                    <a:pt x="156" y="449"/>
                  </a:lnTo>
                  <a:lnTo>
                    <a:pt x="156" y="440"/>
                  </a:lnTo>
                  <a:lnTo>
                    <a:pt x="156" y="430"/>
                  </a:lnTo>
                  <a:lnTo>
                    <a:pt x="156" y="411"/>
                  </a:lnTo>
                  <a:lnTo>
                    <a:pt x="166" y="401"/>
                  </a:lnTo>
                  <a:lnTo>
                    <a:pt x="166" y="392"/>
                  </a:lnTo>
                  <a:lnTo>
                    <a:pt x="166" y="382"/>
                  </a:lnTo>
                  <a:lnTo>
                    <a:pt x="156" y="373"/>
                  </a:lnTo>
                  <a:lnTo>
                    <a:pt x="145" y="373"/>
                  </a:lnTo>
                  <a:lnTo>
                    <a:pt x="135" y="373"/>
                  </a:lnTo>
                  <a:lnTo>
                    <a:pt x="126" y="373"/>
                  </a:lnTo>
                  <a:lnTo>
                    <a:pt x="126" y="363"/>
                  </a:lnTo>
                  <a:lnTo>
                    <a:pt x="116" y="363"/>
                  </a:lnTo>
                  <a:lnTo>
                    <a:pt x="116" y="353"/>
                  </a:lnTo>
                  <a:lnTo>
                    <a:pt x="107" y="353"/>
                  </a:lnTo>
                  <a:lnTo>
                    <a:pt x="97" y="353"/>
                  </a:lnTo>
                  <a:lnTo>
                    <a:pt x="78" y="353"/>
                  </a:lnTo>
                  <a:lnTo>
                    <a:pt x="49" y="353"/>
                  </a:lnTo>
                  <a:lnTo>
                    <a:pt x="38" y="353"/>
                  </a:lnTo>
                  <a:lnTo>
                    <a:pt x="19" y="353"/>
                  </a:lnTo>
                  <a:lnTo>
                    <a:pt x="9" y="353"/>
                  </a:lnTo>
                  <a:lnTo>
                    <a:pt x="9" y="344"/>
                  </a:lnTo>
                  <a:lnTo>
                    <a:pt x="19" y="334"/>
                  </a:lnTo>
                  <a:lnTo>
                    <a:pt x="19" y="325"/>
                  </a:lnTo>
                  <a:lnTo>
                    <a:pt x="19" y="307"/>
                  </a:lnTo>
                  <a:lnTo>
                    <a:pt x="9" y="297"/>
                  </a:lnTo>
                  <a:lnTo>
                    <a:pt x="9" y="288"/>
                  </a:lnTo>
                  <a:lnTo>
                    <a:pt x="0" y="278"/>
                  </a:lnTo>
                  <a:lnTo>
                    <a:pt x="0" y="269"/>
                  </a:lnTo>
                  <a:lnTo>
                    <a:pt x="9" y="259"/>
                  </a:lnTo>
                  <a:lnTo>
                    <a:pt x="9" y="249"/>
                  </a:lnTo>
                  <a:lnTo>
                    <a:pt x="9" y="240"/>
                  </a:lnTo>
                  <a:lnTo>
                    <a:pt x="9" y="230"/>
                  </a:lnTo>
                  <a:lnTo>
                    <a:pt x="9" y="220"/>
                  </a:lnTo>
                  <a:lnTo>
                    <a:pt x="9" y="211"/>
                  </a:lnTo>
                  <a:lnTo>
                    <a:pt x="0" y="211"/>
                  </a:lnTo>
                  <a:lnTo>
                    <a:pt x="0" y="201"/>
                  </a:lnTo>
                  <a:lnTo>
                    <a:pt x="0" y="192"/>
                  </a:lnTo>
                  <a:lnTo>
                    <a:pt x="9" y="182"/>
                  </a:lnTo>
                  <a:lnTo>
                    <a:pt x="9" y="172"/>
                  </a:lnTo>
                  <a:lnTo>
                    <a:pt x="9" y="163"/>
                  </a:lnTo>
                  <a:lnTo>
                    <a:pt x="9" y="153"/>
                  </a:lnTo>
                  <a:lnTo>
                    <a:pt x="9" y="144"/>
                  </a:lnTo>
                  <a:lnTo>
                    <a:pt x="301" y="144"/>
                  </a:lnTo>
                  <a:lnTo>
                    <a:pt x="311" y="144"/>
                  </a:lnTo>
                  <a:lnTo>
                    <a:pt x="311" y="134"/>
                  </a:lnTo>
                  <a:lnTo>
                    <a:pt x="311" y="124"/>
                  </a:lnTo>
                  <a:lnTo>
                    <a:pt x="321" y="115"/>
                  </a:lnTo>
                  <a:lnTo>
                    <a:pt x="321" y="105"/>
                  </a:lnTo>
                  <a:lnTo>
                    <a:pt x="321" y="86"/>
                  </a:lnTo>
                  <a:lnTo>
                    <a:pt x="321" y="76"/>
                  </a:lnTo>
                  <a:lnTo>
                    <a:pt x="321" y="67"/>
                  </a:lnTo>
                  <a:lnTo>
                    <a:pt x="321" y="57"/>
                  </a:lnTo>
                  <a:lnTo>
                    <a:pt x="321" y="48"/>
                  </a:lnTo>
                  <a:lnTo>
                    <a:pt x="330" y="48"/>
                  </a:lnTo>
                  <a:lnTo>
                    <a:pt x="330" y="38"/>
                  </a:lnTo>
                  <a:lnTo>
                    <a:pt x="330" y="19"/>
                  </a:lnTo>
                  <a:lnTo>
                    <a:pt x="340" y="19"/>
                  </a:lnTo>
                  <a:lnTo>
                    <a:pt x="340" y="0"/>
                  </a:lnTo>
                  <a:lnTo>
                    <a:pt x="351" y="9"/>
                  </a:lnTo>
                  <a:lnTo>
                    <a:pt x="351" y="19"/>
                  </a:lnTo>
                  <a:lnTo>
                    <a:pt x="360" y="28"/>
                  </a:lnTo>
                  <a:lnTo>
                    <a:pt x="360" y="38"/>
                  </a:lnTo>
                  <a:lnTo>
                    <a:pt x="370" y="57"/>
                  </a:lnTo>
                  <a:lnTo>
                    <a:pt x="370" y="67"/>
                  </a:lnTo>
                  <a:lnTo>
                    <a:pt x="380" y="76"/>
                  </a:lnTo>
                  <a:lnTo>
                    <a:pt x="389" y="86"/>
                  </a:lnTo>
                  <a:lnTo>
                    <a:pt x="389" y="96"/>
                  </a:lnTo>
                  <a:lnTo>
                    <a:pt x="389" y="105"/>
                  </a:lnTo>
                  <a:lnTo>
                    <a:pt x="389" y="115"/>
                  </a:lnTo>
                  <a:lnTo>
                    <a:pt x="389" y="124"/>
                  </a:lnTo>
                  <a:lnTo>
                    <a:pt x="389" y="144"/>
                  </a:lnTo>
                  <a:lnTo>
                    <a:pt x="399" y="153"/>
                  </a:lnTo>
                  <a:lnTo>
                    <a:pt x="408" y="153"/>
                  </a:lnTo>
                  <a:lnTo>
                    <a:pt x="418" y="163"/>
                  </a:lnTo>
                  <a:lnTo>
                    <a:pt x="428" y="163"/>
                  </a:lnTo>
                  <a:lnTo>
                    <a:pt x="437" y="172"/>
                  </a:lnTo>
                  <a:lnTo>
                    <a:pt x="437" y="182"/>
                  </a:lnTo>
                  <a:lnTo>
                    <a:pt x="447" y="192"/>
                  </a:lnTo>
                  <a:lnTo>
                    <a:pt x="458" y="192"/>
                  </a:lnTo>
                  <a:lnTo>
                    <a:pt x="467" y="192"/>
                  </a:lnTo>
                  <a:lnTo>
                    <a:pt x="467" y="201"/>
                  </a:lnTo>
                  <a:lnTo>
                    <a:pt x="477" y="211"/>
                  </a:lnTo>
                  <a:lnTo>
                    <a:pt x="487" y="211"/>
                  </a:lnTo>
                  <a:lnTo>
                    <a:pt x="496" y="211"/>
                  </a:lnTo>
                  <a:lnTo>
                    <a:pt x="662" y="220"/>
                  </a:lnTo>
                  <a:lnTo>
                    <a:pt x="964" y="240"/>
                  </a:lnTo>
                  <a:lnTo>
                    <a:pt x="1110" y="240"/>
                  </a:lnTo>
                  <a:lnTo>
                    <a:pt x="1110" y="259"/>
                  </a:lnTo>
                  <a:lnTo>
                    <a:pt x="1100" y="269"/>
                  </a:lnTo>
                  <a:lnTo>
                    <a:pt x="1100" y="278"/>
                  </a:lnTo>
                  <a:lnTo>
                    <a:pt x="1090" y="288"/>
                  </a:lnTo>
                  <a:lnTo>
                    <a:pt x="1090" y="297"/>
                  </a:lnTo>
                  <a:lnTo>
                    <a:pt x="1081" y="307"/>
                  </a:lnTo>
                  <a:lnTo>
                    <a:pt x="1081" y="325"/>
                  </a:lnTo>
                  <a:lnTo>
                    <a:pt x="1081" y="334"/>
                  </a:lnTo>
                  <a:lnTo>
                    <a:pt x="1071" y="353"/>
                  </a:lnTo>
                  <a:lnTo>
                    <a:pt x="1071" y="363"/>
                  </a:lnTo>
                  <a:lnTo>
                    <a:pt x="1071" y="382"/>
                  </a:lnTo>
                  <a:lnTo>
                    <a:pt x="1062" y="392"/>
                  </a:lnTo>
                  <a:lnTo>
                    <a:pt x="1062" y="401"/>
                  </a:lnTo>
                  <a:lnTo>
                    <a:pt x="1062" y="411"/>
                  </a:lnTo>
                  <a:lnTo>
                    <a:pt x="1062" y="421"/>
                  </a:lnTo>
                  <a:lnTo>
                    <a:pt x="1062" y="430"/>
                  </a:lnTo>
                  <a:lnTo>
                    <a:pt x="1071" y="440"/>
                  </a:lnTo>
                  <a:lnTo>
                    <a:pt x="1071" y="459"/>
                  </a:lnTo>
                  <a:lnTo>
                    <a:pt x="1071" y="478"/>
                  </a:lnTo>
                  <a:lnTo>
                    <a:pt x="1071" y="488"/>
                  </a:lnTo>
                  <a:lnTo>
                    <a:pt x="1071" y="497"/>
                  </a:lnTo>
                  <a:lnTo>
                    <a:pt x="1071" y="507"/>
                  </a:lnTo>
                  <a:lnTo>
                    <a:pt x="1062" y="517"/>
                  </a:lnTo>
                  <a:lnTo>
                    <a:pt x="1071" y="526"/>
                  </a:lnTo>
                  <a:lnTo>
                    <a:pt x="1071" y="536"/>
                  </a:lnTo>
                  <a:lnTo>
                    <a:pt x="1081" y="536"/>
                  </a:lnTo>
                  <a:lnTo>
                    <a:pt x="1081" y="546"/>
                  </a:lnTo>
                  <a:lnTo>
                    <a:pt x="1071" y="555"/>
                  </a:lnTo>
                  <a:lnTo>
                    <a:pt x="1071" y="565"/>
                  </a:lnTo>
                  <a:lnTo>
                    <a:pt x="1071" y="574"/>
                  </a:lnTo>
                  <a:lnTo>
                    <a:pt x="1062" y="584"/>
                  </a:lnTo>
                  <a:lnTo>
                    <a:pt x="1062" y="594"/>
                  </a:lnTo>
                  <a:lnTo>
                    <a:pt x="1062" y="603"/>
                  </a:lnTo>
                  <a:lnTo>
                    <a:pt x="1050" y="613"/>
                  </a:lnTo>
                  <a:lnTo>
                    <a:pt x="1050" y="622"/>
                  </a:lnTo>
                  <a:lnTo>
                    <a:pt x="1041" y="632"/>
                  </a:lnTo>
                  <a:lnTo>
                    <a:pt x="1041" y="642"/>
                  </a:lnTo>
                  <a:lnTo>
                    <a:pt x="1041" y="651"/>
                  </a:lnTo>
                  <a:lnTo>
                    <a:pt x="1041" y="661"/>
                  </a:lnTo>
                  <a:lnTo>
                    <a:pt x="1031" y="670"/>
                  </a:lnTo>
                  <a:lnTo>
                    <a:pt x="1031" y="680"/>
                  </a:lnTo>
                  <a:lnTo>
                    <a:pt x="1031" y="690"/>
                  </a:lnTo>
                  <a:lnTo>
                    <a:pt x="1031" y="699"/>
                  </a:lnTo>
                  <a:lnTo>
                    <a:pt x="1031" y="709"/>
                  </a:lnTo>
                  <a:lnTo>
                    <a:pt x="1022" y="718"/>
                  </a:lnTo>
                  <a:lnTo>
                    <a:pt x="1022" y="728"/>
                  </a:lnTo>
                  <a:lnTo>
                    <a:pt x="1022" y="738"/>
                  </a:lnTo>
                  <a:lnTo>
                    <a:pt x="1012" y="738"/>
                  </a:lnTo>
                  <a:lnTo>
                    <a:pt x="1012" y="747"/>
                  </a:lnTo>
                  <a:lnTo>
                    <a:pt x="1002" y="747"/>
                  </a:lnTo>
                  <a:lnTo>
                    <a:pt x="993" y="747"/>
                  </a:lnTo>
                  <a:lnTo>
                    <a:pt x="983" y="757"/>
                  </a:lnTo>
                  <a:lnTo>
                    <a:pt x="974" y="766"/>
                  </a:lnTo>
                  <a:lnTo>
                    <a:pt x="964" y="776"/>
                  </a:lnTo>
                  <a:lnTo>
                    <a:pt x="964" y="786"/>
                  </a:lnTo>
                  <a:lnTo>
                    <a:pt x="955" y="795"/>
                  </a:lnTo>
                  <a:lnTo>
                    <a:pt x="955" y="805"/>
                  </a:lnTo>
                  <a:lnTo>
                    <a:pt x="955" y="815"/>
                  </a:lnTo>
                  <a:lnTo>
                    <a:pt x="943" y="824"/>
                  </a:lnTo>
                  <a:lnTo>
                    <a:pt x="934" y="824"/>
                  </a:lnTo>
                  <a:lnTo>
                    <a:pt x="934" y="834"/>
                  </a:lnTo>
                  <a:lnTo>
                    <a:pt x="924" y="834"/>
                  </a:lnTo>
                  <a:lnTo>
                    <a:pt x="915" y="834"/>
                  </a:lnTo>
                  <a:lnTo>
                    <a:pt x="905" y="834"/>
                  </a:lnTo>
                  <a:lnTo>
                    <a:pt x="905" y="843"/>
                  </a:lnTo>
                  <a:lnTo>
                    <a:pt x="895" y="843"/>
                  </a:lnTo>
                  <a:lnTo>
                    <a:pt x="895" y="853"/>
                  </a:lnTo>
                  <a:lnTo>
                    <a:pt x="886" y="863"/>
                  </a:lnTo>
                  <a:lnTo>
                    <a:pt x="886" y="872"/>
                  </a:lnTo>
                  <a:lnTo>
                    <a:pt x="876" y="872"/>
                  </a:lnTo>
                  <a:lnTo>
                    <a:pt x="876" y="882"/>
                  </a:lnTo>
                  <a:lnTo>
                    <a:pt x="876" y="901"/>
                  </a:lnTo>
                  <a:lnTo>
                    <a:pt x="867" y="911"/>
                  </a:lnTo>
                  <a:lnTo>
                    <a:pt x="857" y="911"/>
                  </a:lnTo>
                  <a:lnTo>
                    <a:pt x="846" y="920"/>
                  </a:lnTo>
                  <a:lnTo>
                    <a:pt x="836" y="930"/>
                  </a:lnTo>
                  <a:lnTo>
                    <a:pt x="827" y="939"/>
                  </a:lnTo>
                  <a:lnTo>
                    <a:pt x="827" y="959"/>
                  </a:lnTo>
                  <a:lnTo>
                    <a:pt x="817" y="968"/>
                  </a:lnTo>
                  <a:lnTo>
                    <a:pt x="817" y="978"/>
                  </a:lnTo>
                  <a:lnTo>
                    <a:pt x="817" y="987"/>
                  </a:lnTo>
                  <a:lnTo>
                    <a:pt x="817" y="997"/>
                  </a:lnTo>
                  <a:lnTo>
                    <a:pt x="817" y="1007"/>
                  </a:lnTo>
                  <a:lnTo>
                    <a:pt x="827" y="1016"/>
                  </a:lnTo>
                  <a:lnTo>
                    <a:pt x="827" y="1026"/>
                  </a:lnTo>
                  <a:lnTo>
                    <a:pt x="827" y="1034"/>
                  </a:lnTo>
                  <a:lnTo>
                    <a:pt x="817" y="1044"/>
                  </a:lnTo>
                  <a:lnTo>
                    <a:pt x="808" y="1044"/>
                  </a:lnTo>
                  <a:lnTo>
                    <a:pt x="798" y="1044"/>
                  </a:lnTo>
                  <a:lnTo>
                    <a:pt x="788" y="1044"/>
                  </a:lnTo>
                  <a:lnTo>
                    <a:pt x="779" y="1034"/>
                  </a:lnTo>
                  <a:lnTo>
                    <a:pt x="769" y="1034"/>
                  </a:lnTo>
                  <a:lnTo>
                    <a:pt x="760" y="1034"/>
                  </a:lnTo>
                  <a:lnTo>
                    <a:pt x="749" y="1044"/>
                  </a:lnTo>
                  <a:lnTo>
                    <a:pt x="749" y="1034"/>
                  </a:lnTo>
                  <a:lnTo>
                    <a:pt x="760" y="1026"/>
                  </a:lnTo>
                  <a:lnTo>
                    <a:pt x="769" y="1016"/>
                  </a:lnTo>
                  <a:lnTo>
                    <a:pt x="769" y="1007"/>
                  </a:lnTo>
                  <a:lnTo>
                    <a:pt x="769" y="997"/>
                  </a:lnTo>
                  <a:lnTo>
                    <a:pt x="769" y="987"/>
                  </a:lnTo>
                  <a:lnTo>
                    <a:pt x="769" y="978"/>
                  </a:lnTo>
                  <a:lnTo>
                    <a:pt x="760" y="978"/>
                  </a:lnTo>
                  <a:lnTo>
                    <a:pt x="749" y="978"/>
                  </a:lnTo>
                  <a:lnTo>
                    <a:pt x="739" y="987"/>
                  </a:lnTo>
                  <a:lnTo>
                    <a:pt x="729" y="997"/>
                  </a:lnTo>
                  <a:lnTo>
                    <a:pt x="720" y="997"/>
                  </a:lnTo>
                  <a:lnTo>
                    <a:pt x="710" y="997"/>
                  </a:lnTo>
                  <a:lnTo>
                    <a:pt x="701" y="997"/>
                  </a:lnTo>
                  <a:lnTo>
                    <a:pt x="691" y="997"/>
                  </a:lnTo>
                  <a:lnTo>
                    <a:pt x="681" y="997"/>
                  </a:lnTo>
                  <a:lnTo>
                    <a:pt x="672" y="987"/>
                  </a:lnTo>
                  <a:lnTo>
                    <a:pt x="672" y="997"/>
                  </a:lnTo>
                  <a:lnTo>
                    <a:pt x="662" y="997"/>
                  </a:lnTo>
                  <a:lnTo>
                    <a:pt x="653" y="997"/>
                  </a:lnTo>
                  <a:lnTo>
                    <a:pt x="642" y="1007"/>
                  </a:lnTo>
                  <a:lnTo>
                    <a:pt x="632" y="1007"/>
                  </a:lnTo>
                  <a:lnTo>
                    <a:pt x="622" y="1007"/>
                  </a:lnTo>
                  <a:lnTo>
                    <a:pt x="622" y="997"/>
                  </a:lnTo>
                  <a:lnTo>
                    <a:pt x="613" y="997"/>
                  </a:lnTo>
                  <a:lnTo>
                    <a:pt x="603" y="997"/>
                  </a:lnTo>
                  <a:lnTo>
                    <a:pt x="594" y="987"/>
                  </a:lnTo>
                  <a:lnTo>
                    <a:pt x="584" y="987"/>
                  </a:lnTo>
                  <a:lnTo>
                    <a:pt x="584" y="978"/>
                  </a:lnTo>
                  <a:lnTo>
                    <a:pt x="574" y="978"/>
                  </a:lnTo>
                  <a:lnTo>
                    <a:pt x="565" y="978"/>
                  </a:lnTo>
                  <a:lnTo>
                    <a:pt x="565" y="968"/>
                  </a:lnTo>
                  <a:lnTo>
                    <a:pt x="555" y="968"/>
                  </a:lnTo>
                  <a:lnTo>
                    <a:pt x="544" y="968"/>
                  </a:lnTo>
                  <a:lnTo>
                    <a:pt x="535" y="959"/>
                  </a:lnTo>
                  <a:lnTo>
                    <a:pt x="525" y="959"/>
                  </a:lnTo>
                  <a:lnTo>
                    <a:pt x="515" y="968"/>
                  </a:lnTo>
                  <a:lnTo>
                    <a:pt x="506" y="968"/>
                  </a:lnTo>
                  <a:lnTo>
                    <a:pt x="496" y="968"/>
                  </a:lnTo>
                  <a:lnTo>
                    <a:pt x="487" y="968"/>
                  </a:lnTo>
                  <a:lnTo>
                    <a:pt x="477" y="968"/>
                  </a:lnTo>
                  <a:lnTo>
                    <a:pt x="477" y="978"/>
                  </a:lnTo>
                  <a:lnTo>
                    <a:pt x="467" y="978"/>
                  </a:lnTo>
                  <a:lnTo>
                    <a:pt x="467" y="987"/>
                  </a:lnTo>
                  <a:lnTo>
                    <a:pt x="458" y="987"/>
                  </a:lnTo>
                  <a:lnTo>
                    <a:pt x="458" y="997"/>
                  </a:lnTo>
                  <a:lnTo>
                    <a:pt x="447" y="997"/>
                  </a:lnTo>
                  <a:lnTo>
                    <a:pt x="447" y="1007"/>
                  </a:lnTo>
                  <a:lnTo>
                    <a:pt x="437" y="1016"/>
                  </a:lnTo>
                  <a:lnTo>
                    <a:pt x="428" y="1016"/>
                  </a:lnTo>
                  <a:lnTo>
                    <a:pt x="418" y="1016"/>
                  </a:lnTo>
                  <a:lnTo>
                    <a:pt x="399" y="1016"/>
                  </a:lnTo>
                  <a:lnTo>
                    <a:pt x="389" y="1007"/>
                  </a:lnTo>
                  <a:lnTo>
                    <a:pt x="380" y="997"/>
                  </a:lnTo>
                  <a:lnTo>
                    <a:pt x="380" y="987"/>
                  </a:lnTo>
                  <a:lnTo>
                    <a:pt x="370" y="987"/>
                  </a:lnTo>
                  <a:lnTo>
                    <a:pt x="370" y="1007"/>
                  </a:lnTo>
                  <a:lnTo>
                    <a:pt x="360" y="987"/>
                  </a:lnTo>
                  <a:lnTo>
                    <a:pt x="351" y="987"/>
                  </a:lnTo>
                  <a:lnTo>
                    <a:pt x="340" y="987"/>
                  </a:lnTo>
                  <a:lnTo>
                    <a:pt x="340" y="978"/>
                  </a:lnTo>
                  <a:lnTo>
                    <a:pt x="330" y="978"/>
                  </a:lnTo>
                  <a:lnTo>
                    <a:pt x="321" y="968"/>
                  </a:lnTo>
                  <a:lnTo>
                    <a:pt x="311" y="959"/>
                  </a:lnTo>
                  <a:lnTo>
                    <a:pt x="311" y="949"/>
                  </a:lnTo>
                  <a:lnTo>
                    <a:pt x="311" y="939"/>
                  </a:lnTo>
                  <a:lnTo>
                    <a:pt x="301" y="930"/>
                  </a:lnTo>
                  <a:lnTo>
                    <a:pt x="301" y="920"/>
                  </a:lnTo>
                  <a:lnTo>
                    <a:pt x="301" y="911"/>
                  </a:lnTo>
                  <a:lnTo>
                    <a:pt x="301" y="901"/>
                  </a:lnTo>
                  <a:lnTo>
                    <a:pt x="311" y="891"/>
                  </a:lnTo>
                  <a:lnTo>
                    <a:pt x="321" y="882"/>
                  </a:lnTo>
                  <a:lnTo>
                    <a:pt x="321" y="872"/>
                  </a:lnTo>
                  <a:lnTo>
                    <a:pt x="311" y="872"/>
                  </a:lnTo>
                  <a:lnTo>
                    <a:pt x="156" y="863"/>
                  </a:lnTo>
                  <a:lnTo>
                    <a:pt x="145" y="863"/>
                  </a:lnTo>
                  <a:lnTo>
                    <a:pt x="135" y="863"/>
                  </a:lnTo>
                  <a:lnTo>
                    <a:pt x="135" y="853"/>
                  </a:lnTo>
                  <a:lnTo>
                    <a:pt x="135" y="843"/>
                  </a:lnTo>
                  <a:lnTo>
                    <a:pt x="135" y="824"/>
                  </a:lnTo>
                  <a:lnTo>
                    <a:pt x="135" y="805"/>
                  </a:lnTo>
                  <a:lnTo>
                    <a:pt x="135" y="795"/>
                  </a:lnTo>
                  <a:lnTo>
                    <a:pt x="126" y="786"/>
                  </a:lnTo>
                  <a:lnTo>
                    <a:pt x="126" y="776"/>
                  </a:lnTo>
                  <a:lnTo>
                    <a:pt x="116" y="766"/>
                  </a:lnTo>
                  <a:lnTo>
                    <a:pt x="107" y="757"/>
                  </a:lnTo>
                  <a:lnTo>
                    <a:pt x="116" y="757"/>
                  </a:lnTo>
                  <a:lnTo>
                    <a:pt x="126" y="757"/>
                  </a:lnTo>
                  <a:lnTo>
                    <a:pt x="135" y="757"/>
                  </a:lnTo>
                  <a:lnTo>
                    <a:pt x="135" y="747"/>
                  </a:lnTo>
                  <a:lnTo>
                    <a:pt x="135" y="738"/>
                  </a:lnTo>
                  <a:lnTo>
                    <a:pt x="135" y="728"/>
                  </a:lnTo>
                  <a:lnTo>
                    <a:pt x="126" y="709"/>
                  </a:lnTo>
                  <a:lnTo>
                    <a:pt x="116" y="690"/>
                  </a:lnTo>
                  <a:lnTo>
                    <a:pt x="116" y="680"/>
                  </a:lnTo>
                  <a:lnTo>
                    <a:pt x="107" y="670"/>
                  </a:lnTo>
                  <a:lnTo>
                    <a:pt x="116" y="661"/>
                  </a:lnTo>
                  <a:lnTo>
                    <a:pt x="116" y="651"/>
                  </a:lnTo>
                  <a:lnTo>
                    <a:pt x="116" y="642"/>
                  </a:lnTo>
                  <a:lnTo>
                    <a:pt x="107" y="632"/>
                  </a:lnTo>
                  <a:lnTo>
                    <a:pt x="97" y="622"/>
                  </a:lnTo>
                  <a:lnTo>
                    <a:pt x="87" y="622"/>
                  </a:lnTo>
                  <a:lnTo>
                    <a:pt x="87" y="613"/>
                  </a:lnTo>
                </a:path>
              </a:pathLst>
            </a:custGeom>
            <a:solidFill>
              <a:srgbClr val="3366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2566800" y="5743440"/>
              <a:ext cx="912600" cy="880920"/>
            </a:xfrm>
            <a:custGeom>
              <a:avLst/>
              <a:gdLst/>
              <a:ahLst/>
              <a:rect l="l" t="t" r="r" b="b"/>
              <a:pathLst>
                <a:path w="701" h="682">
                  <a:moveTo>
                    <a:pt x="369" y="681"/>
                  </a:moveTo>
                  <a:lnTo>
                    <a:pt x="369" y="671"/>
                  </a:lnTo>
                  <a:lnTo>
                    <a:pt x="360" y="671"/>
                  </a:lnTo>
                  <a:lnTo>
                    <a:pt x="360" y="661"/>
                  </a:lnTo>
                  <a:lnTo>
                    <a:pt x="350" y="661"/>
                  </a:lnTo>
                  <a:lnTo>
                    <a:pt x="341" y="661"/>
                  </a:lnTo>
                  <a:lnTo>
                    <a:pt x="331" y="661"/>
                  </a:lnTo>
                  <a:lnTo>
                    <a:pt x="322" y="661"/>
                  </a:lnTo>
                  <a:lnTo>
                    <a:pt x="310" y="671"/>
                  </a:lnTo>
                  <a:lnTo>
                    <a:pt x="301" y="671"/>
                  </a:lnTo>
                  <a:lnTo>
                    <a:pt x="291" y="671"/>
                  </a:lnTo>
                  <a:lnTo>
                    <a:pt x="282" y="671"/>
                  </a:lnTo>
                  <a:lnTo>
                    <a:pt x="272" y="671"/>
                  </a:lnTo>
                  <a:lnTo>
                    <a:pt x="263" y="661"/>
                  </a:lnTo>
                  <a:lnTo>
                    <a:pt x="263" y="652"/>
                  </a:lnTo>
                  <a:lnTo>
                    <a:pt x="263" y="642"/>
                  </a:lnTo>
                  <a:lnTo>
                    <a:pt x="263" y="632"/>
                  </a:lnTo>
                  <a:lnTo>
                    <a:pt x="263" y="623"/>
                  </a:lnTo>
                  <a:lnTo>
                    <a:pt x="253" y="604"/>
                  </a:lnTo>
                  <a:lnTo>
                    <a:pt x="253" y="594"/>
                  </a:lnTo>
                  <a:lnTo>
                    <a:pt x="253" y="584"/>
                  </a:lnTo>
                  <a:lnTo>
                    <a:pt x="243" y="575"/>
                  </a:lnTo>
                  <a:lnTo>
                    <a:pt x="243" y="565"/>
                  </a:lnTo>
                  <a:lnTo>
                    <a:pt x="243" y="556"/>
                  </a:lnTo>
                  <a:lnTo>
                    <a:pt x="243" y="546"/>
                  </a:lnTo>
                  <a:lnTo>
                    <a:pt x="243" y="536"/>
                  </a:lnTo>
                  <a:lnTo>
                    <a:pt x="234" y="536"/>
                  </a:lnTo>
                  <a:lnTo>
                    <a:pt x="234" y="527"/>
                  </a:lnTo>
                  <a:lnTo>
                    <a:pt x="234" y="517"/>
                  </a:lnTo>
                  <a:lnTo>
                    <a:pt x="224" y="507"/>
                  </a:lnTo>
                  <a:lnTo>
                    <a:pt x="213" y="498"/>
                  </a:lnTo>
                  <a:lnTo>
                    <a:pt x="204" y="507"/>
                  </a:lnTo>
                  <a:lnTo>
                    <a:pt x="194" y="498"/>
                  </a:lnTo>
                  <a:lnTo>
                    <a:pt x="184" y="498"/>
                  </a:lnTo>
                  <a:lnTo>
                    <a:pt x="175" y="488"/>
                  </a:lnTo>
                  <a:lnTo>
                    <a:pt x="165" y="488"/>
                  </a:lnTo>
                  <a:lnTo>
                    <a:pt x="156" y="488"/>
                  </a:lnTo>
                  <a:lnTo>
                    <a:pt x="156" y="498"/>
                  </a:lnTo>
                  <a:lnTo>
                    <a:pt x="146" y="498"/>
                  </a:lnTo>
                  <a:lnTo>
                    <a:pt x="137" y="498"/>
                  </a:lnTo>
                  <a:lnTo>
                    <a:pt x="127" y="498"/>
                  </a:lnTo>
                  <a:lnTo>
                    <a:pt x="116" y="498"/>
                  </a:lnTo>
                  <a:lnTo>
                    <a:pt x="106" y="498"/>
                  </a:lnTo>
                  <a:lnTo>
                    <a:pt x="97" y="498"/>
                  </a:lnTo>
                  <a:lnTo>
                    <a:pt x="87" y="498"/>
                  </a:lnTo>
                  <a:lnTo>
                    <a:pt x="78" y="498"/>
                  </a:lnTo>
                  <a:lnTo>
                    <a:pt x="68" y="498"/>
                  </a:lnTo>
                  <a:lnTo>
                    <a:pt x="68" y="488"/>
                  </a:lnTo>
                  <a:lnTo>
                    <a:pt x="58" y="488"/>
                  </a:lnTo>
                  <a:lnTo>
                    <a:pt x="49" y="488"/>
                  </a:lnTo>
                  <a:lnTo>
                    <a:pt x="39" y="488"/>
                  </a:lnTo>
                  <a:lnTo>
                    <a:pt x="30" y="488"/>
                  </a:lnTo>
                  <a:lnTo>
                    <a:pt x="20" y="479"/>
                  </a:lnTo>
                  <a:lnTo>
                    <a:pt x="20" y="469"/>
                  </a:lnTo>
                  <a:lnTo>
                    <a:pt x="30" y="469"/>
                  </a:lnTo>
                  <a:lnTo>
                    <a:pt x="30" y="459"/>
                  </a:lnTo>
                  <a:lnTo>
                    <a:pt x="30" y="450"/>
                  </a:lnTo>
                  <a:lnTo>
                    <a:pt x="30" y="440"/>
                  </a:lnTo>
                  <a:lnTo>
                    <a:pt x="30" y="431"/>
                  </a:lnTo>
                  <a:lnTo>
                    <a:pt x="30" y="421"/>
                  </a:lnTo>
                  <a:lnTo>
                    <a:pt x="30" y="411"/>
                  </a:lnTo>
                  <a:lnTo>
                    <a:pt x="30" y="402"/>
                  </a:lnTo>
                  <a:lnTo>
                    <a:pt x="30" y="392"/>
                  </a:lnTo>
                  <a:lnTo>
                    <a:pt x="30" y="382"/>
                  </a:lnTo>
                  <a:lnTo>
                    <a:pt x="30" y="373"/>
                  </a:lnTo>
                  <a:lnTo>
                    <a:pt x="30" y="363"/>
                  </a:lnTo>
                  <a:lnTo>
                    <a:pt x="20" y="354"/>
                  </a:lnTo>
                  <a:lnTo>
                    <a:pt x="20" y="344"/>
                  </a:lnTo>
                  <a:lnTo>
                    <a:pt x="20" y="334"/>
                  </a:lnTo>
                  <a:lnTo>
                    <a:pt x="9" y="325"/>
                  </a:lnTo>
                  <a:lnTo>
                    <a:pt x="9" y="315"/>
                  </a:lnTo>
                  <a:lnTo>
                    <a:pt x="9" y="306"/>
                  </a:lnTo>
                  <a:lnTo>
                    <a:pt x="0" y="306"/>
                  </a:lnTo>
                  <a:lnTo>
                    <a:pt x="0" y="296"/>
                  </a:lnTo>
                  <a:lnTo>
                    <a:pt x="9" y="296"/>
                  </a:lnTo>
                  <a:lnTo>
                    <a:pt x="20" y="286"/>
                  </a:lnTo>
                  <a:lnTo>
                    <a:pt x="30" y="277"/>
                  </a:lnTo>
                  <a:lnTo>
                    <a:pt x="20" y="277"/>
                  </a:lnTo>
                  <a:lnTo>
                    <a:pt x="20" y="267"/>
                  </a:lnTo>
                  <a:lnTo>
                    <a:pt x="9" y="267"/>
                  </a:lnTo>
                  <a:lnTo>
                    <a:pt x="9" y="257"/>
                  </a:lnTo>
                  <a:lnTo>
                    <a:pt x="9" y="248"/>
                  </a:lnTo>
                  <a:lnTo>
                    <a:pt x="9" y="238"/>
                  </a:lnTo>
                  <a:lnTo>
                    <a:pt x="20" y="229"/>
                  </a:lnTo>
                  <a:lnTo>
                    <a:pt x="39" y="190"/>
                  </a:lnTo>
                  <a:lnTo>
                    <a:pt x="39" y="181"/>
                  </a:lnTo>
                  <a:lnTo>
                    <a:pt x="39" y="171"/>
                  </a:lnTo>
                  <a:lnTo>
                    <a:pt x="39" y="161"/>
                  </a:lnTo>
                  <a:lnTo>
                    <a:pt x="49" y="152"/>
                  </a:lnTo>
                  <a:lnTo>
                    <a:pt x="49" y="142"/>
                  </a:lnTo>
                  <a:lnTo>
                    <a:pt x="49" y="132"/>
                  </a:lnTo>
                  <a:lnTo>
                    <a:pt x="49" y="123"/>
                  </a:lnTo>
                  <a:lnTo>
                    <a:pt x="49" y="113"/>
                  </a:lnTo>
                  <a:lnTo>
                    <a:pt x="58" y="113"/>
                  </a:lnTo>
                  <a:lnTo>
                    <a:pt x="58" y="104"/>
                  </a:lnTo>
                  <a:lnTo>
                    <a:pt x="58" y="94"/>
                  </a:lnTo>
                  <a:lnTo>
                    <a:pt x="49" y="84"/>
                  </a:lnTo>
                  <a:lnTo>
                    <a:pt x="49" y="75"/>
                  </a:lnTo>
                  <a:lnTo>
                    <a:pt x="39" y="67"/>
                  </a:lnTo>
                  <a:lnTo>
                    <a:pt x="39" y="57"/>
                  </a:lnTo>
                  <a:lnTo>
                    <a:pt x="39" y="48"/>
                  </a:lnTo>
                  <a:lnTo>
                    <a:pt x="39" y="28"/>
                  </a:lnTo>
                  <a:lnTo>
                    <a:pt x="49" y="28"/>
                  </a:lnTo>
                  <a:lnTo>
                    <a:pt x="49" y="38"/>
                  </a:lnTo>
                  <a:lnTo>
                    <a:pt x="58" y="48"/>
                  </a:lnTo>
                  <a:lnTo>
                    <a:pt x="68" y="57"/>
                  </a:lnTo>
                  <a:lnTo>
                    <a:pt x="87" y="57"/>
                  </a:lnTo>
                  <a:lnTo>
                    <a:pt x="97" y="57"/>
                  </a:lnTo>
                  <a:lnTo>
                    <a:pt x="106" y="57"/>
                  </a:lnTo>
                  <a:lnTo>
                    <a:pt x="116" y="48"/>
                  </a:lnTo>
                  <a:lnTo>
                    <a:pt x="116" y="38"/>
                  </a:lnTo>
                  <a:lnTo>
                    <a:pt x="127" y="38"/>
                  </a:lnTo>
                  <a:lnTo>
                    <a:pt x="127" y="28"/>
                  </a:lnTo>
                  <a:lnTo>
                    <a:pt x="137" y="28"/>
                  </a:lnTo>
                  <a:lnTo>
                    <a:pt x="137" y="19"/>
                  </a:lnTo>
                  <a:lnTo>
                    <a:pt x="146" y="19"/>
                  </a:lnTo>
                  <a:lnTo>
                    <a:pt x="146" y="9"/>
                  </a:lnTo>
                  <a:lnTo>
                    <a:pt x="156" y="9"/>
                  </a:lnTo>
                  <a:lnTo>
                    <a:pt x="165" y="9"/>
                  </a:lnTo>
                  <a:lnTo>
                    <a:pt x="175" y="9"/>
                  </a:lnTo>
                  <a:lnTo>
                    <a:pt x="184" y="9"/>
                  </a:lnTo>
                  <a:lnTo>
                    <a:pt x="194" y="0"/>
                  </a:lnTo>
                  <a:lnTo>
                    <a:pt x="204" y="0"/>
                  </a:lnTo>
                  <a:lnTo>
                    <a:pt x="213" y="9"/>
                  </a:lnTo>
                  <a:lnTo>
                    <a:pt x="224" y="9"/>
                  </a:lnTo>
                  <a:lnTo>
                    <a:pt x="234" y="9"/>
                  </a:lnTo>
                  <a:lnTo>
                    <a:pt x="234" y="19"/>
                  </a:lnTo>
                  <a:lnTo>
                    <a:pt x="243" y="19"/>
                  </a:lnTo>
                  <a:lnTo>
                    <a:pt x="253" y="19"/>
                  </a:lnTo>
                  <a:lnTo>
                    <a:pt x="253" y="28"/>
                  </a:lnTo>
                  <a:lnTo>
                    <a:pt x="263" y="28"/>
                  </a:lnTo>
                  <a:lnTo>
                    <a:pt x="272" y="38"/>
                  </a:lnTo>
                  <a:lnTo>
                    <a:pt x="282" y="38"/>
                  </a:lnTo>
                  <a:lnTo>
                    <a:pt x="291" y="38"/>
                  </a:lnTo>
                  <a:lnTo>
                    <a:pt x="291" y="48"/>
                  </a:lnTo>
                  <a:lnTo>
                    <a:pt x="301" y="48"/>
                  </a:lnTo>
                  <a:lnTo>
                    <a:pt x="310" y="48"/>
                  </a:lnTo>
                  <a:lnTo>
                    <a:pt x="322" y="38"/>
                  </a:lnTo>
                  <a:lnTo>
                    <a:pt x="331" y="38"/>
                  </a:lnTo>
                  <a:lnTo>
                    <a:pt x="341" y="38"/>
                  </a:lnTo>
                  <a:lnTo>
                    <a:pt x="341" y="28"/>
                  </a:lnTo>
                  <a:lnTo>
                    <a:pt x="350" y="38"/>
                  </a:lnTo>
                  <a:lnTo>
                    <a:pt x="360" y="38"/>
                  </a:lnTo>
                  <a:lnTo>
                    <a:pt x="369" y="38"/>
                  </a:lnTo>
                  <a:lnTo>
                    <a:pt x="379" y="38"/>
                  </a:lnTo>
                  <a:lnTo>
                    <a:pt x="389" y="38"/>
                  </a:lnTo>
                  <a:lnTo>
                    <a:pt x="398" y="38"/>
                  </a:lnTo>
                  <a:lnTo>
                    <a:pt x="408" y="28"/>
                  </a:lnTo>
                  <a:lnTo>
                    <a:pt x="417" y="19"/>
                  </a:lnTo>
                  <a:lnTo>
                    <a:pt x="428" y="19"/>
                  </a:lnTo>
                  <a:lnTo>
                    <a:pt x="438" y="19"/>
                  </a:lnTo>
                  <a:lnTo>
                    <a:pt x="438" y="28"/>
                  </a:lnTo>
                  <a:lnTo>
                    <a:pt x="438" y="38"/>
                  </a:lnTo>
                  <a:lnTo>
                    <a:pt x="438" y="48"/>
                  </a:lnTo>
                  <a:lnTo>
                    <a:pt x="438" y="57"/>
                  </a:lnTo>
                  <a:lnTo>
                    <a:pt x="428" y="67"/>
                  </a:lnTo>
                  <a:lnTo>
                    <a:pt x="417" y="75"/>
                  </a:lnTo>
                  <a:lnTo>
                    <a:pt x="417" y="84"/>
                  </a:lnTo>
                  <a:lnTo>
                    <a:pt x="428" y="75"/>
                  </a:lnTo>
                  <a:lnTo>
                    <a:pt x="438" y="75"/>
                  </a:lnTo>
                  <a:lnTo>
                    <a:pt x="448" y="75"/>
                  </a:lnTo>
                  <a:lnTo>
                    <a:pt x="457" y="84"/>
                  </a:lnTo>
                  <a:lnTo>
                    <a:pt x="467" y="84"/>
                  </a:lnTo>
                  <a:lnTo>
                    <a:pt x="476" y="84"/>
                  </a:lnTo>
                  <a:lnTo>
                    <a:pt x="486" y="84"/>
                  </a:lnTo>
                  <a:lnTo>
                    <a:pt x="486" y="94"/>
                  </a:lnTo>
                  <a:lnTo>
                    <a:pt x="486" y="104"/>
                  </a:lnTo>
                  <a:lnTo>
                    <a:pt x="495" y="104"/>
                  </a:lnTo>
                  <a:lnTo>
                    <a:pt x="505" y="104"/>
                  </a:lnTo>
                  <a:lnTo>
                    <a:pt x="515" y="113"/>
                  </a:lnTo>
                  <a:lnTo>
                    <a:pt x="515" y="123"/>
                  </a:lnTo>
                  <a:lnTo>
                    <a:pt x="515" y="132"/>
                  </a:lnTo>
                  <a:lnTo>
                    <a:pt x="505" y="132"/>
                  </a:lnTo>
                  <a:lnTo>
                    <a:pt x="505" y="142"/>
                  </a:lnTo>
                  <a:lnTo>
                    <a:pt x="515" y="142"/>
                  </a:lnTo>
                  <a:lnTo>
                    <a:pt x="526" y="142"/>
                  </a:lnTo>
                  <a:lnTo>
                    <a:pt x="535" y="142"/>
                  </a:lnTo>
                  <a:lnTo>
                    <a:pt x="545" y="142"/>
                  </a:lnTo>
                  <a:lnTo>
                    <a:pt x="554" y="152"/>
                  </a:lnTo>
                  <a:lnTo>
                    <a:pt x="554" y="161"/>
                  </a:lnTo>
                  <a:lnTo>
                    <a:pt x="564" y="161"/>
                  </a:lnTo>
                  <a:lnTo>
                    <a:pt x="574" y="161"/>
                  </a:lnTo>
                  <a:lnTo>
                    <a:pt x="583" y="171"/>
                  </a:lnTo>
                  <a:lnTo>
                    <a:pt x="593" y="181"/>
                  </a:lnTo>
                  <a:lnTo>
                    <a:pt x="602" y="181"/>
                  </a:lnTo>
                  <a:lnTo>
                    <a:pt x="612" y="181"/>
                  </a:lnTo>
                  <a:lnTo>
                    <a:pt x="612" y="190"/>
                  </a:lnTo>
                  <a:lnTo>
                    <a:pt x="623" y="190"/>
                  </a:lnTo>
                  <a:lnTo>
                    <a:pt x="633" y="190"/>
                  </a:lnTo>
                  <a:lnTo>
                    <a:pt x="642" y="190"/>
                  </a:lnTo>
                  <a:lnTo>
                    <a:pt x="652" y="200"/>
                  </a:lnTo>
                  <a:lnTo>
                    <a:pt x="661" y="200"/>
                  </a:lnTo>
                  <a:lnTo>
                    <a:pt x="661" y="209"/>
                  </a:lnTo>
                  <a:lnTo>
                    <a:pt x="671" y="209"/>
                  </a:lnTo>
                  <a:lnTo>
                    <a:pt x="680" y="209"/>
                  </a:lnTo>
                  <a:lnTo>
                    <a:pt x="690" y="219"/>
                  </a:lnTo>
                  <a:lnTo>
                    <a:pt x="700" y="229"/>
                  </a:lnTo>
                  <a:lnTo>
                    <a:pt x="700" y="238"/>
                  </a:lnTo>
                  <a:lnTo>
                    <a:pt x="690" y="238"/>
                  </a:lnTo>
                  <a:lnTo>
                    <a:pt x="690" y="248"/>
                  </a:lnTo>
                  <a:lnTo>
                    <a:pt x="690" y="257"/>
                  </a:lnTo>
                  <a:lnTo>
                    <a:pt x="690" y="267"/>
                  </a:lnTo>
                  <a:lnTo>
                    <a:pt x="690" y="286"/>
                  </a:lnTo>
                  <a:lnTo>
                    <a:pt x="690" y="296"/>
                  </a:lnTo>
                  <a:lnTo>
                    <a:pt x="680" y="306"/>
                  </a:lnTo>
                  <a:lnTo>
                    <a:pt x="671" y="315"/>
                  </a:lnTo>
                  <a:lnTo>
                    <a:pt x="661" y="315"/>
                  </a:lnTo>
                  <a:lnTo>
                    <a:pt x="652" y="325"/>
                  </a:lnTo>
                  <a:lnTo>
                    <a:pt x="642" y="334"/>
                  </a:lnTo>
                  <a:lnTo>
                    <a:pt x="633" y="344"/>
                  </a:lnTo>
                  <a:lnTo>
                    <a:pt x="633" y="354"/>
                  </a:lnTo>
                  <a:lnTo>
                    <a:pt x="633" y="363"/>
                  </a:lnTo>
                  <a:lnTo>
                    <a:pt x="623" y="373"/>
                  </a:lnTo>
                  <a:lnTo>
                    <a:pt x="623" y="382"/>
                  </a:lnTo>
                  <a:lnTo>
                    <a:pt x="612" y="382"/>
                  </a:lnTo>
                  <a:lnTo>
                    <a:pt x="612" y="392"/>
                  </a:lnTo>
                  <a:lnTo>
                    <a:pt x="602" y="392"/>
                  </a:lnTo>
                  <a:lnTo>
                    <a:pt x="602" y="402"/>
                  </a:lnTo>
                  <a:lnTo>
                    <a:pt x="602" y="411"/>
                  </a:lnTo>
                  <a:lnTo>
                    <a:pt x="602" y="421"/>
                  </a:lnTo>
                  <a:lnTo>
                    <a:pt x="593" y="431"/>
                  </a:lnTo>
                  <a:lnTo>
                    <a:pt x="583" y="440"/>
                  </a:lnTo>
                  <a:lnTo>
                    <a:pt x="583" y="450"/>
                  </a:lnTo>
                  <a:lnTo>
                    <a:pt x="574" y="459"/>
                  </a:lnTo>
                  <a:lnTo>
                    <a:pt x="574" y="469"/>
                  </a:lnTo>
                  <a:lnTo>
                    <a:pt x="564" y="479"/>
                  </a:lnTo>
                  <a:lnTo>
                    <a:pt x="554" y="488"/>
                  </a:lnTo>
                  <a:lnTo>
                    <a:pt x="554" y="498"/>
                  </a:lnTo>
                  <a:lnTo>
                    <a:pt x="535" y="507"/>
                  </a:lnTo>
                  <a:lnTo>
                    <a:pt x="526" y="517"/>
                  </a:lnTo>
                  <a:lnTo>
                    <a:pt x="515" y="517"/>
                  </a:lnTo>
                  <a:lnTo>
                    <a:pt x="505" y="527"/>
                  </a:lnTo>
                  <a:lnTo>
                    <a:pt x="495" y="527"/>
                  </a:lnTo>
                  <a:lnTo>
                    <a:pt x="486" y="536"/>
                  </a:lnTo>
                  <a:lnTo>
                    <a:pt x="486" y="546"/>
                  </a:lnTo>
                  <a:lnTo>
                    <a:pt x="476" y="546"/>
                  </a:lnTo>
                  <a:lnTo>
                    <a:pt x="467" y="556"/>
                  </a:lnTo>
                  <a:lnTo>
                    <a:pt x="457" y="556"/>
                  </a:lnTo>
                  <a:lnTo>
                    <a:pt x="448" y="556"/>
                  </a:lnTo>
                  <a:lnTo>
                    <a:pt x="438" y="565"/>
                  </a:lnTo>
                  <a:lnTo>
                    <a:pt x="438" y="575"/>
                  </a:lnTo>
                  <a:lnTo>
                    <a:pt x="428" y="584"/>
                  </a:lnTo>
                  <a:lnTo>
                    <a:pt x="428" y="594"/>
                  </a:lnTo>
                  <a:lnTo>
                    <a:pt x="428" y="604"/>
                  </a:lnTo>
                  <a:lnTo>
                    <a:pt x="417" y="613"/>
                  </a:lnTo>
                  <a:lnTo>
                    <a:pt x="408" y="613"/>
                  </a:lnTo>
                  <a:lnTo>
                    <a:pt x="408" y="623"/>
                  </a:lnTo>
                  <a:lnTo>
                    <a:pt x="398" y="623"/>
                  </a:lnTo>
                  <a:lnTo>
                    <a:pt x="398" y="632"/>
                  </a:lnTo>
                  <a:lnTo>
                    <a:pt x="398" y="652"/>
                  </a:lnTo>
                  <a:lnTo>
                    <a:pt x="398" y="661"/>
                  </a:lnTo>
                  <a:lnTo>
                    <a:pt x="389" y="661"/>
                  </a:lnTo>
                  <a:lnTo>
                    <a:pt x="379" y="681"/>
                  </a:lnTo>
                  <a:lnTo>
                    <a:pt x="369" y="681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" name=""/>
            <p:cNvSpPr/>
            <p:nvPr/>
          </p:nvSpPr>
          <p:spPr>
            <a:xfrm>
              <a:off x="3471480" y="5370480"/>
              <a:ext cx="1392480" cy="1104840"/>
            </a:xfrm>
            <a:custGeom>
              <a:avLst/>
              <a:gdLst/>
              <a:ahLst/>
              <a:rect l="l" t="t" r="r" b="b"/>
              <a:pathLst>
                <a:path w="1072" h="855">
                  <a:moveTo>
                    <a:pt x="9" y="517"/>
                  </a:moveTo>
                  <a:lnTo>
                    <a:pt x="19" y="517"/>
                  </a:lnTo>
                  <a:lnTo>
                    <a:pt x="19" y="507"/>
                  </a:lnTo>
                  <a:lnTo>
                    <a:pt x="19" y="498"/>
                  </a:lnTo>
                  <a:lnTo>
                    <a:pt x="19" y="488"/>
                  </a:lnTo>
                  <a:lnTo>
                    <a:pt x="28" y="488"/>
                  </a:lnTo>
                  <a:lnTo>
                    <a:pt x="49" y="479"/>
                  </a:lnTo>
                  <a:lnTo>
                    <a:pt x="49" y="469"/>
                  </a:lnTo>
                  <a:lnTo>
                    <a:pt x="49" y="459"/>
                  </a:lnTo>
                  <a:lnTo>
                    <a:pt x="59" y="450"/>
                  </a:lnTo>
                  <a:lnTo>
                    <a:pt x="68" y="450"/>
                  </a:lnTo>
                  <a:lnTo>
                    <a:pt x="78" y="440"/>
                  </a:lnTo>
                  <a:lnTo>
                    <a:pt x="87" y="440"/>
                  </a:lnTo>
                  <a:lnTo>
                    <a:pt x="97" y="431"/>
                  </a:lnTo>
                  <a:lnTo>
                    <a:pt x="106" y="431"/>
                  </a:lnTo>
                  <a:lnTo>
                    <a:pt x="116" y="431"/>
                  </a:lnTo>
                  <a:lnTo>
                    <a:pt x="126" y="431"/>
                  </a:lnTo>
                  <a:lnTo>
                    <a:pt x="137" y="421"/>
                  </a:lnTo>
                  <a:lnTo>
                    <a:pt x="146" y="421"/>
                  </a:lnTo>
                  <a:lnTo>
                    <a:pt x="156" y="431"/>
                  </a:lnTo>
                  <a:lnTo>
                    <a:pt x="165" y="431"/>
                  </a:lnTo>
                  <a:lnTo>
                    <a:pt x="175" y="421"/>
                  </a:lnTo>
                  <a:lnTo>
                    <a:pt x="185" y="411"/>
                  </a:lnTo>
                  <a:lnTo>
                    <a:pt x="194" y="411"/>
                  </a:lnTo>
                  <a:lnTo>
                    <a:pt x="204" y="411"/>
                  </a:lnTo>
                  <a:lnTo>
                    <a:pt x="213" y="411"/>
                  </a:lnTo>
                  <a:lnTo>
                    <a:pt x="234" y="411"/>
                  </a:lnTo>
                  <a:lnTo>
                    <a:pt x="244" y="411"/>
                  </a:lnTo>
                  <a:lnTo>
                    <a:pt x="253" y="411"/>
                  </a:lnTo>
                  <a:lnTo>
                    <a:pt x="263" y="402"/>
                  </a:lnTo>
                  <a:lnTo>
                    <a:pt x="272" y="411"/>
                  </a:lnTo>
                  <a:lnTo>
                    <a:pt x="282" y="411"/>
                  </a:lnTo>
                  <a:lnTo>
                    <a:pt x="292" y="421"/>
                  </a:lnTo>
                  <a:lnTo>
                    <a:pt x="301" y="421"/>
                  </a:lnTo>
                  <a:lnTo>
                    <a:pt x="311" y="421"/>
                  </a:lnTo>
                  <a:lnTo>
                    <a:pt x="320" y="411"/>
                  </a:lnTo>
                  <a:lnTo>
                    <a:pt x="320" y="402"/>
                  </a:lnTo>
                  <a:lnTo>
                    <a:pt x="330" y="392"/>
                  </a:lnTo>
                  <a:lnTo>
                    <a:pt x="341" y="392"/>
                  </a:lnTo>
                  <a:lnTo>
                    <a:pt x="351" y="382"/>
                  </a:lnTo>
                  <a:lnTo>
                    <a:pt x="360" y="382"/>
                  </a:lnTo>
                  <a:lnTo>
                    <a:pt x="360" y="373"/>
                  </a:lnTo>
                  <a:lnTo>
                    <a:pt x="360" y="363"/>
                  </a:lnTo>
                  <a:lnTo>
                    <a:pt x="351" y="363"/>
                  </a:lnTo>
                  <a:lnTo>
                    <a:pt x="351" y="355"/>
                  </a:lnTo>
                  <a:lnTo>
                    <a:pt x="360" y="346"/>
                  </a:lnTo>
                  <a:lnTo>
                    <a:pt x="360" y="336"/>
                  </a:lnTo>
                  <a:lnTo>
                    <a:pt x="360" y="326"/>
                  </a:lnTo>
                  <a:lnTo>
                    <a:pt x="351" y="326"/>
                  </a:lnTo>
                  <a:lnTo>
                    <a:pt x="341" y="326"/>
                  </a:lnTo>
                  <a:lnTo>
                    <a:pt x="341" y="317"/>
                  </a:lnTo>
                  <a:lnTo>
                    <a:pt x="330" y="317"/>
                  </a:lnTo>
                  <a:lnTo>
                    <a:pt x="341" y="307"/>
                  </a:lnTo>
                  <a:lnTo>
                    <a:pt x="351" y="307"/>
                  </a:lnTo>
                  <a:lnTo>
                    <a:pt x="351" y="298"/>
                  </a:lnTo>
                  <a:lnTo>
                    <a:pt x="360" y="298"/>
                  </a:lnTo>
                  <a:lnTo>
                    <a:pt x="360" y="288"/>
                  </a:lnTo>
                  <a:lnTo>
                    <a:pt x="370" y="288"/>
                  </a:lnTo>
                  <a:lnTo>
                    <a:pt x="370" y="278"/>
                  </a:lnTo>
                  <a:lnTo>
                    <a:pt x="370" y="269"/>
                  </a:lnTo>
                  <a:lnTo>
                    <a:pt x="370" y="259"/>
                  </a:lnTo>
                  <a:lnTo>
                    <a:pt x="360" y="249"/>
                  </a:lnTo>
                  <a:lnTo>
                    <a:pt x="360" y="240"/>
                  </a:lnTo>
                  <a:lnTo>
                    <a:pt x="351" y="240"/>
                  </a:lnTo>
                  <a:lnTo>
                    <a:pt x="351" y="230"/>
                  </a:lnTo>
                  <a:lnTo>
                    <a:pt x="341" y="230"/>
                  </a:lnTo>
                  <a:lnTo>
                    <a:pt x="341" y="221"/>
                  </a:lnTo>
                  <a:lnTo>
                    <a:pt x="351" y="221"/>
                  </a:lnTo>
                  <a:lnTo>
                    <a:pt x="351" y="211"/>
                  </a:lnTo>
                  <a:lnTo>
                    <a:pt x="351" y="201"/>
                  </a:lnTo>
                  <a:lnTo>
                    <a:pt x="360" y="201"/>
                  </a:lnTo>
                  <a:lnTo>
                    <a:pt x="360" y="192"/>
                  </a:lnTo>
                  <a:lnTo>
                    <a:pt x="360" y="182"/>
                  </a:lnTo>
                  <a:lnTo>
                    <a:pt x="360" y="173"/>
                  </a:lnTo>
                  <a:lnTo>
                    <a:pt x="370" y="173"/>
                  </a:lnTo>
                  <a:lnTo>
                    <a:pt x="379" y="173"/>
                  </a:lnTo>
                  <a:lnTo>
                    <a:pt x="389" y="173"/>
                  </a:lnTo>
                  <a:lnTo>
                    <a:pt x="399" y="173"/>
                  </a:lnTo>
                  <a:lnTo>
                    <a:pt x="408" y="163"/>
                  </a:lnTo>
                  <a:lnTo>
                    <a:pt x="408" y="153"/>
                  </a:lnTo>
                  <a:lnTo>
                    <a:pt x="399" y="153"/>
                  </a:lnTo>
                  <a:lnTo>
                    <a:pt x="399" y="144"/>
                  </a:lnTo>
                  <a:lnTo>
                    <a:pt x="399" y="134"/>
                  </a:lnTo>
                  <a:lnTo>
                    <a:pt x="399" y="124"/>
                  </a:lnTo>
                  <a:lnTo>
                    <a:pt x="399" y="115"/>
                  </a:lnTo>
                  <a:lnTo>
                    <a:pt x="399" y="105"/>
                  </a:lnTo>
                  <a:lnTo>
                    <a:pt x="399" y="96"/>
                  </a:lnTo>
                  <a:lnTo>
                    <a:pt x="399" y="86"/>
                  </a:lnTo>
                  <a:lnTo>
                    <a:pt x="408" y="86"/>
                  </a:lnTo>
                  <a:lnTo>
                    <a:pt x="418" y="86"/>
                  </a:lnTo>
                  <a:lnTo>
                    <a:pt x="427" y="86"/>
                  </a:lnTo>
                  <a:lnTo>
                    <a:pt x="427" y="76"/>
                  </a:lnTo>
                  <a:lnTo>
                    <a:pt x="427" y="67"/>
                  </a:lnTo>
                  <a:lnTo>
                    <a:pt x="427" y="57"/>
                  </a:lnTo>
                  <a:lnTo>
                    <a:pt x="438" y="57"/>
                  </a:lnTo>
                  <a:lnTo>
                    <a:pt x="448" y="57"/>
                  </a:lnTo>
                  <a:lnTo>
                    <a:pt x="458" y="67"/>
                  </a:lnTo>
                  <a:lnTo>
                    <a:pt x="467" y="67"/>
                  </a:lnTo>
                  <a:lnTo>
                    <a:pt x="467" y="76"/>
                  </a:lnTo>
                  <a:lnTo>
                    <a:pt x="477" y="67"/>
                  </a:lnTo>
                  <a:lnTo>
                    <a:pt x="486" y="67"/>
                  </a:lnTo>
                  <a:lnTo>
                    <a:pt x="486" y="76"/>
                  </a:lnTo>
                  <a:lnTo>
                    <a:pt x="486" y="86"/>
                  </a:lnTo>
                  <a:lnTo>
                    <a:pt x="477" y="96"/>
                  </a:lnTo>
                  <a:lnTo>
                    <a:pt x="477" y="105"/>
                  </a:lnTo>
                  <a:lnTo>
                    <a:pt x="486" y="96"/>
                  </a:lnTo>
                  <a:lnTo>
                    <a:pt x="496" y="96"/>
                  </a:lnTo>
                  <a:lnTo>
                    <a:pt x="505" y="96"/>
                  </a:lnTo>
                  <a:lnTo>
                    <a:pt x="505" y="86"/>
                  </a:lnTo>
                  <a:lnTo>
                    <a:pt x="515" y="86"/>
                  </a:lnTo>
                  <a:lnTo>
                    <a:pt x="525" y="76"/>
                  </a:lnTo>
                  <a:lnTo>
                    <a:pt x="536" y="76"/>
                  </a:lnTo>
                  <a:lnTo>
                    <a:pt x="536" y="67"/>
                  </a:lnTo>
                  <a:lnTo>
                    <a:pt x="545" y="67"/>
                  </a:lnTo>
                  <a:lnTo>
                    <a:pt x="555" y="57"/>
                  </a:lnTo>
                  <a:lnTo>
                    <a:pt x="565" y="57"/>
                  </a:lnTo>
                  <a:lnTo>
                    <a:pt x="574" y="48"/>
                  </a:lnTo>
                  <a:lnTo>
                    <a:pt x="584" y="48"/>
                  </a:lnTo>
                  <a:lnTo>
                    <a:pt x="593" y="38"/>
                  </a:lnTo>
                  <a:lnTo>
                    <a:pt x="603" y="28"/>
                  </a:lnTo>
                  <a:lnTo>
                    <a:pt x="612" y="19"/>
                  </a:lnTo>
                  <a:lnTo>
                    <a:pt x="622" y="19"/>
                  </a:lnTo>
                  <a:lnTo>
                    <a:pt x="622" y="9"/>
                  </a:lnTo>
                  <a:lnTo>
                    <a:pt x="632" y="9"/>
                  </a:lnTo>
                  <a:lnTo>
                    <a:pt x="643" y="9"/>
                  </a:lnTo>
                  <a:lnTo>
                    <a:pt x="643" y="0"/>
                  </a:lnTo>
                  <a:lnTo>
                    <a:pt x="652" y="9"/>
                  </a:lnTo>
                  <a:lnTo>
                    <a:pt x="662" y="9"/>
                  </a:lnTo>
                  <a:lnTo>
                    <a:pt x="671" y="9"/>
                  </a:lnTo>
                  <a:lnTo>
                    <a:pt x="681" y="9"/>
                  </a:lnTo>
                  <a:lnTo>
                    <a:pt x="691" y="9"/>
                  </a:lnTo>
                  <a:lnTo>
                    <a:pt x="691" y="19"/>
                  </a:lnTo>
                  <a:lnTo>
                    <a:pt x="700" y="19"/>
                  </a:lnTo>
                  <a:lnTo>
                    <a:pt x="691" y="19"/>
                  </a:lnTo>
                  <a:lnTo>
                    <a:pt x="691" y="28"/>
                  </a:lnTo>
                  <a:lnTo>
                    <a:pt x="691" y="38"/>
                  </a:lnTo>
                  <a:lnTo>
                    <a:pt x="691" y="48"/>
                  </a:lnTo>
                  <a:lnTo>
                    <a:pt x="700" y="48"/>
                  </a:lnTo>
                  <a:lnTo>
                    <a:pt x="710" y="57"/>
                  </a:lnTo>
                  <a:lnTo>
                    <a:pt x="719" y="57"/>
                  </a:lnTo>
                  <a:lnTo>
                    <a:pt x="729" y="57"/>
                  </a:lnTo>
                  <a:lnTo>
                    <a:pt x="729" y="48"/>
                  </a:lnTo>
                  <a:lnTo>
                    <a:pt x="740" y="48"/>
                  </a:lnTo>
                  <a:lnTo>
                    <a:pt x="750" y="38"/>
                  </a:lnTo>
                  <a:lnTo>
                    <a:pt x="759" y="48"/>
                  </a:lnTo>
                  <a:lnTo>
                    <a:pt x="769" y="48"/>
                  </a:lnTo>
                  <a:lnTo>
                    <a:pt x="778" y="48"/>
                  </a:lnTo>
                  <a:lnTo>
                    <a:pt x="778" y="57"/>
                  </a:lnTo>
                  <a:lnTo>
                    <a:pt x="788" y="57"/>
                  </a:lnTo>
                  <a:lnTo>
                    <a:pt x="798" y="67"/>
                  </a:lnTo>
                  <a:lnTo>
                    <a:pt x="807" y="76"/>
                  </a:lnTo>
                  <a:lnTo>
                    <a:pt x="817" y="86"/>
                  </a:lnTo>
                  <a:lnTo>
                    <a:pt x="837" y="86"/>
                  </a:lnTo>
                  <a:lnTo>
                    <a:pt x="847" y="86"/>
                  </a:lnTo>
                  <a:lnTo>
                    <a:pt x="857" y="96"/>
                  </a:lnTo>
                  <a:lnTo>
                    <a:pt x="866" y="96"/>
                  </a:lnTo>
                  <a:lnTo>
                    <a:pt x="876" y="96"/>
                  </a:lnTo>
                  <a:lnTo>
                    <a:pt x="885" y="96"/>
                  </a:lnTo>
                  <a:lnTo>
                    <a:pt x="895" y="96"/>
                  </a:lnTo>
                  <a:lnTo>
                    <a:pt x="905" y="105"/>
                  </a:lnTo>
                  <a:lnTo>
                    <a:pt x="905" y="115"/>
                  </a:lnTo>
                  <a:lnTo>
                    <a:pt x="914" y="124"/>
                  </a:lnTo>
                  <a:lnTo>
                    <a:pt x="924" y="124"/>
                  </a:lnTo>
                  <a:lnTo>
                    <a:pt x="924" y="144"/>
                  </a:lnTo>
                  <a:lnTo>
                    <a:pt x="933" y="153"/>
                  </a:lnTo>
                  <a:lnTo>
                    <a:pt x="944" y="153"/>
                  </a:lnTo>
                  <a:lnTo>
                    <a:pt x="954" y="153"/>
                  </a:lnTo>
                  <a:lnTo>
                    <a:pt x="964" y="144"/>
                  </a:lnTo>
                  <a:lnTo>
                    <a:pt x="973" y="144"/>
                  </a:lnTo>
                  <a:lnTo>
                    <a:pt x="983" y="153"/>
                  </a:lnTo>
                  <a:lnTo>
                    <a:pt x="992" y="153"/>
                  </a:lnTo>
                  <a:lnTo>
                    <a:pt x="1002" y="153"/>
                  </a:lnTo>
                  <a:lnTo>
                    <a:pt x="1011" y="153"/>
                  </a:lnTo>
                  <a:lnTo>
                    <a:pt x="1021" y="163"/>
                  </a:lnTo>
                  <a:lnTo>
                    <a:pt x="1031" y="163"/>
                  </a:lnTo>
                  <a:lnTo>
                    <a:pt x="1042" y="173"/>
                  </a:lnTo>
                  <a:lnTo>
                    <a:pt x="1051" y="182"/>
                  </a:lnTo>
                  <a:lnTo>
                    <a:pt x="1061" y="182"/>
                  </a:lnTo>
                  <a:lnTo>
                    <a:pt x="1061" y="192"/>
                  </a:lnTo>
                  <a:lnTo>
                    <a:pt x="1071" y="192"/>
                  </a:lnTo>
                  <a:lnTo>
                    <a:pt x="1061" y="211"/>
                  </a:lnTo>
                  <a:lnTo>
                    <a:pt x="1051" y="221"/>
                  </a:lnTo>
                  <a:lnTo>
                    <a:pt x="1051" y="230"/>
                  </a:lnTo>
                  <a:lnTo>
                    <a:pt x="1042" y="230"/>
                  </a:lnTo>
                  <a:lnTo>
                    <a:pt x="1042" y="240"/>
                  </a:lnTo>
                  <a:lnTo>
                    <a:pt x="1031" y="249"/>
                  </a:lnTo>
                  <a:lnTo>
                    <a:pt x="1031" y="259"/>
                  </a:lnTo>
                  <a:lnTo>
                    <a:pt x="1031" y="269"/>
                  </a:lnTo>
                  <a:lnTo>
                    <a:pt x="1021" y="269"/>
                  </a:lnTo>
                  <a:lnTo>
                    <a:pt x="1011" y="269"/>
                  </a:lnTo>
                  <a:lnTo>
                    <a:pt x="1002" y="278"/>
                  </a:lnTo>
                  <a:lnTo>
                    <a:pt x="1002" y="288"/>
                  </a:lnTo>
                  <a:lnTo>
                    <a:pt x="1002" y="298"/>
                  </a:lnTo>
                  <a:lnTo>
                    <a:pt x="1002" y="307"/>
                  </a:lnTo>
                  <a:lnTo>
                    <a:pt x="1002" y="317"/>
                  </a:lnTo>
                  <a:lnTo>
                    <a:pt x="1011" y="317"/>
                  </a:lnTo>
                  <a:lnTo>
                    <a:pt x="1011" y="326"/>
                  </a:lnTo>
                  <a:lnTo>
                    <a:pt x="1011" y="336"/>
                  </a:lnTo>
                  <a:lnTo>
                    <a:pt x="1021" y="336"/>
                  </a:lnTo>
                  <a:lnTo>
                    <a:pt x="1021" y="346"/>
                  </a:lnTo>
                  <a:lnTo>
                    <a:pt x="1031" y="346"/>
                  </a:lnTo>
                  <a:lnTo>
                    <a:pt x="1031" y="355"/>
                  </a:lnTo>
                  <a:lnTo>
                    <a:pt x="1031" y="363"/>
                  </a:lnTo>
                  <a:lnTo>
                    <a:pt x="1031" y="373"/>
                  </a:lnTo>
                  <a:lnTo>
                    <a:pt x="1031" y="363"/>
                  </a:lnTo>
                  <a:lnTo>
                    <a:pt x="1021" y="363"/>
                  </a:lnTo>
                  <a:lnTo>
                    <a:pt x="1002" y="363"/>
                  </a:lnTo>
                  <a:lnTo>
                    <a:pt x="992" y="363"/>
                  </a:lnTo>
                  <a:lnTo>
                    <a:pt x="983" y="373"/>
                  </a:lnTo>
                  <a:lnTo>
                    <a:pt x="973" y="373"/>
                  </a:lnTo>
                  <a:lnTo>
                    <a:pt x="983" y="373"/>
                  </a:lnTo>
                  <a:lnTo>
                    <a:pt x="983" y="382"/>
                  </a:lnTo>
                  <a:lnTo>
                    <a:pt x="973" y="382"/>
                  </a:lnTo>
                  <a:lnTo>
                    <a:pt x="964" y="382"/>
                  </a:lnTo>
                  <a:lnTo>
                    <a:pt x="954" y="392"/>
                  </a:lnTo>
                  <a:lnTo>
                    <a:pt x="944" y="402"/>
                  </a:lnTo>
                  <a:lnTo>
                    <a:pt x="944" y="411"/>
                  </a:lnTo>
                  <a:lnTo>
                    <a:pt x="954" y="411"/>
                  </a:lnTo>
                  <a:lnTo>
                    <a:pt x="964" y="421"/>
                  </a:lnTo>
                  <a:lnTo>
                    <a:pt x="964" y="431"/>
                  </a:lnTo>
                  <a:lnTo>
                    <a:pt x="964" y="440"/>
                  </a:lnTo>
                  <a:lnTo>
                    <a:pt x="964" y="450"/>
                  </a:lnTo>
                  <a:lnTo>
                    <a:pt x="973" y="450"/>
                  </a:lnTo>
                  <a:lnTo>
                    <a:pt x="964" y="459"/>
                  </a:lnTo>
                  <a:lnTo>
                    <a:pt x="954" y="459"/>
                  </a:lnTo>
                  <a:lnTo>
                    <a:pt x="944" y="459"/>
                  </a:lnTo>
                  <a:lnTo>
                    <a:pt x="944" y="469"/>
                  </a:lnTo>
                  <a:lnTo>
                    <a:pt x="954" y="469"/>
                  </a:lnTo>
                  <a:lnTo>
                    <a:pt x="954" y="479"/>
                  </a:lnTo>
                  <a:lnTo>
                    <a:pt x="964" y="488"/>
                  </a:lnTo>
                  <a:lnTo>
                    <a:pt x="964" y="498"/>
                  </a:lnTo>
                  <a:lnTo>
                    <a:pt x="964" y="507"/>
                  </a:lnTo>
                  <a:lnTo>
                    <a:pt x="964" y="517"/>
                  </a:lnTo>
                  <a:lnTo>
                    <a:pt x="964" y="527"/>
                  </a:lnTo>
                  <a:lnTo>
                    <a:pt x="954" y="536"/>
                  </a:lnTo>
                  <a:lnTo>
                    <a:pt x="944" y="546"/>
                  </a:lnTo>
                  <a:lnTo>
                    <a:pt x="944" y="555"/>
                  </a:lnTo>
                  <a:lnTo>
                    <a:pt x="933" y="565"/>
                  </a:lnTo>
                  <a:lnTo>
                    <a:pt x="933" y="575"/>
                  </a:lnTo>
                  <a:lnTo>
                    <a:pt x="924" y="584"/>
                  </a:lnTo>
                  <a:lnTo>
                    <a:pt x="924" y="594"/>
                  </a:lnTo>
                  <a:lnTo>
                    <a:pt x="914" y="594"/>
                  </a:lnTo>
                  <a:lnTo>
                    <a:pt x="905" y="594"/>
                  </a:lnTo>
                  <a:lnTo>
                    <a:pt x="905" y="584"/>
                  </a:lnTo>
                  <a:lnTo>
                    <a:pt x="895" y="594"/>
                  </a:lnTo>
                  <a:lnTo>
                    <a:pt x="885" y="594"/>
                  </a:lnTo>
                  <a:lnTo>
                    <a:pt x="885" y="604"/>
                  </a:lnTo>
                  <a:lnTo>
                    <a:pt x="885" y="613"/>
                  </a:lnTo>
                  <a:lnTo>
                    <a:pt x="885" y="623"/>
                  </a:lnTo>
                  <a:lnTo>
                    <a:pt x="885" y="632"/>
                  </a:lnTo>
                  <a:lnTo>
                    <a:pt x="885" y="642"/>
                  </a:lnTo>
                  <a:lnTo>
                    <a:pt x="885" y="652"/>
                  </a:lnTo>
                  <a:lnTo>
                    <a:pt x="876" y="652"/>
                  </a:lnTo>
                  <a:lnTo>
                    <a:pt x="866" y="652"/>
                  </a:lnTo>
                  <a:lnTo>
                    <a:pt x="866" y="661"/>
                  </a:lnTo>
                  <a:lnTo>
                    <a:pt x="857" y="671"/>
                  </a:lnTo>
                  <a:lnTo>
                    <a:pt x="857" y="680"/>
                  </a:lnTo>
                  <a:lnTo>
                    <a:pt x="857" y="690"/>
                  </a:lnTo>
                  <a:lnTo>
                    <a:pt x="847" y="690"/>
                  </a:lnTo>
                  <a:lnTo>
                    <a:pt x="847" y="700"/>
                  </a:lnTo>
                  <a:lnTo>
                    <a:pt x="837" y="719"/>
                  </a:lnTo>
                  <a:lnTo>
                    <a:pt x="837" y="729"/>
                  </a:lnTo>
                  <a:lnTo>
                    <a:pt x="837" y="738"/>
                  </a:lnTo>
                  <a:lnTo>
                    <a:pt x="826" y="748"/>
                  </a:lnTo>
                  <a:lnTo>
                    <a:pt x="817" y="748"/>
                  </a:lnTo>
                  <a:lnTo>
                    <a:pt x="807" y="757"/>
                  </a:lnTo>
                  <a:lnTo>
                    <a:pt x="798" y="757"/>
                  </a:lnTo>
                  <a:lnTo>
                    <a:pt x="788" y="767"/>
                  </a:lnTo>
                  <a:lnTo>
                    <a:pt x="778" y="767"/>
                  </a:lnTo>
                  <a:lnTo>
                    <a:pt x="778" y="777"/>
                  </a:lnTo>
                  <a:lnTo>
                    <a:pt x="769" y="777"/>
                  </a:lnTo>
                  <a:lnTo>
                    <a:pt x="759" y="777"/>
                  </a:lnTo>
                  <a:lnTo>
                    <a:pt x="750" y="777"/>
                  </a:lnTo>
                  <a:lnTo>
                    <a:pt x="750" y="767"/>
                  </a:lnTo>
                  <a:lnTo>
                    <a:pt x="740" y="767"/>
                  </a:lnTo>
                  <a:lnTo>
                    <a:pt x="729" y="777"/>
                  </a:lnTo>
                  <a:lnTo>
                    <a:pt x="719" y="777"/>
                  </a:lnTo>
                  <a:lnTo>
                    <a:pt x="710" y="777"/>
                  </a:lnTo>
                  <a:lnTo>
                    <a:pt x="700" y="777"/>
                  </a:lnTo>
                  <a:lnTo>
                    <a:pt x="691" y="777"/>
                  </a:lnTo>
                  <a:lnTo>
                    <a:pt x="691" y="786"/>
                  </a:lnTo>
                  <a:lnTo>
                    <a:pt x="681" y="786"/>
                  </a:lnTo>
                  <a:lnTo>
                    <a:pt x="671" y="786"/>
                  </a:lnTo>
                  <a:lnTo>
                    <a:pt x="652" y="786"/>
                  </a:lnTo>
                  <a:lnTo>
                    <a:pt x="643" y="796"/>
                  </a:lnTo>
                  <a:lnTo>
                    <a:pt x="632" y="796"/>
                  </a:lnTo>
                  <a:lnTo>
                    <a:pt x="622" y="805"/>
                  </a:lnTo>
                  <a:lnTo>
                    <a:pt x="612" y="805"/>
                  </a:lnTo>
                  <a:lnTo>
                    <a:pt x="603" y="805"/>
                  </a:lnTo>
                  <a:lnTo>
                    <a:pt x="593" y="805"/>
                  </a:lnTo>
                  <a:lnTo>
                    <a:pt x="584" y="815"/>
                  </a:lnTo>
                  <a:lnTo>
                    <a:pt x="574" y="815"/>
                  </a:lnTo>
                  <a:lnTo>
                    <a:pt x="565" y="815"/>
                  </a:lnTo>
                  <a:lnTo>
                    <a:pt x="565" y="825"/>
                  </a:lnTo>
                  <a:lnTo>
                    <a:pt x="555" y="825"/>
                  </a:lnTo>
                  <a:lnTo>
                    <a:pt x="545" y="834"/>
                  </a:lnTo>
                  <a:lnTo>
                    <a:pt x="536" y="825"/>
                  </a:lnTo>
                  <a:lnTo>
                    <a:pt x="525" y="834"/>
                  </a:lnTo>
                  <a:lnTo>
                    <a:pt x="515" y="834"/>
                  </a:lnTo>
                  <a:lnTo>
                    <a:pt x="515" y="825"/>
                  </a:lnTo>
                  <a:lnTo>
                    <a:pt x="505" y="825"/>
                  </a:lnTo>
                  <a:lnTo>
                    <a:pt x="505" y="834"/>
                  </a:lnTo>
                  <a:lnTo>
                    <a:pt x="496" y="834"/>
                  </a:lnTo>
                  <a:lnTo>
                    <a:pt x="505" y="844"/>
                  </a:lnTo>
                  <a:lnTo>
                    <a:pt x="496" y="854"/>
                  </a:lnTo>
                  <a:lnTo>
                    <a:pt x="486" y="854"/>
                  </a:lnTo>
                  <a:lnTo>
                    <a:pt x="477" y="854"/>
                  </a:lnTo>
                  <a:lnTo>
                    <a:pt x="467" y="854"/>
                  </a:lnTo>
                  <a:lnTo>
                    <a:pt x="458" y="854"/>
                  </a:lnTo>
                  <a:lnTo>
                    <a:pt x="448" y="854"/>
                  </a:lnTo>
                  <a:lnTo>
                    <a:pt x="438" y="844"/>
                  </a:lnTo>
                  <a:lnTo>
                    <a:pt x="438" y="834"/>
                  </a:lnTo>
                  <a:lnTo>
                    <a:pt x="438" y="825"/>
                  </a:lnTo>
                  <a:lnTo>
                    <a:pt x="438" y="815"/>
                  </a:lnTo>
                  <a:lnTo>
                    <a:pt x="427" y="815"/>
                  </a:lnTo>
                  <a:lnTo>
                    <a:pt x="418" y="815"/>
                  </a:lnTo>
                  <a:lnTo>
                    <a:pt x="418" y="805"/>
                  </a:lnTo>
                  <a:lnTo>
                    <a:pt x="418" y="796"/>
                  </a:lnTo>
                  <a:lnTo>
                    <a:pt x="418" y="786"/>
                  </a:lnTo>
                  <a:lnTo>
                    <a:pt x="418" y="777"/>
                  </a:lnTo>
                  <a:lnTo>
                    <a:pt x="418" y="767"/>
                  </a:lnTo>
                  <a:lnTo>
                    <a:pt x="418" y="757"/>
                  </a:lnTo>
                  <a:lnTo>
                    <a:pt x="418" y="748"/>
                  </a:lnTo>
                  <a:lnTo>
                    <a:pt x="418" y="738"/>
                  </a:lnTo>
                  <a:lnTo>
                    <a:pt x="427" y="738"/>
                  </a:lnTo>
                  <a:lnTo>
                    <a:pt x="427" y="729"/>
                  </a:lnTo>
                  <a:lnTo>
                    <a:pt x="427" y="719"/>
                  </a:lnTo>
                  <a:lnTo>
                    <a:pt x="427" y="709"/>
                  </a:lnTo>
                  <a:lnTo>
                    <a:pt x="418" y="709"/>
                  </a:lnTo>
                  <a:lnTo>
                    <a:pt x="408" y="709"/>
                  </a:lnTo>
                  <a:lnTo>
                    <a:pt x="399" y="700"/>
                  </a:lnTo>
                  <a:lnTo>
                    <a:pt x="389" y="700"/>
                  </a:lnTo>
                  <a:lnTo>
                    <a:pt x="379" y="700"/>
                  </a:lnTo>
                  <a:lnTo>
                    <a:pt x="379" y="690"/>
                  </a:lnTo>
                  <a:lnTo>
                    <a:pt x="370" y="671"/>
                  </a:lnTo>
                  <a:lnTo>
                    <a:pt x="370" y="661"/>
                  </a:lnTo>
                  <a:lnTo>
                    <a:pt x="360" y="661"/>
                  </a:lnTo>
                  <a:lnTo>
                    <a:pt x="360" y="652"/>
                  </a:lnTo>
                  <a:lnTo>
                    <a:pt x="370" y="642"/>
                  </a:lnTo>
                  <a:lnTo>
                    <a:pt x="370" y="632"/>
                  </a:lnTo>
                  <a:lnTo>
                    <a:pt x="370" y="623"/>
                  </a:lnTo>
                  <a:lnTo>
                    <a:pt x="360" y="623"/>
                  </a:lnTo>
                  <a:lnTo>
                    <a:pt x="360" y="613"/>
                  </a:lnTo>
                  <a:lnTo>
                    <a:pt x="360" y="604"/>
                  </a:lnTo>
                  <a:lnTo>
                    <a:pt x="360" y="594"/>
                  </a:lnTo>
                  <a:lnTo>
                    <a:pt x="360" y="584"/>
                  </a:lnTo>
                  <a:lnTo>
                    <a:pt x="351" y="584"/>
                  </a:lnTo>
                  <a:lnTo>
                    <a:pt x="341" y="575"/>
                  </a:lnTo>
                  <a:lnTo>
                    <a:pt x="341" y="565"/>
                  </a:lnTo>
                  <a:lnTo>
                    <a:pt x="330" y="565"/>
                  </a:lnTo>
                  <a:lnTo>
                    <a:pt x="320" y="575"/>
                  </a:lnTo>
                  <a:lnTo>
                    <a:pt x="320" y="565"/>
                  </a:lnTo>
                  <a:lnTo>
                    <a:pt x="311" y="565"/>
                  </a:lnTo>
                  <a:lnTo>
                    <a:pt x="301" y="565"/>
                  </a:lnTo>
                  <a:lnTo>
                    <a:pt x="301" y="575"/>
                  </a:lnTo>
                  <a:lnTo>
                    <a:pt x="292" y="584"/>
                  </a:lnTo>
                  <a:lnTo>
                    <a:pt x="282" y="584"/>
                  </a:lnTo>
                  <a:lnTo>
                    <a:pt x="272" y="575"/>
                  </a:lnTo>
                  <a:lnTo>
                    <a:pt x="263" y="575"/>
                  </a:lnTo>
                  <a:lnTo>
                    <a:pt x="263" y="584"/>
                  </a:lnTo>
                  <a:lnTo>
                    <a:pt x="253" y="584"/>
                  </a:lnTo>
                  <a:lnTo>
                    <a:pt x="234" y="584"/>
                  </a:lnTo>
                  <a:lnTo>
                    <a:pt x="213" y="584"/>
                  </a:lnTo>
                  <a:lnTo>
                    <a:pt x="213" y="594"/>
                  </a:lnTo>
                  <a:lnTo>
                    <a:pt x="204" y="604"/>
                  </a:lnTo>
                  <a:lnTo>
                    <a:pt x="204" y="613"/>
                  </a:lnTo>
                  <a:lnTo>
                    <a:pt x="194" y="604"/>
                  </a:lnTo>
                  <a:lnTo>
                    <a:pt x="194" y="594"/>
                  </a:lnTo>
                  <a:lnTo>
                    <a:pt x="194" y="584"/>
                  </a:lnTo>
                  <a:lnTo>
                    <a:pt x="185" y="584"/>
                  </a:lnTo>
                  <a:lnTo>
                    <a:pt x="185" y="594"/>
                  </a:lnTo>
                  <a:lnTo>
                    <a:pt x="175" y="594"/>
                  </a:lnTo>
                  <a:lnTo>
                    <a:pt x="165" y="584"/>
                  </a:lnTo>
                  <a:lnTo>
                    <a:pt x="165" y="575"/>
                  </a:lnTo>
                  <a:lnTo>
                    <a:pt x="165" y="565"/>
                  </a:lnTo>
                  <a:lnTo>
                    <a:pt x="156" y="565"/>
                  </a:lnTo>
                  <a:lnTo>
                    <a:pt x="146" y="565"/>
                  </a:lnTo>
                  <a:lnTo>
                    <a:pt x="137" y="565"/>
                  </a:lnTo>
                  <a:lnTo>
                    <a:pt x="126" y="555"/>
                  </a:lnTo>
                  <a:lnTo>
                    <a:pt x="106" y="555"/>
                  </a:lnTo>
                  <a:lnTo>
                    <a:pt x="87" y="555"/>
                  </a:lnTo>
                  <a:lnTo>
                    <a:pt x="68" y="555"/>
                  </a:lnTo>
                  <a:lnTo>
                    <a:pt x="59" y="546"/>
                  </a:lnTo>
                  <a:lnTo>
                    <a:pt x="49" y="546"/>
                  </a:lnTo>
                  <a:lnTo>
                    <a:pt x="39" y="555"/>
                  </a:lnTo>
                  <a:lnTo>
                    <a:pt x="19" y="555"/>
                  </a:lnTo>
                  <a:lnTo>
                    <a:pt x="19" y="565"/>
                  </a:lnTo>
                  <a:lnTo>
                    <a:pt x="0" y="575"/>
                  </a:lnTo>
                  <a:lnTo>
                    <a:pt x="0" y="555"/>
                  </a:lnTo>
                  <a:lnTo>
                    <a:pt x="0" y="546"/>
                  </a:lnTo>
                  <a:lnTo>
                    <a:pt x="0" y="536"/>
                  </a:lnTo>
                  <a:lnTo>
                    <a:pt x="0" y="527"/>
                  </a:lnTo>
                  <a:lnTo>
                    <a:pt x="9" y="527"/>
                  </a:lnTo>
                  <a:lnTo>
                    <a:pt x="9" y="517"/>
                  </a:lnTo>
                </a:path>
              </a:pathLst>
            </a:custGeom>
            <a:solidFill>
              <a:srgbClr val="3366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" name=""/>
            <p:cNvSpPr/>
            <p:nvPr/>
          </p:nvSpPr>
          <p:spPr>
            <a:xfrm>
              <a:off x="2484360" y="3252600"/>
              <a:ext cx="1606320" cy="1562040"/>
            </a:xfrm>
            <a:custGeom>
              <a:avLst/>
              <a:gdLst/>
              <a:ahLst/>
              <a:rect l="l" t="t" r="r" b="b"/>
              <a:pathLst>
                <a:path w="1236" h="1210">
                  <a:moveTo>
                    <a:pt x="76" y="968"/>
                  </a:moveTo>
                  <a:lnTo>
                    <a:pt x="87" y="978"/>
                  </a:lnTo>
                  <a:lnTo>
                    <a:pt x="87" y="988"/>
                  </a:lnTo>
                  <a:lnTo>
                    <a:pt x="97" y="997"/>
                  </a:lnTo>
                  <a:lnTo>
                    <a:pt x="97" y="1007"/>
                  </a:lnTo>
                  <a:lnTo>
                    <a:pt x="106" y="1026"/>
                  </a:lnTo>
                  <a:lnTo>
                    <a:pt x="106" y="1036"/>
                  </a:lnTo>
                  <a:lnTo>
                    <a:pt x="116" y="1045"/>
                  </a:lnTo>
                  <a:lnTo>
                    <a:pt x="126" y="1055"/>
                  </a:lnTo>
                  <a:lnTo>
                    <a:pt x="126" y="1064"/>
                  </a:lnTo>
                  <a:lnTo>
                    <a:pt x="126" y="1074"/>
                  </a:lnTo>
                  <a:lnTo>
                    <a:pt x="126" y="1084"/>
                  </a:lnTo>
                  <a:lnTo>
                    <a:pt x="126" y="1093"/>
                  </a:lnTo>
                  <a:lnTo>
                    <a:pt x="126" y="1112"/>
                  </a:lnTo>
                  <a:lnTo>
                    <a:pt x="135" y="1122"/>
                  </a:lnTo>
                  <a:lnTo>
                    <a:pt x="145" y="1122"/>
                  </a:lnTo>
                  <a:lnTo>
                    <a:pt x="154" y="1132"/>
                  </a:lnTo>
                  <a:lnTo>
                    <a:pt x="164" y="1132"/>
                  </a:lnTo>
                  <a:lnTo>
                    <a:pt x="173" y="1141"/>
                  </a:lnTo>
                  <a:lnTo>
                    <a:pt x="173" y="1151"/>
                  </a:lnTo>
                  <a:lnTo>
                    <a:pt x="183" y="1160"/>
                  </a:lnTo>
                  <a:lnTo>
                    <a:pt x="194" y="1160"/>
                  </a:lnTo>
                  <a:lnTo>
                    <a:pt x="204" y="1160"/>
                  </a:lnTo>
                  <a:lnTo>
                    <a:pt x="204" y="1170"/>
                  </a:lnTo>
                  <a:lnTo>
                    <a:pt x="213" y="1180"/>
                  </a:lnTo>
                  <a:lnTo>
                    <a:pt x="223" y="1180"/>
                  </a:lnTo>
                  <a:lnTo>
                    <a:pt x="232" y="1180"/>
                  </a:lnTo>
                  <a:lnTo>
                    <a:pt x="398" y="1189"/>
                  </a:lnTo>
                  <a:lnTo>
                    <a:pt x="700" y="1209"/>
                  </a:lnTo>
                  <a:lnTo>
                    <a:pt x="845" y="1209"/>
                  </a:lnTo>
                  <a:lnTo>
                    <a:pt x="845" y="1199"/>
                  </a:lnTo>
                  <a:lnTo>
                    <a:pt x="845" y="1189"/>
                  </a:lnTo>
                  <a:lnTo>
                    <a:pt x="855" y="1170"/>
                  </a:lnTo>
                  <a:lnTo>
                    <a:pt x="855" y="1160"/>
                  </a:lnTo>
                  <a:lnTo>
                    <a:pt x="864" y="1160"/>
                  </a:lnTo>
                  <a:lnTo>
                    <a:pt x="874" y="1151"/>
                  </a:lnTo>
                  <a:lnTo>
                    <a:pt x="874" y="1141"/>
                  </a:lnTo>
                  <a:lnTo>
                    <a:pt x="883" y="1132"/>
                  </a:lnTo>
                  <a:lnTo>
                    <a:pt x="883" y="1122"/>
                  </a:lnTo>
                  <a:lnTo>
                    <a:pt x="895" y="1122"/>
                  </a:lnTo>
                  <a:lnTo>
                    <a:pt x="904" y="1103"/>
                  </a:lnTo>
                  <a:lnTo>
                    <a:pt x="914" y="1093"/>
                  </a:lnTo>
                  <a:lnTo>
                    <a:pt x="923" y="1084"/>
                  </a:lnTo>
                  <a:lnTo>
                    <a:pt x="923" y="1074"/>
                  </a:lnTo>
                  <a:lnTo>
                    <a:pt x="933" y="1055"/>
                  </a:lnTo>
                  <a:lnTo>
                    <a:pt x="933" y="1036"/>
                  </a:lnTo>
                  <a:lnTo>
                    <a:pt x="933" y="1016"/>
                  </a:lnTo>
                  <a:lnTo>
                    <a:pt x="923" y="1016"/>
                  </a:lnTo>
                  <a:lnTo>
                    <a:pt x="923" y="1007"/>
                  </a:lnTo>
                  <a:lnTo>
                    <a:pt x="914" y="997"/>
                  </a:lnTo>
                  <a:lnTo>
                    <a:pt x="923" y="988"/>
                  </a:lnTo>
                  <a:lnTo>
                    <a:pt x="923" y="978"/>
                  </a:lnTo>
                  <a:lnTo>
                    <a:pt x="933" y="968"/>
                  </a:lnTo>
                  <a:lnTo>
                    <a:pt x="933" y="949"/>
                  </a:lnTo>
                  <a:lnTo>
                    <a:pt x="933" y="939"/>
                  </a:lnTo>
                  <a:lnTo>
                    <a:pt x="933" y="930"/>
                  </a:lnTo>
                  <a:lnTo>
                    <a:pt x="943" y="920"/>
                  </a:lnTo>
                  <a:lnTo>
                    <a:pt x="962" y="920"/>
                  </a:lnTo>
                  <a:lnTo>
                    <a:pt x="971" y="911"/>
                  </a:lnTo>
                  <a:lnTo>
                    <a:pt x="981" y="911"/>
                  </a:lnTo>
                  <a:lnTo>
                    <a:pt x="992" y="891"/>
                  </a:lnTo>
                  <a:lnTo>
                    <a:pt x="992" y="882"/>
                  </a:lnTo>
                  <a:lnTo>
                    <a:pt x="1002" y="882"/>
                  </a:lnTo>
                  <a:lnTo>
                    <a:pt x="1011" y="882"/>
                  </a:lnTo>
                  <a:lnTo>
                    <a:pt x="1011" y="872"/>
                  </a:lnTo>
                  <a:lnTo>
                    <a:pt x="1011" y="863"/>
                  </a:lnTo>
                  <a:lnTo>
                    <a:pt x="1021" y="853"/>
                  </a:lnTo>
                  <a:lnTo>
                    <a:pt x="1021" y="843"/>
                  </a:lnTo>
                  <a:lnTo>
                    <a:pt x="1021" y="834"/>
                  </a:lnTo>
                  <a:lnTo>
                    <a:pt x="1021" y="824"/>
                  </a:lnTo>
                  <a:lnTo>
                    <a:pt x="1021" y="815"/>
                  </a:lnTo>
                  <a:lnTo>
                    <a:pt x="1030" y="815"/>
                  </a:lnTo>
                  <a:lnTo>
                    <a:pt x="1030" y="805"/>
                  </a:lnTo>
                  <a:lnTo>
                    <a:pt x="1021" y="795"/>
                  </a:lnTo>
                  <a:lnTo>
                    <a:pt x="1011" y="786"/>
                  </a:lnTo>
                  <a:lnTo>
                    <a:pt x="1002" y="786"/>
                  </a:lnTo>
                  <a:lnTo>
                    <a:pt x="992" y="786"/>
                  </a:lnTo>
                  <a:lnTo>
                    <a:pt x="981" y="786"/>
                  </a:lnTo>
                  <a:lnTo>
                    <a:pt x="981" y="776"/>
                  </a:lnTo>
                  <a:lnTo>
                    <a:pt x="992" y="767"/>
                  </a:lnTo>
                  <a:lnTo>
                    <a:pt x="1002" y="757"/>
                  </a:lnTo>
                  <a:lnTo>
                    <a:pt x="1011" y="747"/>
                  </a:lnTo>
                  <a:lnTo>
                    <a:pt x="1021" y="738"/>
                  </a:lnTo>
                  <a:lnTo>
                    <a:pt x="1030" y="728"/>
                  </a:lnTo>
                  <a:lnTo>
                    <a:pt x="1040" y="718"/>
                  </a:lnTo>
                  <a:lnTo>
                    <a:pt x="1049" y="718"/>
                  </a:lnTo>
                  <a:lnTo>
                    <a:pt x="1059" y="709"/>
                  </a:lnTo>
                  <a:lnTo>
                    <a:pt x="1069" y="699"/>
                  </a:lnTo>
                  <a:lnTo>
                    <a:pt x="1078" y="699"/>
                  </a:lnTo>
                  <a:lnTo>
                    <a:pt x="1088" y="690"/>
                  </a:lnTo>
                  <a:lnTo>
                    <a:pt x="1099" y="690"/>
                  </a:lnTo>
                  <a:lnTo>
                    <a:pt x="1099" y="670"/>
                  </a:lnTo>
                  <a:lnTo>
                    <a:pt x="1108" y="661"/>
                  </a:lnTo>
                  <a:lnTo>
                    <a:pt x="1118" y="651"/>
                  </a:lnTo>
                  <a:lnTo>
                    <a:pt x="1118" y="642"/>
                  </a:lnTo>
                  <a:lnTo>
                    <a:pt x="1128" y="632"/>
                  </a:lnTo>
                  <a:lnTo>
                    <a:pt x="1137" y="622"/>
                  </a:lnTo>
                  <a:lnTo>
                    <a:pt x="1137" y="603"/>
                  </a:lnTo>
                  <a:lnTo>
                    <a:pt x="1147" y="594"/>
                  </a:lnTo>
                  <a:lnTo>
                    <a:pt x="1156" y="584"/>
                  </a:lnTo>
                  <a:lnTo>
                    <a:pt x="1166" y="574"/>
                  </a:lnTo>
                  <a:lnTo>
                    <a:pt x="1175" y="557"/>
                  </a:lnTo>
                  <a:lnTo>
                    <a:pt x="1185" y="538"/>
                  </a:lnTo>
                  <a:lnTo>
                    <a:pt x="1185" y="528"/>
                  </a:lnTo>
                  <a:lnTo>
                    <a:pt x="1175" y="518"/>
                  </a:lnTo>
                  <a:lnTo>
                    <a:pt x="1185" y="518"/>
                  </a:lnTo>
                  <a:lnTo>
                    <a:pt x="1185" y="509"/>
                  </a:lnTo>
                  <a:lnTo>
                    <a:pt x="1196" y="499"/>
                  </a:lnTo>
                  <a:lnTo>
                    <a:pt x="1196" y="490"/>
                  </a:lnTo>
                  <a:lnTo>
                    <a:pt x="1206" y="480"/>
                  </a:lnTo>
                  <a:lnTo>
                    <a:pt x="1206" y="470"/>
                  </a:lnTo>
                  <a:lnTo>
                    <a:pt x="1215" y="470"/>
                  </a:lnTo>
                  <a:lnTo>
                    <a:pt x="1215" y="451"/>
                  </a:lnTo>
                  <a:lnTo>
                    <a:pt x="1225" y="441"/>
                  </a:lnTo>
                  <a:lnTo>
                    <a:pt x="1215" y="432"/>
                  </a:lnTo>
                  <a:lnTo>
                    <a:pt x="1215" y="422"/>
                  </a:lnTo>
                  <a:lnTo>
                    <a:pt x="1225" y="413"/>
                  </a:lnTo>
                  <a:lnTo>
                    <a:pt x="1225" y="403"/>
                  </a:lnTo>
                  <a:lnTo>
                    <a:pt x="1225" y="393"/>
                  </a:lnTo>
                  <a:lnTo>
                    <a:pt x="1235" y="384"/>
                  </a:lnTo>
                  <a:lnTo>
                    <a:pt x="1235" y="374"/>
                  </a:lnTo>
                  <a:lnTo>
                    <a:pt x="1235" y="365"/>
                  </a:lnTo>
                  <a:lnTo>
                    <a:pt x="1235" y="355"/>
                  </a:lnTo>
                  <a:lnTo>
                    <a:pt x="1235" y="365"/>
                  </a:lnTo>
                  <a:lnTo>
                    <a:pt x="1225" y="365"/>
                  </a:lnTo>
                  <a:lnTo>
                    <a:pt x="1215" y="374"/>
                  </a:lnTo>
                  <a:lnTo>
                    <a:pt x="1215" y="365"/>
                  </a:lnTo>
                  <a:lnTo>
                    <a:pt x="1225" y="355"/>
                  </a:lnTo>
                  <a:lnTo>
                    <a:pt x="1225" y="345"/>
                  </a:lnTo>
                  <a:lnTo>
                    <a:pt x="1215" y="345"/>
                  </a:lnTo>
                  <a:lnTo>
                    <a:pt x="1215" y="355"/>
                  </a:lnTo>
                  <a:lnTo>
                    <a:pt x="1215" y="345"/>
                  </a:lnTo>
                  <a:lnTo>
                    <a:pt x="1206" y="345"/>
                  </a:lnTo>
                  <a:lnTo>
                    <a:pt x="1196" y="345"/>
                  </a:lnTo>
                  <a:lnTo>
                    <a:pt x="1185" y="345"/>
                  </a:lnTo>
                  <a:lnTo>
                    <a:pt x="1175" y="345"/>
                  </a:lnTo>
                  <a:lnTo>
                    <a:pt x="1185" y="336"/>
                  </a:lnTo>
                  <a:lnTo>
                    <a:pt x="1185" y="326"/>
                  </a:lnTo>
                  <a:lnTo>
                    <a:pt x="1175" y="326"/>
                  </a:lnTo>
                  <a:lnTo>
                    <a:pt x="1175" y="336"/>
                  </a:lnTo>
                  <a:lnTo>
                    <a:pt x="1166" y="336"/>
                  </a:lnTo>
                  <a:lnTo>
                    <a:pt x="1166" y="326"/>
                  </a:lnTo>
                  <a:lnTo>
                    <a:pt x="1166" y="317"/>
                  </a:lnTo>
                  <a:lnTo>
                    <a:pt x="1166" y="326"/>
                  </a:lnTo>
                  <a:lnTo>
                    <a:pt x="1156" y="326"/>
                  </a:lnTo>
                  <a:lnTo>
                    <a:pt x="1156" y="336"/>
                  </a:lnTo>
                  <a:lnTo>
                    <a:pt x="1147" y="336"/>
                  </a:lnTo>
                  <a:lnTo>
                    <a:pt x="1156" y="326"/>
                  </a:lnTo>
                  <a:lnTo>
                    <a:pt x="1156" y="317"/>
                  </a:lnTo>
                  <a:lnTo>
                    <a:pt x="1147" y="326"/>
                  </a:lnTo>
                  <a:lnTo>
                    <a:pt x="1137" y="326"/>
                  </a:lnTo>
                  <a:lnTo>
                    <a:pt x="1137" y="317"/>
                  </a:lnTo>
                  <a:lnTo>
                    <a:pt x="1137" y="326"/>
                  </a:lnTo>
                  <a:lnTo>
                    <a:pt x="1128" y="326"/>
                  </a:lnTo>
                  <a:lnTo>
                    <a:pt x="1128" y="317"/>
                  </a:lnTo>
                  <a:lnTo>
                    <a:pt x="1128" y="307"/>
                  </a:lnTo>
                  <a:lnTo>
                    <a:pt x="1118" y="307"/>
                  </a:lnTo>
                  <a:lnTo>
                    <a:pt x="1108" y="307"/>
                  </a:lnTo>
                  <a:lnTo>
                    <a:pt x="1108" y="317"/>
                  </a:lnTo>
                  <a:lnTo>
                    <a:pt x="1108" y="307"/>
                  </a:lnTo>
                  <a:lnTo>
                    <a:pt x="1108" y="317"/>
                  </a:lnTo>
                  <a:lnTo>
                    <a:pt x="1108" y="326"/>
                  </a:lnTo>
                  <a:lnTo>
                    <a:pt x="1108" y="336"/>
                  </a:lnTo>
                  <a:lnTo>
                    <a:pt x="1108" y="326"/>
                  </a:lnTo>
                  <a:lnTo>
                    <a:pt x="1099" y="326"/>
                  </a:lnTo>
                  <a:lnTo>
                    <a:pt x="1099" y="317"/>
                  </a:lnTo>
                  <a:lnTo>
                    <a:pt x="1088" y="317"/>
                  </a:lnTo>
                  <a:lnTo>
                    <a:pt x="1088" y="307"/>
                  </a:lnTo>
                  <a:lnTo>
                    <a:pt x="1078" y="307"/>
                  </a:lnTo>
                  <a:lnTo>
                    <a:pt x="1078" y="317"/>
                  </a:lnTo>
                  <a:lnTo>
                    <a:pt x="1069" y="307"/>
                  </a:lnTo>
                  <a:lnTo>
                    <a:pt x="1069" y="317"/>
                  </a:lnTo>
                  <a:lnTo>
                    <a:pt x="1059" y="317"/>
                  </a:lnTo>
                  <a:lnTo>
                    <a:pt x="1059" y="326"/>
                  </a:lnTo>
                  <a:lnTo>
                    <a:pt x="1049" y="317"/>
                  </a:lnTo>
                  <a:lnTo>
                    <a:pt x="1040" y="317"/>
                  </a:lnTo>
                  <a:lnTo>
                    <a:pt x="1040" y="326"/>
                  </a:lnTo>
                  <a:lnTo>
                    <a:pt x="1040" y="336"/>
                  </a:lnTo>
                  <a:lnTo>
                    <a:pt x="1040" y="345"/>
                  </a:lnTo>
                  <a:lnTo>
                    <a:pt x="1030" y="355"/>
                  </a:lnTo>
                  <a:lnTo>
                    <a:pt x="1030" y="365"/>
                  </a:lnTo>
                  <a:lnTo>
                    <a:pt x="1021" y="365"/>
                  </a:lnTo>
                  <a:lnTo>
                    <a:pt x="1021" y="374"/>
                  </a:lnTo>
                  <a:lnTo>
                    <a:pt x="1011" y="374"/>
                  </a:lnTo>
                  <a:lnTo>
                    <a:pt x="1002" y="374"/>
                  </a:lnTo>
                  <a:lnTo>
                    <a:pt x="1002" y="384"/>
                  </a:lnTo>
                  <a:lnTo>
                    <a:pt x="992" y="393"/>
                  </a:lnTo>
                  <a:lnTo>
                    <a:pt x="981" y="403"/>
                  </a:lnTo>
                  <a:lnTo>
                    <a:pt x="971" y="413"/>
                  </a:lnTo>
                  <a:lnTo>
                    <a:pt x="962" y="422"/>
                  </a:lnTo>
                  <a:lnTo>
                    <a:pt x="962" y="432"/>
                  </a:lnTo>
                  <a:lnTo>
                    <a:pt x="952" y="432"/>
                  </a:lnTo>
                  <a:lnTo>
                    <a:pt x="943" y="432"/>
                  </a:lnTo>
                  <a:lnTo>
                    <a:pt x="933" y="441"/>
                  </a:lnTo>
                  <a:lnTo>
                    <a:pt x="933" y="451"/>
                  </a:lnTo>
                  <a:lnTo>
                    <a:pt x="923" y="441"/>
                  </a:lnTo>
                  <a:lnTo>
                    <a:pt x="923" y="432"/>
                  </a:lnTo>
                  <a:lnTo>
                    <a:pt x="923" y="422"/>
                  </a:lnTo>
                  <a:lnTo>
                    <a:pt x="914" y="422"/>
                  </a:lnTo>
                  <a:lnTo>
                    <a:pt x="904" y="432"/>
                  </a:lnTo>
                  <a:lnTo>
                    <a:pt x="895" y="432"/>
                  </a:lnTo>
                  <a:lnTo>
                    <a:pt x="883" y="441"/>
                  </a:lnTo>
                  <a:lnTo>
                    <a:pt x="874" y="441"/>
                  </a:lnTo>
                  <a:lnTo>
                    <a:pt x="874" y="451"/>
                  </a:lnTo>
                  <a:lnTo>
                    <a:pt x="874" y="461"/>
                  </a:lnTo>
                  <a:lnTo>
                    <a:pt x="874" y="451"/>
                  </a:lnTo>
                  <a:lnTo>
                    <a:pt x="874" y="441"/>
                  </a:lnTo>
                  <a:lnTo>
                    <a:pt x="864" y="432"/>
                  </a:lnTo>
                  <a:lnTo>
                    <a:pt x="855" y="432"/>
                  </a:lnTo>
                  <a:lnTo>
                    <a:pt x="845" y="432"/>
                  </a:lnTo>
                  <a:lnTo>
                    <a:pt x="845" y="441"/>
                  </a:lnTo>
                  <a:lnTo>
                    <a:pt x="836" y="441"/>
                  </a:lnTo>
                  <a:lnTo>
                    <a:pt x="826" y="441"/>
                  </a:lnTo>
                  <a:lnTo>
                    <a:pt x="826" y="451"/>
                  </a:lnTo>
                  <a:lnTo>
                    <a:pt x="816" y="451"/>
                  </a:lnTo>
                  <a:lnTo>
                    <a:pt x="816" y="441"/>
                  </a:lnTo>
                  <a:lnTo>
                    <a:pt x="807" y="441"/>
                  </a:lnTo>
                  <a:lnTo>
                    <a:pt x="807" y="432"/>
                  </a:lnTo>
                  <a:lnTo>
                    <a:pt x="797" y="432"/>
                  </a:lnTo>
                  <a:lnTo>
                    <a:pt x="786" y="422"/>
                  </a:lnTo>
                  <a:lnTo>
                    <a:pt x="786" y="413"/>
                  </a:lnTo>
                  <a:lnTo>
                    <a:pt x="786" y="403"/>
                  </a:lnTo>
                  <a:lnTo>
                    <a:pt x="777" y="403"/>
                  </a:lnTo>
                  <a:lnTo>
                    <a:pt x="777" y="393"/>
                  </a:lnTo>
                  <a:lnTo>
                    <a:pt x="777" y="384"/>
                  </a:lnTo>
                  <a:lnTo>
                    <a:pt x="767" y="384"/>
                  </a:lnTo>
                  <a:lnTo>
                    <a:pt x="777" y="384"/>
                  </a:lnTo>
                  <a:lnTo>
                    <a:pt x="777" y="374"/>
                  </a:lnTo>
                  <a:lnTo>
                    <a:pt x="777" y="365"/>
                  </a:lnTo>
                  <a:lnTo>
                    <a:pt x="767" y="365"/>
                  </a:lnTo>
                  <a:lnTo>
                    <a:pt x="757" y="365"/>
                  </a:lnTo>
                  <a:lnTo>
                    <a:pt x="748" y="365"/>
                  </a:lnTo>
                  <a:lnTo>
                    <a:pt x="738" y="365"/>
                  </a:lnTo>
                  <a:lnTo>
                    <a:pt x="738" y="374"/>
                  </a:lnTo>
                  <a:lnTo>
                    <a:pt x="729" y="374"/>
                  </a:lnTo>
                  <a:lnTo>
                    <a:pt x="719" y="384"/>
                  </a:lnTo>
                  <a:lnTo>
                    <a:pt x="710" y="384"/>
                  </a:lnTo>
                  <a:lnTo>
                    <a:pt x="700" y="384"/>
                  </a:lnTo>
                  <a:lnTo>
                    <a:pt x="700" y="393"/>
                  </a:lnTo>
                  <a:lnTo>
                    <a:pt x="690" y="393"/>
                  </a:lnTo>
                  <a:lnTo>
                    <a:pt x="679" y="403"/>
                  </a:lnTo>
                  <a:lnTo>
                    <a:pt x="670" y="413"/>
                  </a:lnTo>
                  <a:lnTo>
                    <a:pt x="660" y="413"/>
                  </a:lnTo>
                  <a:lnTo>
                    <a:pt x="651" y="413"/>
                  </a:lnTo>
                  <a:lnTo>
                    <a:pt x="641" y="413"/>
                  </a:lnTo>
                  <a:lnTo>
                    <a:pt x="641" y="403"/>
                  </a:lnTo>
                  <a:lnTo>
                    <a:pt x="631" y="403"/>
                  </a:lnTo>
                  <a:lnTo>
                    <a:pt x="631" y="393"/>
                  </a:lnTo>
                  <a:lnTo>
                    <a:pt x="641" y="393"/>
                  </a:lnTo>
                  <a:lnTo>
                    <a:pt x="651" y="393"/>
                  </a:lnTo>
                  <a:lnTo>
                    <a:pt x="660" y="393"/>
                  </a:lnTo>
                  <a:lnTo>
                    <a:pt x="670" y="384"/>
                  </a:lnTo>
                  <a:lnTo>
                    <a:pt x="670" y="374"/>
                  </a:lnTo>
                  <a:lnTo>
                    <a:pt x="670" y="365"/>
                  </a:lnTo>
                  <a:lnTo>
                    <a:pt x="660" y="365"/>
                  </a:lnTo>
                  <a:lnTo>
                    <a:pt x="651" y="365"/>
                  </a:lnTo>
                  <a:lnTo>
                    <a:pt x="641" y="365"/>
                  </a:lnTo>
                  <a:lnTo>
                    <a:pt x="631" y="355"/>
                  </a:lnTo>
                  <a:lnTo>
                    <a:pt x="631" y="345"/>
                  </a:lnTo>
                  <a:lnTo>
                    <a:pt x="622" y="336"/>
                  </a:lnTo>
                  <a:lnTo>
                    <a:pt x="612" y="326"/>
                  </a:lnTo>
                  <a:lnTo>
                    <a:pt x="612" y="317"/>
                  </a:lnTo>
                  <a:lnTo>
                    <a:pt x="603" y="307"/>
                  </a:lnTo>
                  <a:lnTo>
                    <a:pt x="603" y="297"/>
                  </a:lnTo>
                  <a:lnTo>
                    <a:pt x="603" y="288"/>
                  </a:lnTo>
                  <a:lnTo>
                    <a:pt x="593" y="278"/>
                  </a:lnTo>
                  <a:lnTo>
                    <a:pt x="582" y="269"/>
                  </a:lnTo>
                  <a:lnTo>
                    <a:pt x="572" y="269"/>
                  </a:lnTo>
                  <a:lnTo>
                    <a:pt x="572" y="249"/>
                  </a:lnTo>
                  <a:lnTo>
                    <a:pt x="563" y="240"/>
                  </a:lnTo>
                  <a:lnTo>
                    <a:pt x="563" y="230"/>
                  </a:lnTo>
                  <a:lnTo>
                    <a:pt x="553" y="211"/>
                  </a:lnTo>
                  <a:lnTo>
                    <a:pt x="553" y="192"/>
                  </a:lnTo>
                  <a:lnTo>
                    <a:pt x="553" y="182"/>
                  </a:lnTo>
                  <a:lnTo>
                    <a:pt x="544" y="172"/>
                  </a:lnTo>
                  <a:lnTo>
                    <a:pt x="534" y="172"/>
                  </a:lnTo>
                  <a:lnTo>
                    <a:pt x="534" y="163"/>
                  </a:lnTo>
                  <a:lnTo>
                    <a:pt x="524" y="153"/>
                  </a:lnTo>
                  <a:lnTo>
                    <a:pt x="524" y="144"/>
                  </a:lnTo>
                  <a:lnTo>
                    <a:pt x="524" y="134"/>
                  </a:lnTo>
                  <a:lnTo>
                    <a:pt x="524" y="124"/>
                  </a:lnTo>
                  <a:lnTo>
                    <a:pt x="515" y="124"/>
                  </a:lnTo>
                  <a:lnTo>
                    <a:pt x="515" y="115"/>
                  </a:lnTo>
                  <a:lnTo>
                    <a:pt x="505" y="115"/>
                  </a:lnTo>
                  <a:lnTo>
                    <a:pt x="496" y="115"/>
                  </a:lnTo>
                  <a:lnTo>
                    <a:pt x="485" y="105"/>
                  </a:lnTo>
                  <a:lnTo>
                    <a:pt x="475" y="105"/>
                  </a:lnTo>
                  <a:lnTo>
                    <a:pt x="465" y="96"/>
                  </a:lnTo>
                  <a:lnTo>
                    <a:pt x="456" y="86"/>
                  </a:lnTo>
                  <a:lnTo>
                    <a:pt x="446" y="76"/>
                  </a:lnTo>
                  <a:lnTo>
                    <a:pt x="427" y="76"/>
                  </a:lnTo>
                  <a:lnTo>
                    <a:pt x="418" y="76"/>
                  </a:lnTo>
                  <a:lnTo>
                    <a:pt x="408" y="67"/>
                  </a:lnTo>
                  <a:lnTo>
                    <a:pt x="408" y="48"/>
                  </a:lnTo>
                  <a:lnTo>
                    <a:pt x="408" y="38"/>
                  </a:lnTo>
                  <a:lnTo>
                    <a:pt x="408" y="28"/>
                  </a:lnTo>
                  <a:lnTo>
                    <a:pt x="408" y="19"/>
                  </a:lnTo>
                  <a:lnTo>
                    <a:pt x="408" y="9"/>
                  </a:lnTo>
                  <a:lnTo>
                    <a:pt x="398" y="9"/>
                  </a:lnTo>
                  <a:lnTo>
                    <a:pt x="389" y="9"/>
                  </a:lnTo>
                  <a:lnTo>
                    <a:pt x="378" y="0"/>
                  </a:lnTo>
                  <a:lnTo>
                    <a:pt x="368" y="0"/>
                  </a:lnTo>
                  <a:lnTo>
                    <a:pt x="359" y="0"/>
                  </a:lnTo>
                  <a:lnTo>
                    <a:pt x="339" y="0"/>
                  </a:lnTo>
                  <a:lnTo>
                    <a:pt x="330" y="9"/>
                  </a:lnTo>
                  <a:lnTo>
                    <a:pt x="320" y="9"/>
                  </a:lnTo>
                  <a:lnTo>
                    <a:pt x="311" y="9"/>
                  </a:lnTo>
                  <a:lnTo>
                    <a:pt x="291" y="9"/>
                  </a:lnTo>
                  <a:lnTo>
                    <a:pt x="280" y="0"/>
                  </a:lnTo>
                  <a:lnTo>
                    <a:pt x="280" y="9"/>
                  </a:lnTo>
                  <a:lnTo>
                    <a:pt x="280" y="19"/>
                  </a:lnTo>
                  <a:lnTo>
                    <a:pt x="271" y="19"/>
                  </a:lnTo>
                  <a:lnTo>
                    <a:pt x="271" y="28"/>
                  </a:lnTo>
                  <a:lnTo>
                    <a:pt x="280" y="38"/>
                  </a:lnTo>
                  <a:lnTo>
                    <a:pt x="280" y="48"/>
                  </a:lnTo>
                  <a:lnTo>
                    <a:pt x="280" y="57"/>
                  </a:lnTo>
                  <a:lnTo>
                    <a:pt x="280" y="67"/>
                  </a:lnTo>
                  <a:lnTo>
                    <a:pt x="271" y="67"/>
                  </a:lnTo>
                  <a:lnTo>
                    <a:pt x="261" y="67"/>
                  </a:lnTo>
                  <a:lnTo>
                    <a:pt x="252" y="57"/>
                  </a:lnTo>
                  <a:lnTo>
                    <a:pt x="242" y="57"/>
                  </a:lnTo>
                  <a:lnTo>
                    <a:pt x="232" y="57"/>
                  </a:lnTo>
                  <a:lnTo>
                    <a:pt x="223" y="57"/>
                  </a:lnTo>
                  <a:lnTo>
                    <a:pt x="213" y="67"/>
                  </a:lnTo>
                  <a:lnTo>
                    <a:pt x="204" y="67"/>
                  </a:lnTo>
                  <a:lnTo>
                    <a:pt x="194" y="67"/>
                  </a:lnTo>
                  <a:lnTo>
                    <a:pt x="183" y="67"/>
                  </a:lnTo>
                  <a:lnTo>
                    <a:pt x="173" y="57"/>
                  </a:lnTo>
                  <a:lnTo>
                    <a:pt x="154" y="57"/>
                  </a:lnTo>
                  <a:lnTo>
                    <a:pt x="145" y="67"/>
                  </a:lnTo>
                  <a:lnTo>
                    <a:pt x="135" y="76"/>
                  </a:lnTo>
                  <a:lnTo>
                    <a:pt x="126" y="86"/>
                  </a:lnTo>
                  <a:lnTo>
                    <a:pt x="116" y="86"/>
                  </a:lnTo>
                  <a:lnTo>
                    <a:pt x="106" y="86"/>
                  </a:lnTo>
                  <a:lnTo>
                    <a:pt x="97" y="86"/>
                  </a:lnTo>
                  <a:lnTo>
                    <a:pt x="97" y="96"/>
                  </a:lnTo>
                  <a:lnTo>
                    <a:pt x="87" y="105"/>
                  </a:lnTo>
                  <a:lnTo>
                    <a:pt x="76" y="96"/>
                  </a:lnTo>
                  <a:lnTo>
                    <a:pt x="67" y="96"/>
                  </a:lnTo>
                  <a:lnTo>
                    <a:pt x="57" y="96"/>
                  </a:lnTo>
                  <a:lnTo>
                    <a:pt x="47" y="105"/>
                  </a:lnTo>
                  <a:lnTo>
                    <a:pt x="47" y="115"/>
                  </a:lnTo>
                  <a:lnTo>
                    <a:pt x="38" y="115"/>
                  </a:lnTo>
                  <a:lnTo>
                    <a:pt x="38" y="124"/>
                  </a:lnTo>
                  <a:lnTo>
                    <a:pt x="28" y="124"/>
                  </a:lnTo>
                  <a:lnTo>
                    <a:pt x="19" y="124"/>
                  </a:lnTo>
                  <a:lnTo>
                    <a:pt x="9" y="134"/>
                  </a:lnTo>
                  <a:lnTo>
                    <a:pt x="0" y="105"/>
                  </a:lnTo>
                  <a:lnTo>
                    <a:pt x="9" y="211"/>
                  </a:lnTo>
                  <a:lnTo>
                    <a:pt x="19" y="307"/>
                  </a:lnTo>
                  <a:lnTo>
                    <a:pt x="28" y="307"/>
                  </a:lnTo>
                  <a:lnTo>
                    <a:pt x="28" y="317"/>
                  </a:lnTo>
                  <a:lnTo>
                    <a:pt x="38" y="317"/>
                  </a:lnTo>
                  <a:lnTo>
                    <a:pt x="38" y="326"/>
                  </a:lnTo>
                  <a:lnTo>
                    <a:pt x="47" y="326"/>
                  </a:lnTo>
                  <a:lnTo>
                    <a:pt x="47" y="336"/>
                  </a:lnTo>
                  <a:lnTo>
                    <a:pt x="47" y="345"/>
                  </a:lnTo>
                  <a:lnTo>
                    <a:pt x="57" y="345"/>
                  </a:lnTo>
                  <a:lnTo>
                    <a:pt x="57" y="355"/>
                  </a:lnTo>
                  <a:lnTo>
                    <a:pt x="57" y="365"/>
                  </a:lnTo>
                  <a:lnTo>
                    <a:pt x="57" y="374"/>
                  </a:lnTo>
                  <a:lnTo>
                    <a:pt x="67" y="374"/>
                  </a:lnTo>
                  <a:lnTo>
                    <a:pt x="76" y="384"/>
                  </a:lnTo>
                  <a:lnTo>
                    <a:pt x="87" y="393"/>
                  </a:lnTo>
                  <a:lnTo>
                    <a:pt x="87" y="403"/>
                  </a:lnTo>
                  <a:lnTo>
                    <a:pt x="97" y="403"/>
                  </a:lnTo>
                  <a:lnTo>
                    <a:pt x="106" y="403"/>
                  </a:lnTo>
                  <a:lnTo>
                    <a:pt x="116" y="403"/>
                  </a:lnTo>
                  <a:lnTo>
                    <a:pt x="126" y="413"/>
                  </a:lnTo>
                  <a:lnTo>
                    <a:pt x="135" y="413"/>
                  </a:lnTo>
                  <a:lnTo>
                    <a:pt x="145" y="413"/>
                  </a:lnTo>
                  <a:lnTo>
                    <a:pt x="154" y="403"/>
                  </a:lnTo>
                  <a:lnTo>
                    <a:pt x="164" y="413"/>
                  </a:lnTo>
                  <a:lnTo>
                    <a:pt x="173" y="413"/>
                  </a:lnTo>
                  <a:lnTo>
                    <a:pt x="194" y="432"/>
                  </a:lnTo>
                  <a:lnTo>
                    <a:pt x="204" y="441"/>
                  </a:lnTo>
                  <a:lnTo>
                    <a:pt x="213" y="441"/>
                  </a:lnTo>
                  <a:lnTo>
                    <a:pt x="223" y="451"/>
                  </a:lnTo>
                  <a:lnTo>
                    <a:pt x="223" y="461"/>
                  </a:lnTo>
                  <a:lnTo>
                    <a:pt x="232" y="461"/>
                  </a:lnTo>
                  <a:lnTo>
                    <a:pt x="242" y="451"/>
                  </a:lnTo>
                  <a:lnTo>
                    <a:pt x="252" y="451"/>
                  </a:lnTo>
                  <a:lnTo>
                    <a:pt x="261" y="441"/>
                  </a:lnTo>
                  <a:lnTo>
                    <a:pt x="271" y="441"/>
                  </a:lnTo>
                  <a:lnTo>
                    <a:pt x="280" y="441"/>
                  </a:lnTo>
                  <a:lnTo>
                    <a:pt x="271" y="451"/>
                  </a:lnTo>
                  <a:lnTo>
                    <a:pt x="261" y="461"/>
                  </a:lnTo>
                  <a:lnTo>
                    <a:pt x="252" y="470"/>
                  </a:lnTo>
                  <a:lnTo>
                    <a:pt x="252" y="480"/>
                  </a:lnTo>
                  <a:lnTo>
                    <a:pt x="252" y="490"/>
                  </a:lnTo>
                  <a:lnTo>
                    <a:pt x="242" y="509"/>
                  </a:lnTo>
                  <a:lnTo>
                    <a:pt x="232" y="528"/>
                  </a:lnTo>
                  <a:lnTo>
                    <a:pt x="223" y="547"/>
                  </a:lnTo>
                  <a:lnTo>
                    <a:pt x="213" y="574"/>
                  </a:lnTo>
                  <a:lnTo>
                    <a:pt x="204" y="594"/>
                  </a:lnTo>
                  <a:lnTo>
                    <a:pt x="194" y="622"/>
                  </a:lnTo>
                  <a:lnTo>
                    <a:pt x="145" y="709"/>
                  </a:lnTo>
                  <a:lnTo>
                    <a:pt x="97" y="805"/>
                  </a:lnTo>
                  <a:lnTo>
                    <a:pt x="67" y="872"/>
                  </a:lnTo>
                  <a:lnTo>
                    <a:pt x="57" y="891"/>
                  </a:lnTo>
                  <a:lnTo>
                    <a:pt x="57" y="901"/>
                  </a:lnTo>
                  <a:lnTo>
                    <a:pt x="57" y="911"/>
                  </a:lnTo>
                  <a:lnTo>
                    <a:pt x="67" y="920"/>
                  </a:lnTo>
                  <a:lnTo>
                    <a:pt x="76" y="930"/>
                  </a:lnTo>
                  <a:lnTo>
                    <a:pt x="76" y="949"/>
                  </a:lnTo>
                  <a:lnTo>
                    <a:pt x="87" y="959"/>
                  </a:lnTo>
                  <a:lnTo>
                    <a:pt x="76" y="968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" name=""/>
            <p:cNvSpPr/>
            <p:nvPr/>
          </p:nvSpPr>
          <p:spPr>
            <a:xfrm>
              <a:off x="3520800" y="3600360"/>
              <a:ext cx="291960" cy="199800"/>
            </a:xfrm>
            <a:custGeom>
              <a:avLst/>
              <a:gdLst/>
              <a:ahLst/>
              <a:rect l="l" t="t" r="r" b="b"/>
              <a:pathLst>
                <a:path w="224" h="155">
                  <a:moveTo>
                    <a:pt x="19" y="96"/>
                  </a:moveTo>
                  <a:lnTo>
                    <a:pt x="9" y="96"/>
                  </a:lnTo>
                  <a:lnTo>
                    <a:pt x="19" y="86"/>
                  </a:lnTo>
                  <a:lnTo>
                    <a:pt x="9" y="86"/>
                  </a:lnTo>
                  <a:lnTo>
                    <a:pt x="9" y="77"/>
                  </a:lnTo>
                  <a:lnTo>
                    <a:pt x="19" y="77"/>
                  </a:lnTo>
                  <a:lnTo>
                    <a:pt x="19" y="67"/>
                  </a:lnTo>
                  <a:lnTo>
                    <a:pt x="19" y="57"/>
                  </a:lnTo>
                  <a:lnTo>
                    <a:pt x="19" y="67"/>
                  </a:lnTo>
                  <a:lnTo>
                    <a:pt x="19" y="77"/>
                  </a:lnTo>
                  <a:lnTo>
                    <a:pt x="28" y="77"/>
                  </a:lnTo>
                  <a:lnTo>
                    <a:pt x="28" y="67"/>
                  </a:lnTo>
                  <a:lnTo>
                    <a:pt x="28" y="57"/>
                  </a:lnTo>
                  <a:lnTo>
                    <a:pt x="19" y="57"/>
                  </a:lnTo>
                  <a:lnTo>
                    <a:pt x="19" y="48"/>
                  </a:lnTo>
                  <a:lnTo>
                    <a:pt x="9" y="48"/>
                  </a:lnTo>
                  <a:lnTo>
                    <a:pt x="0" y="48"/>
                  </a:lnTo>
                  <a:lnTo>
                    <a:pt x="0" y="38"/>
                  </a:lnTo>
                  <a:lnTo>
                    <a:pt x="9" y="38"/>
                  </a:lnTo>
                  <a:lnTo>
                    <a:pt x="19" y="38"/>
                  </a:lnTo>
                  <a:lnTo>
                    <a:pt x="28" y="38"/>
                  </a:lnTo>
                  <a:lnTo>
                    <a:pt x="28" y="28"/>
                  </a:lnTo>
                  <a:lnTo>
                    <a:pt x="28" y="19"/>
                  </a:lnTo>
                  <a:lnTo>
                    <a:pt x="28" y="9"/>
                  </a:lnTo>
                  <a:lnTo>
                    <a:pt x="28" y="0"/>
                  </a:lnTo>
                  <a:lnTo>
                    <a:pt x="38" y="0"/>
                  </a:lnTo>
                  <a:lnTo>
                    <a:pt x="47" y="0"/>
                  </a:lnTo>
                  <a:lnTo>
                    <a:pt x="57" y="0"/>
                  </a:lnTo>
                  <a:lnTo>
                    <a:pt x="66" y="0"/>
                  </a:lnTo>
                  <a:lnTo>
                    <a:pt x="76" y="9"/>
                  </a:lnTo>
                  <a:lnTo>
                    <a:pt x="97" y="9"/>
                  </a:lnTo>
                  <a:lnTo>
                    <a:pt x="106" y="9"/>
                  </a:lnTo>
                  <a:lnTo>
                    <a:pt x="116" y="0"/>
                  </a:lnTo>
                  <a:lnTo>
                    <a:pt x="125" y="0"/>
                  </a:lnTo>
                  <a:lnTo>
                    <a:pt x="144" y="0"/>
                  </a:lnTo>
                  <a:lnTo>
                    <a:pt x="154" y="0"/>
                  </a:lnTo>
                  <a:lnTo>
                    <a:pt x="164" y="0"/>
                  </a:lnTo>
                  <a:lnTo>
                    <a:pt x="173" y="0"/>
                  </a:lnTo>
                  <a:lnTo>
                    <a:pt x="183" y="0"/>
                  </a:lnTo>
                  <a:lnTo>
                    <a:pt x="194" y="9"/>
                  </a:lnTo>
                  <a:lnTo>
                    <a:pt x="203" y="9"/>
                  </a:lnTo>
                  <a:lnTo>
                    <a:pt x="213" y="9"/>
                  </a:lnTo>
                  <a:lnTo>
                    <a:pt x="223" y="9"/>
                  </a:lnTo>
                  <a:lnTo>
                    <a:pt x="213" y="19"/>
                  </a:lnTo>
                  <a:lnTo>
                    <a:pt x="213" y="28"/>
                  </a:lnTo>
                  <a:lnTo>
                    <a:pt x="213" y="38"/>
                  </a:lnTo>
                  <a:lnTo>
                    <a:pt x="203" y="48"/>
                  </a:lnTo>
                  <a:lnTo>
                    <a:pt x="203" y="57"/>
                  </a:lnTo>
                  <a:lnTo>
                    <a:pt x="203" y="67"/>
                  </a:lnTo>
                  <a:lnTo>
                    <a:pt x="194" y="77"/>
                  </a:lnTo>
                  <a:lnTo>
                    <a:pt x="194" y="86"/>
                  </a:lnTo>
                  <a:lnTo>
                    <a:pt x="183" y="86"/>
                  </a:lnTo>
                  <a:lnTo>
                    <a:pt x="173" y="96"/>
                  </a:lnTo>
                  <a:lnTo>
                    <a:pt x="164" y="96"/>
                  </a:lnTo>
                  <a:lnTo>
                    <a:pt x="173" y="105"/>
                  </a:lnTo>
                  <a:lnTo>
                    <a:pt x="173" y="115"/>
                  </a:lnTo>
                  <a:lnTo>
                    <a:pt x="164" y="115"/>
                  </a:lnTo>
                  <a:lnTo>
                    <a:pt x="173" y="125"/>
                  </a:lnTo>
                  <a:lnTo>
                    <a:pt x="164" y="125"/>
                  </a:lnTo>
                  <a:lnTo>
                    <a:pt x="154" y="125"/>
                  </a:lnTo>
                  <a:lnTo>
                    <a:pt x="144" y="125"/>
                  </a:lnTo>
                  <a:lnTo>
                    <a:pt x="144" y="115"/>
                  </a:lnTo>
                  <a:lnTo>
                    <a:pt x="135" y="115"/>
                  </a:lnTo>
                  <a:lnTo>
                    <a:pt x="135" y="125"/>
                  </a:lnTo>
                  <a:lnTo>
                    <a:pt x="135" y="134"/>
                  </a:lnTo>
                  <a:lnTo>
                    <a:pt x="125" y="134"/>
                  </a:lnTo>
                  <a:lnTo>
                    <a:pt x="116" y="134"/>
                  </a:lnTo>
                  <a:lnTo>
                    <a:pt x="106" y="125"/>
                  </a:lnTo>
                  <a:lnTo>
                    <a:pt x="106" y="134"/>
                  </a:lnTo>
                  <a:lnTo>
                    <a:pt x="106" y="144"/>
                  </a:lnTo>
                  <a:lnTo>
                    <a:pt x="97" y="144"/>
                  </a:lnTo>
                  <a:lnTo>
                    <a:pt x="97" y="154"/>
                  </a:lnTo>
                  <a:lnTo>
                    <a:pt x="86" y="154"/>
                  </a:lnTo>
                  <a:lnTo>
                    <a:pt x="86" y="144"/>
                  </a:lnTo>
                  <a:lnTo>
                    <a:pt x="86" y="154"/>
                  </a:lnTo>
                  <a:lnTo>
                    <a:pt x="76" y="154"/>
                  </a:lnTo>
                  <a:lnTo>
                    <a:pt x="66" y="154"/>
                  </a:lnTo>
                  <a:lnTo>
                    <a:pt x="57" y="154"/>
                  </a:lnTo>
                  <a:lnTo>
                    <a:pt x="57" y="144"/>
                  </a:lnTo>
                  <a:lnTo>
                    <a:pt x="47" y="144"/>
                  </a:lnTo>
                  <a:lnTo>
                    <a:pt x="47" y="154"/>
                  </a:lnTo>
                  <a:lnTo>
                    <a:pt x="38" y="154"/>
                  </a:lnTo>
                  <a:lnTo>
                    <a:pt x="38" y="144"/>
                  </a:lnTo>
                  <a:lnTo>
                    <a:pt x="38" y="154"/>
                  </a:lnTo>
                  <a:lnTo>
                    <a:pt x="28" y="154"/>
                  </a:lnTo>
                  <a:lnTo>
                    <a:pt x="19" y="154"/>
                  </a:lnTo>
                  <a:lnTo>
                    <a:pt x="19" y="144"/>
                  </a:lnTo>
                  <a:lnTo>
                    <a:pt x="9" y="144"/>
                  </a:lnTo>
                  <a:lnTo>
                    <a:pt x="9" y="134"/>
                  </a:lnTo>
                  <a:lnTo>
                    <a:pt x="9" y="125"/>
                  </a:lnTo>
                  <a:lnTo>
                    <a:pt x="9" y="115"/>
                  </a:lnTo>
                  <a:lnTo>
                    <a:pt x="19" y="115"/>
                  </a:lnTo>
                  <a:lnTo>
                    <a:pt x="28" y="115"/>
                  </a:lnTo>
                  <a:lnTo>
                    <a:pt x="28" y="105"/>
                  </a:lnTo>
                  <a:lnTo>
                    <a:pt x="19" y="105"/>
                  </a:lnTo>
                  <a:lnTo>
                    <a:pt x="19" y="96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" name=""/>
            <p:cNvSpPr/>
            <p:nvPr/>
          </p:nvSpPr>
          <p:spPr>
            <a:xfrm>
              <a:off x="3354120" y="3651120"/>
              <a:ext cx="90360" cy="111240"/>
            </a:xfrm>
            <a:custGeom>
              <a:avLst/>
              <a:gdLst/>
              <a:ahLst/>
              <a:rect l="l" t="t" r="r" b="b"/>
              <a:pathLst>
                <a:path w="70" h="87">
                  <a:moveTo>
                    <a:pt x="69" y="0"/>
                  </a:moveTo>
                  <a:lnTo>
                    <a:pt x="69" y="9"/>
                  </a:lnTo>
                  <a:lnTo>
                    <a:pt x="69" y="19"/>
                  </a:lnTo>
                  <a:lnTo>
                    <a:pt x="69" y="28"/>
                  </a:lnTo>
                  <a:lnTo>
                    <a:pt x="59" y="38"/>
                  </a:lnTo>
                  <a:lnTo>
                    <a:pt x="59" y="47"/>
                  </a:lnTo>
                  <a:lnTo>
                    <a:pt x="49" y="47"/>
                  </a:lnTo>
                  <a:lnTo>
                    <a:pt x="49" y="57"/>
                  </a:lnTo>
                  <a:lnTo>
                    <a:pt x="40" y="66"/>
                  </a:lnTo>
                  <a:lnTo>
                    <a:pt x="30" y="76"/>
                  </a:lnTo>
                  <a:lnTo>
                    <a:pt x="20" y="86"/>
                  </a:lnTo>
                  <a:lnTo>
                    <a:pt x="9" y="86"/>
                  </a:lnTo>
                  <a:lnTo>
                    <a:pt x="0" y="86"/>
                  </a:lnTo>
                  <a:lnTo>
                    <a:pt x="9" y="76"/>
                  </a:lnTo>
                  <a:lnTo>
                    <a:pt x="9" y="66"/>
                  </a:lnTo>
                  <a:lnTo>
                    <a:pt x="20" y="57"/>
                  </a:lnTo>
                  <a:lnTo>
                    <a:pt x="30" y="47"/>
                  </a:lnTo>
                  <a:lnTo>
                    <a:pt x="30" y="38"/>
                  </a:lnTo>
                  <a:lnTo>
                    <a:pt x="30" y="28"/>
                  </a:lnTo>
                  <a:lnTo>
                    <a:pt x="30" y="19"/>
                  </a:lnTo>
                  <a:lnTo>
                    <a:pt x="40" y="9"/>
                  </a:lnTo>
                  <a:lnTo>
                    <a:pt x="49" y="9"/>
                  </a:lnTo>
                  <a:lnTo>
                    <a:pt x="49" y="0"/>
                  </a:lnTo>
                  <a:lnTo>
                    <a:pt x="59" y="0"/>
                  </a:lnTo>
                  <a:lnTo>
                    <a:pt x="69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" name=""/>
            <p:cNvSpPr/>
            <p:nvPr/>
          </p:nvSpPr>
          <p:spPr>
            <a:xfrm>
              <a:off x="3544560" y="3536640"/>
              <a:ext cx="90720" cy="41400"/>
            </a:xfrm>
            <a:custGeom>
              <a:avLst/>
              <a:gdLst/>
              <a:ahLst/>
              <a:rect l="l" t="t" r="r" b="b"/>
              <a:pathLst>
                <a:path w="68" h="30">
                  <a:moveTo>
                    <a:pt x="67" y="9"/>
                  </a:moveTo>
                  <a:lnTo>
                    <a:pt x="57" y="19"/>
                  </a:lnTo>
                  <a:lnTo>
                    <a:pt x="57" y="29"/>
                  </a:lnTo>
                  <a:lnTo>
                    <a:pt x="47" y="29"/>
                  </a:lnTo>
                  <a:lnTo>
                    <a:pt x="38" y="29"/>
                  </a:lnTo>
                  <a:lnTo>
                    <a:pt x="28" y="19"/>
                  </a:lnTo>
                  <a:lnTo>
                    <a:pt x="19" y="19"/>
                  </a:lnTo>
                  <a:lnTo>
                    <a:pt x="9" y="19"/>
                  </a:lnTo>
                  <a:lnTo>
                    <a:pt x="0" y="9"/>
                  </a:lnTo>
                  <a:lnTo>
                    <a:pt x="9" y="9"/>
                  </a:lnTo>
                  <a:lnTo>
                    <a:pt x="19" y="0"/>
                  </a:lnTo>
                  <a:lnTo>
                    <a:pt x="28" y="9"/>
                  </a:lnTo>
                  <a:lnTo>
                    <a:pt x="38" y="9"/>
                  </a:lnTo>
                  <a:lnTo>
                    <a:pt x="38" y="0"/>
                  </a:lnTo>
                  <a:lnTo>
                    <a:pt x="47" y="0"/>
                  </a:lnTo>
                  <a:lnTo>
                    <a:pt x="57" y="0"/>
                  </a:lnTo>
                  <a:lnTo>
                    <a:pt x="67" y="0"/>
                  </a:lnTo>
                  <a:lnTo>
                    <a:pt x="67" y="9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" name=""/>
            <p:cNvSpPr/>
            <p:nvPr/>
          </p:nvSpPr>
          <p:spPr>
            <a:xfrm>
              <a:off x="3493800" y="3662280"/>
              <a:ext cx="42840" cy="52200"/>
            </a:xfrm>
            <a:custGeom>
              <a:avLst/>
              <a:gdLst/>
              <a:ahLst/>
              <a:rect l="l" t="t" r="r" b="b"/>
              <a:pathLst>
                <a:path w="31" h="40">
                  <a:moveTo>
                    <a:pt x="30" y="0"/>
                  </a:moveTo>
                  <a:lnTo>
                    <a:pt x="20" y="9"/>
                  </a:lnTo>
                  <a:lnTo>
                    <a:pt x="9" y="19"/>
                  </a:lnTo>
                  <a:lnTo>
                    <a:pt x="0" y="19"/>
                  </a:lnTo>
                  <a:lnTo>
                    <a:pt x="0" y="29"/>
                  </a:lnTo>
                  <a:lnTo>
                    <a:pt x="0" y="39"/>
                  </a:lnTo>
                  <a:lnTo>
                    <a:pt x="9" y="39"/>
                  </a:lnTo>
                  <a:lnTo>
                    <a:pt x="20" y="39"/>
                  </a:lnTo>
                  <a:lnTo>
                    <a:pt x="30" y="39"/>
                  </a:lnTo>
                  <a:lnTo>
                    <a:pt x="30" y="29"/>
                  </a:lnTo>
                  <a:lnTo>
                    <a:pt x="30" y="19"/>
                  </a:lnTo>
                  <a:lnTo>
                    <a:pt x="30" y="9"/>
                  </a:lnTo>
                  <a:lnTo>
                    <a:pt x="30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" name=""/>
            <p:cNvSpPr/>
            <p:nvPr/>
          </p:nvSpPr>
          <p:spPr>
            <a:xfrm>
              <a:off x="3493800" y="3724200"/>
              <a:ext cx="50760" cy="38160"/>
            </a:xfrm>
            <a:custGeom>
              <a:avLst/>
              <a:gdLst/>
              <a:ahLst/>
              <a:rect l="l" t="t" r="r" b="b"/>
              <a:pathLst>
                <a:path w="41" h="30">
                  <a:moveTo>
                    <a:pt x="9" y="0"/>
                  </a:moveTo>
                  <a:lnTo>
                    <a:pt x="20" y="0"/>
                  </a:lnTo>
                  <a:lnTo>
                    <a:pt x="30" y="0"/>
                  </a:lnTo>
                  <a:lnTo>
                    <a:pt x="30" y="9"/>
                  </a:lnTo>
                  <a:lnTo>
                    <a:pt x="40" y="9"/>
                  </a:lnTo>
                  <a:lnTo>
                    <a:pt x="40" y="19"/>
                  </a:lnTo>
                  <a:lnTo>
                    <a:pt x="30" y="19"/>
                  </a:lnTo>
                  <a:lnTo>
                    <a:pt x="30" y="29"/>
                  </a:lnTo>
                  <a:lnTo>
                    <a:pt x="20" y="29"/>
                  </a:lnTo>
                  <a:lnTo>
                    <a:pt x="9" y="19"/>
                  </a:lnTo>
                  <a:lnTo>
                    <a:pt x="0" y="19"/>
                  </a:lnTo>
                  <a:lnTo>
                    <a:pt x="0" y="9"/>
                  </a:lnTo>
                  <a:lnTo>
                    <a:pt x="0" y="0"/>
                  </a:lnTo>
                  <a:lnTo>
                    <a:pt x="9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3509640" y="3600360"/>
              <a:ext cx="34920" cy="50760"/>
            </a:xfrm>
            <a:custGeom>
              <a:avLst/>
              <a:gdLst/>
              <a:ahLst/>
              <a:rect l="l" t="t" r="r" b="b"/>
              <a:pathLst>
                <a:path w="31" h="40">
                  <a:moveTo>
                    <a:pt x="0" y="29"/>
                  </a:moveTo>
                  <a:lnTo>
                    <a:pt x="0" y="19"/>
                  </a:lnTo>
                  <a:lnTo>
                    <a:pt x="11" y="19"/>
                  </a:lnTo>
                  <a:lnTo>
                    <a:pt x="11" y="9"/>
                  </a:lnTo>
                  <a:lnTo>
                    <a:pt x="20" y="0"/>
                  </a:lnTo>
                  <a:lnTo>
                    <a:pt x="20" y="9"/>
                  </a:lnTo>
                  <a:lnTo>
                    <a:pt x="30" y="9"/>
                  </a:lnTo>
                  <a:lnTo>
                    <a:pt x="30" y="19"/>
                  </a:lnTo>
                  <a:lnTo>
                    <a:pt x="30" y="29"/>
                  </a:lnTo>
                  <a:lnTo>
                    <a:pt x="20" y="29"/>
                  </a:lnTo>
                  <a:lnTo>
                    <a:pt x="20" y="39"/>
                  </a:lnTo>
                  <a:lnTo>
                    <a:pt x="11" y="29"/>
                  </a:lnTo>
                  <a:lnTo>
                    <a:pt x="0" y="29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" name=""/>
            <p:cNvSpPr/>
            <p:nvPr/>
          </p:nvSpPr>
          <p:spPr>
            <a:xfrm>
              <a:off x="3619440" y="3563640"/>
              <a:ext cx="64800" cy="36720"/>
            </a:xfrm>
            <a:custGeom>
              <a:avLst/>
              <a:gdLst/>
              <a:ahLst/>
              <a:rect l="l" t="t" r="r" b="b"/>
              <a:pathLst>
                <a:path w="51" h="27">
                  <a:moveTo>
                    <a:pt x="50" y="13"/>
                  </a:moveTo>
                  <a:lnTo>
                    <a:pt x="40" y="0"/>
                  </a:lnTo>
                  <a:lnTo>
                    <a:pt x="30" y="0"/>
                  </a:lnTo>
                  <a:lnTo>
                    <a:pt x="20" y="0"/>
                  </a:lnTo>
                  <a:lnTo>
                    <a:pt x="20" y="13"/>
                  </a:lnTo>
                  <a:lnTo>
                    <a:pt x="9" y="13"/>
                  </a:lnTo>
                  <a:lnTo>
                    <a:pt x="9" y="26"/>
                  </a:lnTo>
                  <a:lnTo>
                    <a:pt x="0" y="26"/>
                  </a:lnTo>
                  <a:lnTo>
                    <a:pt x="9" y="26"/>
                  </a:lnTo>
                  <a:lnTo>
                    <a:pt x="20" y="26"/>
                  </a:lnTo>
                  <a:lnTo>
                    <a:pt x="30" y="26"/>
                  </a:lnTo>
                  <a:lnTo>
                    <a:pt x="40" y="26"/>
                  </a:lnTo>
                  <a:lnTo>
                    <a:pt x="50" y="13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" name=""/>
            <p:cNvSpPr/>
            <p:nvPr/>
          </p:nvSpPr>
          <p:spPr>
            <a:xfrm>
              <a:off x="3471480" y="3574800"/>
              <a:ext cx="51120" cy="36720"/>
            </a:xfrm>
            <a:custGeom>
              <a:avLst/>
              <a:gdLst/>
              <a:ahLst/>
              <a:rect l="l" t="t" r="r" b="b"/>
              <a:pathLst>
                <a:path w="41" h="27">
                  <a:moveTo>
                    <a:pt x="40" y="0"/>
                  </a:moveTo>
                  <a:lnTo>
                    <a:pt x="40" y="13"/>
                  </a:lnTo>
                  <a:lnTo>
                    <a:pt x="40" y="26"/>
                  </a:lnTo>
                  <a:lnTo>
                    <a:pt x="28" y="26"/>
                  </a:lnTo>
                  <a:lnTo>
                    <a:pt x="19" y="26"/>
                  </a:lnTo>
                  <a:lnTo>
                    <a:pt x="9" y="26"/>
                  </a:lnTo>
                  <a:lnTo>
                    <a:pt x="0" y="26"/>
                  </a:lnTo>
                  <a:lnTo>
                    <a:pt x="9" y="13"/>
                  </a:lnTo>
                  <a:lnTo>
                    <a:pt x="19" y="13"/>
                  </a:lnTo>
                  <a:lnTo>
                    <a:pt x="28" y="13"/>
                  </a:lnTo>
                  <a:lnTo>
                    <a:pt x="28" y="0"/>
                  </a:lnTo>
                  <a:lnTo>
                    <a:pt x="40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" name=""/>
            <p:cNvSpPr/>
            <p:nvPr/>
          </p:nvSpPr>
          <p:spPr>
            <a:xfrm>
              <a:off x="3557520" y="3487680"/>
              <a:ext cx="39600" cy="38160"/>
            </a:xfrm>
            <a:custGeom>
              <a:avLst/>
              <a:gdLst/>
              <a:ahLst/>
              <a:rect l="l" t="t" r="r" b="b"/>
              <a:pathLst>
                <a:path w="30" h="29">
                  <a:moveTo>
                    <a:pt x="29" y="0"/>
                  </a:moveTo>
                  <a:lnTo>
                    <a:pt x="29" y="9"/>
                  </a:lnTo>
                  <a:lnTo>
                    <a:pt x="29" y="18"/>
                  </a:lnTo>
                  <a:lnTo>
                    <a:pt x="19" y="18"/>
                  </a:lnTo>
                  <a:lnTo>
                    <a:pt x="9" y="28"/>
                  </a:lnTo>
                  <a:lnTo>
                    <a:pt x="0" y="18"/>
                  </a:lnTo>
                  <a:lnTo>
                    <a:pt x="9" y="18"/>
                  </a:lnTo>
                  <a:lnTo>
                    <a:pt x="9" y="9"/>
                  </a:lnTo>
                  <a:lnTo>
                    <a:pt x="19" y="9"/>
                  </a:lnTo>
                  <a:lnTo>
                    <a:pt x="19" y="0"/>
                  </a:lnTo>
                  <a:lnTo>
                    <a:pt x="29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" name=""/>
            <p:cNvSpPr/>
            <p:nvPr/>
          </p:nvSpPr>
          <p:spPr>
            <a:xfrm>
              <a:off x="3544560" y="3498840"/>
              <a:ext cx="34920" cy="53640"/>
            </a:xfrm>
            <a:custGeom>
              <a:avLst/>
              <a:gdLst/>
              <a:ahLst/>
              <a:rect l="l" t="t" r="r" b="b"/>
              <a:pathLst>
                <a:path w="26" h="40">
                  <a:moveTo>
                    <a:pt x="25" y="0"/>
                  </a:moveTo>
                  <a:lnTo>
                    <a:pt x="0" y="0"/>
                  </a:lnTo>
                  <a:lnTo>
                    <a:pt x="0" y="9"/>
                  </a:lnTo>
                  <a:lnTo>
                    <a:pt x="0" y="19"/>
                  </a:lnTo>
                  <a:lnTo>
                    <a:pt x="0" y="29"/>
                  </a:lnTo>
                  <a:lnTo>
                    <a:pt x="0" y="39"/>
                  </a:lnTo>
                  <a:lnTo>
                    <a:pt x="25" y="29"/>
                  </a:lnTo>
                  <a:lnTo>
                    <a:pt x="25" y="19"/>
                  </a:lnTo>
                  <a:lnTo>
                    <a:pt x="25" y="9"/>
                  </a:lnTo>
                  <a:lnTo>
                    <a:pt x="25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" name=""/>
            <p:cNvSpPr/>
            <p:nvPr/>
          </p:nvSpPr>
          <p:spPr>
            <a:xfrm>
              <a:off x="3431880" y="3600360"/>
              <a:ext cx="31680" cy="38160"/>
            </a:xfrm>
            <a:custGeom>
              <a:avLst/>
              <a:gdLst/>
              <a:ahLst/>
              <a:rect l="l" t="t" r="r" b="b"/>
              <a:pathLst>
                <a:path w="27" h="30">
                  <a:moveTo>
                    <a:pt x="26" y="0"/>
                  </a:moveTo>
                  <a:lnTo>
                    <a:pt x="13" y="0"/>
                  </a:lnTo>
                  <a:lnTo>
                    <a:pt x="13" y="9"/>
                  </a:lnTo>
                  <a:lnTo>
                    <a:pt x="0" y="9"/>
                  </a:lnTo>
                  <a:lnTo>
                    <a:pt x="0" y="19"/>
                  </a:lnTo>
                  <a:lnTo>
                    <a:pt x="0" y="29"/>
                  </a:lnTo>
                  <a:lnTo>
                    <a:pt x="0" y="19"/>
                  </a:lnTo>
                  <a:lnTo>
                    <a:pt x="13" y="19"/>
                  </a:lnTo>
                  <a:lnTo>
                    <a:pt x="13" y="9"/>
                  </a:lnTo>
                  <a:lnTo>
                    <a:pt x="26" y="9"/>
                  </a:lnTo>
                  <a:lnTo>
                    <a:pt x="26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" name=""/>
            <p:cNvSpPr/>
            <p:nvPr/>
          </p:nvSpPr>
          <p:spPr>
            <a:xfrm>
              <a:off x="3455640" y="3662280"/>
              <a:ext cx="39960" cy="34920"/>
            </a:xfrm>
            <a:custGeom>
              <a:avLst/>
              <a:gdLst/>
              <a:ahLst/>
              <a:rect l="l" t="t" r="r" b="b"/>
              <a:pathLst>
                <a:path w="30" h="27">
                  <a:moveTo>
                    <a:pt x="0" y="26"/>
                  </a:moveTo>
                  <a:lnTo>
                    <a:pt x="9" y="26"/>
                  </a:lnTo>
                  <a:lnTo>
                    <a:pt x="9" y="0"/>
                  </a:lnTo>
                  <a:lnTo>
                    <a:pt x="19" y="0"/>
                  </a:lnTo>
                  <a:lnTo>
                    <a:pt x="29" y="0"/>
                  </a:lnTo>
                  <a:lnTo>
                    <a:pt x="29" y="26"/>
                  </a:lnTo>
                  <a:lnTo>
                    <a:pt x="19" y="26"/>
                  </a:lnTo>
                  <a:lnTo>
                    <a:pt x="9" y="26"/>
                  </a:lnTo>
                  <a:lnTo>
                    <a:pt x="0" y="26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" name=""/>
            <p:cNvSpPr/>
            <p:nvPr/>
          </p:nvSpPr>
          <p:spPr>
            <a:xfrm>
              <a:off x="3509640" y="3762360"/>
              <a:ext cx="31680" cy="37800"/>
            </a:xfrm>
            <a:custGeom>
              <a:avLst/>
              <a:gdLst/>
              <a:ahLst/>
              <a:rect l="l" t="t" r="r" b="b"/>
              <a:pathLst>
                <a:path w="26" h="30">
                  <a:moveTo>
                    <a:pt x="0" y="0"/>
                  </a:moveTo>
                  <a:lnTo>
                    <a:pt x="0" y="9"/>
                  </a:lnTo>
                  <a:lnTo>
                    <a:pt x="13" y="19"/>
                  </a:lnTo>
                  <a:lnTo>
                    <a:pt x="25" y="19"/>
                  </a:lnTo>
                  <a:lnTo>
                    <a:pt x="25" y="29"/>
                  </a:lnTo>
                  <a:lnTo>
                    <a:pt x="25" y="19"/>
                  </a:lnTo>
                  <a:lnTo>
                    <a:pt x="13" y="19"/>
                  </a:lnTo>
                  <a:lnTo>
                    <a:pt x="13" y="9"/>
                  </a:lnTo>
                  <a:lnTo>
                    <a:pt x="0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" name=""/>
            <p:cNvSpPr/>
            <p:nvPr/>
          </p:nvSpPr>
          <p:spPr>
            <a:xfrm>
              <a:off x="3800160" y="3714480"/>
              <a:ext cx="33480" cy="31680"/>
            </a:xfrm>
            <a:custGeom>
              <a:avLst/>
              <a:gdLst/>
              <a:ahLst/>
              <a:rect l="l" t="t" r="r" b="b"/>
              <a:pathLst>
                <a:path w="26" h="26">
                  <a:moveTo>
                    <a:pt x="25" y="0"/>
                  </a:moveTo>
                  <a:lnTo>
                    <a:pt x="25" y="12"/>
                  </a:lnTo>
                  <a:lnTo>
                    <a:pt x="0" y="25"/>
                  </a:lnTo>
                  <a:lnTo>
                    <a:pt x="0" y="12"/>
                  </a:lnTo>
                  <a:lnTo>
                    <a:pt x="0" y="0"/>
                  </a:lnTo>
                  <a:lnTo>
                    <a:pt x="25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" name=""/>
            <p:cNvSpPr/>
            <p:nvPr/>
          </p:nvSpPr>
          <p:spPr>
            <a:xfrm>
              <a:off x="3431880" y="3700440"/>
              <a:ext cx="31680" cy="34920"/>
            </a:xfrm>
            <a:custGeom>
              <a:avLst/>
              <a:gdLst/>
              <a:ahLst/>
              <a:rect l="l" t="t" r="r" b="b"/>
              <a:pathLst>
                <a:path w="27" h="27">
                  <a:moveTo>
                    <a:pt x="26" y="0"/>
                  </a:moveTo>
                  <a:lnTo>
                    <a:pt x="26" y="13"/>
                  </a:lnTo>
                  <a:lnTo>
                    <a:pt x="0" y="26"/>
                  </a:lnTo>
                  <a:lnTo>
                    <a:pt x="26" y="26"/>
                  </a:lnTo>
                  <a:lnTo>
                    <a:pt x="26" y="13"/>
                  </a:lnTo>
                  <a:lnTo>
                    <a:pt x="26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" name=""/>
            <p:cNvSpPr/>
            <p:nvPr/>
          </p:nvSpPr>
          <p:spPr>
            <a:xfrm>
              <a:off x="3315960" y="3774960"/>
              <a:ext cx="39600" cy="360"/>
            </a:xfrm>
            <a:custGeom>
              <a:avLst/>
              <a:gdLst/>
              <a:ahLst/>
              <a:rect l="l" t="t" r="r" b="b"/>
              <a:pathLst>
                <a:path w="30" h="1">
                  <a:moveTo>
                    <a:pt x="1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lnTo>
                    <a:pt x="19" y="0"/>
                  </a:lnTo>
                  <a:lnTo>
                    <a:pt x="29" y="0"/>
                  </a:lnTo>
                  <a:lnTo>
                    <a:pt x="19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" name=""/>
            <p:cNvSpPr/>
            <p:nvPr/>
          </p:nvSpPr>
          <p:spPr>
            <a:xfrm>
              <a:off x="3455640" y="3612960"/>
              <a:ext cx="38160" cy="38160"/>
            </a:xfrm>
            <a:custGeom>
              <a:avLst/>
              <a:gdLst/>
              <a:ahLst/>
              <a:rect l="l" t="t" r="r" b="b"/>
              <a:pathLst>
                <a:path w="27" h="30">
                  <a:moveTo>
                    <a:pt x="0" y="29"/>
                  </a:moveTo>
                  <a:lnTo>
                    <a:pt x="0" y="19"/>
                  </a:lnTo>
                  <a:lnTo>
                    <a:pt x="0" y="9"/>
                  </a:lnTo>
                  <a:lnTo>
                    <a:pt x="13" y="9"/>
                  </a:lnTo>
                  <a:lnTo>
                    <a:pt x="13" y="0"/>
                  </a:lnTo>
                  <a:lnTo>
                    <a:pt x="26" y="9"/>
                  </a:lnTo>
                  <a:lnTo>
                    <a:pt x="13" y="9"/>
                  </a:lnTo>
                  <a:lnTo>
                    <a:pt x="0" y="19"/>
                  </a:lnTo>
                  <a:lnTo>
                    <a:pt x="0" y="29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" name=""/>
            <p:cNvSpPr/>
            <p:nvPr/>
          </p:nvSpPr>
          <p:spPr>
            <a:xfrm>
              <a:off x="3720960" y="3786120"/>
              <a:ext cx="36360" cy="33120"/>
            </a:xfrm>
            <a:custGeom>
              <a:avLst/>
              <a:gdLst/>
              <a:ahLst/>
              <a:rect l="l" t="t" r="r" b="b"/>
              <a:pathLst>
                <a:path w="26" h="27">
                  <a:moveTo>
                    <a:pt x="25" y="0"/>
                  </a:moveTo>
                  <a:lnTo>
                    <a:pt x="0" y="0"/>
                  </a:lnTo>
                  <a:lnTo>
                    <a:pt x="0" y="26"/>
                  </a:lnTo>
                  <a:lnTo>
                    <a:pt x="25" y="26"/>
                  </a:lnTo>
                  <a:lnTo>
                    <a:pt x="25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" name=""/>
            <p:cNvSpPr/>
            <p:nvPr/>
          </p:nvSpPr>
          <p:spPr>
            <a:xfrm>
              <a:off x="3812760" y="3686040"/>
              <a:ext cx="32040" cy="34920"/>
            </a:xfrm>
            <a:custGeom>
              <a:avLst/>
              <a:gdLst/>
              <a:ahLst/>
              <a:rect l="l" t="t" r="r" b="b"/>
              <a:pathLst>
                <a:path w="27" h="27">
                  <a:moveTo>
                    <a:pt x="26" y="0"/>
                  </a:moveTo>
                  <a:lnTo>
                    <a:pt x="0" y="26"/>
                  </a:lnTo>
                  <a:lnTo>
                    <a:pt x="26" y="26"/>
                  </a:lnTo>
                  <a:lnTo>
                    <a:pt x="26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" name=""/>
            <p:cNvSpPr/>
            <p:nvPr/>
          </p:nvSpPr>
          <p:spPr>
            <a:xfrm>
              <a:off x="3471480" y="3700440"/>
              <a:ext cx="30240" cy="34920"/>
            </a:xfrm>
            <a:custGeom>
              <a:avLst/>
              <a:gdLst/>
              <a:ahLst/>
              <a:rect l="l" t="t" r="r" b="b"/>
              <a:pathLst>
                <a:path w="26" h="27">
                  <a:moveTo>
                    <a:pt x="0" y="13"/>
                  </a:moveTo>
                  <a:lnTo>
                    <a:pt x="0" y="0"/>
                  </a:lnTo>
                  <a:lnTo>
                    <a:pt x="12" y="0"/>
                  </a:lnTo>
                  <a:lnTo>
                    <a:pt x="12" y="13"/>
                  </a:lnTo>
                  <a:lnTo>
                    <a:pt x="25" y="13"/>
                  </a:lnTo>
                  <a:lnTo>
                    <a:pt x="12" y="13"/>
                  </a:lnTo>
                  <a:lnTo>
                    <a:pt x="12" y="26"/>
                  </a:lnTo>
                  <a:lnTo>
                    <a:pt x="12" y="13"/>
                  </a:lnTo>
                  <a:lnTo>
                    <a:pt x="0" y="13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" name=""/>
            <p:cNvSpPr/>
            <p:nvPr/>
          </p:nvSpPr>
          <p:spPr>
            <a:xfrm>
              <a:off x="3479400" y="3563640"/>
              <a:ext cx="36720" cy="36720"/>
            </a:xfrm>
            <a:custGeom>
              <a:avLst/>
              <a:gdLst/>
              <a:ahLst/>
              <a:rect l="l" t="t" r="r" b="b"/>
              <a:pathLst>
                <a:path w="27" h="27">
                  <a:moveTo>
                    <a:pt x="0" y="13"/>
                  </a:moveTo>
                  <a:lnTo>
                    <a:pt x="0" y="26"/>
                  </a:lnTo>
                  <a:lnTo>
                    <a:pt x="13" y="13"/>
                  </a:lnTo>
                  <a:lnTo>
                    <a:pt x="26" y="13"/>
                  </a:lnTo>
                  <a:lnTo>
                    <a:pt x="13" y="0"/>
                  </a:lnTo>
                  <a:lnTo>
                    <a:pt x="13" y="13"/>
                  </a:lnTo>
                  <a:lnTo>
                    <a:pt x="0" y="13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" name=""/>
            <p:cNvSpPr/>
            <p:nvPr/>
          </p:nvSpPr>
          <p:spPr>
            <a:xfrm>
              <a:off x="3455640" y="3686040"/>
              <a:ext cx="38160" cy="34920"/>
            </a:xfrm>
            <a:custGeom>
              <a:avLst/>
              <a:gdLst/>
              <a:ahLst/>
              <a:rect l="l" t="t" r="r" b="b"/>
              <a:pathLst>
                <a:path w="27" h="27">
                  <a:moveTo>
                    <a:pt x="26" y="0"/>
                  </a:moveTo>
                  <a:lnTo>
                    <a:pt x="26" y="13"/>
                  </a:lnTo>
                  <a:lnTo>
                    <a:pt x="0" y="26"/>
                  </a:lnTo>
                  <a:lnTo>
                    <a:pt x="0" y="13"/>
                  </a:lnTo>
                  <a:lnTo>
                    <a:pt x="26" y="13"/>
                  </a:lnTo>
                  <a:lnTo>
                    <a:pt x="26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" name=""/>
            <p:cNvSpPr/>
            <p:nvPr/>
          </p:nvSpPr>
          <p:spPr>
            <a:xfrm>
              <a:off x="3520800" y="3563640"/>
              <a:ext cx="36720" cy="36720"/>
            </a:xfrm>
            <a:custGeom>
              <a:avLst/>
              <a:gdLst/>
              <a:ahLst/>
              <a:rect l="l" t="t" r="r" b="b"/>
              <a:pathLst>
                <a:path w="26" h="27">
                  <a:moveTo>
                    <a:pt x="25" y="0"/>
                  </a:moveTo>
                  <a:lnTo>
                    <a:pt x="12" y="0"/>
                  </a:lnTo>
                  <a:lnTo>
                    <a:pt x="0" y="0"/>
                  </a:lnTo>
                  <a:lnTo>
                    <a:pt x="0" y="26"/>
                  </a:lnTo>
                  <a:lnTo>
                    <a:pt x="12" y="26"/>
                  </a:lnTo>
                  <a:lnTo>
                    <a:pt x="25" y="26"/>
                  </a:lnTo>
                  <a:lnTo>
                    <a:pt x="12" y="26"/>
                  </a:lnTo>
                  <a:lnTo>
                    <a:pt x="25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" name=""/>
            <p:cNvSpPr/>
            <p:nvPr/>
          </p:nvSpPr>
          <p:spPr>
            <a:xfrm>
              <a:off x="3479400" y="3624120"/>
              <a:ext cx="36720" cy="34920"/>
            </a:xfrm>
            <a:custGeom>
              <a:avLst/>
              <a:gdLst/>
              <a:ahLst/>
              <a:rect l="l" t="t" r="r" b="b"/>
              <a:pathLst>
                <a:path w="27" h="27">
                  <a:moveTo>
                    <a:pt x="0" y="13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26" y="13"/>
                  </a:lnTo>
                  <a:lnTo>
                    <a:pt x="0" y="13"/>
                  </a:lnTo>
                  <a:lnTo>
                    <a:pt x="0" y="26"/>
                  </a:lnTo>
                  <a:lnTo>
                    <a:pt x="0" y="13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" name=""/>
            <p:cNvSpPr/>
            <p:nvPr/>
          </p:nvSpPr>
          <p:spPr>
            <a:xfrm>
              <a:off x="4025520" y="3686040"/>
              <a:ext cx="36720" cy="34920"/>
            </a:xfrm>
            <a:custGeom>
              <a:avLst/>
              <a:gdLst/>
              <a:ahLst/>
              <a:rect l="l" t="t" r="r" b="b"/>
              <a:pathLst>
                <a:path w="26" h="27">
                  <a:moveTo>
                    <a:pt x="25" y="0"/>
                  </a:moveTo>
                  <a:lnTo>
                    <a:pt x="25" y="26"/>
                  </a:lnTo>
                  <a:lnTo>
                    <a:pt x="0" y="26"/>
                  </a:lnTo>
                  <a:lnTo>
                    <a:pt x="25" y="26"/>
                  </a:lnTo>
                  <a:lnTo>
                    <a:pt x="25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" name=""/>
            <p:cNvSpPr/>
            <p:nvPr/>
          </p:nvSpPr>
          <p:spPr>
            <a:xfrm>
              <a:off x="3455640" y="3714480"/>
              <a:ext cx="38160" cy="31680"/>
            </a:xfrm>
            <a:custGeom>
              <a:avLst/>
              <a:gdLst/>
              <a:ahLst/>
              <a:rect l="l" t="t" r="r" b="b"/>
              <a:pathLst>
                <a:path w="27" h="26">
                  <a:moveTo>
                    <a:pt x="0" y="25"/>
                  </a:moveTo>
                  <a:lnTo>
                    <a:pt x="26" y="25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25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" name=""/>
            <p:cNvSpPr/>
            <p:nvPr/>
          </p:nvSpPr>
          <p:spPr>
            <a:xfrm>
              <a:off x="3581280" y="3525840"/>
              <a:ext cx="36360" cy="36360"/>
            </a:xfrm>
            <a:custGeom>
              <a:avLst/>
              <a:gdLst/>
              <a:ahLst/>
              <a:rect l="l" t="t" r="r" b="b"/>
              <a:pathLst>
                <a:path w="26" h="27">
                  <a:moveTo>
                    <a:pt x="25" y="0"/>
                  </a:moveTo>
                  <a:lnTo>
                    <a:pt x="0" y="0"/>
                  </a:lnTo>
                  <a:lnTo>
                    <a:pt x="0" y="26"/>
                  </a:lnTo>
                  <a:lnTo>
                    <a:pt x="25" y="26"/>
                  </a:lnTo>
                  <a:lnTo>
                    <a:pt x="25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" name=""/>
            <p:cNvSpPr/>
            <p:nvPr/>
          </p:nvSpPr>
          <p:spPr>
            <a:xfrm>
              <a:off x="3479400" y="3612960"/>
              <a:ext cx="36720" cy="34920"/>
            </a:xfrm>
            <a:custGeom>
              <a:avLst/>
              <a:gdLst/>
              <a:ahLst/>
              <a:rect l="l" t="t" r="r" b="b"/>
              <a:pathLst>
                <a:path w="27" h="26">
                  <a:moveTo>
                    <a:pt x="26" y="0"/>
                  </a:moveTo>
                  <a:lnTo>
                    <a:pt x="13" y="0"/>
                  </a:lnTo>
                  <a:lnTo>
                    <a:pt x="0" y="25"/>
                  </a:lnTo>
                  <a:lnTo>
                    <a:pt x="13" y="25"/>
                  </a:lnTo>
                  <a:lnTo>
                    <a:pt x="26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" name=""/>
            <p:cNvSpPr/>
            <p:nvPr/>
          </p:nvSpPr>
          <p:spPr>
            <a:xfrm>
              <a:off x="3471480" y="3624120"/>
              <a:ext cx="30240" cy="34920"/>
            </a:xfrm>
            <a:custGeom>
              <a:avLst/>
              <a:gdLst/>
              <a:ahLst/>
              <a:rect l="l" t="t" r="r" b="b"/>
              <a:pathLst>
                <a:path w="26" h="27">
                  <a:moveTo>
                    <a:pt x="0" y="13"/>
                  </a:moveTo>
                  <a:lnTo>
                    <a:pt x="0" y="26"/>
                  </a:lnTo>
                  <a:lnTo>
                    <a:pt x="0" y="13"/>
                  </a:lnTo>
                  <a:lnTo>
                    <a:pt x="25" y="13"/>
                  </a:lnTo>
                  <a:lnTo>
                    <a:pt x="0" y="0"/>
                  </a:lnTo>
                  <a:lnTo>
                    <a:pt x="0" y="13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" name=""/>
            <p:cNvSpPr/>
            <p:nvPr/>
          </p:nvSpPr>
          <p:spPr>
            <a:xfrm>
              <a:off x="3713040" y="3800160"/>
              <a:ext cx="29880" cy="33480"/>
            </a:xfrm>
            <a:custGeom>
              <a:avLst/>
              <a:gdLst/>
              <a:ahLst/>
              <a:rect l="l" t="t" r="r" b="b"/>
              <a:pathLst>
                <a:path w="26" h="26">
                  <a:moveTo>
                    <a:pt x="0" y="0"/>
                  </a:moveTo>
                  <a:lnTo>
                    <a:pt x="25" y="25"/>
                  </a:lnTo>
                  <a:lnTo>
                    <a:pt x="0" y="25"/>
                  </a:lnTo>
                  <a:lnTo>
                    <a:pt x="0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" name=""/>
            <p:cNvSpPr/>
            <p:nvPr/>
          </p:nvSpPr>
          <p:spPr>
            <a:xfrm flipH="1">
              <a:off x="4061880" y="3700440"/>
              <a:ext cx="1908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" name=""/>
            <p:cNvSpPr/>
            <p:nvPr/>
          </p:nvSpPr>
          <p:spPr>
            <a:xfrm>
              <a:off x="3855960" y="3662280"/>
              <a:ext cx="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" name=""/>
            <p:cNvSpPr/>
            <p:nvPr/>
          </p:nvSpPr>
          <p:spPr>
            <a:xfrm flipH="1">
              <a:off x="3868200" y="3651120"/>
              <a:ext cx="2700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" name=""/>
            <p:cNvSpPr/>
            <p:nvPr/>
          </p:nvSpPr>
          <p:spPr>
            <a:xfrm>
              <a:off x="3633480" y="3525840"/>
              <a:ext cx="33480" cy="36360"/>
            </a:xfrm>
            <a:custGeom>
              <a:avLst/>
              <a:gdLst/>
              <a:ahLst/>
              <a:rect l="l" t="t" r="r" b="b"/>
              <a:pathLst>
                <a:path w="26" h="27">
                  <a:moveTo>
                    <a:pt x="25" y="26"/>
                  </a:moveTo>
                  <a:lnTo>
                    <a:pt x="0" y="26"/>
                  </a:lnTo>
                  <a:lnTo>
                    <a:pt x="25" y="26"/>
                  </a:lnTo>
                  <a:lnTo>
                    <a:pt x="25" y="0"/>
                  </a:lnTo>
                  <a:lnTo>
                    <a:pt x="25" y="26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" name=""/>
            <p:cNvSpPr/>
            <p:nvPr/>
          </p:nvSpPr>
          <p:spPr>
            <a:xfrm>
              <a:off x="3860640" y="3654360"/>
              <a:ext cx="0" cy="144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" name=""/>
            <p:cNvSpPr/>
            <p:nvPr/>
          </p:nvSpPr>
          <p:spPr>
            <a:xfrm>
              <a:off x="5001840" y="4359240"/>
              <a:ext cx="484200" cy="257040"/>
            </a:xfrm>
            <a:custGeom>
              <a:avLst/>
              <a:gdLst/>
              <a:ahLst/>
              <a:rect l="l" t="t" r="r" b="b"/>
              <a:pathLst>
                <a:path w="371" h="202">
                  <a:moveTo>
                    <a:pt x="370" y="134"/>
                  </a:moveTo>
                  <a:lnTo>
                    <a:pt x="349" y="124"/>
                  </a:lnTo>
                  <a:lnTo>
                    <a:pt x="339" y="124"/>
                  </a:lnTo>
                  <a:lnTo>
                    <a:pt x="330" y="124"/>
                  </a:lnTo>
                  <a:lnTo>
                    <a:pt x="330" y="114"/>
                  </a:lnTo>
                  <a:lnTo>
                    <a:pt x="320" y="114"/>
                  </a:lnTo>
                  <a:lnTo>
                    <a:pt x="320" y="124"/>
                  </a:lnTo>
                  <a:lnTo>
                    <a:pt x="310" y="124"/>
                  </a:lnTo>
                  <a:lnTo>
                    <a:pt x="301" y="134"/>
                  </a:lnTo>
                  <a:lnTo>
                    <a:pt x="291" y="143"/>
                  </a:lnTo>
                  <a:lnTo>
                    <a:pt x="282" y="153"/>
                  </a:lnTo>
                  <a:lnTo>
                    <a:pt x="272" y="153"/>
                  </a:lnTo>
                  <a:lnTo>
                    <a:pt x="263" y="153"/>
                  </a:lnTo>
                  <a:lnTo>
                    <a:pt x="263" y="162"/>
                  </a:lnTo>
                  <a:lnTo>
                    <a:pt x="251" y="162"/>
                  </a:lnTo>
                  <a:lnTo>
                    <a:pt x="251" y="153"/>
                  </a:lnTo>
                  <a:lnTo>
                    <a:pt x="242" y="153"/>
                  </a:lnTo>
                  <a:lnTo>
                    <a:pt x="232" y="162"/>
                  </a:lnTo>
                  <a:lnTo>
                    <a:pt x="223" y="162"/>
                  </a:lnTo>
                  <a:lnTo>
                    <a:pt x="213" y="172"/>
                  </a:lnTo>
                  <a:lnTo>
                    <a:pt x="204" y="172"/>
                  </a:lnTo>
                  <a:lnTo>
                    <a:pt x="204" y="181"/>
                  </a:lnTo>
                  <a:lnTo>
                    <a:pt x="194" y="191"/>
                  </a:lnTo>
                  <a:lnTo>
                    <a:pt x="185" y="191"/>
                  </a:lnTo>
                  <a:lnTo>
                    <a:pt x="175" y="201"/>
                  </a:lnTo>
                  <a:lnTo>
                    <a:pt x="165" y="201"/>
                  </a:lnTo>
                  <a:lnTo>
                    <a:pt x="154" y="201"/>
                  </a:lnTo>
                  <a:lnTo>
                    <a:pt x="154" y="191"/>
                  </a:lnTo>
                  <a:lnTo>
                    <a:pt x="154" y="181"/>
                  </a:lnTo>
                  <a:lnTo>
                    <a:pt x="145" y="181"/>
                  </a:lnTo>
                  <a:lnTo>
                    <a:pt x="135" y="181"/>
                  </a:lnTo>
                  <a:lnTo>
                    <a:pt x="135" y="172"/>
                  </a:lnTo>
                  <a:lnTo>
                    <a:pt x="145" y="162"/>
                  </a:lnTo>
                  <a:lnTo>
                    <a:pt x="145" y="153"/>
                  </a:lnTo>
                  <a:lnTo>
                    <a:pt x="145" y="143"/>
                  </a:lnTo>
                  <a:lnTo>
                    <a:pt x="145" y="134"/>
                  </a:lnTo>
                  <a:lnTo>
                    <a:pt x="154" y="134"/>
                  </a:lnTo>
                  <a:lnTo>
                    <a:pt x="165" y="134"/>
                  </a:lnTo>
                  <a:lnTo>
                    <a:pt x="165" y="124"/>
                  </a:lnTo>
                  <a:lnTo>
                    <a:pt x="154" y="114"/>
                  </a:lnTo>
                  <a:lnTo>
                    <a:pt x="135" y="114"/>
                  </a:lnTo>
                  <a:lnTo>
                    <a:pt x="125" y="124"/>
                  </a:lnTo>
                  <a:lnTo>
                    <a:pt x="116" y="124"/>
                  </a:lnTo>
                  <a:lnTo>
                    <a:pt x="106" y="134"/>
                  </a:lnTo>
                  <a:lnTo>
                    <a:pt x="97" y="143"/>
                  </a:lnTo>
                  <a:lnTo>
                    <a:pt x="87" y="143"/>
                  </a:lnTo>
                  <a:lnTo>
                    <a:pt x="78" y="153"/>
                  </a:lnTo>
                  <a:lnTo>
                    <a:pt x="68" y="162"/>
                  </a:lnTo>
                  <a:lnTo>
                    <a:pt x="57" y="162"/>
                  </a:lnTo>
                  <a:lnTo>
                    <a:pt x="47" y="162"/>
                  </a:lnTo>
                  <a:lnTo>
                    <a:pt x="38" y="153"/>
                  </a:lnTo>
                  <a:lnTo>
                    <a:pt x="28" y="153"/>
                  </a:lnTo>
                  <a:lnTo>
                    <a:pt x="19" y="153"/>
                  </a:lnTo>
                  <a:lnTo>
                    <a:pt x="9" y="153"/>
                  </a:lnTo>
                  <a:lnTo>
                    <a:pt x="0" y="143"/>
                  </a:lnTo>
                  <a:lnTo>
                    <a:pt x="9" y="143"/>
                  </a:lnTo>
                  <a:lnTo>
                    <a:pt x="9" y="134"/>
                  </a:lnTo>
                  <a:lnTo>
                    <a:pt x="19" y="134"/>
                  </a:lnTo>
                  <a:lnTo>
                    <a:pt x="19" y="124"/>
                  </a:lnTo>
                  <a:lnTo>
                    <a:pt x="19" y="114"/>
                  </a:lnTo>
                  <a:lnTo>
                    <a:pt x="19" y="105"/>
                  </a:lnTo>
                  <a:lnTo>
                    <a:pt x="9" y="105"/>
                  </a:lnTo>
                  <a:lnTo>
                    <a:pt x="9" y="95"/>
                  </a:lnTo>
                  <a:lnTo>
                    <a:pt x="0" y="86"/>
                  </a:lnTo>
                  <a:lnTo>
                    <a:pt x="0" y="76"/>
                  </a:lnTo>
                  <a:lnTo>
                    <a:pt x="9" y="76"/>
                  </a:lnTo>
                  <a:lnTo>
                    <a:pt x="9" y="67"/>
                  </a:lnTo>
                  <a:lnTo>
                    <a:pt x="9" y="57"/>
                  </a:lnTo>
                  <a:lnTo>
                    <a:pt x="9" y="47"/>
                  </a:lnTo>
                  <a:lnTo>
                    <a:pt x="19" y="38"/>
                  </a:lnTo>
                  <a:lnTo>
                    <a:pt x="19" y="28"/>
                  </a:lnTo>
                  <a:lnTo>
                    <a:pt x="28" y="28"/>
                  </a:lnTo>
                  <a:lnTo>
                    <a:pt x="28" y="19"/>
                  </a:lnTo>
                  <a:lnTo>
                    <a:pt x="28" y="28"/>
                  </a:lnTo>
                  <a:lnTo>
                    <a:pt x="38" y="38"/>
                  </a:lnTo>
                  <a:lnTo>
                    <a:pt x="47" y="38"/>
                  </a:lnTo>
                  <a:lnTo>
                    <a:pt x="57" y="38"/>
                  </a:lnTo>
                  <a:lnTo>
                    <a:pt x="68" y="38"/>
                  </a:lnTo>
                  <a:lnTo>
                    <a:pt x="78" y="28"/>
                  </a:lnTo>
                  <a:lnTo>
                    <a:pt x="87" y="19"/>
                  </a:lnTo>
                  <a:lnTo>
                    <a:pt x="97" y="9"/>
                  </a:lnTo>
                  <a:lnTo>
                    <a:pt x="106" y="9"/>
                  </a:lnTo>
                  <a:lnTo>
                    <a:pt x="116" y="0"/>
                  </a:lnTo>
                  <a:lnTo>
                    <a:pt x="125" y="0"/>
                  </a:lnTo>
                  <a:lnTo>
                    <a:pt x="135" y="0"/>
                  </a:lnTo>
                  <a:lnTo>
                    <a:pt x="145" y="0"/>
                  </a:lnTo>
                  <a:lnTo>
                    <a:pt x="145" y="9"/>
                  </a:lnTo>
                  <a:lnTo>
                    <a:pt x="145" y="19"/>
                  </a:lnTo>
                  <a:lnTo>
                    <a:pt x="135" y="28"/>
                  </a:lnTo>
                  <a:lnTo>
                    <a:pt x="125" y="38"/>
                  </a:lnTo>
                  <a:lnTo>
                    <a:pt x="125" y="47"/>
                  </a:lnTo>
                  <a:lnTo>
                    <a:pt x="116" y="47"/>
                  </a:lnTo>
                  <a:lnTo>
                    <a:pt x="116" y="57"/>
                  </a:lnTo>
                  <a:lnTo>
                    <a:pt x="125" y="57"/>
                  </a:lnTo>
                  <a:lnTo>
                    <a:pt x="135" y="57"/>
                  </a:lnTo>
                  <a:lnTo>
                    <a:pt x="145" y="67"/>
                  </a:lnTo>
                  <a:lnTo>
                    <a:pt x="154" y="67"/>
                  </a:lnTo>
                  <a:lnTo>
                    <a:pt x="165" y="67"/>
                  </a:lnTo>
                  <a:lnTo>
                    <a:pt x="165" y="57"/>
                  </a:lnTo>
                  <a:lnTo>
                    <a:pt x="175" y="57"/>
                  </a:lnTo>
                  <a:lnTo>
                    <a:pt x="175" y="67"/>
                  </a:lnTo>
                  <a:lnTo>
                    <a:pt x="175" y="57"/>
                  </a:lnTo>
                  <a:lnTo>
                    <a:pt x="185" y="67"/>
                  </a:lnTo>
                  <a:lnTo>
                    <a:pt x="185" y="76"/>
                  </a:lnTo>
                  <a:lnTo>
                    <a:pt x="194" y="86"/>
                  </a:lnTo>
                  <a:lnTo>
                    <a:pt x="194" y="76"/>
                  </a:lnTo>
                  <a:lnTo>
                    <a:pt x="204" y="76"/>
                  </a:lnTo>
                  <a:lnTo>
                    <a:pt x="213" y="67"/>
                  </a:lnTo>
                  <a:lnTo>
                    <a:pt x="213" y="57"/>
                  </a:lnTo>
                  <a:lnTo>
                    <a:pt x="213" y="47"/>
                  </a:lnTo>
                  <a:lnTo>
                    <a:pt x="223" y="47"/>
                  </a:lnTo>
                  <a:lnTo>
                    <a:pt x="213" y="38"/>
                  </a:lnTo>
                  <a:lnTo>
                    <a:pt x="213" y="28"/>
                  </a:lnTo>
                  <a:lnTo>
                    <a:pt x="223" y="28"/>
                  </a:lnTo>
                  <a:lnTo>
                    <a:pt x="223" y="19"/>
                  </a:lnTo>
                  <a:lnTo>
                    <a:pt x="232" y="28"/>
                  </a:lnTo>
                  <a:lnTo>
                    <a:pt x="242" y="28"/>
                  </a:lnTo>
                  <a:lnTo>
                    <a:pt x="251" y="28"/>
                  </a:lnTo>
                  <a:lnTo>
                    <a:pt x="263" y="28"/>
                  </a:lnTo>
                  <a:lnTo>
                    <a:pt x="272" y="38"/>
                  </a:lnTo>
                  <a:lnTo>
                    <a:pt x="291" y="28"/>
                  </a:lnTo>
                  <a:lnTo>
                    <a:pt x="301" y="28"/>
                  </a:lnTo>
                  <a:lnTo>
                    <a:pt x="310" y="38"/>
                  </a:lnTo>
                  <a:lnTo>
                    <a:pt x="320" y="38"/>
                  </a:lnTo>
                  <a:lnTo>
                    <a:pt x="339" y="38"/>
                  </a:lnTo>
                  <a:lnTo>
                    <a:pt x="349" y="38"/>
                  </a:lnTo>
                  <a:lnTo>
                    <a:pt x="358" y="47"/>
                  </a:lnTo>
                  <a:lnTo>
                    <a:pt x="358" y="57"/>
                  </a:lnTo>
                  <a:lnTo>
                    <a:pt x="358" y="67"/>
                  </a:lnTo>
                  <a:lnTo>
                    <a:pt x="358" y="76"/>
                  </a:lnTo>
                  <a:lnTo>
                    <a:pt x="358" y="86"/>
                  </a:lnTo>
                  <a:lnTo>
                    <a:pt x="370" y="76"/>
                  </a:lnTo>
                  <a:lnTo>
                    <a:pt x="370" y="86"/>
                  </a:lnTo>
                  <a:lnTo>
                    <a:pt x="370" y="95"/>
                  </a:lnTo>
                  <a:lnTo>
                    <a:pt x="370" y="105"/>
                  </a:lnTo>
                  <a:lnTo>
                    <a:pt x="370" y="114"/>
                  </a:lnTo>
                  <a:lnTo>
                    <a:pt x="370" y="124"/>
                  </a:lnTo>
                  <a:lnTo>
                    <a:pt x="370" y="134"/>
                  </a:lnTo>
                </a:path>
              </a:pathLst>
            </a:custGeom>
            <a:solidFill>
              <a:srgbClr val="c0c0c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" name=""/>
            <p:cNvSpPr/>
            <p:nvPr/>
          </p:nvSpPr>
          <p:spPr>
            <a:xfrm>
              <a:off x="3027240" y="6422760"/>
              <a:ext cx="822240" cy="536760"/>
            </a:xfrm>
            <a:custGeom>
              <a:avLst/>
              <a:gdLst/>
              <a:ahLst/>
              <a:rect l="l" t="t" r="r" b="b"/>
              <a:pathLst>
                <a:path w="633" h="413">
                  <a:moveTo>
                    <a:pt x="87" y="363"/>
                  </a:moveTo>
                  <a:lnTo>
                    <a:pt x="106" y="363"/>
                  </a:lnTo>
                  <a:lnTo>
                    <a:pt x="116" y="363"/>
                  </a:lnTo>
                  <a:lnTo>
                    <a:pt x="126" y="373"/>
                  </a:lnTo>
                  <a:lnTo>
                    <a:pt x="145" y="373"/>
                  </a:lnTo>
                  <a:lnTo>
                    <a:pt x="154" y="373"/>
                  </a:lnTo>
                  <a:lnTo>
                    <a:pt x="164" y="373"/>
                  </a:lnTo>
                  <a:lnTo>
                    <a:pt x="185" y="383"/>
                  </a:lnTo>
                  <a:lnTo>
                    <a:pt x="194" y="383"/>
                  </a:lnTo>
                  <a:lnTo>
                    <a:pt x="213" y="392"/>
                  </a:lnTo>
                  <a:lnTo>
                    <a:pt x="233" y="392"/>
                  </a:lnTo>
                  <a:lnTo>
                    <a:pt x="252" y="402"/>
                  </a:lnTo>
                  <a:lnTo>
                    <a:pt x="261" y="402"/>
                  </a:lnTo>
                  <a:lnTo>
                    <a:pt x="282" y="392"/>
                  </a:lnTo>
                  <a:lnTo>
                    <a:pt x="292" y="402"/>
                  </a:lnTo>
                  <a:lnTo>
                    <a:pt x="301" y="402"/>
                  </a:lnTo>
                  <a:lnTo>
                    <a:pt x="301" y="412"/>
                  </a:lnTo>
                  <a:lnTo>
                    <a:pt x="311" y="402"/>
                  </a:lnTo>
                  <a:lnTo>
                    <a:pt x="320" y="402"/>
                  </a:lnTo>
                  <a:lnTo>
                    <a:pt x="320" y="373"/>
                  </a:lnTo>
                  <a:lnTo>
                    <a:pt x="330" y="363"/>
                  </a:lnTo>
                  <a:lnTo>
                    <a:pt x="339" y="363"/>
                  </a:lnTo>
                  <a:lnTo>
                    <a:pt x="349" y="363"/>
                  </a:lnTo>
                  <a:lnTo>
                    <a:pt x="368" y="363"/>
                  </a:lnTo>
                  <a:lnTo>
                    <a:pt x="368" y="354"/>
                  </a:lnTo>
                  <a:lnTo>
                    <a:pt x="379" y="344"/>
                  </a:lnTo>
                  <a:lnTo>
                    <a:pt x="389" y="344"/>
                  </a:lnTo>
                  <a:lnTo>
                    <a:pt x="398" y="344"/>
                  </a:lnTo>
                  <a:lnTo>
                    <a:pt x="408" y="344"/>
                  </a:lnTo>
                  <a:lnTo>
                    <a:pt x="418" y="344"/>
                  </a:lnTo>
                  <a:lnTo>
                    <a:pt x="427" y="344"/>
                  </a:lnTo>
                  <a:lnTo>
                    <a:pt x="437" y="344"/>
                  </a:lnTo>
                  <a:lnTo>
                    <a:pt x="456" y="344"/>
                  </a:lnTo>
                  <a:lnTo>
                    <a:pt x="456" y="354"/>
                  </a:lnTo>
                  <a:lnTo>
                    <a:pt x="466" y="363"/>
                  </a:lnTo>
                  <a:lnTo>
                    <a:pt x="486" y="363"/>
                  </a:lnTo>
                  <a:lnTo>
                    <a:pt x="496" y="363"/>
                  </a:lnTo>
                  <a:lnTo>
                    <a:pt x="496" y="354"/>
                  </a:lnTo>
                  <a:lnTo>
                    <a:pt x="505" y="354"/>
                  </a:lnTo>
                  <a:lnTo>
                    <a:pt x="505" y="344"/>
                  </a:lnTo>
                  <a:lnTo>
                    <a:pt x="525" y="335"/>
                  </a:lnTo>
                  <a:lnTo>
                    <a:pt x="534" y="335"/>
                  </a:lnTo>
                  <a:lnTo>
                    <a:pt x="553" y="335"/>
                  </a:lnTo>
                  <a:lnTo>
                    <a:pt x="574" y="335"/>
                  </a:lnTo>
                  <a:lnTo>
                    <a:pt x="563" y="325"/>
                  </a:lnTo>
                  <a:lnTo>
                    <a:pt x="574" y="325"/>
                  </a:lnTo>
                  <a:lnTo>
                    <a:pt x="584" y="325"/>
                  </a:lnTo>
                  <a:lnTo>
                    <a:pt x="584" y="315"/>
                  </a:lnTo>
                  <a:lnTo>
                    <a:pt x="584" y="306"/>
                  </a:lnTo>
                  <a:lnTo>
                    <a:pt x="593" y="306"/>
                  </a:lnTo>
                  <a:lnTo>
                    <a:pt x="593" y="296"/>
                  </a:lnTo>
                  <a:lnTo>
                    <a:pt x="584" y="296"/>
                  </a:lnTo>
                  <a:lnTo>
                    <a:pt x="574" y="296"/>
                  </a:lnTo>
                  <a:lnTo>
                    <a:pt x="563" y="296"/>
                  </a:lnTo>
                  <a:lnTo>
                    <a:pt x="563" y="286"/>
                  </a:lnTo>
                  <a:lnTo>
                    <a:pt x="563" y="277"/>
                  </a:lnTo>
                  <a:lnTo>
                    <a:pt x="563" y="286"/>
                  </a:lnTo>
                  <a:lnTo>
                    <a:pt x="574" y="286"/>
                  </a:lnTo>
                  <a:lnTo>
                    <a:pt x="584" y="286"/>
                  </a:lnTo>
                  <a:lnTo>
                    <a:pt x="584" y="277"/>
                  </a:lnTo>
                  <a:lnTo>
                    <a:pt x="584" y="267"/>
                  </a:lnTo>
                  <a:lnTo>
                    <a:pt x="593" y="267"/>
                  </a:lnTo>
                  <a:lnTo>
                    <a:pt x="593" y="277"/>
                  </a:lnTo>
                  <a:lnTo>
                    <a:pt x="593" y="286"/>
                  </a:lnTo>
                  <a:lnTo>
                    <a:pt x="603" y="286"/>
                  </a:lnTo>
                  <a:lnTo>
                    <a:pt x="603" y="277"/>
                  </a:lnTo>
                  <a:lnTo>
                    <a:pt x="612" y="267"/>
                  </a:lnTo>
                  <a:lnTo>
                    <a:pt x="612" y="277"/>
                  </a:lnTo>
                  <a:lnTo>
                    <a:pt x="603" y="277"/>
                  </a:lnTo>
                  <a:lnTo>
                    <a:pt x="603" y="286"/>
                  </a:lnTo>
                  <a:lnTo>
                    <a:pt x="612" y="286"/>
                  </a:lnTo>
                  <a:lnTo>
                    <a:pt x="612" y="277"/>
                  </a:lnTo>
                  <a:lnTo>
                    <a:pt x="622" y="277"/>
                  </a:lnTo>
                  <a:lnTo>
                    <a:pt x="622" y="267"/>
                  </a:lnTo>
                  <a:lnTo>
                    <a:pt x="632" y="267"/>
                  </a:lnTo>
                  <a:lnTo>
                    <a:pt x="622" y="267"/>
                  </a:lnTo>
                  <a:lnTo>
                    <a:pt x="612" y="267"/>
                  </a:lnTo>
                  <a:lnTo>
                    <a:pt x="612" y="259"/>
                  </a:lnTo>
                  <a:lnTo>
                    <a:pt x="603" y="250"/>
                  </a:lnTo>
                  <a:lnTo>
                    <a:pt x="593" y="250"/>
                  </a:lnTo>
                  <a:lnTo>
                    <a:pt x="584" y="250"/>
                  </a:lnTo>
                  <a:lnTo>
                    <a:pt x="574" y="250"/>
                  </a:lnTo>
                  <a:lnTo>
                    <a:pt x="563" y="250"/>
                  </a:lnTo>
                  <a:lnTo>
                    <a:pt x="574" y="250"/>
                  </a:lnTo>
                  <a:lnTo>
                    <a:pt x="574" y="240"/>
                  </a:lnTo>
                  <a:lnTo>
                    <a:pt x="574" y="230"/>
                  </a:lnTo>
                  <a:lnTo>
                    <a:pt x="574" y="221"/>
                  </a:lnTo>
                  <a:lnTo>
                    <a:pt x="574" y="211"/>
                  </a:lnTo>
                  <a:lnTo>
                    <a:pt x="563" y="211"/>
                  </a:lnTo>
                  <a:lnTo>
                    <a:pt x="553" y="211"/>
                  </a:lnTo>
                  <a:lnTo>
                    <a:pt x="544" y="211"/>
                  </a:lnTo>
                  <a:lnTo>
                    <a:pt x="534" y="211"/>
                  </a:lnTo>
                  <a:lnTo>
                    <a:pt x="525" y="211"/>
                  </a:lnTo>
                  <a:lnTo>
                    <a:pt x="515" y="211"/>
                  </a:lnTo>
                  <a:lnTo>
                    <a:pt x="505" y="211"/>
                  </a:lnTo>
                  <a:lnTo>
                    <a:pt x="505" y="201"/>
                  </a:lnTo>
                  <a:lnTo>
                    <a:pt x="505" y="192"/>
                  </a:lnTo>
                  <a:lnTo>
                    <a:pt x="505" y="182"/>
                  </a:lnTo>
                  <a:lnTo>
                    <a:pt x="505" y="173"/>
                  </a:lnTo>
                  <a:lnTo>
                    <a:pt x="505" y="163"/>
                  </a:lnTo>
                  <a:lnTo>
                    <a:pt x="496" y="163"/>
                  </a:lnTo>
                  <a:lnTo>
                    <a:pt x="496" y="153"/>
                  </a:lnTo>
                  <a:lnTo>
                    <a:pt x="486" y="144"/>
                  </a:lnTo>
                  <a:lnTo>
                    <a:pt x="477" y="134"/>
                  </a:lnTo>
                  <a:lnTo>
                    <a:pt x="477" y="125"/>
                  </a:lnTo>
                  <a:lnTo>
                    <a:pt x="477" y="115"/>
                  </a:lnTo>
                  <a:lnTo>
                    <a:pt x="477" y="105"/>
                  </a:lnTo>
                  <a:lnTo>
                    <a:pt x="477" y="96"/>
                  </a:lnTo>
                  <a:lnTo>
                    <a:pt x="477" y="86"/>
                  </a:lnTo>
                  <a:lnTo>
                    <a:pt x="477" y="76"/>
                  </a:lnTo>
                  <a:lnTo>
                    <a:pt x="466" y="76"/>
                  </a:lnTo>
                  <a:lnTo>
                    <a:pt x="466" y="67"/>
                  </a:lnTo>
                  <a:lnTo>
                    <a:pt x="466" y="57"/>
                  </a:lnTo>
                  <a:lnTo>
                    <a:pt x="456" y="57"/>
                  </a:lnTo>
                  <a:lnTo>
                    <a:pt x="456" y="48"/>
                  </a:lnTo>
                  <a:lnTo>
                    <a:pt x="446" y="48"/>
                  </a:lnTo>
                  <a:lnTo>
                    <a:pt x="446" y="38"/>
                  </a:lnTo>
                  <a:lnTo>
                    <a:pt x="437" y="38"/>
                  </a:lnTo>
                  <a:lnTo>
                    <a:pt x="427" y="38"/>
                  </a:lnTo>
                  <a:lnTo>
                    <a:pt x="418" y="38"/>
                  </a:lnTo>
                  <a:lnTo>
                    <a:pt x="408" y="38"/>
                  </a:lnTo>
                  <a:lnTo>
                    <a:pt x="398" y="38"/>
                  </a:lnTo>
                  <a:lnTo>
                    <a:pt x="389" y="38"/>
                  </a:lnTo>
                  <a:lnTo>
                    <a:pt x="379" y="38"/>
                  </a:lnTo>
                  <a:lnTo>
                    <a:pt x="368" y="38"/>
                  </a:lnTo>
                  <a:lnTo>
                    <a:pt x="359" y="38"/>
                  </a:lnTo>
                  <a:lnTo>
                    <a:pt x="349" y="28"/>
                  </a:lnTo>
                  <a:lnTo>
                    <a:pt x="339" y="28"/>
                  </a:lnTo>
                  <a:lnTo>
                    <a:pt x="330" y="28"/>
                  </a:lnTo>
                  <a:lnTo>
                    <a:pt x="320" y="28"/>
                  </a:lnTo>
                  <a:lnTo>
                    <a:pt x="320" y="19"/>
                  </a:lnTo>
                  <a:lnTo>
                    <a:pt x="311" y="19"/>
                  </a:lnTo>
                  <a:lnTo>
                    <a:pt x="301" y="19"/>
                  </a:lnTo>
                  <a:lnTo>
                    <a:pt x="292" y="19"/>
                  </a:lnTo>
                  <a:lnTo>
                    <a:pt x="282" y="19"/>
                  </a:lnTo>
                  <a:lnTo>
                    <a:pt x="272" y="9"/>
                  </a:lnTo>
                  <a:lnTo>
                    <a:pt x="261" y="9"/>
                  </a:lnTo>
                  <a:lnTo>
                    <a:pt x="242" y="9"/>
                  </a:lnTo>
                  <a:lnTo>
                    <a:pt x="242" y="0"/>
                  </a:lnTo>
                  <a:lnTo>
                    <a:pt x="233" y="0"/>
                  </a:lnTo>
                  <a:lnTo>
                    <a:pt x="233" y="9"/>
                  </a:lnTo>
                  <a:lnTo>
                    <a:pt x="223" y="9"/>
                  </a:lnTo>
                  <a:lnTo>
                    <a:pt x="213" y="9"/>
                  </a:lnTo>
                  <a:lnTo>
                    <a:pt x="204" y="9"/>
                  </a:lnTo>
                  <a:lnTo>
                    <a:pt x="194" y="9"/>
                  </a:lnTo>
                  <a:lnTo>
                    <a:pt x="185" y="9"/>
                  </a:lnTo>
                  <a:lnTo>
                    <a:pt x="175" y="9"/>
                  </a:lnTo>
                  <a:lnTo>
                    <a:pt x="164" y="9"/>
                  </a:lnTo>
                  <a:lnTo>
                    <a:pt x="154" y="9"/>
                  </a:lnTo>
                  <a:lnTo>
                    <a:pt x="154" y="0"/>
                  </a:lnTo>
                  <a:lnTo>
                    <a:pt x="145" y="0"/>
                  </a:lnTo>
                  <a:lnTo>
                    <a:pt x="135" y="9"/>
                  </a:lnTo>
                  <a:lnTo>
                    <a:pt x="135" y="19"/>
                  </a:lnTo>
                  <a:lnTo>
                    <a:pt x="126" y="19"/>
                  </a:lnTo>
                  <a:lnTo>
                    <a:pt x="116" y="28"/>
                  </a:lnTo>
                  <a:lnTo>
                    <a:pt x="106" y="28"/>
                  </a:lnTo>
                  <a:lnTo>
                    <a:pt x="97" y="28"/>
                  </a:lnTo>
                  <a:lnTo>
                    <a:pt x="87" y="38"/>
                  </a:lnTo>
                  <a:lnTo>
                    <a:pt x="87" y="48"/>
                  </a:lnTo>
                  <a:lnTo>
                    <a:pt x="78" y="57"/>
                  </a:lnTo>
                  <a:lnTo>
                    <a:pt x="78" y="67"/>
                  </a:lnTo>
                  <a:lnTo>
                    <a:pt x="78" y="76"/>
                  </a:lnTo>
                  <a:lnTo>
                    <a:pt x="67" y="86"/>
                  </a:lnTo>
                  <a:lnTo>
                    <a:pt x="57" y="86"/>
                  </a:lnTo>
                  <a:lnTo>
                    <a:pt x="57" y="96"/>
                  </a:lnTo>
                  <a:lnTo>
                    <a:pt x="47" y="96"/>
                  </a:lnTo>
                  <a:lnTo>
                    <a:pt x="47" y="105"/>
                  </a:lnTo>
                  <a:lnTo>
                    <a:pt x="47" y="125"/>
                  </a:lnTo>
                  <a:lnTo>
                    <a:pt x="47" y="134"/>
                  </a:lnTo>
                  <a:lnTo>
                    <a:pt x="38" y="134"/>
                  </a:lnTo>
                  <a:lnTo>
                    <a:pt x="28" y="153"/>
                  </a:lnTo>
                  <a:lnTo>
                    <a:pt x="19" y="153"/>
                  </a:lnTo>
                  <a:lnTo>
                    <a:pt x="28" y="163"/>
                  </a:lnTo>
                  <a:lnTo>
                    <a:pt x="28" y="173"/>
                  </a:lnTo>
                  <a:lnTo>
                    <a:pt x="28" y="182"/>
                  </a:lnTo>
                  <a:lnTo>
                    <a:pt x="38" y="182"/>
                  </a:lnTo>
                  <a:lnTo>
                    <a:pt x="28" y="182"/>
                  </a:lnTo>
                  <a:lnTo>
                    <a:pt x="28" y="192"/>
                  </a:lnTo>
                  <a:lnTo>
                    <a:pt x="28" y="201"/>
                  </a:lnTo>
                  <a:lnTo>
                    <a:pt x="38" y="211"/>
                  </a:lnTo>
                  <a:lnTo>
                    <a:pt x="28" y="211"/>
                  </a:lnTo>
                  <a:lnTo>
                    <a:pt x="28" y="221"/>
                  </a:lnTo>
                  <a:lnTo>
                    <a:pt x="38" y="230"/>
                  </a:lnTo>
                  <a:lnTo>
                    <a:pt x="28" y="230"/>
                  </a:lnTo>
                  <a:lnTo>
                    <a:pt x="19" y="230"/>
                  </a:lnTo>
                  <a:lnTo>
                    <a:pt x="19" y="240"/>
                  </a:lnTo>
                  <a:lnTo>
                    <a:pt x="28" y="240"/>
                  </a:lnTo>
                  <a:lnTo>
                    <a:pt x="28" y="250"/>
                  </a:lnTo>
                  <a:lnTo>
                    <a:pt x="19" y="240"/>
                  </a:lnTo>
                  <a:lnTo>
                    <a:pt x="19" y="250"/>
                  </a:lnTo>
                  <a:lnTo>
                    <a:pt x="28" y="250"/>
                  </a:lnTo>
                  <a:lnTo>
                    <a:pt x="28" y="259"/>
                  </a:lnTo>
                  <a:lnTo>
                    <a:pt x="19" y="259"/>
                  </a:lnTo>
                  <a:lnTo>
                    <a:pt x="28" y="259"/>
                  </a:lnTo>
                  <a:lnTo>
                    <a:pt x="38" y="259"/>
                  </a:lnTo>
                  <a:lnTo>
                    <a:pt x="38" y="267"/>
                  </a:lnTo>
                  <a:lnTo>
                    <a:pt x="28" y="267"/>
                  </a:lnTo>
                  <a:lnTo>
                    <a:pt x="19" y="267"/>
                  </a:lnTo>
                  <a:lnTo>
                    <a:pt x="19" y="277"/>
                  </a:lnTo>
                  <a:lnTo>
                    <a:pt x="19" y="267"/>
                  </a:lnTo>
                  <a:lnTo>
                    <a:pt x="9" y="267"/>
                  </a:lnTo>
                  <a:lnTo>
                    <a:pt x="9" y="277"/>
                  </a:lnTo>
                  <a:lnTo>
                    <a:pt x="0" y="277"/>
                  </a:lnTo>
                  <a:lnTo>
                    <a:pt x="0" y="286"/>
                  </a:lnTo>
                  <a:lnTo>
                    <a:pt x="0" y="296"/>
                  </a:lnTo>
                  <a:lnTo>
                    <a:pt x="9" y="296"/>
                  </a:lnTo>
                  <a:lnTo>
                    <a:pt x="19" y="296"/>
                  </a:lnTo>
                  <a:lnTo>
                    <a:pt x="28" y="296"/>
                  </a:lnTo>
                  <a:lnTo>
                    <a:pt x="38" y="286"/>
                  </a:lnTo>
                  <a:lnTo>
                    <a:pt x="47" y="286"/>
                  </a:lnTo>
                  <a:lnTo>
                    <a:pt x="38" y="296"/>
                  </a:lnTo>
                  <a:lnTo>
                    <a:pt x="47" y="296"/>
                  </a:lnTo>
                  <a:lnTo>
                    <a:pt x="57" y="306"/>
                  </a:lnTo>
                  <a:lnTo>
                    <a:pt x="67" y="306"/>
                  </a:lnTo>
                  <a:lnTo>
                    <a:pt x="67" y="315"/>
                  </a:lnTo>
                  <a:lnTo>
                    <a:pt x="67" y="325"/>
                  </a:lnTo>
                  <a:lnTo>
                    <a:pt x="67" y="335"/>
                  </a:lnTo>
                  <a:lnTo>
                    <a:pt x="67" y="344"/>
                  </a:lnTo>
                  <a:lnTo>
                    <a:pt x="78" y="354"/>
                  </a:lnTo>
                  <a:lnTo>
                    <a:pt x="78" y="363"/>
                  </a:lnTo>
                  <a:lnTo>
                    <a:pt x="87" y="363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" name=""/>
            <p:cNvSpPr/>
            <p:nvPr/>
          </p:nvSpPr>
          <p:spPr>
            <a:xfrm>
              <a:off x="3800160" y="6792840"/>
              <a:ext cx="33480" cy="36360"/>
            </a:xfrm>
            <a:custGeom>
              <a:avLst/>
              <a:gdLst/>
              <a:ahLst/>
              <a:rect l="l" t="t" r="r" b="b"/>
              <a:pathLst>
                <a:path w="26" h="26">
                  <a:moveTo>
                    <a:pt x="25" y="25"/>
                  </a:moveTo>
                  <a:lnTo>
                    <a:pt x="0" y="0"/>
                  </a:lnTo>
                  <a:lnTo>
                    <a:pt x="0" y="25"/>
                  </a:lnTo>
                  <a:lnTo>
                    <a:pt x="25" y="25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" name=""/>
            <p:cNvSpPr/>
            <p:nvPr/>
          </p:nvSpPr>
          <p:spPr>
            <a:xfrm>
              <a:off x="4686120" y="4503600"/>
              <a:ext cx="799920" cy="272880"/>
            </a:xfrm>
            <a:custGeom>
              <a:avLst/>
              <a:gdLst/>
              <a:ahLst/>
              <a:rect l="l" t="t" r="r" b="b"/>
              <a:pathLst>
                <a:path w="615" h="212">
                  <a:moveTo>
                    <a:pt x="291" y="191"/>
                  </a:moveTo>
                  <a:lnTo>
                    <a:pt x="291" y="182"/>
                  </a:lnTo>
                  <a:lnTo>
                    <a:pt x="291" y="172"/>
                  </a:lnTo>
                  <a:lnTo>
                    <a:pt x="291" y="163"/>
                  </a:lnTo>
                  <a:lnTo>
                    <a:pt x="282" y="172"/>
                  </a:lnTo>
                  <a:lnTo>
                    <a:pt x="272" y="172"/>
                  </a:lnTo>
                  <a:lnTo>
                    <a:pt x="272" y="163"/>
                  </a:lnTo>
                  <a:lnTo>
                    <a:pt x="272" y="153"/>
                  </a:lnTo>
                  <a:lnTo>
                    <a:pt x="272" y="143"/>
                  </a:lnTo>
                  <a:lnTo>
                    <a:pt x="263" y="143"/>
                  </a:lnTo>
                  <a:lnTo>
                    <a:pt x="263" y="153"/>
                  </a:lnTo>
                  <a:lnTo>
                    <a:pt x="253" y="153"/>
                  </a:lnTo>
                  <a:lnTo>
                    <a:pt x="253" y="143"/>
                  </a:lnTo>
                  <a:lnTo>
                    <a:pt x="244" y="143"/>
                  </a:lnTo>
                  <a:lnTo>
                    <a:pt x="234" y="134"/>
                  </a:lnTo>
                  <a:lnTo>
                    <a:pt x="224" y="134"/>
                  </a:lnTo>
                  <a:lnTo>
                    <a:pt x="215" y="134"/>
                  </a:lnTo>
                  <a:lnTo>
                    <a:pt x="205" y="134"/>
                  </a:lnTo>
                  <a:lnTo>
                    <a:pt x="194" y="124"/>
                  </a:lnTo>
                  <a:lnTo>
                    <a:pt x="194" y="115"/>
                  </a:lnTo>
                  <a:lnTo>
                    <a:pt x="184" y="115"/>
                  </a:lnTo>
                  <a:lnTo>
                    <a:pt x="175" y="115"/>
                  </a:lnTo>
                  <a:lnTo>
                    <a:pt x="165" y="124"/>
                  </a:lnTo>
                  <a:lnTo>
                    <a:pt x="156" y="134"/>
                  </a:lnTo>
                  <a:lnTo>
                    <a:pt x="156" y="143"/>
                  </a:lnTo>
                  <a:lnTo>
                    <a:pt x="146" y="143"/>
                  </a:lnTo>
                  <a:lnTo>
                    <a:pt x="137" y="143"/>
                  </a:lnTo>
                  <a:lnTo>
                    <a:pt x="137" y="153"/>
                  </a:lnTo>
                  <a:lnTo>
                    <a:pt x="137" y="163"/>
                  </a:lnTo>
                  <a:lnTo>
                    <a:pt x="127" y="172"/>
                  </a:lnTo>
                  <a:lnTo>
                    <a:pt x="118" y="172"/>
                  </a:lnTo>
                  <a:lnTo>
                    <a:pt x="108" y="172"/>
                  </a:lnTo>
                  <a:lnTo>
                    <a:pt x="97" y="172"/>
                  </a:lnTo>
                  <a:lnTo>
                    <a:pt x="97" y="191"/>
                  </a:lnTo>
                  <a:lnTo>
                    <a:pt x="87" y="201"/>
                  </a:lnTo>
                  <a:lnTo>
                    <a:pt x="78" y="211"/>
                  </a:lnTo>
                  <a:lnTo>
                    <a:pt x="68" y="211"/>
                  </a:lnTo>
                  <a:lnTo>
                    <a:pt x="59" y="211"/>
                  </a:lnTo>
                  <a:lnTo>
                    <a:pt x="59" y="201"/>
                  </a:lnTo>
                  <a:lnTo>
                    <a:pt x="59" y="191"/>
                  </a:lnTo>
                  <a:lnTo>
                    <a:pt x="59" y="182"/>
                  </a:lnTo>
                  <a:lnTo>
                    <a:pt x="49" y="182"/>
                  </a:lnTo>
                  <a:lnTo>
                    <a:pt x="49" y="172"/>
                  </a:lnTo>
                  <a:lnTo>
                    <a:pt x="49" y="163"/>
                  </a:lnTo>
                  <a:lnTo>
                    <a:pt x="49" y="153"/>
                  </a:lnTo>
                  <a:lnTo>
                    <a:pt x="39" y="153"/>
                  </a:lnTo>
                  <a:lnTo>
                    <a:pt x="39" y="143"/>
                  </a:lnTo>
                  <a:lnTo>
                    <a:pt x="30" y="143"/>
                  </a:lnTo>
                  <a:lnTo>
                    <a:pt x="30" y="134"/>
                  </a:lnTo>
                  <a:lnTo>
                    <a:pt x="20" y="134"/>
                  </a:lnTo>
                  <a:lnTo>
                    <a:pt x="11" y="134"/>
                  </a:lnTo>
                  <a:lnTo>
                    <a:pt x="0" y="134"/>
                  </a:lnTo>
                  <a:lnTo>
                    <a:pt x="11" y="124"/>
                  </a:lnTo>
                  <a:lnTo>
                    <a:pt x="20" y="115"/>
                  </a:lnTo>
                  <a:lnTo>
                    <a:pt x="30" y="105"/>
                  </a:lnTo>
                  <a:lnTo>
                    <a:pt x="39" y="105"/>
                  </a:lnTo>
                  <a:lnTo>
                    <a:pt x="49" y="105"/>
                  </a:lnTo>
                  <a:lnTo>
                    <a:pt x="49" y="95"/>
                  </a:lnTo>
                  <a:lnTo>
                    <a:pt x="59" y="86"/>
                  </a:lnTo>
                  <a:lnTo>
                    <a:pt x="68" y="86"/>
                  </a:lnTo>
                  <a:lnTo>
                    <a:pt x="68" y="76"/>
                  </a:lnTo>
                  <a:lnTo>
                    <a:pt x="68" y="67"/>
                  </a:lnTo>
                  <a:lnTo>
                    <a:pt x="78" y="57"/>
                  </a:lnTo>
                  <a:lnTo>
                    <a:pt x="68" y="47"/>
                  </a:lnTo>
                  <a:lnTo>
                    <a:pt x="68" y="38"/>
                  </a:lnTo>
                  <a:lnTo>
                    <a:pt x="68" y="28"/>
                  </a:lnTo>
                  <a:lnTo>
                    <a:pt x="59" y="19"/>
                  </a:lnTo>
                  <a:lnTo>
                    <a:pt x="59" y="9"/>
                  </a:lnTo>
                  <a:lnTo>
                    <a:pt x="68" y="9"/>
                  </a:lnTo>
                  <a:lnTo>
                    <a:pt x="78" y="9"/>
                  </a:lnTo>
                  <a:lnTo>
                    <a:pt x="97" y="9"/>
                  </a:lnTo>
                  <a:lnTo>
                    <a:pt x="108" y="9"/>
                  </a:lnTo>
                  <a:lnTo>
                    <a:pt x="127" y="9"/>
                  </a:lnTo>
                  <a:lnTo>
                    <a:pt x="137" y="9"/>
                  </a:lnTo>
                  <a:lnTo>
                    <a:pt x="137" y="0"/>
                  </a:lnTo>
                  <a:lnTo>
                    <a:pt x="146" y="0"/>
                  </a:lnTo>
                  <a:lnTo>
                    <a:pt x="156" y="9"/>
                  </a:lnTo>
                  <a:lnTo>
                    <a:pt x="165" y="9"/>
                  </a:lnTo>
                  <a:lnTo>
                    <a:pt x="175" y="19"/>
                  </a:lnTo>
                  <a:lnTo>
                    <a:pt x="184" y="19"/>
                  </a:lnTo>
                  <a:lnTo>
                    <a:pt x="184" y="28"/>
                  </a:lnTo>
                  <a:lnTo>
                    <a:pt x="194" y="28"/>
                  </a:lnTo>
                  <a:lnTo>
                    <a:pt x="194" y="38"/>
                  </a:lnTo>
                  <a:lnTo>
                    <a:pt x="205" y="38"/>
                  </a:lnTo>
                  <a:lnTo>
                    <a:pt x="215" y="47"/>
                  </a:lnTo>
                  <a:lnTo>
                    <a:pt x="224" y="47"/>
                  </a:lnTo>
                  <a:lnTo>
                    <a:pt x="234" y="38"/>
                  </a:lnTo>
                  <a:lnTo>
                    <a:pt x="244" y="38"/>
                  </a:lnTo>
                  <a:lnTo>
                    <a:pt x="244" y="28"/>
                  </a:lnTo>
                  <a:lnTo>
                    <a:pt x="253" y="38"/>
                  </a:lnTo>
                  <a:lnTo>
                    <a:pt x="263" y="38"/>
                  </a:lnTo>
                  <a:lnTo>
                    <a:pt x="272" y="38"/>
                  </a:lnTo>
                  <a:lnTo>
                    <a:pt x="282" y="38"/>
                  </a:lnTo>
                  <a:lnTo>
                    <a:pt x="291" y="47"/>
                  </a:lnTo>
                  <a:lnTo>
                    <a:pt x="301" y="47"/>
                  </a:lnTo>
                  <a:lnTo>
                    <a:pt x="312" y="47"/>
                  </a:lnTo>
                  <a:lnTo>
                    <a:pt x="322" y="38"/>
                  </a:lnTo>
                  <a:lnTo>
                    <a:pt x="331" y="28"/>
                  </a:lnTo>
                  <a:lnTo>
                    <a:pt x="341" y="28"/>
                  </a:lnTo>
                  <a:lnTo>
                    <a:pt x="350" y="19"/>
                  </a:lnTo>
                  <a:lnTo>
                    <a:pt x="360" y="9"/>
                  </a:lnTo>
                  <a:lnTo>
                    <a:pt x="369" y="9"/>
                  </a:lnTo>
                  <a:lnTo>
                    <a:pt x="379" y="0"/>
                  </a:lnTo>
                  <a:lnTo>
                    <a:pt x="398" y="0"/>
                  </a:lnTo>
                  <a:lnTo>
                    <a:pt x="409" y="9"/>
                  </a:lnTo>
                  <a:lnTo>
                    <a:pt x="409" y="19"/>
                  </a:lnTo>
                  <a:lnTo>
                    <a:pt x="398" y="19"/>
                  </a:lnTo>
                  <a:lnTo>
                    <a:pt x="389" y="19"/>
                  </a:lnTo>
                  <a:lnTo>
                    <a:pt x="389" y="28"/>
                  </a:lnTo>
                  <a:lnTo>
                    <a:pt x="389" y="38"/>
                  </a:lnTo>
                  <a:lnTo>
                    <a:pt x="389" y="47"/>
                  </a:lnTo>
                  <a:lnTo>
                    <a:pt x="379" y="57"/>
                  </a:lnTo>
                  <a:lnTo>
                    <a:pt x="379" y="67"/>
                  </a:lnTo>
                  <a:lnTo>
                    <a:pt x="389" y="67"/>
                  </a:lnTo>
                  <a:lnTo>
                    <a:pt x="398" y="67"/>
                  </a:lnTo>
                  <a:lnTo>
                    <a:pt x="398" y="76"/>
                  </a:lnTo>
                  <a:lnTo>
                    <a:pt x="398" y="86"/>
                  </a:lnTo>
                  <a:lnTo>
                    <a:pt x="409" y="86"/>
                  </a:lnTo>
                  <a:lnTo>
                    <a:pt x="419" y="86"/>
                  </a:lnTo>
                  <a:lnTo>
                    <a:pt x="429" y="76"/>
                  </a:lnTo>
                  <a:lnTo>
                    <a:pt x="438" y="76"/>
                  </a:lnTo>
                  <a:lnTo>
                    <a:pt x="448" y="67"/>
                  </a:lnTo>
                  <a:lnTo>
                    <a:pt x="448" y="57"/>
                  </a:lnTo>
                  <a:lnTo>
                    <a:pt x="457" y="57"/>
                  </a:lnTo>
                  <a:lnTo>
                    <a:pt x="467" y="47"/>
                  </a:lnTo>
                  <a:lnTo>
                    <a:pt x="476" y="47"/>
                  </a:lnTo>
                  <a:lnTo>
                    <a:pt x="486" y="38"/>
                  </a:lnTo>
                  <a:lnTo>
                    <a:pt x="495" y="38"/>
                  </a:lnTo>
                  <a:lnTo>
                    <a:pt x="495" y="47"/>
                  </a:lnTo>
                  <a:lnTo>
                    <a:pt x="507" y="47"/>
                  </a:lnTo>
                  <a:lnTo>
                    <a:pt x="507" y="38"/>
                  </a:lnTo>
                  <a:lnTo>
                    <a:pt x="516" y="38"/>
                  </a:lnTo>
                  <a:lnTo>
                    <a:pt x="526" y="38"/>
                  </a:lnTo>
                  <a:lnTo>
                    <a:pt x="535" y="28"/>
                  </a:lnTo>
                  <a:lnTo>
                    <a:pt x="545" y="19"/>
                  </a:lnTo>
                  <a:lnTo>
                    <a:pt x="554" y="9"/>
                  </a:lnTo>
                  <a:lnTo>
                    <a:pt x="564" y="9"/>
                  </a:lnTo>
                  <a:lnTo>
                    <a:pt x="564" y="0"/>
                  </a:lnTo>
                  <a:lnTo>
                    <a:pt x="574" y="0"/>
                  </a:lnTo>
                  <a:lnTo>
                    <a:pt x="574" y="9"/>
                  </a:lnTo>
                  <a:lnTo>
                    <a:pt x="583" y="9"/>
                  </a:lnTo>
                  <a:lnTo>
                    <a:pt x="593" y="9"/>
                  </a:lnTo>
                  <a:lnTo>
                    <a:pt x="614" y="19"/>
                  </a:lnTo>
                  <a:lnTo>
                    <a:pt x="614" y="28"/>
                  </a:lnTo>
                  <a:lnTo>
                    <a:pt x="614" y="38"/>
                  </a:lnTo>
                  <a:lnTo>
                    <a:pt x="602" y="38"/>
                  </a:lnTo>
                  <a:lnTo>
                    <a:pt x="602" y="47"/>
                  </a:lnTo>
                  <a:lnTo>
                    <a:pt x="614" y="57"/>
                  </a:lnTo>
                  <a:lnTo>
                    <a:pt x="602" y="67"/>
                  </a:lnTo>
                  <a:lnTo>
                    <a:pt x="602" y="76"/>
                  </a:lnTo>
                  <a:lnTo>
                    <a:pt x="602" y="86"/>
                  </a:lnTo>
                  <a:lnTo>
                    <a:pt x="593" y="95"/>
                  </a:lnTo>
                  <a:lnTo>
                    <a:pt x="593" y="105"/>
                  </a:lnTo>
                  <a:lnTo>
                    <a:pt x="593" y="95"/>
                  </a:lnTo>
                  <a:lnTo>
                    <a:pt x="602" y="105"/>
                  </a:lnTo>
                  <a:lnTo>
                    <a:pt x="593" y="105"/>
                  </a:lnTo>
                  <a:lnTo>
                    <a:pt x="593" y="115"/>
                  </a:lnTo>
                  <a:lnTo>
                    <a:pt x="593" y="124"/>
                  </a:lnTo>
                  <a:lnTo>
                    <a:pt x="583" y="124"/>
                  </a:lnTo>
                  <a:lnTo>
                    <a:pt x="583" y="134"/>
                  </a:lnTo>
                  <a:lnTo>
                    <a:pt x="583" y="153"/>
                  </a:lnTo>
                  <a:lnTo>
                    <a:pt x="574" y="143"/>
                  </a:lnTo>
                  <a:lnTo>
                    <a:pt x="564" y="143"/>
                  </a:lnTo>
                  <a:lnTo>
                    <a:pt x="554" y="143"/>
                  </a:lnTo>
                  <a:lnTo>
                    <a:pt x="545" y="143"/>
                  </a:lnTo>
                  <a:lnTo>
                    <a:pt x="535" y="143"/>
                  </a:lnTo>
                  <a:lnTo>
                    <a:pt x="526" y="143"/>
                  </a:lnTo>
                  <a:lnTo>
                    <a:pt x="516" y="143"/>
                  </a:lnTo>
                  <a:lnTo>
                    <a:pt x="507" y="143"/>
                  </a:lnTo>
                  <a:lnTo>
                    <a:pt x="495" y="153"/>
                  </a:lnTo>
                  <a:lnTo>
                    <a:pt x="495" y="163"/>
                  </a:lnTo>
                  <a:lnTo>
                    <a:pt x="486" y="163"/>
                  </a:lnTo>
                  <a:lnTo>
                    <a:pt x="486" y="172"/>
                  </a:lnTo>
                  <a:lnTo>
                    <a:pt x="476" y="182"/>
                  </a:lnTo>
                  <a:lnTo>
                    <a:pt x="467" y="191"/>
                  </a:lnTo>
                  <a:lnTo>
                    <a:pt x="457" y="191"/>
                  </a:lnTo>
                  <a:lnTo>
                    <a:pt x="448" y="191"/>
                  </a:lnTo>
                  <a:lnTo>
                    <a:pt x="438" y="191"/>
                  </a:lnTo>
                  <a:lnTo>
                    <a:pt x="429" y="191"/>
                  </a:lnTo>
                  <a:lnTo>
                    <a:pt x="419" y="191"/>
                  </a:lnTo>
                  <a:lnTo>
                    <a:pt x="409" y="191"/>
                  </a:lnTo>
                  <a:lnTo>
                    <a:pt x="398" y="191"/>
                  </a:lnTo>
                  <a:lnTo>
                    <a:pt x="389" y="182"/>
                  </a:lnTo>
                  <a:lnTo>
                    <a:pt x="379" y="182"/>
                  </a:lnTo>
                  <a:lnTo>
                    <a:pt x="379" y="172"/>
                  </a:lnTo>
                  <a:lnTo>
                    <a:pt x="369" y="172"/>
                  </a:lnTo>
                  <a:lnTo>
                    <a:pt x="360" y="163"/>
                  </a:lnTo>
                  <a:lnTo>
                    <a:pt x="350" y="163"/>
                  </a:lnTo>
                  <a:lnTo>
                    <a:pt x="350" y="153"/>
                  </a:lnTo>
                  <a:lnTo>
                    <a:pt x="341" y="153"/>
                  </a:lnTo>
                  <a:lnTo>
                    <a:pt x="331" y="153"/>
                  </a:lnTo>
                  <a:lnTo>
                    <a:pt x="331" y="163"/>
                  </a:lnTo>
                  <a:lnTo>
                    <a:pt x="322" y="172"/>
                  </a:lnTo>
                  <a:lnTo>
                    <a:pt x="312" y="172"/>
                  </a:lnTo>
                  <a:lnTo>
                    <a:pt x="301" y="182"/>
                  </a:lnTo>
                  <a:lnTo>
                    <a:pt x="291" y="191"/>
                  </a:lnTo>
                </a:path>
              </a:pathLst>
            </a:custGeom>
            <a:solidFill>
              <a:srgbClr val="c0c0c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" name=""/>
            <p:cNvSpPr/>
            <p:nvPr/>
          </p:nvSpPr>
          <p:spPr>
            <a:xfrm>
              <a:off x="4105080" y="3936960"/>
              <a:ext cx="693720" cy="1014120"/>
            </a:xfrm>
            <a:custGeom>
              <a:avLst/>
              <a:gdLst/>
              <a:ahLst/>
              <a:rect l="l" t="t" r="r" b="b"/>
              <a:pathLst>
                <a:path w="535" h="785">
                  <a:moveTo>
                    <a:pt x="19" y="689"/>
                  </a:moveTo>
                  <a:lnTo>
                    <a:pt x="19" y="670"/>
                  </a:lnTo>
                  <a:lnTo>
                    <a:pt x="19" y="651"/>
                  </a:lnTo>
                  <a:lnTo>
                    <a:pt x="9" y="651"/>
                  </a:lnTo>
                  <a:lnTo>
                    <a:pt x="9" y="641"/>
                  </a:lnTo>
                  <a:lnTo>
                    <a:pt x="9" y="632"/>
                  </a:lnTo>
                  <a:lnTo>
                    <a:pt x="0" y="622"/>
                  </a:lnTo>
                  <a:lnTo>
                    <a:pt x="0" y="612"/>
                  </a:lnTo>
                  <a:lnTo>
                    <a:pt x="0" y="603"/>
                  </a:lnTo>
                  <a:lnTo>
                    <a:pt x="0" y="593"/>
                  </a:lnTo>
                  <a:lnTo>
                    <a:pt x="9" y="584"/>
                  </a:lnTo>
                  <a:lnTo>
                    <a:pt x="19" y="574"/>
                  </a:lnTo>
                  <a:lnTo>
                    <a:pt x="19" y="564"/>
                  </a:lnTo>
                  <a:lnTo>
                    <a:pt x="28" y="555"/>
                  </a:lnTo>
                  <a:lnTo>
                    <a:pt x="28" y="545"/>
                  </a:lnTo>
                  <a:lnTo>
                    <a:pt x="28" y="536"/>
                  </a:lnTo>
                  <a:lnTo>
                    <a:pt x="28" y="526"/>
                  </a:lnTo>
                  <a:lnTo>
                    <a:pt x="38" y="526"/>
                  </a:lnTo>
                  <a:lnTo>
                    <a:pt x="38" y="497"/>
                  </a:lnTo>
                  <a:lnTo>
                    <a:pt x="49" y="488"/>
                  </a:lnTo>
                  <a:lnTo>
                    <a:pt x="49" y="478"/>
                  </a:lnTo>
                  <a:lnTo>
                    <a:pt x="58" y="468"/>
                  </a:lnTo>
                  <a:lnTo>
                    <a:pt x="68" y="468"/>
                  </a:lnTo>
                  <a:lnTo>
                    <a:pt x="78" y="459"/>
                  </a:lnTo>
                  <a:lnTo>
                    <a:pt x="87" y="459"/>
                  </a:lnTo>
                  <a:lnTo>
                    <a:pt x="97" y="459"/>
                  </a:lnTo>
                  <a:lnTo>
                    <a:pt x="106" y="449"/>
                  </a:lnTo>
                  <a:lnTo>
                    <a:pt x="116" y="449"/>
                  </a:lnTo>
                  <a:lnTo>
                    <a:pt x="125" y="449"/>
                  </a:lnTo>
                  <a:lnTo>
                    <a:pt x="135" y="440"/>
                  </a:lnTo>
                  <a:lnTo>
                    <a:pt x="145" y="430"/>
                  </a:lnTo>
                  <a:lnTo>
                    <a:pt x="156" y="430"/>
                  </a:lnTo>
                  <a:lnTo>
                    <a:pt x="156" y="420"/>
                  </a:lnTo>
                  <a:lnTo>
                    <a:pt x="165" y="411"/>
                  </a:lnTo>
                  <a:lnTo>
                    <a:pt x="165" y="401"/>
                  </a:lnTo>
                  <a:lnTo>
                    <a:pt x="175" y="401"/>
                  </a:lnTo>
                  <a:lnTo>
                    <a:pt x="184" y="392"/>
                  </a:lnTo>
                  <a:lnTo>
                    <a:pt x="194" y="382"/>
                  </a:lnTo>
                  <a:lnTo>
                    <a:pt x="204" y="382"/>
                  </a:lnTo>
                  <a:lnTo>
                    <a:pt x="213" y="382"/>
                  </a:lnTo>
                  <a:lnTo>
                    <a:pt x="223" y="382"/>
                  </a:lnTo>
                  <a:lnTo>
                    <a:pt x="232" y="392"/>
                  </a:lnTo>
                  <a:lnTo>
                    <a:pt x="242" y="392"/>
                  </a:lnTo>
                  <a:lnTo>
                    <a:pt x="253" y="392"/>
                  </a:lnTo>
                  <a:lnTo>
                    <a:pt x="263" y="382"/>
                  </a:lnTo>
                  <a:lnTo>
                    <a:pt x="272" y="382"/>
                  </a:lnTo>
                  <a:lnTo>
                    <a:pt x="282" y="382"/>
                  </a:lnTo>
                  <a:lnTo>
                    <a:pt x="291" y="382"/>
                  </a:lnTo>
                  <a:lnTo>
                    <a:pt x="291" y="372"/>
                  </a:lnTo>
                  <a:lnTo>
                    <a:pt x="291" y="363"/>
                  </a:lnTo>
                  <a:lnTo>
                    <a:pt x="301" y="353"/>
                  </a:lnTo>
                  <a:lnTo>
                    <a:pt x="291" y="334"/>
                  </a:lnTo>
                  <a:lnTo>
                    <a:pt x="282" y="334"/>
                  </a:lnTo>
                  <a:lnTo>
                    <a:pt x="282" y="324"/>
                  </a:lnTo>
                  <a:lnTo>
                    <a:pt x="272" y="315"/>
                  </a:lnTo>
                  <a:lnTo>
                    <a:pt x="272" y="305"/>
                  </a:lnTo>
                  <a:lnTo>
                    <a:pt x="272" y="286"/>
                  </a:lnTo>
                  <a:lnTo>
                    <a:pt x="272" y="276"/>
                  </a:lnTo>
                  <a:lnTo>
                    <a:pt x="282" y="267"/>
                  </a:lnTo>
                  <a:lnTo>
                    <a:pt x="291" y="257"/>
                  </a:lnTo>
                  <a:lnTo>
                    <a:pt x="301" y="248"/>
                  </a:lnTo>
                  <a:lnTo>
                    <a:pt x="301" y="238"/>
                  </a:lnTo>
                  <a:lnTo>
                    <a:pt x="301" y="228"/>
                  </a:lnTo>
                  <a:lnTo>
                    <a:pt x="301" y="219"/>
                  </a:lnTo>
                  <a:lnTo>
                    <a:pt x="301" y="209"/>
                  </a:lnTo>
                  <a:lnTo>
                    <a:pt x="291" y="190"/>
                  </a:lnTo>
                  <a:lnTo>
                    <a:pt x="291" y="180"/>
                  </a:lnTo>
                  <a:lnTo>
                    <a:pt x="291" y="171"/>
                  </a:lnTo>
                  <a:lnTo>
                    <a:pt x="291" y="161"/>
                  </a:lnTo>
                  <a:lnTo>
                    <a:pt x="291" y="152"/>
                  </a:lnTo>
                  <a:lnTo>
                    <a:pt x="291" y="132"/>
                  </a:lnTo>
                  <a:lnTo>
                    <a:pt x="301" y="123"/>
                  </a:lnTo>
                  <a:lnTo>
                    <a:pt x="301" y="113"/>
                  </a:lnTo>
                  <a:lnTo>
                    <a:pt x="310" y="104"/>
                  </a:lnTo>
                  <a:lnTo>
                    <a:pt x="310" y="94"/>
                  </a:lnTo>
                  <a:lnTo>
                    <a:pt x="320" y="84"/>
                  </a:lnTo>
                  <a:lnTo>
                    <a:pt x="320" y="75"/>
                  </a:lnTo>
                  <a:lnTo>
                    <a:pt x="329" y="65"/>
                  </a:lnTo>
                  <a:lnTo>
                    <a:pt x="339" y="65"/>
                  </a:lnTo>
                  <a:lnTo>
                    <a:pt x="350" y="65"/>
                  </a:lnTo>
                  <a:lnTo>
                    <a:pt x="360" y="65"/>
                  </a:lnTo>
                  <a:lnTo>
                    <a:pt x="360" y="56"/>
                  </a:lnTo>
                  <a:lnTo>
                    <a:pt x="369" y="46"/>
                  </a:lnTo>
                  <a:lnTo>
                    <a:pt x="379" y="46"/>
                  </a:lnTo>
                  <a:lnTo>
                    <a:pt x="388" y="36"/>
                  </a:lnTo>
                  <a:lnTo>
                    <a:pt x="388" y="28"/>
                  </a:lnTo>
                  <a:lnTo>
                    <a:pt x="398" y="28"/>
                  </a:lnTo>
                  <a:lnTo>
                    <a:pt x="398" y="19"/>
                  </a:lnTo>
                  <a:lnTo>
                    <a:pt x="388" y="9"/>
                  </a:lnTo>
                  <a:lnTo>
                    <a:pt x="398" y="0"/>
                  </a:lnTo>
                  <a:lnTo>
                    <a:pt x="408" y="9"/>
                  </a:lnTo>
                  <a:lnTo>
                    <a:pt x="417" y="9"/>
                  </a:lnTo>
                  <a:lnTo>
                    <a:pt x="427" y="9"/>
                  </a:lnTo>
                  <a:lnTo>
                    <a:pt x="436" y="19"/>
                  </a:lnTo>
                  <a:lnTo>
                    <a:pt x="446" y="19"/>
                  </a:lnTo>
                  <a:lnTo>
                    <a:pt x="457" y="19"/>
                  </a:lnTo>
                  <a:lnTo>
                    <a:pt x="446" y="28"/>
                  </a:lnTo>
                  <a:lnTo>
                    <a:pt x="446" y="36"/>
                  </a:lnTo>
                  <a:lnTo>
                    <a:pt x="436" y="46"/>
                  </a:lnTo>
                  <a:lnTo>
                    <a:pt x="436" y="56"/>
                  </a:lnTo>
                  <a:lnTo>
                    <a:pt x="436" y="65"/>
                  </a:lnTo>
                  <a:lnTo>
                    <a:pt x="436" y="75"/>
                  </a:lnTo>
                  <a:lnTo>
                    <a:pt x="446" y="84"/>
                  </a:lnTo>
                  <a:lnTo>
                    <a:pt x="457" y="94"/>
                  </a:lnTo>
                  <a:lnTo>
                    <a:pt x="457" y="104"/>
                  </a:lnTo>
                  <a:lnTo>
                    <a:pt x="467" y="113"/>
                  </a:lnTo>
                  <a:lnTo>
                    <a:pt x="467" y="123"/>
                  </a:lnTo>
                  <a:lnTo>
                    <a:pt x="467" y="132"/>
                  </a:lnTo>
                  <a:lnTo>
                    <a:pt x="467" y="142"/>
                  </a:lnTo>
                  <a:lnTo>
                    <a:pt x="476" y="152"/>
                  </a:lnTo>
                  <a:lnTo>
                    <a:pt x="476" y="161"/>
                  </a:lnTo>
                  <a:lnTo>
                    <a:pt x="476" y="171"/>
                  </a:lnTo>
                  <a:lnTo>
                    <a:pt x="476" y="190"/>
                  </a:lnTo>
                  <a:lnTo>
                    <a:pt x="476" y="200"/>
                  </a:lnTo>
                  <a:lnTo>
                    <a:pt x="476" y="209"/>
                  </a:lnTo>
                  <a:lnTo>
                    <a:pt x="476" y="219"/>
                  </a:lnTo>
                  <a:lnTo>
                    <a:pt x="486" y="228"/>
                  </a:lnTo>
                  <a:lnTo>
                    <a:pt x="486" y="238"/>
                  </a:lnTo>
                  <a:lnTo>
                    <a:pt x="486" y="248"/>
                  </a:lnTo>
                  <a:lnTo>
                    <a:pt x="476" y="248"/>
                  </a:lnTo>
                  <a:lnTo>
                    <a:pt x="476" y="257"/>
                  </a:lnTo>
                  <a:lnTo>
                    <a:pt x="486" y="257"/>
                  </a:lnTo>
                  <a:lnTo>
                    <a:pt x="486" y="267"/>
                  </a:lnTo>
                  <a:lnTo>
                    <a:pt x="486" y="276"/>
                  </a:lnTo>
                  <a:lnTo>
                    <a:pt x="486" y="286"/>
                  </a:lnTo>
                  <a:lnTo>
                    <a:pt x="486" y="296"/>
                  </a:lnTo>
                  <a:lnTo>
                    <a:pt x="486" y="315"/>
                  </a:lnTo>
                  <a:lnTo>
                    <a:pt x="486" y="324"/>
                  </a:lnTo>
                  <a:lnTo>
                    <a:pt x="495" y="334"/>
                  </a:lnTo>
                  <a:lnTo>
                    <a:pt x="495" y="344"/>
                  </a:lnTo>
                  <a:lnTo>
                    <a:pt x="495" y="353"/>
                  </a:lnTo>
                  <a:lnTo>
                    <a:pt x="495" y="363"/>
                  </a:lnTo>
                  <a:lnTo>
                    <a:pt x="495" y="372"/>
                  </a:lnTo>
                  <a:lnTo>
                    <a:pt x="505" y="372"/>
                  </a:lnTo>
                  <a:lnTo>
                    <a:pt x="505" y="382"/>
                  </a:lnTo>
                  <a:lnTo>
                    <a:pt x="514" y="382"/>
                  </a:lnTo>
                  <a:lnTo>
                    <a:pt x="524" y="392"/>
                  </a:lnTo>
                  <a:lnTo>
                    <a:pt x="534" y="392"/>
                  </a:lnTo>
                  <a:lnTo>
                    <a:pt x="534" y="401"/>
                  </a:lnTo>
                  <a:lnTo>
                    <a:pt x="524" y="411"/>
                  </a:lnTo>
                  <a:lnTo>
                    <a:pt x="524" y="420"/>
                  </a:lnTo>
                  <a:lnTo>
                    <a:pt x="514" y="420"/>
                  </a:lnTo>
                  <a:lnTo>
                    <a:pt x="514" y="430"/>
                  </a:lnTo>
                  <a:lnTo>
                    <a:pt x="514" y="440"/>
                  </a:lnTo>
                  <a:lnTo>
                    <a:pt x="524" y="440"/>
                  </a:lnTo>
                  <a:lnTo>
                    <a:pt x="524" y="449"/>
                  </a:lnTo>
                  <a:lnTo>
                    <a:pt x="514" y="449"/>
                  </a:lnTo>
                  <a:lnTo>
                    <a:pt x="505" y="449"/>
                  </a:lnTo>
                  <a:lnTo>
                    <a:pt x="505" y="459"/>
                  </a:lnTo>
                  <a:lnTo>
                    <a:pt x="514" y="468"/>
                  </a:lnTo>
                  <a:lnTo>
                    <a:pt x="514" y="478"/>
                  </a:lnTo>
                  <a:lnTo>
                    <a:pt x="514" y="488"/>
                  </a:lnTo>
                  <a:lnTo>
                    <a:pt x="524" y="497"/>
                  </a:lnTo>
                  <a:lnTo>
                    <a:pt x="514" y="507"/>
                  </a:lnTo>
                  <a:lnTo>
                    <a:pt x="514" y="516"/>
                  </a:lnTo>
                  <a:lnTo>
                    <a:pt x="514" y="526"/>
                  </a:lnTo>
                  <a:lnTo>
                    <a:pt x="505" y="526"/>
                  </a:lnTo>
                  <a:lnTo>
                    <a:pt x="495" y="536"/>
                  </a:lnTo>
                  <a:lnTo>
                    <a:pt x="495" y="545"/>
                  </a:lnTo>
                  <a:lnTo>
                    <a:pt x="486" y="545"/>
                  </a:lnTo>
                  <a:lnTo>
                    <a:pt x="476" y="545"/>
                  </a:lnTo>
                  <a:lnTo>
                    <a:pt x="467" y="555"/>
                  </a:lnTo>
                  <a:lnTo>
                    <a:pt x="457" y="564"/>
                  </a:lnTo>
                  <a:lnTo>
                    <a:pt x="446" y="574"/>
                  </a:lnTo>
                  <a:lnTo>
                    <a:pt x="446" y="584"/>
                  </a:lnTo>
                  <a:lnTo>
                    <a:pt x="436" y="584"/>
                  </a:lnTo>
                  <a:lnTo>
                    <a:pt x="427" y="603"/>
                  </a:lnTo>
                  <a:lnTo>
                    <a:pt x="417" y="603"/>
                  </a:lnTo>
                  <a:lnTo>
                    <a:pt x="408" y="612"/>
                  </a:lnTo>
                  <a:lnTo>
                    <a:pt x="408" y="622"/>
                  </a:lnTo>
                  <a:lnTo>
                    <a:pt x="398" y="632"/>
                  </a:lnTo>
                  <a:lnTo>
                    <a:pt x="388" y="632"/>
                  </a:lnTo>
                  <a:lnTo>
                    <a:pt x="369" y="632"/>
                  </a:lnTo>
                  <a:lnTo>
                    <a:pt x="360" y="632"/>
                  </a:lnTo>
                  <a:lnTo>
                    <a:pt x="350" y="641"/>
                  </a:lnTo>
                  <a:lnTo>
                    <a:pt x="339" y="641"/>
                  </a:lnTo>
                  <a:lnTo>
                    <a:pt x="339" y="651"/>
                  </a:lnTo>
                  <a:lnTo>
                    <a:pt x="329" y="651"/>
                  </a:lnTo>
                  <a:lnTo>
                    <a:pt x="320" y="651"/>
                  </a:lnTo>
                  <a:lnTo>
                    <a:pt x="320" y="660"/>
                  </a:lnTo>
                  <a:lnTo>
                    <a:pt x="310" y="660"/>
                  </a:lnTo>
                  <a:lnTo>
                    <a:pt x="301" y="660"/>
                  </a:lnTo>
                  <a:lnTo>
                    <a:pt x="291" y="651"/>
                  </a:lnTo>
                  <a:lnTo>
                    <a:pt x="282" y="641"/>
                  </a:lnTo>
                  <a:lnTo>
                    <a:pt x="272" y="641"/>
                  </a:lnTo>
                  <a:lnTo>
                    <a:pt x="263" y="641"/>
                  </a:lnTo>
                  <a:lnTo>
                    <a:pt x="253" y="641"/>
                  </a:lnTo>
                  <a:lnTo>
                    <a:pt x="242" y="632"/>
                  </a:lnTo>
                  <a:lnTo>
                    <a:pt x="232" y="632"/>
                  </a:lnTo>
                  <a:lnTo>
                    <a:pt x="223" y="641"/>
                  </a:lnTo>
                  <a:lnTo>
                    <a:pt x="213" y="651"/>
                  </a:lnTo>
                  <a:lnTo>
                    <a:pt x="213" y="660"/>
                  </a:lnTo>
                  <a:lnTo>
                    <a:pt x="213" y="670"/>
                  </a:lnTo>
                  <a:lnTo>
                    <a:pt x="223" y="680"/>
                  </a:lnTo>
                  <a:lnTo>
                    <a:pt x="223" y="689"/>
                  </a:lnTo>
                  <a:lnTo>
                    <a:pt x="223" y="699"/>
                  </a:lnTo>
                  <a:lnTo>
                    <a:pt x="213" y="708"/>
                  </a:lnTo>
                  <a:lnTo>
                    <a:pt x="213" y="718"/>
                  </a:lnTo>
                  <a:lnTo>
                    <a:pt x="204" y="728"/>
                  </a:lnTo>
                  <a:lnTo>
                    <a:pt x="204" y="737"/>
                  </a:lnTo>
                  <a:lnTo>
                    <a:pt x="194" y="737"/>
                  </a:lnTo>
                  <a:lnTo>
                    <a:pt x="184" y="747"/>
                  </a:lnTo>
                  <a:lnTo>
                    <a:pt x="184" y="755"/>
                  </a:lnTo>
                  <a:lnTo>
                    <a:pt x="175" y="755"/>
                  </a:lnTo>
                  <a:lnTo>
                    <a:pt x="165" y="755"/>
                  </a:lnTo>
                  <a:lnTo>
                    <a:pt x="156" y="755"/>
                  </a:lnTo>
                  <a:lnTo>
                    <a:pt x="145" y="755"/>
                  </a:lnTo>
                  <a:lnTo>
                    <a:pt x="135" y="764"/>
                  </a:lnTo>
                  <a:lnTo>
                    <a:pt x="125" y="774"/>
                  </a:lnTo>
                  <a:lnTo>
                    <a:pt x="116" y="784"/>
                  </a:lnTo>
                  <a:lnTo>
                    <a:pt x="106" y="784"/>
                  </a:lnTo>
                  <a:lnTo>
                    <a:pt x="97" y="784"/>
                  </a:lnTo>
                  <a:lnTo>
                    <a:pt x="87" y="784"/>
                  </a:lnTo>
                  <a:lnTo>
                    <a:pt x="78" y="774"/>
                  </a:lnTo>
                  <a:lnTo>
                    <a:pt x="68" y="774"/>
                  </a:lnTo>
                  <a:lnTo>
                    <a:pt x="58" y="764"/>
                  </a:lnTo>
                  <a:lnTo>
                    <a:pt x="58" y="755"/>
                  </a:lnTo>
                  <a:lnTo>
                    <a:pt x="49" y="755"/>
                  </a:lnTo>
                  <a:lnTo>
                    <a:pt x="49" y="747"/>
                  </a:lnTo>
                  <a:lnTo>
                    <a:pt x="38" y="737"/>
                  </a:lnTo>
                  <a:lnTo>
                    <a:pt x="28" y="737"/>
                  </a:lnTo>
                  <a:lnTo>
                    <a:pt x="19" y="737"/>
                  </a:lnTo>
                  <a:lnTo>
                    <a:pt x="9" y="728"/>
                  </a:lnTo>
                  <a:lnTo>
                    <a:pt x="9" y="718"/>
                  </a:lnTo>
                  <a:lnTo>
                    <a:pt x="9" y="708"/>
                  </a:lnTo>
                  <a:lnTo>
                    <a:pt x="19" y="689"/>
                  </a:lnTo>
                </a:path>
              </a:pathLst>
            </a:custGeom>
            <a:solidFill>
              <a:srgbClr val="c0c0c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" name=""/>
            <p:cNvSpPr/>
            <p:nvPr/>
          </p:nvSpPr>
          <p:spPr>
            <a:xfrm>
              <a:off x="4244760" y="6215040"/>
              <a:ext cx="490680" cy="309240"/>
            </a:xfrm>
            <a:custGeom>
              <a:avLst/>
              <a:gdLst/>
              <a:ahLst/>
              <a:rect l="l" t="t" r="r" b="b"/>
              <a:pathLst>
                <a:path w="380" h="241">
                  <a:moveTo>
                    <a:pt x="0" y="153"/>
                  </a:moveTo>
                  <a:lnTo>
                    <a:pt x="9" y="153"/>
                  </a:lnTo>
                  <a:lnTo>
                    <a:pt x="19" y="153"/>
                  </a:lnTo>
                  <a:lnTo>
                    <a:pt x="28" y="153"/>
                  </a:lnTo>
                  <a:lnTo>
                    <a:pt x="38" y="144"/>
                  </a:lnTo>
                  <a:lnTo>
                    <a:pt x="49" y="144"/>
                  </a:lnTo>
                  <a:lnTo>
                    <a:pt x="58" y="134"/>
                  </a:lnTo>
                  <a:lnTo>
                    <a:pt x="78" y="134"/>
                  </a:lnTo>
                  <a:lnTo>
                    <a:pt x="87" y="134"/>
                  </a:lnTo>
                  <a:lnTo>
                    <a:pt x="97" y="134"/>
                  </a:lnTo>
                  <a:lnTo>
                    <a:pt x="97" y="124"/>
                  </a:lnTo>
                  <a:lnTo>
                    <a:pt x="106" y="124"/>
                  </a:lnTo>
                  <a:lnTo>
                    <a:pt x="116" y="124"/>
                  </a:lnTo>
                  <a:lnTo>
                    <a:pt x="125" y="124"/>
                  </a:lnTo>
                  <a:lnTo>
                    <a:pt x="135" y="124"/>
                  </a:lnTo>
                  <a:lnTo>
                    <a:pt x="146" y="115"/>
                  </a:lnTo>
                  <a:lnTo>
                    <a:pt x="156" y="115"/>
                  </a:lnTo>
                  <a:lnTo>
                    <a:pt x="156" y="124"/>
                  </a:lnTo>
                  <a:lnTo>
                    <a:pt x="165" y="124"/>
                  </a:lnTo>
                  <a:lnTo>
                    <a:pt x="175" y="124"/>
                  </a:lnTo>
                  <a:lnTo>
                    <a:pt x="184" y="124"/>
                  </a:lnTo>
                  <a:lnTo>
                    <a:pt x="184" y="115"/>
                  </a:lnTo>
                  <a:lnTo>
                    <a:pt x="194" y="115"/>
                  </a:lnTo>
                  <a:lnTo>
                    <a:pt x="203" y="105"/>
                  </a:lnTo>
                  <a:lnTo>
                    <a:pt x="213" y="105"/>
                  </a:lnTo>
                  <a:lnTo>
                    <a:pt x="222" y="96"/>
                  </a:lnTo>
                  <a:lnTo>
                    <a:pt x="232" y="96"/>
                  </a:lnTo>
                  <a:lnTo>
                    <a:pt x="243" y="86"/>
                  </a:lnTo>
                  <a:lnTo>
                    <a:pt x="243" y="76"/>
                  </a:lnTo>
                  <a:lnTo>
                    <a:pt x="243" y="67"/>
                  </a:lnTo>
                  <a:lnTo>
                    <a:pt x="253" y="48"/>
                  </a:lnTo>
                  <a:lnTo>
                    <a:pt x="253" y="38"/>
                  </a:lnTo>
                  <a:lnTo>
                    <a:pt x="262" y="38"/>
                  </a:lnTo>
                  <a:lnTo>
                    <a:pt x="262" y="28"/>
                  </a:lnTo>
                  <a:lnTo>
                    <a:pt x="262" y="19"/>
                  </a:lnTo>
                  <a:lnTo>
                    <a:pt x="272" y="9"/>
                  </a:lnTo>
                  <a:lnTo>
                    <a:pt x="272" y="0"/>
                  </a:lnTo>
                  <a:lnTo>
                    <a:pt x="281" y="0"/>
                  </a:lnTo>
                  <a:lnTo>
                    <a:pt x="291" y="0"/>
                  </a:lnTo>
                  <a:lnTo>
                    <a:pt x="291" y="9"/>
                  </a:lnTo>
                  <a:lnTo>
                    <a:pt x="291" y="19"/>
                  </a:lnTo>
                  <a:lnTo>
                    <a:pt x="300" y="28"/>
                  </a:lnTo>
                  <a:lnTo>
                    <a:pt x="310" y="28"/>
                  </a:lnTo>
                  <a:lnTo>
                    <a:pt x="320" y="38"/>
                  </a:lnTo>
                  <a:lnTo>
                    <a:pt x="329" y="38"/>
                  </a:lnTo>
                  <a:lnTo>
                    <a:pt x="339" y="38"/>
                  </a:lnTo>
                  <a:lnTo>
                    <a:pt x="350" y="38"/>
                  </a:lnTo>
                  <a:lnTo>
                    <a:pt x="359" y="38"/>
                  </a:lnTo>
                  <a:lnTo>
                    <a:pt x="379" y="38"/>
                  </a:lnTo>
                  <a:lnTo>
                    <a:pt x="369" y="38"/>
                  </a:lnTo>
                  <a:lnTo>
                    <a:pt x="369" y="48"/>
                  </a:lnTo>
                  <a:lnTo>
                    <a:pt x="359" y="57"/>
                  </a:lnTo>
                  <a:lnTo>
                    <a:pt x="359" y="67"/>
                  </a:lnTo>
                  <a:lnTo>
                    <a:pt x="369" y="67"/>
                  </a:lnTo>
                  <a:lnTo>
                    <a:pt x="369" y="76"/>
                  </a:lnTo>
                  <a:lnTo>
                    <a:pt x="369" y="86"/>
                  </a:lnTo>
                  <a:lnTo>
                    <a:pt x="369" y="96"/>
                  </a:lnTo>
                  <a:lnTo>
                    <a:pt x="369" y="105"/>
                  </a:lnTo>
                  <a:lnTo>
                    <a:pt x="359" y="115"/>
                  </a:lnTo>
                  <a:lnTo>
                    <a:pt x="350" y="115"/>
                  </a:lnTo>
                  <a:lnTo>
                    <a:pt x="339" y="124"/>
                  </a:lnTo>
                  <a:lnTo>
                    <a:pt x="329" y="134"/>
                  </a:lnTo>
                  <a:lnTo>
                    <a:pt x="320" y="134"/>
                  </a:lnTo>
                  <a:lnTo>
                    <a:pt x="310" y="134"/>
                  </a:lnTo>
                  <a:lnTo>
                    <a:pt x="310" y="144"/>
                  </a:lnTo>
                  <a:lnTo>
                    <a:pt x="300" y="144"/>
                  </a:lnTo>
                  <a:lnTo>
                    <a:pt x="291" y="153"/>
                  </a:lnTo>
                  <a:lnTo>
                    <a:pt x="281" y="163"/>
                  </a:lnTo>
                  <a:lnTo>
                    <a:pt x="281" y="172"/>
                  </a:lnTo>
                  <a:lnTo>
                    <a:pt x="272" y="172"/>
                  </a:lnTo>
                  <a:lnTo>
                    <a:pt x="272" y="182"/>
                  </a:lnTo>
                  <a:lnTo>
                    <a:pt x="281" y="182"/>
                  </a:lnTo>
                  <a:lnTo>
                    <a:pt x="281" y="192"/>
                  </a:lnTo>
                  <a:lnTo>
                    <a:pt x="281" y="201"/>
                  </a:lnTo>
                  <a:lnTo>
                    <a:pt x="272" y="201"/>
                  </a:lnTo>
                  <a:lnTo>
                    <a:pt x="262" y="201"/>
                  </a:lnTo>
                  <a:lnTo>
                    <a:pt x="243" y="201"/>
                  </a:lnTo>
                  <a:lnTo>
                    <a:pt x="232" y="201"/>
                  </a:lnTo>
                  <a:lnTo>
                    <a:pt x="222" y="201"/>
                  </a:lnTo>
                  <a:lnTo>
                    <a:pt x="213" y="201"/>
                  </a:lnTo>
                  <a:lnTo>
                    <a:pt x="203" y="201"/>
                  </a:lnTo>
                  <a:lnTo>
                    <a:pt x="194" y="201"/>
                  </a:lnTo>
                  <a:lnTo>
                    <a:pt x="184" y="211"/>
                  </a:lnTo>
                  <a:lnTo>
                    <a:pt x="175" y="211"/>
                  </a:lnTo>
                  <a:lnTo>
                    <a:pt x="175" y="201"/>
                  </a:lnTo>
                  <a:lnTo>
                    <a:pt x="165" y="201"/>
                  </a:lnTo>
                  <a:lnTo>
                    <a:pt x="165" y="192"/>
                  </a:lnTo>
                  <a:lnTo>
                    <a:pt x="175" y="192"/>
                  </a:lnTo>
                  <a:lnTo>
                    <a:pt x="175" y="182"/>
                  </a:lnTo>
                  <a:lnTo>
                    <a:pt x="165" y="182"/>
                  </a:lnTo>
                  <a:lnTo>
                    <a:pt x="156" y="182"/>
                  </a:lnTo>
                  <a:lnTo>
                    <a:pt x="156" y="192"/>
                  </a:lnTo>
                  <a:lnTo>
                    <a:pt x="156" y="201"/>
                  </a:lnTo>
                  <a:lnTo>
                    <a:pt x="165" y="201"/>
                  </a:lnTo>
                  <a:lnTo>
                    <a:pt x="165" y="211"/>
                  </a:lnTo>
                  <a:lnTo>
                    <a:pt x="156" y="211"/>
                  </a:lnTo>
                  <a:lnTo>
                    <a:pt x="146" y="211"/>
                  </a:lnTo>
                  <a:lnTo>
                    <a:pt x="135" y="211"/>
                  </a:lnTo>
                  <a:lnTo>
                    <a:pt x="125" y="211"/>
                  </a:lnTo>
                  <a:lnTo>
                    <a:pt x="116" y="211"/>
                  </a:lnTo>
                  <a:lnTo>
                    <a:pt x="106" y="211"/>
                  </a:lnTo>
                  <a:lnTo>
                    <a:pt x="106" y="201"/>
                  </a:lnTo>
                  <a:lnTo>
                    <a:pt x="97" y="201"/>
                  </a:lnTo>
                  <a:lnTo>
                    <a:pt x="87" y="201"/>
                  </a:lnTo>
                  <a:lnTo>
                    <a:pt x="78" y="201"/>
                  </a:lnTo>
                  <a:lnTo>
                    <a:pt x="78" y="211"/>
                  </a:lnTo>
                  <a:lnTo>
                    <a:pt x="78" y="201"/>
                  </a:lnTo>
                  <a:lnTo>
                    <a:pt x="68" y="211"/>
                  </a:lnTo>
                  <a:lnTo>
                    <a:pt x="58" y="211"/>
                  </a:lnTo>
                  <a:lnTo>
                    <a:pt x="49" y="201"/>
                  </a:lnTo>
                  <a:lnTo>
                    <a:pt x="38" y="201"/>
                  </a:lnTo>
                  <a:lnTo>
                    <a:pt x="38" y="211"/>
                  </a:lnTo>
                  <a:lnTo>
                    <a:pt x="28" y="211"/>
                  </a:lnTo>
                  <a:lnTo>
                    <a:pt x="19" y="211"/>
                  </a:lnTo>
                  <a:lnTo>
                    <a:pt x="19" y="220"/>
                  </a:lnTo>
                  <a:lnTo>
                    <a:pt x="9" y="220"/>
                  </a:lnTo>
                  <a:lnTo>
                    <a:pt x="9" y="230"/>
                  </a:lnTo>
                  <a:lnTo>
                    <a:pt x="19" y="230"/>
                  </a:lnTo>
                  <a:lnTo>
                    <a:pt x="28" y="230"/>
                  </a:lnTo>
                  <a:lnTo>
                    <a:pt x="28" y="240"/>
                  </a:lnTo>
                  <a:lnTo>
                    <a:pt x="19" y="240"/>
                  </a:lnTo>
                  <a:lnTo>
                    <a:pt x="9" y="240"/>
                  </a:lnTo>
                  <a:lnTo>
                    <a:pt x="0" y="240"/>
                  </a:lnTo>
                  <a:lnTo>
                    <a:pt x="0" y="230"/>
                  </a:lnTo>
                  <a:lnTo>
                    <a:pt x="0" y="220"/>
                  </a:lnTo>
                  <a:lnTo>
                    <a:pt x="0" y="211"/>
                  </a:lnTo>
                  <a:lnTo>
                    <a:pt x="9" y="211"/>
                  </a:lnTo>
                  <a:lnTo>
                    <a:pt x="19" y="201"/>
                  </a:lnTo>
                  <a:lnTo>
                    <a:pt x="28" y="201"/>
                  </a:lnTo>
                  <a:lnTo>
                    <a:pt x="38" y="192"/>
                  </a:lnTo>
                  <a:lnTo>
                    <a:pt x="49" y="192"/>
                  </a:lnTo>
                  <a:lnTo>
                    <a:pt x="58" y="182"/>
                  </a:lnTo>
                  <a:lnTo>
                    <a:pt x="58" y="172"/>
                  </a:lnTo>
                  <a:lnTo>
                    <a:pt x="49" y="172"/>
                  </a:lnTo>
                  <a:lnTo>
                    <a:pt x="38" y="172"/>
                  </a:lnTo>
                  <a:lnTo>
                    <a:pt x="28" y="172"/>
                  </a:lnTo>
                  <a:lnTo>
                    <a:pt x="19" y="172"/>
                  </a:lnTo>
                  <a:lnTo>
                    <a:pt x="9" y="163"/>
                  </a:lnTo>
                  <a:lnTo>
                    <a:pt x="9" y="153"/>
                  </a:lnTo>
                  <a:lnTo>
                    <a:pt x="0" y="153"/>
                  </a:lnTo>
                </a:path>
              </a:pathLst>
            </a:custGeom>
            <a:solidFill>
              <a:srgbClr val="3366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" name=""/>
            <p:cNvSpPr/>
            <p:nvPr/>
          </p:nvSpPr>
          <p:spPr>
            <a:xfrm>
              <a:off x="4306680" y="6499080"/>
              <a:ext cx="34920" cy="33480"/>
            </a:xfrm>
            <a:custGeom>
              <a:avLst/>
              <a:gdLst/>
              <a:ahLst/>
              <a:rect l="l" t="t" r="r" b="b"/>
              <a:pathLst>
                <a:path w="27" h="26">
                  <a:moveTo>
                    <a:pt x="26" y="0"/>
                  </a:moveTo>
                  <a:lnTo>
                    <a:pt x="26" y="25"/>
                  </a:lnTo>
                  <a:lnTo>
                    <a:pt x="13" y="25"/>
                  </a:lnTo>
                  <a:lnTo>
                    <a:pt x="0" y="25"/>
                  </a:lnTo>
                  <a:lnTo>
                    <a:pt x="0" y="0"/>
                  </a:lnTo>
                  <a:lnTo>
                    <a:pt x="13" y="0"/>
                  </a:lnTo>
                  <a:lnTo>
                    <a:pt x="26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" name=""/>
            <p:cNvSpPr/>
            <p:nvPr/>
          </p:nvSpPr>
          <p:spPr>
            <a:xfrm>
              <a:off x="4346280" y="6486480"/>
              <a:ext cx="46080" cy="34920"/>
            </a:xfrm>
            <a:custGeom>
              <a:avLst/>
              <a:gdLst/>
              <a:ahLst/>
              <a:rect l="l" t="t" r="r" b="b"/>
              <a:pathLst>
                <a:path w="39" h="27">
                  <a:moveTo>
                    <a:pt x="0" y="26"/>
                  </a:moveTo>
                  <a:lnTo>
                    <a:pt x="9" y="26"/>
                  </a:lnTo>
                  <a:lnTo>
                    <a:pt x="19" y="26"/>
                  </a:lnTo>
                  <a:lnTo>
                    <a:pt x="28" y="26"/>
                  </a:lnTo>
                  <a:lnTo>
                    <a:pt x="38" y="26"/>
                  </a:lnTo>
                  <a:lnTo>
                    <a:pt x="38" y="0"/>
                  </a:lnTo>
                  <a:lnTo>
                    <a:pt x="28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0" y="0"/>
                  </a:lnTo>
                  <a:lnTo>
                    <a:pt x="0" y="26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" name=""/>
            <p:cNvSpPr/>
            <p:nvPr/>
          </p:nvSpPr>
          <p:spPr>
            <a:xfrm>
              <a:off x="5025960" y="4194000"/>
              <a:ext cx="446040" cy="274680"/>
            </a:xfrm>
            <a:custGeom>
              <a:avLst/>
              <a:gdLst/>
              <a:ahLst/>
              <a:rect l="l" t="t" r="r" b="b"/>
              <a:pathLst>
                <a:path w="341" h="212">
                  <a:moveTo>
                    <a:pt x="0" y="153"/>
                  </a:moveTo>
                  <a:lnTo>
                    <a:pt x="0" y="143"/>
                  </a:lnTo>
                  <a:lnTo>
                    <a:pt x="9" y="134"/>
                  </a:lnTo>
                  <a:lnTo>
                    <a:pt x="19" y="124"/>
                  </a:lnTo>
                  <a:lnTo>
                    <a:pt x="28" y="124"/>
                  </a:lnTo>
                  <a:lnTo>
                    <a:pt x="28" y="115"/>
                  </a:lnTo>
                  <a:lnTo>
                    <a:pt x="38" y="95"/>
                  </a:lnTo>
                  <a:lnTo>
                    <a:pt x="49" y="86"/>
                  </a:lnTo>
                  <a:lnTo>
                    <a:pt x="49" y="76"/>
                  </a:lnTo>
                  <a:lnTo>
                    <a:pt x="59" y="67"/>
                  </a:lnTo>
                  <a:lnTo>
                    <a:pt x="59" y="57"/>
                  </a:lnTo>
                  <a:lnTo>
                    <a:pt x="68" y="57"/>
                  </a:lnTo>
                  <a:lnTo>
                    <a:pt x="68" y="47"/>
                  </a:lnTo>
                  <a:lnTo>
                    <a:pt x="78" y="38"/>
                  </a:lnTo>
                  <a:lnTo>
                    <a:pt x="78" y="19"/>
                  </a:lnTo>
                  <a:lnTo>
                    <a:pt x="87" y="9"/>
                  </a:lnTo>
                  <a:lnTo>
                    <a:pt x="97" y="0"/>
                  </a:lnTo>
                  <a:lnTo>
                    <a:pt x="106" y="0"/>
                  </a:lnTo>
                  <a:lnTo>
                    <a:pt x="116" y="0"/>
                  </a:lnTo>
                  <a:lnTo>
                    <a:pt x="126" y="0"/>
                  </a:lnTo>
                  <a:lnTo>
                    <a:pt x="135" y="0"/>
                  </a:lnTo>
                  <a:lnTo>
                    <a:pt x="146" y="9"/>
                  </a:lnTo>
                  <a:lnTo>
                    <a:pt x="156" y="19"/>
                  </a:lnTo>
                  <a:lnTo>
                    <a:pt x="175" y="19"/>
                  </a:lnTo>
                  <a:lnTo>
                    <a:pt x="175" y="28"/>
                  </a:lnTo>
                  <a:lnTo>
                    <a:pt x="185" y="19"/>
                  </a:lnTo>
                  <a:lnTo>
                    <a:pt x="194" y="19"/>
                  </a:lnTo>
                  <a:lnTo>
                    <a:pt x="204" y="19"/>
                  </a:lnTo>
                  <a:lnTo>
                    <a:pt x="213" y="19"/>
                  </a:lnTo>
                  <a:lnTo>
                    <a:pt x="223" y="19"/>
                  </a:lnTo>
                  <a:lnTo>
                    <a:pt x="244" y="19"/>
                  </a:lnTo>
                  <a:lnTo>
                    <a:pt x="253" y="19"/>
                  </a:lnTo>
                  <a:lnTo>
                    <a:pt x="263" y="28"/>
                  </a:lnTo>
                  <a:lnTo>
                    <a:pt x="272" y="28"/>
                  </a:lnTo>
                  <a:lnTo>
                    <a:pt x="282" y="28"/>
                  </a:lnTo>
                  <a:lnTo>
                    <a:pt x="292" y="28"/>
                  </a:lnTo>
                  <a:lnTo>
                    <a:pt x="301" y="47"/>
                  </a:lnTo>
                  <a:lnTo>
                    <a:pt x="301" y="57"/>
                  </a:lnTo>
                  <a:lnTo>
                    <a:pt x="311" y="67"/>
                  </a:lnTo>
                  <a:lnTo>
                    <a:pt x="311" y="76"/>
                  </a:lnTo>
                  <a:lnTo>
                    <a:pt x="311" y="86"/>
                  </a:lnTo>
                  <a:lnTo>
                    <a:pt x="320" y="95"/>
                  </a:lnTo>
                  <a:lnTo>
                    <a:pt x="320" y="105"/>
                  </a:lnTo>
                  <a:lnTo>
                    <a:pt x="320" y="115"/>
                  </a:lnTo>
                  <a:lnTo>
                    <a:pt x="320" y="124"/>
                  </a:lnTo>
                  <a:lnTo>
                    <a:pt x="320" y="134"/>
                  </a:lnTo>
                  <a:lnTo>
                    <a:pt x="330" y="134"/>
                  </a:lnTo>
                  <a:lnTo>
                    <a:pt x="330" y="143"/>
                  </a:lnTo>
                  <a:lnTo>
                    <a:pt x="320" y="143"/>
                  </a:lnTo>
                  <a:lnTo>
                    <a:pt x="320" y="153"/>
                  </a:lnTo>
                  <a:lnTo>
                    <a:pt x="330" y="143"/>
                  </a:lnTo>
                  <a:lnTo>
                    <a:pt x="340" y="153"/>
                  </a:lnTo>
                  <a:lnTo>
                    <a:pt x="330" y="163"/>
                  </a:lnTo>
                  <a:lnTo>
                    <a:pt x="320" y="163"/>
                  </a:lnTo>
                  <a:lnTo>
                    <a:pt x="301" y="163"/>
                  </a:lnTo>
                  <a:lnTo>
                    <a:pt x="292" y="163"/>
                  </a:lnTo>
                  <a:lnTo>
                    <a:pt x="282" y="153"/>
                  </a:lnTo>
                  <a:lnTo>
                    <a:pt x="272" y="153"/>
                  </a:lnTo>
                  <a:lnTo>
                    <a:pt x="253" y="163"/>
                  </a:lnTo>
                  <a:lnTo>
                    <a:pt x="244" y="153"/>
                  </a:lnTo>
                  <a:lnTo>
                    <a:pt x="233" y="153"/>
                  </a:lnTo>
                  <a:lnTo>
                    <a:pt x="223" y="153"/>
                  </a:lnTo>
                  <a:lnTo>
                    <a:pt x="213" y="153"/>
                  </a:lnTo>
                  <a:lnTo>
                    <a:pt x="204" y="143"/>
                  </a:lnTo>
                  <a:lnTo>
                    <a:pt x="204" y="153"/>
                  </a:lnTo>
                  <a:lnTo>
                    <a:pt x="194" y="153"/>
                  </a:lnTo>
                  <a:lnTo>
                    <a:pt x="194" y="163"/>
                  </a:lnTo>
                  <a:lnTo>
                    <a:pt x="204" y="172"/>
                  </a:lnTo>
                  <a:lnTo>
                    <a:pt x="194" y="172"/>
                  </a:lnTo>
                  <a:lnTo>
                    <a:pt x="194" y="182"/>
                  </a:lnTo>
                  <a:lnTo>
                    <a:pt x="194" y="191"/>
                  </a:lnTo>
                  <a:lnTo>
                    <a:pt x="185" y="201"/>
                  </a:lnTo>
                  <a:lnTo>
                    <a:pt x="175" y="201"/>
                  </a:lnTo>
                  <a:lnTo>
                    <a:pt x="175" y="211"/>
                  </a:lnTo>
                  <a:lnTo>
                    <a:pt x="166" y="201"/>
                  </a:lnTo>
                  <a:lnTo>
                    <a:pt x="166" y="191"/>
                  </a:lnTo>
                  <a:lnTo>
                    <a:pt x="156" y="182"/>
                  </a:lnTo>
                  <a:lnTo>
                    <a:pt x="156" y="191"/>
                  </a:lnTo>
                  <a:lnTo>
                    <a:pt x="156" y="182"/>
                  </a:lnTo>
                  <a:lnTo>
                    <a:pt x="146" y="182"/>
                  </a:lnTo>
                  <a:lnTo>
                    <a:pt x="146" y="191"/>
                  </a:lnTo>
                  <a:lnTo>
                    <a:pt x="135" y="191"/>
                  </a:lnTo>
                  <a:lnTo>
                    <a:pt x="126" y="191"/>
                  </a:lnTo>
                  <a:lnTo>
                    <a:pt x="116" y="182"/>
                  </a:lnTo>
                  <a:lnTo>
                    <a:pt x="106" y="182"/>
                  </a:lnTo>
                  <a:lnTo>
                    <a:pt x="97" y="182"/>
                  </a:lnTo>
                  <a:lnTo>
                    <a:pt x="97" y="172"/>
                  </a:lnTo>
                  <a:lnTo>
                    <a:pt x="106" y="172"/>
                  </a:lnTo>
                  <a:lnTo>
                    <a:pt x="106" y="163"/>
                  </a:lnTo>
                  <a:lnTo>
                    <a:pt x="116" y="153"/>
                  </a:lnTo>
                  <a:lnTo>
                    <a:pt x="126" y="143"/>
                  </a:lnTo>
                  <a:lnTo>
                    <a:pt x="126" y="134"/>
                  </a:lnTo>
                  <a:lnTo>
                    <a:pt x="126" y="124"/>
                  </a:lnTo>
                  <a:lnTo>
                    <a:pt x="116" y="124"/>
                  </a:lnTo>
                  <a:lnTo>
                    <a:pt x="106" y="124"/>
                  </a:lnTo>
                  <a:lnTo>
                    <a:pt x="97" y="124"/>
                  </a:lnTo>
                  <a:lnTo>
                    <a:pt x="87" y="134"/>
                  </a:lnTo>
                  <a:lnTo>
                    <a:pt x="78" y="134"/>
                  </a:lnTo>
                  <a:lnTo>
                    <a:pt x="68" y="143"/>
                  </a:lnTo>
                  <a:lnTo>
                    <a:pt x="59" y="153"/>
                  </a:lnTo>
                  <a:lnTo>
                    <a:pt x="49" y="163"/>
                  </a:lnTo>
                  <a:lnTo>
                    <a:pt x="38" y="163"/>
                  </a:lnTo>
                  <a:lnTo>
                    <a:pt x="28" y="163"/>
                  </a:lnTo>
                  <a:lnTo>
                    <a:pt x="19" y="163"/>
                  </a:lnTo>
                  <a:lnTo>
                    <a:pt x="9" y="153"/>
                  </a:lnTo>
                  <a:lnTo>
                    <a:pt x="9" y="143"/>
                  </a:lnTo>
                  <a:lnTo>
                    <a:pt x="9" y="153"/>
                  </a:lnTo>
                  <a:lnTo>
                    <a:pt x="0" y="153"/>
                  </a:lnTo>
                </a:path>
              </a:pathLst>
            </a:custGeom>
            <a:solidFill>
              <a:srgbClr val="c0c0c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" name=""/>
            <p:cNvSpPr/>
            <p:nvPr/>
          </p:nvSpPr>
          <p:spPr>
            <a:xfrm>
              <a:off x="2646000" y="7008480"/>
              <a:ext cx="989280" cy="841680"/>
            </a:xfrm>
            <a:custGeom>
              <a:avLst/>
              <a:gdLst/>
              <a:ahLst/>
              <a:rect l="l" t="t" r="r" b="b"/>
              <a:pathLst>
                <a:path w="759" h="653">
                  <a:moveTo>
                    <a:pt x="398" y="652"/>
                  </a:moveTo>
                  <a:lnTo>
                    <a:pt x="389" y="632"/>
                  </a:lnTo>
                  <a:lnTo>
                    <a:pt x="389" y="623"/>
                  </a:lnTo>
                  <a:lnTo>
                    <a:pt x="389" y="603"/>
                  </a:lnTo>
                  <a:lnTo>
                    <a:pt x="389" y="594"/>
                  </a:lnTo>
                  <a:lnTo>
                    <a:pt x="389" y="584"/>
                  </a:lnTo>
                  <a:lnTo>
                    <a:pt x="398" y="584"/>
                  </a:lnTo>
                  <a:lnTo>
                    <a:pt x="408" y="575"/>
                  </a:lnTo>
                  <a:lnTo>
                    <a:pt x="418" y="565"/>
                  </a:lnTo>
                  <a:lnTo>
                    <a:pt x="418" y="555"/>
                  </a:lnTo>
                  <a:lnTo>
                    <a:pt x="418" y="546"/>
                  </a:lnTo>
                  <a:lnTo>
                    <a:pt x="418" y="536"/>
                  </a:lnTo>
                  <a:lnTo>
                    <a:pt x="408" y="536"/>
                  </a:lnTo>
                  <a:lnTo>
                    <a:pt x="398" y="536"/>
                  </a:lnTo>
                  <a:lnTo>
                    <a:pt x="398" y="528"/>
                  </a:lnTo>
                  <a:lnTo>
                    <a:pt x="389" y="528"/>
                  </a:lnTo>
                  <a:lnTo>
                    <a:pt x="379" y="519"/>
                  </a:lnTo>
                  <a:lnTo>
                    <a:pt x="379" y="509"/>
                  </a:lnTo>
                  <a:lnTo>
                    <a:pt x="370" y="509"/>
                  </a:lnTo>
                  <a:lnTo>
                    <a:pt x="370" y="499"/>
                  </a:lnTo>
                  <a:lnTo>
                    <a:pt x="359" y="490"/>
                  </a:lnTo>
                  <a:lnTo>
                    <a:pt x="359" y="480"/>
                  </a:lnTo>
                  <a:lnTo>
                    <a:pt x="349" y="480"/>
                  </a:lnTo>
                  <a:lnTo>
                    <a:pt x="339" y="470"/>
                  </a:lnTo>
                  <a:lnTo>
                    <a:pt x="330" y="470"/>
                  </a:lnTo>
                  <a:lnTo>
                    <a:pt x="320" y="461"/>
                  </a:lnTo>
                  <a:lnTo>
                    <a:pt x="311" y="461"/>
                  </a:lnTo>
                  <a:lnTo>
                    <a:pt x="301" y="451"/>
                  </a:lnTo>
                  <a:lnTo>
                    <a:pt x="301" y="442"/>
                  </a:lnTo>
                  <a:lnTo>
                    <a:pt x="292" y="432"/>
                  </a:lnTo>
                  <a:lnTo>
                    <a:pt x="282" y="422"/>
                  </a:lnTo>
                  <a:lnTo>
                    <a:pt x="272" y="422"/>
                  </a:lnTo>
                  <a:lnTo>
                    <a:pt x="263" y="422"/>
                  </a:lnTo>
                  <a:lnTo>
                    <a:pt x="242" y="413"/>
                  </a:lnTo>
                  <a:lnTo>
                    <a:pt x="232" y="413"/>
                  </a:lnTo>
                  <a:lnTo>
                    <a:pt x="232" y="403"/>
                  </a:lnTo>
                  <a:lnTo>
                    <a:pt x="223" y="403"/>
                  </a:lnTo>
                  <a:lnTo>
                    <a:pt x="213" y="394"/>
                  </a:lnTo>
                  <a:lnTo>
                    <a:pt x="213" y="384"/>
                  </a:lnTo>
                  <a:lnTo>
                    <a:pt x="204" y="374"/>
                  </a:lnTo>
                  <a:lnTo>
                    <a:pt x="194" y="365"/>
                  </a:lnTo>
                  <a:lnTo>
                    <a:pt x="185" y="374"/>
                  </a:lnTo>
                  <a:lnTo>
                    <a:pt x="175" y="384"/>
                  </a:lnTo>
                  <a:lnTo>
                    <a:pt x="165" y="384"/>
                  </a:lnTo>
                  <a:lnTo>
                    <a:pt x="154" y="384"/>
                  </a:lnTo>
                  <a:lnTo>
                    <a:pt x="154" y="374"/>
                  </a:lnTo>
                  <a:lnTo>
                    <a:pt x="154" y="365"/>
                  </a:lnTo>
                  <a:lnTo>
                    <a:pt x="145" y="365"/>
                  </a:lnTo>
                  <a:lnTo>
                    <a:pt x="145" y="355"/>
                  </a:lnTo>
                  <a:lnTo>
                    <a:pt x="135" y="346"/>
                  </a:lnTo>
                  <a:lnTo>
                    <a:pt x="135" y="336"/>
                  </a:lnTo>
                  <a:lnTo>
                    <a:pt x="126" y="336"/>
                  </a:lnTo>
                  <a:lnTo>
                    <a:pt x="116" y="326"/>
                  </a:lnTo>
                  <a:lnTo>
                    <a:pt x="106" y="317"/>
                  </a:lnTo>
                  <a:lnTo>
                    <a:pt x="97" y="317"/>
                  </a:lnTo>
                  <a:lnTo>
                    <a:pt x="97" y="307"/>
                  </a:lnTo>
                  <a:lnTo>
                    <a:pt x="87" y="297"/>
                  </a:lnTo>
                  <a:lnTo>
                    <a:pt x="78" y="297"/>
                  </a:lnTo>
                  <a:lnTo>
                    <a:pt x="78" y="288"/>
                  </a:lnTo>
                  <a:lnTo>
                    <a:pt x="68" y="288"/>
                  </a:lnTo>
                  <a:lnTo>
                    <a:pt x="57" y="288"/>
                  </a:lnTo>
                  <a:lnTo>
                    <a:pt x="47" y="288"/>
                  </a:lnTo>
                  <a:lnTo>
                    <a:pt x="47" y="297"/>
                  </a:lnTo>
                  <a:lnTo>
                    <a:pt x="38" y="297"/>
                  </a:lnTo>
                  <a:lnTo>
                    <a:pt x="38" y="307"/>
                  </a:lnTo>
                  <a:lnTo>
                    <a:pt x="28" y="307"/>
                  </a:lnTo>
                  <a:lnTo>
                    <a:pt x="19" y="307"/>
                  </a:lnTo>
                  <a:lnTo>
                    <a:pt x="9" y="307"/>
                  </a:lnTo>
                  <a:lnTo>
                    <a:pt x="9" y="297"/>
                  </a:lnTo>
                  <a:lnTo>
                    <a:pt x="0" y="297"/>
                  </a:lnTo>
                  <a:lnTo>
                    <a:pt x="9" y="297"/>
                  </a:lnTo>
                  <a:lnTo>
                    <a:pt x="19" y="288"/>
                  </a:lnTo>
                  <a:lnTo>
                    <a:pt x="19" y="278"/>
                  </a:lnTo>
                  <a:lnTo>
                    <a:pt x="28" y="269"/>
                  </a:lnTo>
                  <a:lnTo>
                    <a:pt x="28" y="259"/>
                  </a:lnTo>
                  <a:lnTo>
                    <a:pt x="38" y="259"/>
                  </a:lnTo>
                  <a:lnTo>
                    <a:pt x="47" y="259"/>
                  </a:lnTo>
                  <a:lnTo>
                    <a:pt x="57" y="249"/>
                  </a:lnTo>
                  <a:lnTo>
                    <a:pt x="57" y="240"/>
                  </a:lnTo>
                  <a:lnTo>
                    <a:pt x="68" y="240"/>
                  </a:lnTo>
                  <a:lnTo>
                    <a:pt x="78" y="230"/>
                  </a:lnTo>
                  <a:lnTo>
                    <a:pt x="78" y="221"/>
                  </a:lnTo>
                  <a:lnTo>
                    <a:pt x="87" y="211"/>
                  </a:lnTo>
                  <a:lnTo>
                    <a:pt x="87" y="201"/>
                  </a:lnTo>
                  <a:lnTo>
                    <a:pt x="97" y="192"/>
                  </a:lnTo>
                  <a:lnTo>
                    <a:pt x="116" y="192"/>
                  </a:lnTo>
                  <a:lnTo>
                    <a:pt x="116" y="182"/>
                  </a:lnTo>
                  <a:lnTo>
                    <a:pt x="116" y="173"/>
                  </a:lnTo>
                  <a:lnTo>
                    <a:pt x="126" y="163"/>
                  </a:lnTo>
                  <a:lnTo>
                    <a:pt x="135" y="153"/>
                  </a:lnTo>
                  <a:lnTo>
                    <a:pt x="145" y="144"/>
                  </a:lnTo>
                  <a:lnTo>
                    <a:pt x="154" y="144"/>
                  </a:lnTo>
                  <a:lnTo>
                    <a:pt x="154" y="134"/>
                  </a:lnTo>
                  <a:lnTo>
                    <a:pt x="165" y="124"/>
                  </a:lnTo>
                  <a:lnTo>
                    <a:pt x="175" y="124"/>
                  </a:lnTo>
                  <a:lnTo>
                    <a:pt x="185" y="124"/>
                  </a:lnTo>
                  <a:lnTo>
                    <a:pt x="185" y="115"/>
                  </a:lnTo>
                  <a:lnTo>
                    <a:pt x="175" y="115"/>
                  </a:lnTo>
                  <a:lnTo>
                    <a:pt x="175" y="105"/>
                  </a:lnTo>
                  <a:lnTo>
                    <a:pt x="185" y="105"/>
                  </a:lnTo>
                  <a:lnTo>
                    <a:pt x="185" y="96"/>
                  </a:lnTo>
                  <a:lnTo>
                    <a:pt x="194" y="96"/>
                  </a:lnTo>
                  <a:lnTo>
                    <a:pt x="204" y="96"/>
                  </a:lnTo>
                  <a:lnTo>
                    <a:pt x="204" y="86"/>
                  </a:lnTo>
                  <a:lnTo>
                    <a:pt x="213" y="86"/>
                  </a:lnTo>
                  <a:lnTo>
                    <a:pt x="223" y="76"/>
                  </a:lnTo>
                  <a:lnTo>
                    <a:pt x="232" y="76"/>
                  </a:lnTo>
                  <a:lnTo>
                    <a:pt x="242" y="67"/>
                  </a:lnTo>
                  <a:lnTo>
                    <a:pt x="252" y="57"/>
                  </a:lnTo>
                  <a:lnTo>
                    <a:pt x="263" y="57"/>
                  </a:lnTo>
                  <a:lnTo>
                    <a:pt x="272" y="38"/>
                  </a:lnTo>
                  <a:lnTo>
                    <a:pt x="282" y="38"/>
                  </a:lnTo>
                  <a:lnTo>
                    <a:pt x="292" y="38"/>
                  </a:lnTo>
                  <a:lnTo>
                    <a:pt x="292" y="28"/>
                  </a:lnTo>
                  <a:lnTo>
                    <a:pt x="301" y="38"/>
                  </a:lnTo>
                  <a:lnTo>
                    <a:pt x="301" y="28"/>
                  </a:lnTo>
                  <a:lnTo>
                    <a:pt x="311" y="28"/>
                  </a:lnTo>
                  <a:lnTo>
                    <a:pt x="320" y="28"/>
                  </a:lnTo>
                  <a:lnTo>
                    <a:pt x="320" y="19"/>
                  </a:lnTo>
                  <a:lnTo>
                    <a:pt x="330" y="19"/>
                  </a:lnTo>
                  <a:lnTo>
                    <a:pt x="330" y="9"/>
                  </a:lnTo>
                  <a:lnTo>
                    <a:pt x="339" y="9"/>
                  </a:lnTo>
                  <a:lnTo>
                    <a:pt x="349" y="9"/>
                  </a:lnTo>
                  <a:lnTo>
                    <a:pt x="349" y="0"/>
                  </a:lnTo>
                  <a:lnTo>
                    <a:pt x="359" y="0"/>
                  </a:lnTo>
                  <a:lnTo>
                    <a:pt x="370" y="0"/>
                  </a:lnTo>
                  <a:lnTo>
                    <a:pt x="379" y="9"/>
                  </a:lnTo>
                  <a:lnTo>
                    <a:pt x="389" y="9"/>
                  </a:lnTo>
                  <a:lnTo>
                    <a:pt x="398" y="0"/>
                  </a:lnTo>
                  <a:lnTo>
                    <a:pt x="408" y="0"/>
                  </a:lnTo>
                  <a:lnTo>
                    <a:pt x="418" y="9"/>
                  </a:lnTo>
                  <a:lnTo>
                    <a:pt x="427" y="0"/>
                  </a:lnTo>
                  <a:lnTo>
                    <a:pt x="437" y="0"/>
                  </a:lnTo>
                  <a:lnTo>
                    <a:pt x="446" y="9"/>
                  </a:lnTo>
                  <a:lnTo>
                    <a:pt x="456" y="9"/>
                  </a:lnTo>
                  <a:lnTo>
                    <a:pt x="467" y="9"/>
                  </a:lnTo>
                  <a:lnTo>
                    <a:pt x="477" y="9"/>
                  </a:lnTo>
                  <a:lnTo>
                    <a:pt x="486" y="9"/>
                  </a:lnTo>
                  <a:lnTo>
                    <a:pt x="496" y="9"/>
                  </a:lnTo>
                  <a:lnTo>
                    <a:pt x="496" y="19"/>
                  </a:lnTo>
                  <a:lnTo>
                    <a:pt x="505" y="19"/>
                  </a:lnTo>
                  <a:lnTo>
                    <a:pt x="515" y="19"/>
                  </a:lnTo>
                  <a:lnTo>
                    <a:pt x="525" y="19"/>
                  </a:lnTo>
                  <a:lnTo>
                    <a:pt x="534" y="19"/>
                  </a:lnTo>
                  <a:lnTo>
                    <a:pt x="544" y="28"/>
                  </a:lnTo>
                  <a:lnTo>
                    <a:pt x="544" y="38"/>
                  </a:lnTo>
                  <a:lnTo>
                    <a:pt x="553" y="38"/>
                  </a:lnTo>
                  <a:lnTo>
                    <a:pt x="564" y="38"/>
                  </a:lnTo>
                  <a:lnTo>
                    <a:pt x="574" y="38"/>
                  </a:lnTo>
                  <a:lnTo>
                    <a:pt x="584" y="38"/>
                  </a:lnTo>
                  <a:lnTo>
                    <a:pt x="584" y="48"/>
                  </a:lnTo>
                  <a:lnTo>
                    <a:pt x="593" y="48"/>
                  </a:lnTo>
                  <a:lnTo>
                    <a:pt x="603" y="48"/>
                  </a:lnTo>
                  <a:lnTo>
                    <a:pt x="603" y="57"/>
                  </a:lnTo>
                  <a:lnTo>
                    <a:pt x="612" y="57"/>
                  </a:lnTo>
                  <a:lnTo>
                    <a:pt x="622" y="67"/>
                  </a:lnTo>
                  <a:lnTo>
                    <a:pt x="631" y="76"/>
                  </a:lnTo>
                  <a:lnTo>
                    <a:pt x="631" y="86"/>
                  </a:lnTo>
                  <a:lnTo>
                    <a:pt x="641" y="96"/>
                  </a:lnTo>
                  <a:lnTo>
                    <a:pt x="651" y="96"/>
                  </a:lnTo>
                  <a:lnTo>
                    <a:pt x="660" y="105"/>
                  </a:lnTo>
                  <a:lnTo>
                    <a:pt x="660" y="115"/>
                  </a:lnTo>
                  <a:lnTo>
                    <a:pt x="671" y="115"/>
                  </a:lnTo>
                  <a:lnTo>
                    <a:pt x="681" y="124"/>
                  </a:lnTo>
                  <a:lnTo>
                    <a:pt x="700" y="124"/>
                  </a:lnTo>
                  <a:lnTo>
                    <a:pt x="710" y="134"/>
                  </a:lnTo>
                  <a:lnTo>
                    <a:pt x="719" y="134"/>
                  </a:lnTo>
                  <a:lnTo>
                    <a:pt x="729" y="134"/>
                  </a:lnTo>
                  <a:lnTo>
                    <a:pt x="738" y="134"/>
                  </a:lnTo>
                  <a:lnTo>
                    <a:pt x="748" y="134"/>
                  </a:lnTo>
                  <a:lnTo>
                    <a:pt x="758" y="144"/>
                  </a:lnTo>
                  <a:lnTo>
                    <a:pt x="758" y="153"/>
                  </a:lnTo>
                  <a:lnTo>
                    <a:pt x="748" y="153"/>
                  </a:lnTo>
                  <a:lnTo>
                    <a:pt x="738" y="163"/>
                  </a:lnTo>
                  <a:lnTo>
                    <a:pt x="738" y="173"/>
                  </a:lnTo>
                  <a:lnTo>
                    <a:pt x="729" y="182"/>
                  </a:lnTo>
                  <a:lnTo>
                    <a:pt x="719" y="192"/>
                  </a:lnTo>
                  <a:lnTo>
                    <a:pt x="719" y="201"/>
                  </a:lnTo>
                  <a:lnTo>
                    <a:pt x="710" y="211"/>
                  </a:lnTo>
                  <a:lnTo>
                    <a:pt x="710" y="221"/>
                  </a:lnTo>
                  <a:lnTo>
                    <a:pt x="719" y="221"/>
                  </a:lnTo>
                  <a:lnTo>
                    <a:pt x="719" y="211"/>
                  </a:lnTo>
                  <a:lnTo>
                    <a:pt x="729" y="201"/>
                  </a:lnTo>
                  <a:lnTo>
                    <a:pt x="738" y="201"/>
                  </a:lnTo>
                  <a:lnTo>
                    <a:pt x="748" y="201"/>
                  </a:lnTo>
                  <a:lnTo>
                    <a:pt x="748" y="211"/>
                  </a:lnTo>
                  <a:lnTo>
                    <a:pt x="748" y="221"/>
                  </a:lnTo>
                  <a:lnTo>
                    <a:pt x="748" y="240"/>
                  </a:lnTo>
                  <a:lnTo>
                    <a:pt x="738" y="249"/>
                  </a:lnTo>
                  <a:lnTo>
                    <a:pt x="729" y="259"/>
                  </a:lnTo>
                  <a:lnTo>
                    <a:pt x="719" y="269"/>
                  </a:lnTo>
                  <a:lnTo>
                    <a:pt x="719" y="278"/>
                  </a:lnTo>
                  <a:lnTo>
                    <a:pt x="719" y="288"/>
                  </a:lnTo>
                  <a:lnTo>
                    <a:pt x="710" y="297"/>
                  </a:lnTo>
                  <a:lnTo>
                    <a:pt x="710" y="317"/>
                  </a:lnTo>
                  <a:lnTo>
                    <a:pt x="700" y="326"/>
                  </a:lnTo>
                  <a:lnTo>
                    <a:pt x="690" y="336"/>
                  </a:lnTo>
                  <a:lnTo>
                    <a:pt x="681" y="346"/>
                  </a:lnTo>
                  <a:lnTo>
                    <a:pt x="671" y="365"/>
                  </a:lnTo>
                  <a:lnTo>
                    <a:pt x="671" y="374"/>
                  </a:lnTo>
                  <a:lnTo>
                    <a:pt x="660" y="384"/>
                  </a:lnTo>
                  <a:lnTo>
                    <a:pt x="651" y="394"/>
                  </a:lnTo>
                  <a:lnTo>
                    <a:pt x="641" y="403"/>
                  </a:lnTo>
                  <a:lnTo>
                    <a:pt x="631" y="413"/>
                  </a:lnTo>
                  <a:lnTo>
                    <a:pt x="622" y="422"/>
                  </a:lnTo>
                  <a:lnTo>
                    <a:pt x="612" y="432"/>
                  </a:lnTo>
                  <a:lnTo>
                    <a:pt x="603" y="442"/>
                  </a:lnTo>
                  <a:lnTo>
                    <a:pt x="593" y="442"/>
                  </a:lnTo>
                  <a:lnTo>
                    <a:pt x="584" y="451"/>
                  </a:lnTo>
                  <a:lnTo>
                    <a:pt x="574" y="461"/>
                  </a:lnTo>
                  <a:lnTo>
                    <a:pt x="564" y="461"/>
                  </a:lnTo>
                  <a:lnTo>
                    <a:pt x="564" y="470"/>
                  </a:lnTo>
                  <a:lnTo>
                    <a:pt x="544" y="470"/>
                  </a:lnTo>
                  <a:lnTo>
                    <a:pt x="544" y="480"/>
                  </a:lnTo>
                  <a:lnTo>
                    <a:pt x="534" y="480"/>
                  </a:lnTo>
                  <a:lnTo>
                    <a:pt x="534" y="490"/>
                  </a:lnTo>
                  <a:lnTo>
                    <a:pt x="534" y="480"/>
                  </a:lnTo>
                  <a:lnTo>
                    <a:pt x="534" y="470"/>
                  </a:lnTo>
                  <a:lnTo>
                    <a:pt x="525" y="470"/>
                  </a:lnTo>
                  <a:lnTo>
                    <a:pt x="525" y="461"/>
                  </a:lnTo>
                  <a:lnTo>
                    <a:pt x="534" y="461"/>
                  </a:lnTo>
                  <a:lnTo>
                    <a:pt x="544" y="461"/>
                  </a:lnTo>
                  <a:lnTo>
                    <a:pt x="553" y="461"/>
                  </a:lnTo>
                  <a:lnTo>
                    <a:pt x="564" y="451"/>
                  </a:lnTo>
                  <a:lnTo>
                    <a:pt x="574" y="451"/>
                  </a:lnTo>
                  <a:lnTo>
                    <a:pt x="584" y="442"/>
                  </a:lnTo>
                  <a:lnTo>
                    <a:pt x="593" y="442"/>
                  </a:lnTo>
                  <a:lnTo>
                    <a:pt x="593" y="432"/>
                  </a:lnTo>
                  <a:lnTo>
                    <a:pt x="603" y="432"/>
                  </a:lnTo>
                  <a:lnTo>
                    <a:pt x="612" y="422"/>
                  </a:lnTo>
                  <a:lnTo>
                    <a:pt x="612" y="413"/>
                  </a:lnTo>
                  <a:lnTo>
                    <a:pt x="612" y="394"/>
                  </a:lnTo>
                  <a:lnTo>
                    <a:pt x="622" y="394"/>
                  </a:lnTo>
                  <a:lnTo>
                    <a:pt x="631" y="384"/>
                  </a:lnTo>
                  <a:lnTo>
                    <a:pt x="641" y="374"/>
                  </a:lnTo>
                  <a:lnTo>
                    <a:pt x="651" y="365"/>
                  </a:lnTo>
                  <a:lnTo>
                    <a:pt x="660" y="355"/>
                  </a:lnTo>
                  <a:lnTo>
                    <a:pt x="660" y="346"/>
                  </a:lnTo>
                  <a:lnTo>
                    <a:pt x="660" y="336"/>
                  </a:lnTo>
                  <a:lnTo>
                    <a:pt x="660" y="326"/>
                  </a:lnTo>
                  <a:lnTo>
                    <a:pt x="671" y="326"/>
                  </a:lnTo>
                  <a:lnTo>
                    <a:pt x="681" y="326"/>
                  </a:lnTo>
                  <a:lnTo>
                    <a:pt x="681" y="307"/>
                  </a:lnTo>
                  <a:lnTo>
                    <a:pt x="681" y="297"/>
                  </a:lnTo>
                  <a:lnTo>
                    <a:pt x="671" y="297"/>
                  </a:lnTo>
                  <a:lnTo>
                    <a:pt x="660" y="307"/>
                  </a:lnTo>
                  <a:lnTo>
                    <a:pt x="651" y="317"/>
                  </a:lnTo>
                  <a:lnTo>
                    <a:pt x="641" y="317"/>
                  </a:lnTo>
                  <a:lnTo>
                    <a:pt x="641" y="326"/>
                  </a:lnTo>
                  <a:lnTo>
                    <a:pt x="631" y="317"/>
                  </a:lnTo>
                  <a:lnTo>
                    <a:pt x="631" y="307"/>
                  </a:lnTo>
                  <a:lnTo>
                    <a:pt x="622" y="307"/>
                  </a:lnTo>
                  <a:lnTo>
                    <a:pt x="612" y="297"/>
                  </a:lnTo>
                  <a:lnTo>
                    <a:pt x="603" y="297"/>
                  </a:lnTo>
                  <a:lnTo>
                    <a:pt x="603" y="307"/>
                  </a:lnTo>
                  <a:lnTo>
                    <a:pt x="603" y="317"/>
                  </a:lnTo>
                  <a:lnTo>
                    <a:pt x="612" y="317"/>
                  </a:lnTo>
                  <a:lnTo>
                    <a:pt x="622" y="317"/>
                  </a:lnTo>
                  <a:lnTo>
                    <a:pt x="612" y="326"/>
                  </a:lnTo>
                  <a:lnTo>
                    <a:pt x="603" y="336"/>
                  </a:lnTo>
                  <a:lnTo>
                    <a:pt x="603" y="346"/>
                  </a:lnTo>
                  <a:lnTo>
                    <a:pt x="593" y="346"/>
                  </a:lnTo>
                  <a:lnTo>
                    <a:pt x="593" y="355"/>
                  </a:lnTo>
                  <a:lnTo>
                    <a:pt x="593" y="365"/>
                  </a:lnTo>
                  <a:lnTo>
                    <a:pt x="584" y="365"/>
                  </a:lnTo>
                  <a:lnTo>
                    <a:pt x="584" y="374"/>
                  </a:lnTo>
                  <a:lnTo>
                    <a:pt x="584" y="384"/>
                  </a:lnTo>
                  <a:lnTo>
                    <a:pt x="574" y="394"/>
                  </a:lnTo>
                  <a:lnTo>
                    <a:pt x="574" y="403"/>
                  </a:lnTo>
                  <a:lnTo>
                    <a:pt x="564" y="413"/>
                  </a:lnTo>
                  <a:lnTo>
                    <a:pt x="553" y="413"/>
                  </a:lnTo>
                  <a:lnTo>
                    <a:pt x="544" y="413"/>
                  </a:lnTo>
                  <a:lnTo>
                    <a:pt x="534" y="422"/>
                  </a:lnTo>
                  <a:lnTo>
                    <a:pt x="534" y="432"/>
                  </a:lnTo>
                  <a:lnTo>
                    <a:pt x="534" y="442"/>
                  </a:lnTo>
                  <a:lnTo>
                    <a:pt x="525" y="451"/>
                  </a:lnTo>
                  <a:lnTo>
                    <a:pt x="515" y="451"/>
                  </a:lnTo>
                  <a:lnTo>
                    <a:pt x="515" y="461"/>
                  </a:lnTo>
                  <a:lnTo>
                    <a:pt x="515" y="470"/>
                  </a:lnTo>
                  <a:lnTo>
                    <a:pt x="515" y="480"/>
                  </a:lnTo>
                  <a:lnTo>
                    <a:pt x="515" y="490"/>
                  </a:lnTo>
                  <a:lnTo>
                    <a:pt x="525" y="490"/>
                  </a:lnTo>
                  <a:lnTo>
                    <a:pt x="515" y="499"/>
                  </a:lnTo>
                  <a:lnTo>
                    <a:pt x="505" y="519"/>
                  </a:lnTo>
                  <a:lnTo>
                    <a:pt x="496" y="528"/>
                  </a:lnTo>
                  <a:lnTo>
                    <a:pt x="496" y="546"/>
                  </a:lnTo>
                  <a:lnTo>
                    <a:pt x="486" y="555"/>
                  </a:lnTo>
                  <a:lnTo>
                    <a:pt x="486" y="565"/>
                  </a:lnTo>
                  <a:lnTo>
                    <a:pt x="477" y="575"/>
                  </a:lnTo>
                  <a:lnTo>
                    <a:pt x="477" y="584"/>
                  </a:lnTo>
                  <a:lnTo>
                    <a:pt x="467" y="594"/>
                  </a:lnTo>
                  <a:lnTo>
                    <a:pt x="456" y="613"/>
                  </a:lnTo>
                  <a:lnTo>
                    <a:pt x="446" y="613"/>
                  </a:lnTo>
                  <a:lnTo>
                    <a:pt x="437" y="623"/>
                  </a:lnTo>
                  <a:lnTo>
                    <a:pt x="427" y="632"/>
                  </a:lnTo>
                  <a:lnTo>
                    <a:pt x="418" y="642"/>
                  </a:lnTo>
                  <a:lnTo>
                    <a:pt x="408" y="642"/>
                  </a:lnTo>
                  <a:lnTo>
                    <a:pt x="408" y="652"/>
                  </a:lnTo>
                  <a:lnTo>
                    <a:pt x="398" y="652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" name=""/>
            <p:cNvSpPr/>
            <p:nvPr/>
          </p:nvSpPr>
          <p:spPr>
            <a:xfrm>
              <a:off x="1481040" y="4592520"/>
              <a:ext cx="887400" cy="706320"/>
            </a:xfrm>
            <a:custGeom>
              <a:avLst/>
              <a:gdLst/>
              <a:ahLst/>
              <a:rect l="l" t="t" r="r" b="b"/>
              <a:pathLst>
                <a:path w="683" h="547">
                  <a:moveTo>
                    <a:pt x="418" y="497"/>
                  </a:moveTo>
                  <a:lnTo>
                    <a:pt x="408" y="497"/>
                  </a:lnTo>
                  <a:lnTo>
                    <a:pt x="408" y="488"/>
                  </a:lnTo>
                  <a:lnTo>
                    <a:pt x="399" y="488"/>
                  </a:lnTo>
                  <a:lnTo>
                    <a:pt x="389" y="488"/>
                  </a:lnTo>
                  <a:lnTo>
                    <a:pt x="380" y="488"/>
                  </a:lnTo>
                  <a:lnTo>
                    <a:pt x="380" y="478"/>
                  </a:lnTo>
                  <a:lnTo>
                    <a:pt x="370" y="478"/>
                  </a:lnTo>
                  <a:lnTo>
                    <a:pt x="360" y="469"/>
                  </a:lnTo>
                  <a:lnTo>
                    <a:pt x="360" y="459"/>
                  </a:lnTo>
                  <a:lnTo>
                    <a:pt x="349" y="449"/>
                  </a:lnTo>
                  <a:lnTo>
                    <a:pt x="340" y="449"/>
                  </a:lnTo>
                  <a:lnTo>
                    <a:pt x="330" y="459"/>
                  </a:lnTo>
                  <a:lnTo>
                    <a:pt x="330" y="449"/>
                  </a:lnTo>
                  <a:lnTo>
                    <a:pt x="321" y="449"/>
                  </a:lnTo>
                  <a:lnTo>
                    <a:pt x="311" y="449"/>
                  </a:lnTo>
                  <a:lnTo>
                    <a:pt x="311" y="440"/>
                  </a:lnTo>
                  <a:lnTo>
                    <a:pt x="301" y="440"/>
                  </a:lnTo>
                  <a:lnTo>
                    <a:pt x="292" y="430"/>
                  </a:lnTo>
                  <a:lnTo>
                    <a:pt x="282" y="430"/>
                  </a:lnTo>
                  <a:lnTo>
                    <a:pt x="273" y="440"/>
                  </a:lnTo>
                  <a:lnTo>
                    <a:pt x="263" y="440"/>
                  </a:lnTo>
                  <a:lnTo>
                    <a:pt x="253" y="440"/>
                  </a:lnTo>
                  <a:lnTo>
                    <a:pt x="242" y="440"/>
                  </a:lnTo>
                  <a:lnTo>
                    <a:pt x="233" y="440"/>
                  </a:lnTo>
                  <a:lnTo>
                    <a:pt x="233" y="430"/>
                  </a:lnTo>
                  <a:lnTo>
                    <a:pt x="223" y="430"/>
                  </a:lnTo>
                  <a:lnTo>
                    <a:pt x="223" y="421"/>
                  </a:lnTo>
                  <a:lnTo>
                    <a:pt x="223" y="411"/>
                  </a:lnTo>
                  <a:lnTo>
                    <a:pt x="214" y="411"/>
                  </a:lnTo>
                  <a:lnTo>
                    <a:pt x="214" y="401"/>
                  </a:lnTo>
                  <a:lnTo>
                    <a:pt x="204" y="401"/>
                  </a:lnTo>
                  <a:lnTo>
                    <a:pt x="194" y="392"/>
                  </a:lnTo>
                  <a:lnTo>
                    <a:pt x="185" y="392"/>
                  </a:lnTo>
                  <a:lnTo>
                    <a:pt x="185" y="382"/>
                  </a:lnTo>
                  <a:lnTo>
                    <a:pt x="175" y="382"/>
                  </a:lnTo>
                  <a:lnTo>
                    <a:pt x="166" y="373"/>
                  </a:lnTo>
                  <a:lnTo>
                    <a:pt x="166" y="363"/>
                  </a:lnTo>
                  <a:lnTo>
                    <a:pt x="156" y="353"/>
                  </a:lnTo>
                  <a:lnTo>
                    <a:pt x="156" y="344"/>
                  </a:lnTo>
                  <a:lnTo>
                    <a:pt x="145" y="334"/>
                  </a:lnTo>
                  <a:lnTo>
                    <a:pt x="145" y="325"/>
                  </a:lnTo>
                  <a:lnTo>
                    <a:pt x="145" y="315"/>
                  </a:lnTo>
                  <a:lnTo>
                    <a:pt x="145" y="305"/>
                  </a:lnTo>
                  <a:lnTo>
                    <a:pt x="145" y="296"/>
                  </a:lnTo>
                  <a:lnTo>
                    <a:pt x="145" y="286"/>
                  </a:lnTo>
                  <a:lnTo>
                    <a:pt x="145" y="277"/>
                  </a:lnTo>
                  <a:lnTo>
                    <a:pt x="135" y="267"/>
                  </a:lnTo>
                  <a:lnTo>
                    <a:pt x="135" y="248"/>
                  </a:lnTo>
                  <a:lnTo>
                    <a:pt x="135" y="240"/>
                  </a:lnTo>
                  <a:lnTo>
                    <a:pt x="135" y="230"/>
                  </a:lnTo>
                  <a:lnTo>
                    <a:pt x="145" y="220"/>
                  </a:lnTo>
                  <a:lnTo>
                    <a:pt x="145" y="211"/>
                  </a:lnTo>
                  <a:lnTo>
                    <a:pt x="145" y="201"/>
                  </a:lnTo>
                  <a:lnTo>
                    <a:pt x="145" y="192"/>
                  </a:lnTo>
                  <a:lnTo>
                    <a:pt x="145" y="182"/>
                  </a:lnTo>
                  <a:lnTo>
                    <a:pt x="145" y="172"/>
                  </a:lnTo>
                  <a:lnTo>
                    <a:pt x="135" y="172"/>
                  </a:lnTo>
                  <a:lnTo>
                    <a:pt x="135" y="163"/>
                  </a:lnTo>
                  <a:lnTo>
                    <a:pt x="126" y="163"/>
                  </a:lnTo>
                  <a:lnTo>
                    <a:pt x="126" y="172"/>
                  </a:lnTo>
                  <a:lnTo>
                    <a:pt x="116" y="172"/>
                  </a:lnTo>
                  <a:lnTo>
                    <a:pt x="107" y="172"/>
                  </a:lnTo>
                  <a:lnTo>
                    <a:pt x="97" y="172"/>
                  </a:lnTo>
                  <a:lnTo>
                    <a:pt x="87" y="172"/>
                  </a:lnTo>
                  <a:lnTo>
                    <a:pt x="78" y="172"/>
                  </a:lnTo>
                  <a:lnTo>
                    <a:pt x="68" y="172"/>
                  </a:lnTo>
                  <a:lnTo>
                    <a:pt x="59" y="182"/>
                  </a:lnTo>
                  <a:lnTo>
                    <a:pt x="38" y="182"/>
                  </a:lnTo>
                  <a:lnTo>
                    <a:pt x="28" y="182"/>
                  </a:lnTo>
                  <a:lnTo>
                    <a:pt x="19" y="182"/>
                  </a:lnTo>
                  <a:lnTo>
                    <a:pt x="0" y="182"/>
                  </a:lnTo>
                  <a:lnTo>
                    <a:pt x="0" y="172"/>
                  </a:lnTo>
                  <a:lnTo>
                    <a:pt x="9" y="172"/>
                  </a:lnTo>
                  <a:lnTo>
                    <a:pt x="28" y="163"/>
                  </a:lnTo>
                  <a:lnTo>
                    <a:pt x="28" y="153"/>
                  </a:lnTo>
                  <a:lnTo>
                    <a:pt x="38" y="153"/>
                  </a:lnTo>
                  <a:lnTo>
                    <a:pt x="38" y="144"/>
                  </a:lnTo>
                  <a:lnTo>
                    <a:pt x="47" y="144"/>
                  </a:lnTo>
                  <a:lnTo>
                    <a:pt x="59" y="144"/>
                  </a:lnTo>
                  <a:lnTo>
                    <a:pt x="59" y="134"/>
                  </a:lnTo>
                  <a:lnTo>
                    <a:pt x="68" y="134"/>
                  </a:lnTo>
                  <a:lnTo>
                    <a:pt x="78" y="134"/>
                  </a:lnTo>
                  <a:lnTo>
                    <a:pt x="87" y="144"/>
                  </a:lnTo>
                  <a:lnTo>
                    <a:pt x="97" y="144"/>
                  </a:lnTo>
                  <a:lnTo>
                    <a:pt x="97" y="153"/>
                  </a:lnTo>
                  <a:lnTo>
                    <a:pt x="107" y="153"/>
                  </a:lnTo>
                  <a:lnTo>
                    <a:pt x="116" y="144"/>
                  </a:lnTo>
                  <a:lnTo>
                    <a:pt x="126" y="144"/>
                  </a:lnTo>
                  <a:lnTo>
                    <a:pt x="135" y="144"/>
                  </a:lnTo>
                  <a:lnTo>
                    <a:pt x="135" y="134"/>
                  </a:lnTo>
                  <a:lnTo>
                    <a:pt x="145" y="134"/>
                  </a:lnTo>
                  <a:lnTo>
                    <a:pt x="145" y="124"/>
                  </a:lnTo>
                  <a:lnTo>
                    <a:pt x="156" y="124"/>
                  </a:lnTo>
                  <a:lnTo>
                    <a:pt x="156" y="134"/>
                  </a:lnTo>
                  <a:lnTo>
                    <a:pt x="166" y="144"/>
                  </a:lnTo>
                  <a:lnTo>
                    <a:pt x="175" y="134"/>
                  </a:lnTo>
                  <a:lnTo>
                    <a:pt x="185" y="124"/>
                  </a:lnTo>
                  <a:lnTo>
                    <a:pt x="185" y="115"/>
                  </a:lnTo>
                  <a:lnTo>
                    <a:pt x="185" y="105"/>
                  </a:lnTo>
                  <a:lnTo>
                    <a:pt x="194" y="96"/>
                  </a:lnTo>
                  <a:lnTo>
                    <a:pt x="204" y="96"/>
                  </a:lnTo>
                  <a:lnTo>
                    <a:pt x="214" y="96"/>
                  </a:lnTo>
                  <a:lnTo>
                    <a:pt x="223" y="96"/>
                  </a:lnTo>
                  <a:lnTo>
                    <a:pt x="233" y="96"/>
                  </a:lnTo>
                  <a:lnTo>
                    <a:pt x="242" y="96"/>
                  </a:lnTo>
                  <a:lnTo>
                    <a:pt x="253" y="96"/>
                  </a:lnTo>
                  <a:lnTo>
                    <a:pt x="253" y="86"/>
                  </a:lnTo>
                  <a:lnTo>
                    <a:pt x="253" y="76"/>
                  </a:lnTo>
                  <a:lnTo>
                    <a:pt x="263" y="67"/>
                  </a:lnTo>
                  <a:lnTo>
                    <a:pt x="273" y="67"/>
                  </a:lnTo>
                  <a:lnTo>
                    <a:pt x="273" y="57"/>
                  </a:lnTo>
                  <a:lnTo>
                    <a:pt x="273" y="48"/>
                  </a:lnTo>
                  <a:lnTo>
                    <a:pt x="282" y="38"/>
                  </a:lnTo>
                  <a:lnTo>
                    <a:pt x="292" y="38"/>
                  </a:lnTo>
                  <a:lnTo>
                    <a:pt x="301" y="28"/>
                  </a:lnTo>
                  <a:lnTo>
                    <a:pt x="311" y="19"/>
                  </a:lnTo>
                  <a:lnTo>
                    <a:pt x="311" y="9"/>
                  </a:lnTo>
                  <a:lnTo>
                    <a:pt x="311" y="0"/>
                  </a:lnTo>
                  <a:lnTo>
                    <a:pt x="321" y="0"/>
                  </a:lnTo>
                  <a:lnTo>
                    <a:pt x="330" y="0"/>
                  </a:lnTo>
                  <a:lnTo>
                    <a:pt x="340" y="0"/>
                  </a:lnTo>
                  <a:lnTo>
                    <a:pt x="360" y="0"/>
                  </a:lnTo>
                  <a:lnTo>
                    <a:pt x="370" y="0"/>
                  </a:lnTo>
                  <a:lnTo>
                    <a:pt x="380" y="0"/>
                  </a:lnTo>
                  <a:lnTo>
                    <a:pt x="389" y="0"/>
                  </a:lnTo>
                  <a:lnTo>
                    <a:pt x="389" y="9"/>
                  </a:lnTo>
                  <a:lnTo>
                    <a:pt x="399" y="19"/>
                  </a:lnTo>
                  <a:lnTo>
                    <a:pt x="399" y="28"/>
                  </a:lnTo>
                  <a:lnTo>
                    <a:pt x="408" y="28"/>
                  </a:lnTo>
                  <a:lnTo>
                    <a:pt x="418" y="28"/>
                  </a:lnTo>
                  <a:lnTo>
                    <a:pt x="418" y="38"/>
                  </a:lnTo>
                  <a:lnTo>
                    <a:pt x="428" y="38"/>
                  </a:lnTo>
                  <a:lnTo>
                    <a:pt x="428" y="48"/>
                  </a:lnTo>
                  <a:lnTo>
                    <a:pt x="437" y="57"/>
                  </a:lnTo>
                  <a:lnTo>
                    <a:pt x="447" y="67"/>
                  </a:lnTo>
                  <a:lnTo>
                    <a:pt x="458" y="76"/>
                  </a:lnTo>
                  <a:lnTo>
                    <a:pt x="467" y="86"/>
                  </a:lnTo>
                  <a:lnTo>
                    <a:pt x="477" y="86"/>
                  </a:lnTo>
                  <a:lnTo>
                    <a:pt x="477" y="76"/>
                  </a:lnTo>
                  <a:lnTo>
                    <a:pt x="487" y="67"/>
                  </a:lnTo>
                  <a:lnTo>
                    <a:pt x="496" y="67"/>
                  </a:lnTo>
                  <a:lnTo>
                    <a:pt x="515" y="76"/>
                  </a:lnTo>
                  <a:lnTo>
                    <a:pt x="515" y="86"/>
                  </a:lnTo>
                  <a:lnTo>
                    <a:pt x="515" y="96"/>
                  </a:lnTo>
                  <a:lnTo>
                    <a:pt x="515" y="105"/>
                  </a:lnTo>
                  <a:lnTo>
                    <a:pt x="515" y="115"/>
                  </a:lnTo>
                  <a:lnTo>
                    <a:pt x="506" y="124"/>
                  </a:lnTo>
                  <a:lnTo>
                    <a:pt x="506" y="134"/>
                  </a:lnTo>
                  <a:lnTo>
                    <a:pt x="506" y="144"/>
                  </a:lnTo>
                  <a:lnTo>
                    <a:pt x="515" y="144"/>
                  </a:lnTo>
                  <a:lnTo>
                    <a:pt x="515" y="153"/>
                  </a:lnTo>
                  <a:lnTo>
                    <a:pt x="515" y="163"/>
                  </a:lnTo>
                  <a:lnTo>
                    <a:pt x="515" y="172"/>
                  </a:lnTo>
                  <a:lnTo>
                    <a:pt x="515" y="182"/>
                  </a:lnTo>
                  <a:lnTo>
                    <a:pt x="515" y="192"/>
                  </a:lnTo>
                  <a:lnTo>
                    <a:pt x="506" y="201"/>
                  </a:lnTo>
                  <a:lnTo>
                    <a:pt x="506" y="211"/>
                  </a:lnTo>
                  <a:lnTo>
                    <a:pt x="515" y="220"/>
                  </a:lnTo>
                  <a:lnTo>
                    <a:pt x="515" y="230"/>
                  </a:lnTo>
                  <a:lnTo>
                    <a:pt x="525" y="240"/>
                  </a:lnTo>
                  <a:lnTo>
                    <a:pt x="525" y="257"/>
                  </a:lnTo>
                  <a:lnTo>
                    <a:pt x="525" y="267"/>
                  </a:lnTo>
                  <a:lnTo>
                    <a:pt x="515" y="277"/>
                  </a:lnTo>
                  <a:lnTo>
                    <a:pt x="515" y="286"/>
                  </a:lnTo>
                  <a:lnTo>
                    <a:pt x="525" y="286"/>
                  </a:lnTo>
                  <a:lnTo>
                    <a:pt x="544" y="286"/>
                  </a:lnTo>
                  <a:lnTo>
                    <a:pt x="555" y="286"/>
                  </a:lnTo>
                  <a:lnTo>
                    <a:pt x="584" y="286"/>
                  </a:lnTo>
                  <a:lnTo>
                    <a:pt x="603" y="286"/>
                  </a:lnTo>
                  <a:lnTo>
                    <a:pt x="613" y="286"/>
                  </a:lnTo>
                  <a:lnTo>
                    <a:pt x="622" y="286"/>
                  </a:lnTo>
                  <a:lnTo>
                    <a:pt x="622" y="296"/>
                  </a:lnTo>
                  <a:lnTo>
                    <a:pt x="632" y="296"/>
                  </a:lnTo>
                  <a:lnTo>
                    <a:pt x="632" y="305"/>
                  </a:lnTo>
                  <a:lnTo>
                    <a:pt x="642" y="305"/>
                  </a:lnTo>
                  <a:lnTo>
                    <a:pt x="651" y="305"/>
                  </a:lnTo>
                  <a:lnTo>
                    <a:pt x="662" y="305"/>
                  </a:lnTo>
                  <a:lnTo>
                    <a:pt x="672" y="315"/>
                  </a:lnTo>
                  <a:lnTo>
                    <a:pt x="672" y="325"/>
                  </a:lnTo>
                  <a:lnTo>
                    <a:pt x="672" y="334"/>
                  </a:lnTo>
                  <a:lnTo>
                    <a:pt x="662" y="344"/>
                  </a:lnTo>
                  <a:lnTo>
                    <a:pt x="662" y="363"/>
                  </a:lnTo>
                  <a:lnTo>
                    <a:pt x="662" y="373"/>
                  </a:lnTo>
                  <a:lnTo>
                    <a:pt x="662" y="382"/>
                  </a:lnTo>
                  <a:lnTo>
                    <a:pt x="672" y="392"/>
                  </a:lnTo>
                  <a:lnTo>
                    <a:pt x="672" y="401"/>
                  </a:lnTo>
                  <a:lnTo>
                    <a:pt x="672" y="411"/>
                  </a:lnTo>
                  <a:lnTo>
                    <a:pt x="682" y="430"/>
                  </a:lnTo>
                  <a:lnTo>
                    <a:pt x="682" y="440"/>
                  </a:lnTo>
                  <a:lnTo>
                    <a:pt x="672" y="459"/>
                  </a:lnTo>
                  <a:lnTo>
                    <a:pt x="662" y="459"/>
                  </a:lnTo>
                  <a:lnTo>
                    <a:pt x="662" y="469"/>
                  </a:lnTo>
                  <a:lnTo>
                    <a:pt x="651" y="478"/>
                  </a:lnTo>
                  <a:lnTo>
                    <a:pt x="651" y="488"/>
                  </a:lnTo>
                  <a:lnTo>
                    <a:pt x="642" y="497"/>
                  </a:lnTo>
                  <a:lnTo>
                    <a:pt x="632" y="507"/>
                  </a:lnTo>
                  <a:lnTo>
                    <a:pt x="632" y="517"/>
                  </a:lnTo>
                  <a:lnTo>
                    <a:pt x="632" y="526"/>
                  </a:lnTo>
                  <a:lnTo>
                    <a:pt x="622" y="526"/>
                  </a:lnTo>
                  <a:lnTo>
                    <a:pt x="622" y="536"/>
                  </a:lnTo>
                  <a:lnTo>
                    <a:pt x="613" y="536"/>
                  </a:lnTo>
                  <a:lnTo>
                    <a:pt x="603" y="546"/>
                  </a:lnTo>
                  <a:lnTo>
                    <a:pt x="594" y="546"/>
                  </a:lnTo>
                  <a:lnTo>
                    <a:pt x="574" y="546"/>
                  </a:lnTo>
                  <a:lnTo>
                    <a:pt x="565" y="536"/>
                  </a:lnTo>
                  <a:lnTo>
                    <a:pt x="555" y="536"/>
                  </a:lnTo>
                  <a:lnTo>
                    <a:pt x="544" y="536"/>
                  </a:lnTo>
                  <a:lnTo>
                    <a:pt x="535" y="536"/>
                  </a:lnTo>
                  <a:lnTo>
                    <a:pt x="525" y="536"/>
                  </a:lnTo>
                  <a:lnTo>
                    <a:pt x="515" y="536"/>
                  </a:lnTo>
                  <a:lnTo>
                    <a:pt x="506" y="536"/>
                  </a:lnTo>
                  <a:lnTo>
                    <a:pt x="496" y="536"/>
                  </a:lnTo>
                  <a:lnTo>
                    <a:pt x="487" y="536"/>
                  </a:lnTo>
                  <a:lnTo>
                    <a:pt x="477" y="536"/>
                  </a:lnTo>
                  <a:lnTo>
                    <a:pt x="467" y="536"/>
                  </a:lnTo>
                  <a:lnTo>
                    <a:pt x="467" y="526"/>
                  </a:lnTo>
                  <a:lnTo>
                    <a:pt x="458" y="517"/>
                  </a:lnTo>
                  <a:lnTo>
                    <a:pt x="447" y="507"/>
                  </a:lnTo>
                  <a:lnTo>
                    <a:pt x="447" y="497"/>
                  </a:lnTo>
                  <a:lnTo>
                    <a:pt x="437" y="497"/>
                  </a:lnTo>
                  <a:lnTo>
                    <a:pt x="428" y="497"/>
                  </a:lnTo>
                  <a:lnTo>
                    <a:pt x="418" y="497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" name=""/>
            <p:cNvSpPr/>
            <p:nvPr/>
          </p:nvSpPr>
          <p:spPr>
            <a:xfrm>
              <a:off x="1757160" y="2895480"/>
              <a:ext cx="738000" cy="866880"/>
            </a:xfrm>
            <a:custGeom>
              <a:avLst/>
              <a:gdLst/>
              <a:ahLst/>
              <a:rect l="l" t="t" r="r" b="b"/>
              <a:pathLst>
                <a:path w="566" h="672">
                  <a:moveTo>
                    <a:pt x="116" y="315"/>
                  </a:moveTo>
                  <a:lnTo>
                    <a:pt x="126" y="305"/>
                  </a:lnTo>
                  <a:lnTo>
                    <a:pt x="126" y="296"/>
                  </a:lnTo>
                  <a:lnTo>
                    <a:pt x="126" y="286"/>
                  </a:lnTo>
                  <a:lnTo>
                    <a:pt x="116" y="277"/>
                  </a:lnTo>
                  <a:lnTo>
                    <a:pt x="106" y="277"/>
                  </a:lnTo>
                  <a:lnTo>
                    <a:pt x="97" y="286"/>
                  </a:lnTo>
                  <a:lnTo>
                    <a:pt x="87" y="286"/>
                  </a:lnTo>
                  <a:lnTo>
                    <a:pt x="78" y="286"/>
                  </a:lnTo>
                  <a:lnTo>
                    <a:pt x="68" y="286"/>
                  </a:lnTo>
                  <a:lnTo>
                    <a:pt x="59" y="286"/>
                  </a:lnTo>
                  <a:lnTo>
                    <a:pt x="49" y="277"/>
                  </a:lnTo>
                  <a:lnTo>
                    <a:pt x="39" y="267"/>
                  </a:lnTo>
                  <a:lnTo>
                    <a:pt x="39" y="257"/>
                  </a:lnTo>
                  <a:lnTo>
                    <a:pt x="39" y="248"/>
                  </a:lnTo>
                  <a:lnTo>
                    <a:pt x="39" y="229"/>
                  </a:lnTo>
                  <a:lnTo>
                    <a:pt x="39" y="219"/>
                  </a:lnTo>
                  <a:lnTo>
                    <a:pt x="39" y="209"/>
                  </a:lnTo>
                  <a:lnTo>
                    <a:pt x="39" y="200"/>
                  </a:lnTo>
                  <a:lnTo>
                    <a:pt x="49" y="190"/>
                  </a:lnTo>
                  <a:lnTo>
                    <a:pt x="59" y="171"/>
                  </a:lnTo>
                  <a:lnTo>
                    <a:pt x="59" y="161"/>
                  </a:lnTo>
                  <a:lnTo>
                    <a:pt x="49" y="152"/>
                  </a:lnTo>
                  <a:lnTo>
                    <a:pt x="49" y="142"/>
                  </a:lnTo>
                  <a:lnTo>
                    <a:pt x="39" y="132"/>
                  </a:lnTo>
                  <a:lnTo>
                    <a:pt x="28" y="132"/>
                  </a:lnTo>
                  <a:lnTo>
                    <a:pt x="19" y="123"/>
                  </a:lnTo>
                  <a:lnTo>
                    <a:pt x="9" y="123"/>
                  </a:lnTo>
                  <a:lnTo>
                    <a:pt x="0" y="115"/>
                  </a:lnTo>
                  <a:lnTo>
                    <a:pt x="0" y="105"/>
                  </a:lnTo>
                  <a:lnTo>
                    <a:pt x="9" y="105"/>
                  </a:lnTo>
                  <a:lnTo>
                    <a:pt x="19" y="105"/>
                  </a:lnTo>
                  <a:lnTo>
                    <a:pt x="28" y="105"/>
                  </a:lnTo>
                  <a:lnTo>
                    <a:pt x="39" y="105"/>
                  </a:lnTo>
                  <a:lnTo>
                    <a:pt x="49" y="105"/>
                  </a:lnTo>
                  <a:lnTo>
                    <a:pt x="59" y="115"/>
                  </a:lnTo>
                  <a:lnTo>
                    <a:pt x="68" y="123"/>
                  </a:lnTo>
                  <a:lnTo>
                    <a:pt x="78" y="123"/>
                  </a:lnTo>
                  <a:lnTo>
                    <a:pt x="87" y="123"/>
                  </a:lnTo>
                  <a:lnTo>
                    <a:pt x="97" y="123"/>
                  </a:lnTo>
                  <a:lnTo>
                    <a:pt x="106" y="132"/>
                  </a:lnTo>
                  <a:lnTo>
                    <a:pt x="116" y="132"/>
                  </a:lnTo>
                  <a:lnTo>
                    <a:pt x="126" y="132"/>
                  </a:lnTo>
                  <a:lnTo>
                    <a:pt x="135" y="132"/>
                  </a:lnTo>
                  <a:lnTo>
                    <a:pt x="146" y="142"/>
                  </a:lnTo>
                  <a:lnTo>
                    <a:pt x="156" y="152"/>
                  </a:lnTo>
                  <a:lnTo>
                    <a:pt x="165" y="152"/>
                  </a:lnTo>
                  <a:lnTo>
                    <a:pt x="175" y="152"/>
                  </a:lnTo>
                  <a:lnTo>
                    <a:pt x="185" y="152"/>
                  </a:lnTo>
                  <a:lnTo>
                    <a:pt x="175" y="132"/>
                  </a:lnTo>
                  <a:lnTo>
                    <a:pt x="185" y="132"/>
                  </a:lnTo>
                  <a:lnTo>
                    <a:pt x="185" y="123"/>
                  </a:lnTo>
                  <a:lnTo>
                    <a:pt x="194" y="123"/>
                  </a:lnTo>
                  <a:lnTo>
                    <a:pt x="204" y="115"/>
                  </a:lnTo>
                  <a:lnTo>
                    <a:pt x="213" y="115"/>
                  </a:lnTo>
                  <a:lnTo>
                    <a:pt x="223" y="115"/>
                  </a:lnTo>
                  <a:lnTo>
                    <a:pt x="233" y="115"/>
                  </a:lnTo>
                  <a:lnTo>
                    <a:pt x="244" y="115"/>
                  </a:lnTo>
                  <a:lnTo>
                    <a:pt x="253" y="105"/>
                  </a:lnTo>
                  <a:lnTo>
                    <a:pt x="263" y="105"/>
                  </a:lnTo>
                  <a:lnTo>
                    <a:pt x="272" y="105"/>
                  </a:lnTo>
                  <a:lnTo>
                    <a:pt x="282" y="96"/>
                  </a:lnTo>
                  <a:lnTo>
                    <a:pt x="292" y="96"/>
                  </a:lnTo>
                  <a:lnTo>
                    <a:pt x="301" y="96"/>
                  </a:lnTo>
                  <a:lnTo>
                    <a:pt x="301" y="86"/>
                  </a:lnTo>
                  <a:lnTo>
                    <a:pt x="311" y="76"/>
                  </a:lnTo>
                  <a:lnTo>
                    <a:pt x="320" y="76"/>
                  </a:lnTo>
                  <a:lnTo>
                    <a:pt x="320" y="67"/>
                  </a:lnTo>
                  <a:lnTo>
                    <a:pt x="330" y="76"/>
                  </a:lnTo>
                  <a:lnTo>
                    <a:pt x="341" y="76"/>
                  </a:lnTo>
                  <a:lnTo>
                    <a:pt x="351" y="67"/>
                  </a:lnTo>
                  <a:lnTo>
                    <a:pt x="360" y="67"/>
                  </a:lnTo>
                  <a:lnTo>
                    <a:pt x="360" y="57"/>
                  </a:lnTo>
                  <a:lnTo>
                    <a:pt x="370" y="48"/>
                  </a:lnTo>
                  <a:lnTo>
                    <a:pt x="379" y="38"/>
                  </a:lnTo>
                  <a:lnTo>
                    <a:pt x="389" y="28"/>
                  </a:lnTo>
                  <a:lnTo>
                    <a:pt x="389" y="19"/>
                  </a:lnTo>
                  <a:lnTo>
                    <a:pt x="379" y="9"/>
                  </a:lnTo>
                  <a:lnTo>
                    <a:pt x="379" y="0"/>
                  </a:lnTo>
                  <a:lnTo>
                    <a:pt x="389" y="0"/>
                  </a:lnTo>
                  <a:lnTo>
                    <a:pt x="399" y="0"/>
                  </a:lnTo>
                  <a:lnTo>
                    <a:pt x="408" y="0"/>
                  </a:lnTo>
                  <a:lnTo>
                    <a:pt x="418" y="0"/>
                  </a:lnTo>
                  <a:lnTo>
                    <a:pt x="427" y="0"/>
                  </a:lnTo>
                  <a:lnTo>
                    <a:pt x="437" y="0"/>
                  </a:lnTo>
                  <a:lnTo>
                    <a:pt x="437" y="9"/>
                  </a:lnTo>
                  <a:lnTo>
                    <a:pt x="448" y="9"/>
                  </a:lnTo>
                  <a:lnTo>
                    <a:pt x="448" y="19"/>
                  </a:lnTo>
                  <a:lnTo>
                    <a:pt x="448" y="28"/>
                  </a:lnTo>
                  <a:lnTo>
                    <a:pt x="448" y="38"/>
                  </a:lnTo>
                  <a:lnTo>
                    <a:pt x="448" y="48"/>
                  </a:lnTo>
                  <a:lnTo>
                    <a:pt x="437" y="57"/>
                  </a:lnTo>
                  <a:lnTo>
                    <a:pt x="437" y="67"/>
                  </a:lnTo>
                  <a:lnTo>
                    <a:pt x="448" y="76"/>
                  </a:lnTo>
                  <a:lnTo>
                    <a:pt x="458" y="76"/>
                  </a:lnTo>
                  <a:lnTo>
                    <a:pt x="467" y="76"/>
                  </a:lnTo>
                  <a:lnTo>
                    <a:pt x="477" y="86"/>
                  </a:lnTo>
                  <a:lnTo>
                    <a:pt x="477" y="96"/>
                  </a:lnTo>
                  <a:lnTo>
                    <a:pt x="486" y="105"/>
                  </a:lnTo>
                  <a:lnTo>
                    <a:pt x="486" y="115"/>
                  </a:lnTo>
                  <a:lnTo>
                    <a:pt x="496" y="123"/>
                  </a:lnTo>
                  <a:lnTo>
                    <a:pt x="505" y="132"/>
                  </a:lnTo>
                  <a:lnTo>
                    <a:pt x="496" y="132"/>
                  </a:lnTo>
                  <a:lnTo>
                    <a:pt x="496" y="142"/>
                  </a:lnTo>
                  <a:lnTo>
                    <a:pt x="486" y="152"/>
                  </a:lnTo>
                  <a:lnTo>
                    <a:pt x="486" y="161"/>
                  </a:lnTo>
                  <a:lnTo>
                    <a:pt x="477" y="161"/>
                  </a:lnTo>
                  <a:lnTo>
                    <a:pt x="467" y="161"/>
                  </a:lnTo>
                  <a:lnTo>
                    <a:pt x="467" y="171"/>
                  </a:lnTo>
                  <a:lnTo>
                    <a:pt x="467" y="180"/>
                  </a:lnTo>
                  <a:lnTo>
                    <a:pt x="467" y="190"/>
                  </a:lnTo>
                  <a:lnTo>
                    <a:pt x="467" y="200"/>
                  </a:lnTo>
                  <a:lnTo>
                    <a:pt x="458" y="209"/>
                  </a:lnTo>
                  <a:lnTo>
                    <a:pt x="458" y="229"/>
                  </a:lnTo>
                  <a:lnTo>
                    <a:pt x="458" y="238"/>
                  </a:lnTo>
                  <a:lnTo>
                    <a:pt x="458" y="248"/>
                  </a:lnTo>
                  <a:lnTo>
                    <a:pt x="458" y="257"/>
                  </a:lnTo>
                  <a:lnTo>
                    <a:pt x="467" y="267"/>
                  </a:lnTo>
                  <a:lnTo>
                    <a:pt x="467" y="277"/>
                  </a:lnTo>
                  <a:lnTo>
                    <a:pt x="467" y="286"/>
                  </a:lnTo>
                  <a:lnTo>
                    <a:pt x="477" y="286"/>
                  </a:lnTo>
                  <a:lnTo>
                    <a:pt x="477" y="296"/>
                  </a:lnTo>
                  <a:lnTo>
                    <a:pt x="477" y="305"/>
                  </a:lnTo>
                  <a:lnTo>
                    <a:pt x="477" y="315"/>
                  </a:lnTo>
                  <a:lnTo>
                    <a:pt x="477" y="334"/>
                  </a:lnTo>
                  <a:lnTo>
                    <a:pt x="486" y="334"/>
                  </a:lnTo>
                  <a:lnTo>
                    <a:pt x="486" y="344"/>
                  </a:lnTo>
                  <a:lnTo>
                    <a:pt x="496" y="344"/>
                  </a:lnTo>
                  <a:lnTo>
                    <a:pt x="505" y="353"/>
                  </a:lnTo>
                  <a:lnTo>
                    <a:pt x="515" y="363"/>
                  </a:lnTo>
                  <a:lnTo>
                    <a:pt x="525" y="373"/>
                  </a:lnTo>
                  <a:lnTo>
                    <a:pt x="534" y="382"/>
                  </a:lnTo>
                  <a:lnTo>
                    <a:pt x="545" y="382"/>
                  </a:lnTo>
                  <a:lnTo>
                    <a:pt x="555" y="382"/>
                  </a:lnTo>
                  <a:lnTo>
                    <a:pt x="565" y="488"/>
                  </a:lnTo>
                  <a:lnTo>
                    <a:pt x="467" y="498"/>
                  </a:lnTo>
                  <a:lnTo>
                    <a:pt x="458" y="507"/>
                  </a:lnTo>
                  <a:lnTo>
                    <a:pt x="448" y="517"/>
                  </a:lnTo>
                  <a:lnTo>
                    <a:pt x="437" y="526"/>
                  </a:lnTo>
                  <a:lnTo>
                    <a:pt x="437" y="536"/>
                  </a:lnTo>
                  <a:lnTo>
                    <a:pt x="437" y="546"/>
                  </a:lnTo>
                  <a:lnTo>
                    <a:pt x="427" y="555"/>
                  </a:lnTo>
                  <a:lnTo>
                    <a:pt x="427" y="565"/>
                  </a:lnTo>
                  <a:lnTo>
                    <a:pt x="418" y="565"/>
                  </a:lnTo>
                  <a:lnTo>
                    <a:pt x="408" y="574"/>
                  </a:lnTo>
                  <a:lnTo>
                    <a:pt x="408" y="584"/>
                  </a:lnTo>
                  <a:lnTo>
                    <a:pt x="408" y="594"/>
                  </a:lnTo>
                  <a:lnTo>
                    <a:pt x="399" y="603"/>
                  </a:lnTo>
                  <a:lnTo>
                    <a:pt x="389" y="613"/>
                  </a:lnTo>
                  <a:lnTo>
                    <a:pt x="379" y="613"/>
                  </a:lnTo>
                  <a:lnTo>
                    <a:pt x="370" y="613"/>
                  </a:lnTo>
                  <a:lnTo>
                    <a:pt x="370" y="603"/>
                  </a:lnTo>
                  <a:lnTo>
                    <a:pt x="360" y="594"/>
                  </a:lnTo>
                  <a:lnTo>
                    <a:pt x="351" y="584"/>
                  </a:lnTo>
                  <a:lnTo>
                    <a:pt x="341" y="584"/>
                  </a:lnTo>
                  <a:lnTo>
                    <a:pt x="341" y="574"/>
                  </a:lnTo>
                  <a:lnTo>
                    <a:pt x="330" y="574"/>
                  </a:lnTo>
                  <a:lnTo>
                    <a:pt x="320" y="584"/>
                  </a:lnTo>
                  <a:lnTo>
                    <a:pt x="311" y="594"/>
                  </a:lnTo>
                  <a:lnTo>
                    <a:pt x="301" y="594"/>
                  </a:lnTo>
                  <a:lnTo>
                    <a:pt x="301" y="603"/>
                  </a:lnTo>
                  <a:lnTo>
                    <a:pt x="292" y="603"/>
                  </a:lnTo>
                  <a:lnTo>
                    <a:pt x="292" y="613"/>
                  </a:lnTo>
                  <a:lnTo>
                    <a:pt x="292" y="622"/>
                  </a:lnTo>
                  <a:lnTo>
                    <a:pt x="292" y="632"/>
                  </a:lnTo>
                  <a:lnTo>
                    <a:pt x="292" y="642"/>
                  </a:lnTo>
                  <a:lnTo>
                    <a:pt x="282" y="661"/>
                  </a:lnTo>
                  <a:lnTo>
                    <a:pt x="292" y="671"/>
                  </a:lnTo>
                  <a:lnTo>
                    <a:pt x="282" y="671"/>
                  </a:lnTo>
                  <a:lnTo>
                    <a:pt x="272" y="671"/>
                  </a:lnTo>
                  <a:lnTo>
                    <a:pt x="263" y="671"/>
                  </a:lnTo>
                  <a:lnTo>
                    <a:pt x="263" y="661"/>
                  </a:lnTo>
                  <a:lnTo>
                    <a:pt x="253" y="651"/>
                  </a:lnTo>
                  <a:lnTo>
                    <a:pt x="244" y="642"/>
                  </a:lnTo>
                  <a:lnTo>
                    <a:pt x="233" y="642"/>
                  </a:lnTo>
                  <a:lnTo>
                    <a:pt x="233" y="632"/>
                  </a:lnTo>
                  <a:lnTo>
                    <a:pt x="223" y="622"/>
                  </a:lnTo>
                  <a:lnTo>
                    <a:pt x="213" y="613"/>
                  </a:lnTo>
                  <a:lnTo>
                    <a:pt x="204" y="613"/>
                  </a:lnTo>
                  <a:lnTo>
                    <a:pt x="204" y="603"/>
                  </a:lnTo>
                  <a:lnTo>
                    <a:pt x="213" y="594"/>
                  </a:lnTo>
                  <a:lnTo>
                    <a:pt x="213" y="584"/>
                  </a:lnTo>
                  <a:lnTo>
                    <a:pt x="213" y="574"/>
                  </a:lnTo>
                  <a:lnTo>
                    <a:pt x="213" y="565"/>
                  </a:lnTo>
                  <a:lnTo>
                    <a:pt x="204" y="565"/>
                  </a:lnTo>
                  <a:lnTo>
                    <a:pt x="204" y="555"/>
                  </a:lnTo>
                  <a:lnTo>
                    <a:pt x="204" y="546"/>
                  </a:lnTo>
                  <a:lnTo>
                    <a:pt x="204" y="536"/>
                  </a:lnTo>
                  <a:lnTo>
                    <a:pt x="204" y="526"/>
                  </a:lnTo>
                  <a:lnTo>
                    <a:pt x="204" y="517"/>
                  </a:lnTo>
                  <a:lnTo>
                    <a:pt x="204" y="507"/>
                  </a:lnTo>
                  <a:lnTo>
                    <a:pt x="204" y="498"/>
                  </a:lnTo>
                  <a:lnTo>
                    <a:pt x="194" y="488"/>
                  </a:lnTo>
                  <a:lnTo>
                    <a:pt x="194" y="469"/>
                  </a:lnTo>
                  <a:lnTo>
                    <a:pt x="194" y="459"/>
                  </a:lnTo>
                  <a:lnTo>
                    <a:pt x="204" y="450"/>
                  </a:lnTo>
                  <a:lnTo>
                    <a:pt x="204" y="440"/>
                  </a:lnTo>
                  <a:lnTo>
                    <a:pt x="194" y="430"/>
                  </a:lnTo>
                  <a:lnTo>
                    <a:pt x="185" y="421"/>
                  </a:lnTo>
                  <a:lnTo>
                    <a:pt x="185" y="411"/>
                  </a:lnTo>
                  <a:lnTo>
                    <a:pt x="185" y="401"/>
                  </a:lnTo>
                  <a:lnTo>
                    <a:pt x="175" y="392"/>
                  </a:lnTo>
                  <a:lnTo>
                    <a:pt x="165" y="382"/>
                  </a:lnTo>
                  <a:lnTo>
                    <a:pt x="165" y="373"/>
                  </a:lnTo>
                  <a:lnTo>
                    <a:pt x="156" y="353"/>
                  </a:lnTo>
                  <a:lnTo>
                    <a:pt x="156" y="344"/>
                  </a:lnTo>
                  <a:lnTo>
                    <a:pt x="146" y="334"/>
                  </a:lnTo>
                  <a:lnTo>
                    <a:pt x="146" y="325"/>
                  </a:lnTo>
                  <a:lnTo>
                    <a:pt x="135" y="315"/>
                  </a:lnTo>
                  <a:lnTo>
                    <a:pt x="126" y="325"/>
                  </a:lnTo>
                  <a:lnTo>
                    <a:pt x="116" y="325"/>
                  </a:lnTo>
                  <a:lnTo>
                    <a:pt x="116" y="315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" name=""/>
            <p:cNvSpPr/>
            <p:nvPr/>
          </p:nvSpPr>
          <p:spPr>
            <a:xfrm>
              <a:off x="3112920" y="6858000"/>
              <a:ext cx="673200" cy="434880"/>
            </a:xfrm>
            <a:custGeom>
              <a:avLst/>
              <a:gdLst/>
              <a:ahLst/>
              <a:rect l="l" t="t" r="r" b="b"/>
              <a:pathLst>
                <a:path w="518" h="337">
                  <a:moveTo>
                    <a:pt x="389" y="336"/>
                  </a:moveTo>
                  <a:lnTo>
                    <a:pt x="389" y="326"/>
                  </a:lnTo>
                  <a:lnTo>
                    <a:pt x="389" y="316"/>
                  </a:lnTo>
                  <a:lnTo>
                    <a:pt x="379" y="316"/>
                  </a:lnTo>
                  <a:lnTo>
                    <a:pt x="370" y="316"/>
                  </a:lnTo>
                  <a:lnTo>
                    <a:pt x="360" y="326"/>
                  </a:lnTo>
                  <a:lnTo>
                    <a:pt x="360" y="336"/>
                  </a:lnTo>
                  <a:lnTo>
                    <a:pt x="351" y="336"/>
                  </a:lnTo>
                  <a:lnTo>
                    <a:pt x="351" y="326"/>
                  </a:lnTo>
                  <a:lnTo>
                    <a:pt x="360" y="316"/>
                  </a:lnTo>
                  <a:lnTo>
                    <a:pt x="360" y="307"/>
                  </a:lnTo>
                  <a:lnTo>
                    <a:pt x="370" y="297"/>
                  </a:lnTo>
                  <a:lnTo>
                    <a:pt x="379" y="288"/>
                  </a:lnTo>
                  <a:lnTo>
                    <a:pt x="379" y="278"/>
                  </a:lnTo>
                  <a:lnTo>
                    <a:pt x="389" y="268"/>
                  </a:lnTo>
                  <a:lnTo>
                    <a:pt x="398" y="268"/>
                  </a:lnTo>
                  <a:lnTo>
                    <a:pt x="398" y="259"/>
                  </a:lnTo>
                  <a:lnTo>
                    <a:pt x="389" y="249"/>
                  </a:lnTo>
                  <a:lnTo>
                    <a:pt x="379" y="249"/>
                  </a:lnTo>
                  <a:lnTo>
                    <a:pt x="370" y="249"/>
                  </a:lnTo>
                  <a:lnTo>
                    <a:pt x="360" y="249"/>
                  </a:lnTo>
                  <a:lnTo>
                    <a:pt x="351" y="249"/>
                  </a:lnTo>
                  <a:lnTo>
                    <a:pt x="341" y="240"/>
                  </a:lnTo>
                  <a:lnTo>
                    <a:pt x="322" y="240"/>
                  </a:lnTo>
                  <a:lnTo>
                    <a:pt x="312" y="230"/>
                  </a:lnTo>
                  <a:lnTo>
                    <a:pt x="301" y="230"/>
                  </a:lnTo>
                  <a:lnTo>
                    <a:pt x="301" y="220"/>
                  </a:lnTo>
                  <a:lnTo>
                    <a:pt x="292" y="211"/>
                  </a:lnTo>
                  <a:lnTo>
                    <a:pt x="282" y="211"/>
                  </a:lnTo>
                  <a:lnTo>
                    <a:pt x="272" y="201"/>
                  </a:lnTo>
                  <a:lnTo>
                    <a:pt x="272" y="192"/>
                  </a:lnTo>
                  <a:lnTo>
                    <a:pt x="263" y="182"/>
                  </a:lnTo>
                  <a:lnTo>
                    <a:pt x="253" y="172"/>
                  </a:lnTo>
                  <a:lnTo>
                    <a:pt x="244" y="172"/>
                  </a:lnTo>
                  <a:lnTo>
                    <a:pt x="244" y="163"/>
                  </a:lnTo>
                  <a:lnTo>
                    <a:pt x="234" y="163"/>
                  </a:lnTo>
                  <a:lnTo>
                    <a:pt x="224" y="163"/>
                  </a:lnTo>
                  <a:lnTo>
                    <a:pt x="224" y="153"/>
                  </a:lnTo>
                  <a:lnTo>
                    <a:pt x="215" y="153"/>
                  </a:lnTo>
                  <a:lnTo>
                    <a:pt x="205" y="153"/>
                  </a:lnTo>
                  <a:lnTo>
                    <a:pt x="194" y="153"/>
                  </a:lnTo>
                  <a:lnTo>
                    <a:pt x="185" y="153"/>
                  </a:lnTo>
                  <a:lnTo>
                    <a:pt x="185" y="144"/>
                  </a:lnTo>
                  <a:lnTo>
                    <a:pt x="175" y="134"/>
                  </a:lnTo>
                  <a:lnTo>
                    <a:pt x="165" y="134"/>
                  </a:lnTo>
                  <a:lnTo>
                    <a:pt x="156" y="134"/>
                  </a:lnTo>
                  <a:lnTo>
                    <a:pt x="146" y="134"/>
                  </a:lnTo>
                  <a:lnTo>
                    <a:pt x="137" y="134"/>
                  </a:lnTo>
                  <a:lnTo>
                    <a:pt x="137" y="124"/>
                  </a:lnTo>
                  <a:lnTo>
                    <a:pt x="127" y="124"/>
                  </a:lnTo>
                  <a:lnTo>
                    <a:pt x="118" y="124"/>
                  </a:lnTo>
                  <a:lnTo>
                    <a:pt x="108" y="124"/>
                  </a:lnTo>
                  <a:lnTo>
                    <a:pt x="97" y="124"/>
                  </a:lnTo>
                  <a:lnTo>
                    <a:pt x="87" y="124"/>
                  </a:lnTo>
                  <a:lnTo>
                    <a:pt x="78" y="115"/>
                  </a:lnTo>
                  <a:lnTo>
                    <a:pt x="68" y="115"/>
                  </a:lnTo>
                  <a:lnTo>
                    <a:pt x="59" y="124"/>
                  </a:lnTo>
                  <a:lnTo>
                    <a:pt x="49" y="115"/>
                  </a:lnTo>
                  <a:lnTo>
                    <a:pt x="39" y="115"/>
                  </a:lnTo>
                  <a:lnTo>
                    <a:pt x="30" y="124"/>
                  </a:lnTo>
                  <a:lnTo>
                    <a:pt x="20" y="124"/>
                  </a:lnTo>
                  <a:lnTo>
                    <a:pt x="11" y="115"/>
                  </a:lnTo>
                  <a:lnTo>
                    <a:pt x="0" y="115"/>
                  </a:lnTo>
                  <a:lnTo>
                    <a:pt x="11" y="105"/>
                  </a:lnTo>
                  <a:lnTo>
                    <a:pt x="11" y="96"/>
                  </a:lnTo>
                  <a:lnTo>
                    <a:pt x="11" y="86"/>
                  </a:lnTo>
                  <a:lnTo>
                    <a:pt x="11" y="76"/>
                  </a:lnTo>
                  <a:lnTo>
                    <a:pt x="11" y="67"/>
                  </a:lnTo>
                  <a:lnTo>
                    <a:pt x="11" y="57"/>
                  </a:lnTo>
                  <a:lnTo>
                    <a:pt x="11" y="48"/>
                  </a:lnTo>
                  <a:lnTo>
                    <a:pt x="20" y="38"/>
                  </a:lnTo>
                  <a:lnTo>
                    <a:pt x="20" y="28"/>
                  </a:lnTo>
                  <a:lnTo>
                    <a:pt x="39" y="28"/>
                  </a:lnTo>
                  <a:lnTo>
                    <a:pt x="49" y="28"/>
                  </a:lnTo>
                  <a:lnTo>
                    <a:pt x="59" y="38"/>
                  </a:lnTo>
                  <a:lnTo>
                    <a:pt x="78" y="38"/>
                  </a:lnTo>
                  <a:lnTo>
                    <a:pt x="87" y="38"/>
                  </a:lnTo>
                  <a:lnTo>
                    <a:pt x="97" y="38"/>
                  </a:lnTo>
                  <a:lnTo>
                    <a:pt x="118" y="48"/>
                  </a:lnTo>
                  <a:lnTo>
                    <a:pt x="127" y="48"/>
                  </a:lnTo>
                  <a:lnTo>
                    <a:pt x="146" y="57"/>
                  </a:lnTo>
                  <a:lnTo>
                    <a:pt x="165" y="57"/>
                  </a:lnTo>
                  <a:lnTo>
                    <a:pt x="185" y="67"/>
                  </a:lnTo>
                  <a:lnTo>
                    <a:pt x="194" y="67"/>
                  </a:lnTo>
                  <a:lnTo>
                    <a:pt x="215" y="57"/>
                  </a:lnTo>
                  <a:lnTo>
                    <a:pt x="224" y="67"/>
                  </a:lnTo>
                  <a:lnTo>
                    <a:pt x="234" y="67"/>
                  </a:lnTo>
                  <a:lnTo>
                    <a:pt x="234" y="76"/>
                  </a:lnTo>
                  <a:lnTo>
                    <a:pt x="244" y="67"/>
                  </a:lnTo>
                  <a:lnTo>
                    <a:pt x="253" y="67"/>
                  </a:lnTo>
                  <a:lnTo>
                    <a:pt x="253" y="38"/>
                  </a:lnTo>
                  <a:lnTo>
                    <a:pt x="263" y="28"/>
                  </a:lnTo>
                  <a:lnTo>
                    <a:pt x="272" y="28"/>
                  </a:lnTo>
                  <a:lnTo>
                    <a:pt x="282" y="28"/>
                  </a:lnTo>
                  <a:lnTo>
                    <a:pt x="301" y="28"/>
                  </a:lnTo>
                  <a:lnTo>
                    <a:pt x="301" y="19"/>
                  </a:lnTo>
                  <a:lnTo>
                    <a:pt x="312" y="9"/>
                  </a:lnTo>
                  <a:lnTo>
                    <a:pt x="322" y="9"/>
                  </a:lnTo>
                  <a:lnTo>
                    <a:pt x="331" y="9"/>
                  </a:lnTo>
                  <a:lnTo>
                    <a:pt x="341" y="9"/>
                  </a:lnTo>
                  <a:lnTo>
                    <a:pt x="351" y="9"/>
                  </a:lnTo>
                  <a:lnTo>
                    <a:pt x="360" y="9"/>
                  </a:lnTo>
                  <a:lnTo>
                    <a:pt x="370" y="9"/>
                  </a:lnTo>
                  <a:lnTo>
                    <a:pt x="389" y="9"/>
                  </a:lnTo>
                  <a:lnTo>
                    <a:pt x="389" y="19"/>
                  </a:lnTo>
                  <a:lnTo>
                    <a:pt x="398" y="28"/>
                  </a:lnTo>
                  <a:lnTo>
                    <a:pt x="419" y="28"/>
                  </a:lnTo>
                  <a:lnTo>
                    <a:pt x="429" y="28"/>
                  </a:lnTo>
                  <a:lnTo>
                    <a:pt x="429" y="19"/>
                  </a:lnTo>
                  <a:lnTo>
                    <a:pt x="438" y="19"/>
                  </a:lnTo>
                  <a:lnTo>
                    <a:pt x="438" y="9"/>
                  </a:lnTo>
                  <a:lnTo>
                    <a:pt x="457" y="0"/>
                  </a:lnTo>
                  <a:lnTo>
                    <a:pt x="467" y="0"/>
                  </a:lnTo>
                  <a:lnTo>
                    <a:pt x="486" y="0"/>
                  </a:lnTo>
                  <a:lnTo>
                    <a:pt x="507" y="0"/>
                  </a:lnTo>
                  <a:lnTo>
                    <a:pt x="507" y="9"/>
                  </a:lnTo>
                  <a:lnTo>
                    <a:pt x="507" y="19"/>
                  </a:lnTo>
                  <a:lnTo>
                    <a:pt x="496" y="28"/>
                  </a:lnTo>
                  <a:lnTo>
                    <a:pt x="486" y="28"/>
                  </a:lnTo>
                  <a:lnTo>
                    <a:pt x="486" y="19"/>
                  </a:lnTo>
                  <a:lnTo>
                    <a:pt x="486" y="28"/>
                  </a:lnTo>
                  <a:lnTo>
                    <a:pt x="486" y="38"/>
                  </a:lnTo>
                  <a:lnTo>
                    <a:pt x="496" y="38"/>
                  </a:lnTo>
                  <a:lnTo>
                    <a:pt x="496" y="48"/>
                  </a:lnTo>
                  <a:lnTo>
                    <a:pt x="496" y="57"/>
                  </a:lnTo>
                  <a:lnTo>
                    <a:pt x="496" y="76"/>
                  </a:lnTo>
                  <a:lnTo>
                    <a:pt x="496" y="86"/>
                  </a:lnTo>
                  <a:lnTo>
                    <a:pt x="496" y="96"/>
                  </a:lnTo>
                  <a:lnTo>
                    <a:pt x="496" y="105"/>
                  </a:lnTo>
                  <a:lnTo>
                    <a:pt x="507" y="105"/>
                  </a:lnTo>
                  <a:lnTo>
                    <a:pt x="507" y="115"/>
                  </a:lnTo>
                  <a:lnTo>
                    <a:pt x="517" y="115"/>
                  </a:lnTo>
                  <a:lnTo>
                    <a:pt x="517" y="124"/>
                  </a:lnTo>
                  <a:lnTo>
                    <a:pt x="507" y="124"/>
                  </a:lnTo>
                  <a:lnTo>
                    <a:pt x="507" y="134"/>
                  </a:lnTo>
                  <a:lnTo>
                    <a:pt x="507" y="144"/>
                  </a:lnTo>
                  <a:lnTo>
                    <a:pt x="507" y="153"/>
                  </a:lnTo>
                  <a:lnTo>
                    <a:pt x="507" y="163"/>
                  </a:lnTo>
                  <a:lnTo>
                    <a:pt x="507" y="172"/>
                  </a:lnTo>
                  <a:lnTo>
                    <a:pt x="507" y="182"/>
                  </a:lnTo>
                  <a:lnTo>
                    <a:pt x="507" y="192"/>
                  </a:lnTo>
                  <a:lnTo>
                    <a:pt x="507" y="201"/>
                  </a:lnTo>
                  <a:lnTo>
                    <a:pt x="507" y="211"/>
                  </a:lnTo>
                  <a:lnTo>
                    <a:pt x="507" y="220"/>
                  </a:lnTo>
                  <a:lnTo>
                    <a:pt x="496" y="220"/>
                  </a:lnTo>
                  <a:lnTo>
                    <a:pt x="496" y="230"/>
                  </a:lnTo>
                  <a:lnTo>
                    <a:pt x="496" y="240"/>
                  </a:lnTo>
                  <a:lnTo>
                    <a:pt x="496" y="249"/>
                  </a:lnTo>
                  <a:lnTo>
                    <a:pt x="486" y="259"/>
                  </a:lnTo>
                  <a:lnTo>
                    <a:pt x="477" y="268"/>
                  </a:lnTo>
                  <a:lnTo>
                    <a:pt x="467" y="268"/>
                  </a:lnTo>
                  <a:lnTo>
                    <a:pt x="457" y="278"/>
                  </a:lnTo>
                  <a:lnTo>
                    <a:pt x="448" y="278"/>
                  </a:lnTo>
                  <a:lnTo>
                    <a:pt x="438" y="288"/>
                  </a:lnTo>
                  <a:lnTo>
                    <a:pt x="429" y="297"/>
                  </a:lnTo>
                  <a:lnTo>
                    <a:pt x="419" y="307"/>
                  </a:lnTo>
                  <a:lnTo>
                    <a:pt x="410" y="316"/>
                  </a:lnTo>
                  <a:lnTo>
                    <a:pt x="398" y="326"/>
                  </a:lnTo>
                  <a:lnTo>
                    <a:pt x="389" y="336"/>
                  </a:lnTo>
                </a:path>
              </a:pathLst>
            </a:custGeom>
            <a:solidFill>
              <a:srgbClr val="00ff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" name=""/>
            <p:cNvSpPr/>
            <p:nvPr/>
          </p:nvSpPr>
          <p:spPr>
            <a:xfrm>
              <a:off x="3774960" y="7041960"/>
              <a:ext cx="31680" cy="52560"/>
            </a:xfrm>
            <a:custGeom>
              <a:avLst/>
              <a:gdLst/>
              <a:ahLst/>
              <a:rect l="l" t="t" r="r" b="b"/>
              <a:pathLst>
                <a:path w="27" h="39">
                  <a:moveTo>
                    <a:pt x="26" y="0"/>
                  </a:moveTo>
                  <a:lnTo>
                    <a:pt x="26" y="9"/>
                  </a:lnTo>
                  <a:lnTo>
                    <a:pt x="26" y="19"/>
                  </a:lnTo>
                  <a:lnTo>
                    <a:pt x="13" y="28"/>
                  </a:lnTo>
                  <a:lnTo>
                    <a:pt x="13" y="38"/>
                  </a:lnTo>
                  <a:lnTo>
                    <a:pt x="0" y="38"/>
                  </a:lnTo>
                  <a:lnTo>
                    <a:pt x="0" y="28"/>
                  </a:lnTo>
                  <a:lnTo>
                    <a:pt x="0" y="19"/>
                  </a:lnTo>
                  <a:lnTo>
                    <a:pt x="0" y="9"/>
                  </a:lnTo>
                  <a:lnTo>
                    <a:pt x="13" y="9"/>
                  </a:lnTo>
                  <a:lnTo>
                    <a:pt x="13" y="0"/>
                  </a:lnTo>
                  <a:lnTo>
                    <a:pt x="26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" name=""/>
            <p:cNvSpPr/>
            <p:nvPr/>
          </p:nvSpPr>
          <p:spPr>
            <a:xfrm>
              <a:off x="3759120" y="6895800"/>
              <a:ext cx="36360" cy="30240"/>
            </a:xfrm>
            <a:custGeom>
              <a:avLst/>
              <a:gdLst/>
              <a:ahLst/>
              <a:rect l="l" t="t" r="r" b="b"/>
              <a:pathLst>
                <a:path w="27" h="26">
                  <a:moveTo>
                    <a:pt x="26" y="0"/>
                  </a:moveTo>
                  <a:lnTo>
                    <a:pt x="14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25"/>
                  </a:lnTo>
                  <a:lnTo>
                    <a:pt x="14" y="25"/>
                  </a:lnTo>
                  <a:lnTo>
                    <a:pt x="14" y="12"/>
                  </a:lnTo>
                  <a:lnTo>
                    <a:pt x="26" y="0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" name=""/>
            <p:cNvSpPr/>
            <p:nvPr/>
          </p:nvSpPr>
          <p:spPr>
            <a:xfrm>
              <a:off x="3214440" y="6075360"/>
              <a:ext cx="1106640" cy="695160"/>
            </a:xfrm>
            <a:custGeom>
              <a:avLst/>
              <a:gdLst/>
              <a:ahLst/>
              <a:rect l="l" t="t" r="r" b="b"/>
              <a:pathLst>
                <a:path w="849" h="538">
                  <a:moveTo>
                    <a:pt x="0" y="269"/>
                  </a:moveTo>
                  <a:lnTo>
                    <a:pt x="9" y="269"/>
                  </a:lnTo>
                  <a:lnTo>
                    <a:pt x="9" y="278"/>
                  </a:lnTo>
                  <a:lnTo>
                    <a:pt x="19" y="278"/>
                  </a:lnTo>
                  <a:lnTo>
                    <a:pt x="30" y="278"/>
                  </a:lnTo>
                  <a:lnTo>
                    <a:pt x="39" y="278"/>
                  </a:lnTo>
                  <a:lnTo>
                    <a:pt x="49" y="278"/>
                  </a:lnTo>
                  <a:lnTo>
                    <a:pt x="59" y="278"/>
                  </a:lnTo>
                  <a:lnTo>
                    <a:pt x="68" y="278"/>
                  </a:lnTo>
                  <a:lnTo>
                    <a:pt x="78" y="278"/>
                  </a:lnTo>
                  <a:lnTo>
                    <a:pt x="87" y="278"/>
                  </a:lnTo>
                  <a:lnTo>
                    <a:pt x="87" y="269"/>
                  </a:lnTo>
                  <a:lnTo>
                    <a:pt x="97" y="269"/>
                  </a:lnTo>
                  <a:lnTo>
                    <a:pt x="97" y="278"/>
                  </a:lnTo>
                  <a:lnTo>
                    <a:pt x="116" y="278"/>
                  </a:lnTo>
                  <a:lnTo>
                    <a:pt x="127" y="278"/>
                  </a:lnTo>
                  <a:lnTo>
                    <a:pt x="137" y="288"/>
                  </a:lnTo>
                  <a:lnTo>
                    <a:pt x="146" y="288"/>
                  </a:lnTo>
                  <a:lnTo>
                    <a:pt x="156" y="288"/>
                  </a:lnTo>
                  <a:lnTo>
                    <a:pt x="166" y="288"/>
                  </a:lnTo>
                  <a:lnTo>
                    <a:pt x="175" y="288"/>
                  </a:lnTo>
                  <a:lnTo>
                    <a:pt x="175" y="298"/>
                  </a:lnTo>
                  <a:lnTo>
                    <a:pt x="185" y="298"/>
                  </a:lnTo>
                  <a:lnTo>
                    <a:pt x="194" y="298"/>
                  </a:lnTo>
                  <a:lnTo>
                    <a:pt x="204" y="298"/>
                  </a:lnTo>
                  <a:lnTo>
                    <a:pt x="213" y="307"/>
                  </a:lnTo>
                  <a:lnTo>
                    <a:pt x="223" y="307"/>
                  </a:lnTo>
                  <a:lnTo>
                    <a:pt x="234" y="307"/>
                  </a:lnTo>
                  <a:lnTo>
                    <a:pt x="244" y="307"/>
                  </a:lnTo>
                  <a:lnTo>
                    <a:pt x="253" y="307"/>
                  </a:lnTo>
                  <a:lnTo>
                    <a:pt x="263" y="307"/>
                  </a:lnTo>
                  <a:lnTo>
                    <a:pt x="273" y="307"/>
                  </a:lnTo>
                  <a:lnTo>
                    <a:pt x="282" y="307"/>
                  </a:lnTo>
                  <a:lnTo>
                    <a:pt x="292" y="307"/>
                  </a:lnTo>
                  <a:lnTo>
                    <a:pt x="301" y="307"/>
                  </a:lnTo>
                  <a:lnTo>
                    <a:pt x="301" y="317"/>
                  </a:lnTo>
                  <a:lnTo>
                    <a:pt x="311" y="317"/>
                  </a:lnTo>
                  <a:lnTo>
                    <a:pt x="311" y="327"/>
                  </a:lnTo>
                  <a:lnTo>
                    <a:pt x="320" y="327"/>
                  </a:lnTo>
                  <a:lnTo>
                    <a:pt x="320" y="336"/>
                  </a:lnTo>
                  <a:lnTo>
                    <a:pt x="320" y="346"/>
                  </a:lnTo>
                  <a:lnTo>
                    <a:pt x="332" y="346"/>
                  </a:lnTo>
                  <a:lnTo>
                    <a:pt x="332" y="355"/>
                  </a:lnTo>
                  <a:lnTo>
                    <a:pt x="332" y="365"/>
                  </a:lnTo>
                  <a:lnTo>
                    <a:pt x="332" y="375"/>
                  </a:lnTo>
                  <a:lnTo>
                    <a:pt x="332" y="384"/>
                  </a:lnTo>
                  <a:lnTo>
                    <a:pt x="332" y="394"/>
                  </a:lnTo>
                  <a:lnTo>
                    <a:pt x="332" y="403"/>
                  </a:lnTo>
                  <a:lnTo>
                    <a:pt x="341" y="413"/>
                  </a:lnTo>
                  <a:lnTo>
                    <a:pt x="351" y="423"/>
                  </a:lnTo>
                  <a:lnTo>
                    <a:pt x="351" y="432"/>
                  </a:lnTo>
                  <a:lnTo>
                    <a:pt x="360" y="432"/>
                  </a:lnTo>
                  <a:lnTo>
                    <a:pt x="360" y="442"/>
                  </a:lnTo>
                  <a:lnTo>
                    <a:pt x="360" y="452"/>
                  </a:lnTo>
                  <a:lnTo>
                    <a:pt x="360" y="461"/>
                  </a:lnTo>
                  <a:lnTo>
                    <a:pt x="360" y="471"/>
                  </a:lnTo>
                  <a:lnTo>
                    <a:pt x="360" y="480"/>
                  </a:lnTo>
                  <a:lnTo>
                    <a:pt x="370" y="480"/>
                  </a:lnTo>
                  <a:lnTo>
                    <a:pt x="380" y="480"/>
                  </a:lnTo>
                  <a:lnTo>
                    <a:pt x="389" y="480"/>
                  </a:lnTo>
                  <a:lnTo>
                    <a:pt x="399" y="480"/>
                  </a:lnTo>
                  <a:lnTo>
                    <a:pt x="408" y="480"/>
                  </a:lnTo>
                  <a:lnTo>
                    <a:pt x="418" y="480"/>
                  </a:lnTo>
                  <a:lnTo>
                    <a:pt x="429" y="480"/>
                  </a:lnTo>
                  <a:lnTo>
                    <a:pt x="429" y="490"/>
                  </a:lnTo>
                  <a:lnTo>
                    <a:pt x="429" y="500"/>
                  </a:lnTo>
                  <a:lnTo>
                    <a:pt x="429" y="509"/>
                  </a:lnTo>
                  <a:lnTo>
                    <a:pt x="429" y="519"/>
                  </a:lnTo>
                  <a:lnTo>
                    <a:pt x="418" y="519"/>
                  </a:lnTo>
                  <a:lnTo>
                    <a:pt x="429" y="519"/>
                  </a:lnTo>
                  <a:lnTo>
                    <a:pt x="439" y="519"/>
                  </a:lnTo>
                  <a:lnTo>
                    <a:pt x="448" y="519"/>
                  </a:lnTo>
                  <a:lnTo>
                    <a:pt x="458" y="519"/>
                  </a:lnTo>
                  <a:lnTo>
                    <a:pt x="467" y="528"/>
                  </a:lnTo>
                  <a:lnTo>
                    <a:pt x="467" y="537"/>
                  </a:lnTo>
                  <a:lnTo>
                    <a:pt x="477" y="537"/>
                  </a:lnTo>
                  <a:lnTo>
                    <a:pt x="487" y="537"/>
                  </a:lnTo>
                  <a:lnTo>
                    <a:pt x="487" y="528"/>
                  </a:lnTo>
                  <a:lnTo>
                    <a:pt x="496" y="519"/>
                  </a:lnTo>
                  <a:lnTo>
                    <a:pt x="496" y="509"/>
                  </a:lnTo>
                  <a:lnTo>
                    <a:pt x="506" y="509"/>
                  </a:lnTo>
                  <a:lnTo>
                    <a:pt x="506" y="500"/>
                  </a:lnTo>
                  <a:lnTo>
                    <a:pt x="515" y="500"/>
                  </a:lnTo>
                  <a:lnTo>
                    <a:pt x="525" y="490"/>
                  </a:lnTo>
                  <a:lnTo>
                    <a:pt x="536" y="480"/>
                  </a:lnTo>
                  <a:lnTo>
                    <a:pt x="546" y="480"/>
                  </a:lnTo>
                  <a:lnTo>
                    <a:pt x="565" y="471"/>
                  </a:lnTo>
                  <a:lnTo>
                    <a:pt x="565" y="461"/>
                  </a:lnTo>
                  <a:lnTo>
                    <a:pt x="574" y="461"/>
                  </a:lnTo>
                  <a:lnTo>
                    <a:pt x="574" y="452"/>
                  </a:lnTo>
                  <a:lnTo>
                    <a:pt x="584" y="452"/>
                  </a:lnTo>
                  <a:lnTo>
                    <a:pt x="584" y="442"/>
                  </a:lnTo>
                  <a:lnTo>
                    <a:pt x="594" y="432"/>
                  </a:lnTo>
                  <a:lnTo>
                    <a:pt x="603" y="432"/>
                  </a:lnTo>
                  <a:lnTo>
                    <a:pt x="613" y="423"/>
                  </a:lnTo>
                  <a:lnTo>
                    <a:pt x="622" y="423"/>
                  </a:lnTo>
                  <a:lnTo>
                    <a:pt x="634" y="413"/>
                  </a:lnTo>
                  <a:lnTo>
                    <a:pt x="643" y="413"/>
                  </a:lnTo>
                  <a:lnTo>
                    <a:pt x="653" y="413"/>
                  </a:lnTo>
                  <a:lnTo>
                    <a:pt x="662" y="403"/>
                  </a:lnTo>
                  <a:lnTo>
                    <a:pt x="662" y="394"/>
                  </a:lnTo>
                  <a:lnTo>
                    <a:pt x="672" y="394"/>
                  </a:lnTo>
                  <a:lnTo>
                    <a:pt x="681" y="394"/>
                  </a:lnTo>
                  <a:lnTo>
                    <a:pt x="691" y="394"/>
                  </a:lnTo>
                  <a:lnTo>
                    <a:pt x="701" y="394"/>
                  </a:lnTo>
                  <a:lnTo>
                    <a:pt x="710" y="394"/>
                  </a:lnTo>
                  <a:lnTo>
                    <a:pt x="720" y="394"/>
                  </a:lnTo>
                  <a:lnTo>
                    <a:pt x="731" y="394"/>
                  </a:lnTo>
                  <a:lnTo>
                    <a:pt x="731" y="384"/>
                  </a:lnTo>
                  <a:lnTo>
                    <a:pt x="741" y="375"/>
                  </a:lnTo>
                  <a:lnTo>
                    <a:pt x="750" y="365"/>
                  </a:lnTo>
                  <a:lnTo>
                    <a:pt x="760" y="365"/>
                  </a:lnTo>
                  <a:lnTo>
                    <a:pt x="769" y="365"/>
                  </a:lnTo>
                  <a:lnTo>
                    <a:pt x="769" y="355"/>
                  </a:lnTo>
                  <a:lnTo>
                    <a:pt x="779" y="355"/>
                  </a:lnTo>
                  <a:lnTo>
                    <a:pt x="788" y="355"/>
                  </a:lnTo>
                  <a:lnTo>
                    <a:pt x="798" y="355"/>
                  </a:lnTo>
                  <a:lnTo>
                    <a:pt x="798" y="346"/>
                  </a:lnTo>
                  <a:lnTo>
                    <a:pt x="788" y="346"/>
                  </a:lnTo>
                  <a:lnTo>
                    <a:pt x="788" y="336"/>
                  </a:lnTo>
                  <a:lnTo>
                    <a:pt x="788" y="327"/>
                  </a:lnTo>
                  <a:lnTo>
                    <a:pt x="788" y="317"/>
                  </a:lnTo>
                  <a:lnTo>
                    <a:pt x="798" y="317"/>
                  </a:lnTo>
                  <a:lnTo>
                    <a:pt x="808" y="307"/>
                  </a:lnTo>
                  <a:lnTo>
                    <a:pt x="817" y="307"/>
                  </a:lnTo>
                  <a:lnTo>
                    <a:pt x="827" y="298"/>
                  </a:lnTo>
                  <a:lnTo>
                    <a:pt x="838" y="298"/>
                  </a:lnTo>
                  <a:lnTo>
                    <a:pt x="848" y="288"/>
                  </a:lnTo>
                  <a:lnTo>
                    <a:pt x="848" y="278"/>
                  </a:lnTo>
                  <a:lnTo>
                    <a:pt x="838" y="278"/>
                  </a:lnTo>
                  <a:lnTo>
                    <a:pt x="827" y="278"/>
                  </a:lnTo>
                  <a:lnTo>
                    <a:pt x="817" y="278"/>
                  </a:lnTo>
                  <a:lnTo>
                    <a:pt x="808" y="278"/>
                  </a:lnTo>
                  <a:lnTo>
                    <a:pt x="798" y="269"/>
                  </a:lnTo>
                  <a:lnTo>
                    <a:pt x="798" y="259"/>
                  </a:lnTo>
                  <a:lnTo>
                    <a:pt x="788" y="259"/>
                  </a:lnTo>
                  <a:lnTo>
                    <a:pt x="779" y="269"/>
                  </a:lnTo>
                  <a:lnTo>
                    <a:pt x="769" y="269"/>
                  </a:lnTo>
                  <a:lnTo>
                    <a:pt x="760" y="269"/>
                  </a:lnTo>
                  <a:lnTo>
                    <a:pt x="760" y="278"/>
                  </a:lnTo>
                  <a:lnTo>
                    <a:pt x="750" y="278"/>
                  </a:lnTo>
                  <a:lnTo>
                    <a:pt x="741" y="288"/>
                  </a:lnTo>
                  <a:lnTo>
                    <a:pt x="731" y="278"/>
                  </a:lnTo>
                  <a:lnTo>
                    <a:pt x="720" y="288"/>
                  </a:lnTo>
                  <a:lnTo>
                    <a:pt x="710" y="288"/>
                  </a:lnTo>
                  <a:lnTo>
                    <a:pt x="710" y="278"/>
                  </a:lnTo>
                  <a:lnTo>
                    <a:pt x="701" y="278"/>
                  </a:lnTo>
                  <a:lnTo>
                    <a:pt x="701" y="288"/>
                  </a:lnTo>
                  <a:lnTo>
                    <a:pt x="691" y="288"/>
                  </a:lnTo>
                  <a:lnTo>
                    <a:pt x="701" y="298"/>
                  </a:lnTo>
                  <a:lnTo>
                    <a:pt x="691" y="307"/>
                  </a:lnTo>
                  <a:lnTo>
                    <a:pt x="681" y="307"/>
                  </a:lnTo>
                  <a:lnTo>
                    <a:pt x="672" y="307"/>
                  </a:lnTo>
                  <a:lnTo>
                    <a:pt x="662" y="307"/>
                  </a:lnTo>
                  <a:lnTo>
                    <a:pt x="653" y="307"/>
                  </a:lnTo>
                  <a:lnTo>
                    <a:pt x="643" y="307"/>
                  </a:lnTo>
                  <a:lnTo>
                    <a:pt x="634" y="298"/>
                  </a:lnTo>
                  <a:lnTo>
                    <a:pt x="634" y="288"/>
                  </a:lnTo>
                  <a:lnTo>
                    <a:pt x="634" y="278"/>
                  </a:lnTo>
                  <a:lnTo>
                    <a:pt x="634" y="269"/>
                  </a:lnTo>
                  <a:lnTo>
                    <a:pt x="622" y="269"/>
                  </a:lnTo>
                  <a:lnTo>
                    <a:pt x="613" y="269"/>
                  </a:lnTo>
                  <a:lnTo>
                    <a:pt x="613" y="259"/>
                  </a:lnTo>
                  <a:lnTo>
                    <a:pt x="613" y="250"/>
                  </a:lnTo>
                  <a:lnTo>
                    <a:pt x="613" y="240"/>
                  </a:lnTo>
                  <a:lnTo>
                    <a:pt x="613" y="230"/>
                  </a:lnTo>
                  <a:lnTo>
                    <a:pt x="613" y="221"/>
                  </a:lnTo>
                  <a:lnTo>
                    <a:pt x="613" y="211"/>
                  </a:lnTo>
                  <a:lnTo>
                    <a:pt x="613" y="201"/>
                  </a:lnTo>
                  <a:lnTo>
                    <a:pt x="613" y="192"/>
                  </a:lnTo>
                  <a:lnTo>
                    <a:pt x="622" y="192"/>
                  </a:lnTo>
                  <a:lnTo>
                    <a:pt x="622" y="182"/>
                  </a:lnTo>
                  <a:lnTo>
                    <a:pt x="622" y="173"/>
                  </a:lnTo>
                  <a:lnTo>
                    <a:pt x="622" y="163"/>
                  </a:lnTo>
                  <a:lnTo>
                    <a:pt x="613" y="163"/>
                  </a:lnTo>
                  <a:lnTo>
                    <a:pt x="603" y="163"/>
                  </a:lnTo>
                  <a:lnTo>
                    <a:pt x="594" y="153"/>
                  </a:lnTo>
                  <a:lnTo>
                    <a:pt x="584" y="153"/>
                  </a:lnTo>
                  <a:lnTo>
                    <a:pt x="574" y="153"/>
                  </a:lnTo>
                  <a:lnTo>
                    <a:pt x="574" y="144"/>
                  </a:lnTo>
                  <a:lnTo>
                    <a:pt x="565" y="125"/>
                  </a:lnTo>
                  <a:lnTo>
                    <a:pt x="565" y="115"/>
                  </a:lnTo>
                  <a:lnTo>
                    <a:pt x="555" y="115"/>
                  </a:lnTo>
                  <a:lnTo>
                    <a:pt x="555" y="105"/>
                  </a:lnTo>
                  <a:lnTo>
                    <a:pt x="565" y="96"/>
                  </a:lnTo>
                  <a:lnTo>
                    <a:pt x="565" y="86"/>
                  </a:lnTo>
                  <a:lnTo>
                    <a:pt x="565" y="76"/>
                  </a:lnTo>
                  <a:lnTo>
                    <a:pt x="555" y="76"/>
                  </a:lnTo>
                  <a:lnTo>
                    <a:pt x="555" y="67"/>
                  </a:lnTo>
                  <a:lnTo>
                    <a:pt x="555" y="57"/>
                  </a:lnTo>
                  <a:lnTo>
                    <a:pt x="555" y="48"/>
                  </a:lnTo>
                  <a:lnTo>
                    <a:pt x="555" y="38"/>
                  </a:lnTo>
                  <a:lnTo>
                    <a:pt x="546" y="38"/>
                  </a:lnTo>
                  <a:lnTo>
                    <a:pt x="536" y="28"/>
                  </a:lnTo>
                  <a:lnTo>
                    <a:pt x="536" y="19"/>
                  </a:lnTo>
                  <a:lnTo>
                    <a:pt x="525" y="19"/>
                  </a:lnTo>
                  <a:lnTo>
                    <a:pt x="515" y="28"/>
                  </a:lnTo>
                  <a:lnTo>
                    <a:pt x="515" y="19"/>
                  </a:lnTo>
                  <a:lnTo>
                    <a:pt x="506" y="19"/>
                  </a:lnTo>
                  <a:lnTo>
                    <a:pt x="496" y="19"/>
                  </a:lnTo>
                  <a:lnTo>
                    <a:pt x="496" y="28"/>
                  </a:lnTo>
                  <a:lnTo>
                    <a:pt x="487" y="38"/>
                  </a:lnTo>
                  <a:lnTo>
                    <a:pt x="477" y="38"/>
                  </a:lnTo>
                  <a:lnTo>
                    <a:pt x="467" y="28"/>
                  </a:lnTo>
                  <a:lnTo>
                    <a:pt x="458" y="28"/>
                  </a:lnTo>
                  <a:lnTo>
                    <a:pt x="458" y="38"/>
                  </a:lnTo>
                  <a:lnTo>
                    <a:pt x="448" y="38"/>
                  </a:lnTo>
                  <a:lnTo>
                    <a:pt x="429" y="38"/>
                  </a:lnTo>
                  <a:lnTo>
                    <a:pt x="408" y="38"/>
                  </a:lnTo>
                  <a:lnTo>
                    <a:pt x="408" y="48"/>
                  </a:lnTo>
                  <a:lnTo>
                    <a:pt x="399" y="57"/>
                  </a:lnTo>
                  <a:lnTo>
                    <a:pt x="399" y="67"/>
                  </a:lnTo>
                  <a:lnTo>
                    <a:pt x="389" y="57"/>
                  </a:lnTo>
                  <a:lnTo>
                    <a:pt x="389" y="48"/>
                  </a:lnTo>
                  <a:lnTo>
                    <a:pt x="389" y="38"/>
                  </a:lnTo>
                  <a:lnTo>
                    <a:pt x="380" y="38"/>
                  </a:lnTo>
                  <a:lnTo>
                    <a:pt x="380" y="48"/>
                  </a:lnTo>
                  <a:lnTo>
                    <a:pt x="370" y="48"/>
                  </a:lnTo>
                  <a:lnTo>
                    <a:pt x="360" y="38"/>
                  </a:lnTo>
                  <a:lnTo>
                    <a:pt x="360" y="28"/>
                  </a:lnTo>
                  <a:lnTo>
                    <a:pt x="360" y="19"/>
                  </a:lnTo>
                  <a:lnTo>
                    <a:pt x="351" y="19"/>
                  </a:lnTo>
                  <a:lnTo>
                    <a:pt x="341" y="19"/>
                  </a:lnTo>
                  <a:lnTo>
                    <a:pt x="332" y="19"/>
                  </a:lnTo>
                  <a:lnTo>
                    <a:pt x="320" y="9"/>
                  </a:lnTo>
                  <a:lnTo>
                    <a:pt x="301" y="9"/>
                  </a:lnTo>
                  <a:lnTo>
                    <a:pt x="282" y="9"/>
                  </a:lnTo>
                  <a:lnTo>
                    <a:pt x="263" y="9"/>
                  </a:lnTo>
                  <a:lnTo>
                    <a:pt x="253" y="0"/>
                  </a:lnTo>
                  <a:lnTo>
                    <a:pt x="244" y="0"/>
                  </a:lnTo>
                  <a:lnTo>
                    <a:pt x="234" y="9"/>
                  </a:lnTo>
                  <a:lnTo>
                    <a:pt x="213" y="9"/>
                  </a:lnTo>
                  <a:lnTo>
                    <a:pt x="213" y="19"/>
                  </a:lnTo>
                  <a:lnTo>
                    <a:pt x="194" y="28"/>
                  </a:lnTo>
                  <a:lnTo>
                    <a:pt x="194" y="38"/>
                  </a:lnTo>
                  <a:lnTo>
                    <a:pt x="185" y="48"/>
                  </a:lnTo>
                  <a:lnTo>
                    <a:pt x="175" y="57"/>
                  </a:lnTo>
                  <a:lnTo>
                    <a:pt x="166" y="57"/>
                  </a:lnTo>
                  <a:lnTo>
                    <a:pt x="156" y="67"/>
                  </a:lnTo>
                  <a:lnTo>
                    <a:pt x="146" y="76"/>
                  </a:lnTo>
                  <a:lnTo>
                    <a:pt x="137" y="86"/>
                  </a:lnTo>
                  <a:lnTo>
                    <a:pt x="137" y="96"/>
                  </a:lnTo>
                  <a:lnTo>
                    <a:pt x="137" y="105"/>
                  </a:lnTo>
                  <a:lnTo>
                    <a:pt x="127" y="115"/>
                  </a:lnTo>
                  <a:lnTo>
                    <a:pt x="127" y="125"/>
                  </a:lnTo>
                  <a:lnTo>
                    <a:pt x="116" y="125"/>
                  </a:lnTo>
                  <a:lnTo>
                    <a:pt x="116" y="134"/>
                  </a:lnTo>
                  <a:lnTo>
                    <a:pt x="106" y="134"/>
                  </a:lnTo>
                  <a:lnTo>
                    <a:pt x="106" y="144"/>
                  </a:lnTo>
                  <a:lnTo>
                    <a:pt x="106" y="153"/>
                  </a:lnTo>
                  <a:lnTo>
                    <a:pt x="106" y="163"/>
                  </a:lnTo>
                  <a:lnTo>
                    <a:pt x="97" y="173"/>
                  </a:lnTo>
                  <a:lnTo>
                    <a:pt x="87" y="182"/>
                  </a:lnTo>
                  <a:lnTo>
                    <a:pt x="87" y="192"/>
                  </a:lnTo>
                  <a:lnTo>
                    <a:pt x="78" y="201"/>
                  </a:lnTo>
                  <a:lnTo>
                    <a:pt x="78" y="211"/>
                  </a:lnTo>
                  <a:lnTo>
                    <a:pt x="68" y="221"/>
                  </a:lnTo>
                  <a:lnTo>
                    <a:pt x="59" y="230"/>
                  </a:lnTo>
                  <a:lnTo>
                    <a:pt x="59" y="240"/>
                  </a:lnTo>
                  <a:lnTo>
                    <a:pt x="39" y="250"/>
                  </a:lnTo>
                  <a:lnTo>
                    <a:pt x="30" y="259"/>
                  </a:lnTo>
                  <a:lnTo>
                    <a:pt x="19" y="259"/>
                  </a:lnTo>
                  <a:lnTo>
                    <a:pt x="9" y="269"/>
                  </a:lnTo>
                  <a:lnTo>
                    <a:pt x="0" y="269"/>
                  </a:lnTo>
                </a:path>
              </a:pathLst>
            </a:custGeom>
            <a:solidFill>
              <a:srgbClr val="3366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" name=""/>
            <p:cNvSpPr/>
            <p:nvPr/>
          </p:nvSpPr>
          <p:spPr>
            <a:xfrm>
              <a:off x="4167000" y="6573600"/>
              <a:ext cx="36360" cy="39600"/>
            </a:xfrm>
            <a:custGeom>
              <a:avLst/>
              <a:gdLst/>
              <a:ahLst/>
              <a:rect l="l" t="t" r="r" b="b"/>
              <a:pathLst>
                <a:path w="27" h="30">
                  <a:moveTo>
                    <a:pt x="26" y="19"/>
                  </a:moveTo>
                  <a:lnTo>
                    <a:pt x="26" y="9"/>
                  </a:lnTo>
                  <a:lnTo>
                    <a:pt x="26" y="0"/>
                  </a:lnTo>
                  <a:lnTo>
                    <a:pt x="13" y="0"/>
                  </a:lnTo>
                  <a:lnTo>
                    <a:pt x="13" y="9"/>
                  </a:lnTo>
                  <a:lnTo>
                    <a:pt x="0" y="19"/>
                  </a:lnTo>
                  <a:lnTo>
                    <a:pt x="13" y="19"/>
                  </a:lnTo>
                  <a:lnTo>
                    <a:pt x="26" y="19"/>
                  </a:lnTo>
                  <a:lnTo>
                    <a:pt x="26" y="29"/>
                  </a:lnTo>
                  <a:lnTo>
                    <a:pt x="26" y="19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" name=""/>
            <p:cNvSpPr/>
            <p:nvPr/>
          </p:nvSpPr>
          <p:spPr>
            <a:xfrm>
              <a:off x="5078160" y="4776480"/>
              <a:ext cx="219240" cy="258840"/>
            </a:xfrm>
            <a:custGeom>
              <a:avLst/>
              <a:gdLst/>
              <a:ahLst/>
              <a:rect l="l" t="t" r="r" b="b"/>
              <a:pathLst>
                <a:path w="167" h="202">
                  <a:moveTo>
                    <a:pt x="78" y="201"/>
                  </a:moveTo>
                  <a:lnTo>
                    <a:pt x="59" y="201"/>
                  </a:lnTo>
                  <a:lnTo>
                    <a:pt x="49" y="201"/>
                  </a:lnTo>
                  <a:lnTo>
                    <a:pt x="39" y="201"/>
                  </a:lnTo>
                  <a:lnTo>
                    <a:pt x="30" y="201"/>
                  </a:lnTo>
                  <a:lnTo>
                    <a:pt x="30" y="191"/>
                  </a:lnTo>
                  <a:lnTo>
                    <a:pt x="20" y="191"/>
                  </a:lnTo>
                  <a:lnTo>
                    <a:pt x="20" y="181"/>
                  </a:lnTo>
                  <a:lnTo>
                    <a:pt x="20" y="172"/>
                  </a:lnTo>
                  <a:lnTo>
                    <a:pt x="11" y="162"/>
                  </a:lnTo>
                  <a:lnTo>
                    <a:pt x="0" y="152"/>
                  </a:lnTo>
                  <a:lnTo>
                    <a:pt x="0" y="143"/>
                  </a:lnTo>
                  <a:lnTo>
                    <a:pt x="0" y="133"/>
                  </a:lnTo>
                  <a:lnTo>
                    <a:pt x="0" y="123"/>
                  </a:lnTo>
                  <a:lnTo>
                    <a:pt x="11" y="123"/>
                  </a:lnTo>
                  <a:lnTo>
                    <a:pt x="20" y="123"/>
                  </a:lnTo>
                  <a:lnTo>
                    <a:pt x="30" y="123"/>
                  </a:lnTo>
                  <a:lnTo>
                    <a:pt x="39" y="114"/>
                  </a:lnTo>
                  <a:lnTo>
                    <a:pt x="39" y="104"/>
                  </a:lnTo>
                  <a:lnTo>
                    <a:pt x="39" y="96"/>
                  </a:lnTo>
                  <a:lnTo>
                    <a:pt x="39" y="86"/>
                  </a:lnTo>
                  <a:lnTo>
                    <a:pt x="39" y="77"/>
                  </a:lnTo>
                  <a:lnTo>
                    <a:pt x="39" y="67"/>
                  </a:lnTo>
                  <a:lnTo>
                    <a:pt x="39" y="57"/>
                  </a:lnTo>
                  <a:lnTo>
                    <a:pt x="30" y="48"/>
                  </a:lnTo>
                  <a:lnTo>
                    <a:pt x="20" y="38"/>
                  </a:lnTo>
                  <a:lnTo>
                    <a:pt x="11" y="28"/>
                  </a:lnTo>
                  <a:lnTo>
                    <a:pt x="11" y="19"/>
                  </a:lnTo>
                  <a:lnTo>
                    <a:pt x="11" y="9"/>
                  </a:lnTo>
                  <a:lnTo>
                    <a:pt x="20" y="0"/>
                  </a:lnTo>
                  <a:lnTo>
                    <a:pt x="30" y="9"/>
                  </a:lnTo>
                  <a:lnTo>
                    <a:pt x="39" y="19"/>
                  </a:lnTo>
                  <a:lnTo>
                    <a:pt x="59" y="28"/>
                  </a:lnTo>
                  <a:lnTo>
                    <a:pt x="68" y="28"/>
                  </a:lnTo>
                  <a:lnTo>
                    <a:pt x="87" y="38"/>
                  </a:lnTo>
                  <a:lnTo>
                    <a:pt x="97" y="38"/>
                  </a:lnTo>
                  <a:lnTo>
                    <a:pt x="108" y="48"/>
                  </a:lnTo>
                  <a:lnTo>
                    <a:pt x="118" y="57"/>
                  </a:lnTo>
                  <a:lnTo>
                    <a:pt x="127" y="67"/>
                  </a:lnTo>
                  <a:lnTo>
                    <a:pt x="137" y="77"/>
                  </a:lnTo>
                  <a:lnTo>
                    <a:pt x="146" y="77"/>
                  </a:lnTo>
                  <a:lnTo>
                    <a:pt x="156" y="86"/>
                  </a:lnTo>
                  <a:lnTo>
                    <a:pt x="166" y="96"/>
                  </a:lnTo>
                  <a:lnTo>
                    <a:pt x="156" y="96"/>
                  </a:lnTo>
                  <a:lnTo>
                    <a:pt x="156" y="104"/>
                  </a:lnTo>
                  <a:lnTo>
                    <a:pt x="146" y="104"/>
                  </a:lnTo>
                  <a:lnTo>
                    <a:pt x="137" y="114"/>
                  </a:lnTo>
                  <a:lnTo>
                    <a:pt x="137" y="123"/>
                  </a:lnTo>
                  <a:lnTo>
                    <a:pt x="127" y="123"/>
                  </a:lnTo>
                  <a:lnTo>
                    <a:pt x="118" y="133"/>
                  </a:lnTo>
                  <a:lnTo>
                    <a:pt x="108" y="143"/>
                  </a:lnTo>
                  <a:lnTo>
                    <a:pt x="108" y="152"/>
                  </a:lnTo>
                  <a:lnTo>
                    <a:pt x="97" y="152"/>
                  </a:lnTo>
                  <a:lnTo>
                    <a:pt x="97" y="162"/>
                  </a:lnTo>
                  <a:lnTo>
                    <a:pt x="87" y="172"/>
                  </a:lnTo>
                  <a:lnTo>
                    <a:pt x="87" y="181"/>
                  </a:lnTo>
                  <a:lnTo>
                    <a:pt x="78" y="191"/>
                  </a:lnTo>
                  <a:lnTo>
                    <a:pt x="78" y="201"/>
                  </a:lnTo>
                </a:path>
              </a:pathLst>
            </a:custGeom>
            <a:solidFill>
              <a:srgbClr val="c0c0c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" name=""/>
            <p:cNvSpPr/>
            <p:nvPr/>
          </p:nvSpPr>
          <p:spPr>
            <a:xfrm>
              <a:off x="3520800" y="4244760"/>
              <a:ext cx="608040" cy="1042920"/>
            </a:xfrm>
            <a:custGeom>
              <a:avLst/>
              <a:gdLst/>
              <a:ahLst/>
              <a:rect l="l" t="t" r="r" b="b"/>
              <a:pathLst>
                <a:path w="467" h="807">
                  <a:moveTo>
                    <a:pt x="19" y="748"/>
                  </a:moveTo>
                  <a:lnTo>
                    <a:pt x="19" y="738"/>
                  </a:lnTo>
                  <a:lnTo>
                    <a:pt x="9" y="738"/>
                  </a:lnTo>
                  <a:lnTo>
                    <a:pt x="9" y="729"/>
                  </a:lnTo>
                  <a:lnTo>
                    <a:pt x="0" y="719"/>
                  </a:lnTo>
                  <a:lnTo>
                    <a:pt x="9" y="709"/>
                  </a:lnTo>
                  <a:lnTo>
                    <a:pt x="9" y="700"/>
                  </a:lnTo>
                  <a:lnTo>
                    <a:pt x="9" y="690"/>
                  </a:lnTo>
                  <a:lnTo>
                    <a:pt x="9" y="681"/>
                  </a:lnTo>
                  <a:lnTo>
                    <a:pt x="9" y="661"/>
                  </a:lnTo>
                  <a:lnTo>
                    <a:pt x="9" y="642"/>
                  </a:lnTo>
                  <a:lnTo>
                    <a:pt x="0" y="632"/>
                  </a:lnTo>
                  <a:lnTo>
                    <a:pt x="0" y="623"/>
                  </a:lnTo>
                  <a:lnTo>
                    <a:pt x="0" y="613"/>
                  </a:lnTo>
                  <a:lnTo>
                    <a:pt x="0" y="604"/>
                  </a:lnTo>
                  <a:lnTo>
                    <a:pt x="0" y="594"/>
                  </a:lnTo>
                  <a:lnTo>
                    <a:pt x="9" y="584"/>
                  </a:lnTo>
                  <a:lnTo>
                    <a:pt x="9" y="565"/>
                  </a:lnTo>
                  <a:lnTo>
                    <a:pt x="9" y="556"/>
                  </a:lnTo>
                  <a:lnTo>
                    <a:pt x="19" y="536"/>
                  </a:lnTo>
                  <a:lnTo>
                    <a:pt x="19" y="527"/>
                  </a:lnTo>
                  <a:lnTo>
                    <a:pt x="19" y="509"/>
                  </a:lnTo>
                  <a:lnTo>
                    <a:pt x="28" y="499"/>
                  </a:lnTo>
                  <a:lnTo>
                    <a:pt x="28" y="490"/>
                  </a:lnTo>
                  <a:lnTo>
                    <a:pt x="38" y="480"/>
                  </a:lnTo>
                  <a:lnTo>
                    <a:pt x="38" y="471"/>
                  </a:lnTo>
                  <a:lnTo>
                    <a:pt x="47" y="461"/>
                  </a:lnTo>
                  <a:lnTo>
                    <a:pt x="47" y="442"/>
                  </a:lnTo>
                  <a:lnTo>
                    <a:pt x="47" y="432"/>
                  </a:lnTo>
                  <a:lnTo>
                    <a:pt x="47" y="423"/>
                  </a:lnTo>
                  <a:lnTo>
                    <a:pt x="57" y="403"/>
                  </a:lnTo>
                  <a:lnTo>
                    <a:pt x="57" y="394"/>
                  </a:lnTo>
                  <a:lnTo>
                    <a:pt x="67" y="394"/>
                  </a:lnTo>
                  <a:lnTo>
                    <a:pt x="76" y="384"/>
                  </a:lnTo>
                  <a:lnTo>
                    <a:pt x="76" y="374"/>
                  </a:lnTo>
                  <a:lnTo>
                    <a:pt x="86" y="365"/>
                  </a:lnTo>
                  <a:lnTo>
                    <a:pt x="86" y="355"/>
                  </a:lnTo>
                  <a:lnTo>
                    <a:pt x="97" y="355"/>
                  </a:lnTo>
                  <a:lnTo>
                    <a:pt x="106" y="336"/>
                  </a:lnTo>
                  <a:lnTo>
                    <a:pt x="116" y="326"/>
                  </a:lnTo>
                  <a:lnTo>
                    <a:pt x="126" y="317"/>
                  </a:lnTo>
                  <a:lnTo>
                    <a:pt x="126" y="307"/>
                  </a:lnTo>
                  <a:lnTo>
                    <a:pt x="135" y="288"/>
                  </a:lnTo>
                  <a:lnTo>
                    <a:pt x="135" y="269"/>
                  </a:lnTo>
                  <a:lnTo>
                    <a:pt x="135" y="249"/>
                  </a:lnTo>
                  <a:lnTo>
                    <a:pt x="126" y="249"/>
                  </a:lnTo>
                  <a:lnTo>
                    <a:pt x="126" y="240"/>
                  </a:lnTo>
                  <a:lnTo>
                    <a:pt x="116" y="230"/>
                  </a:lnTo>
                  <a:lnTo>
                    <a:pt x="126" y="221"/>
                  </a:lnTo>
                  <a:lnTo>
                    <a:pt x="126" y="211"/>
                  </a:lnTo>
                  <a:lnTo>
                    <a:pt x="135" y="201"/>
                  </a:lnTo>
                  <a:lnTo>
                    <a:pt x="135" y="182"/>
                  </a:lnTo>
                  <a:lnTo>
                    <a:pt x="135" y="173"/>
                  </a:lnTo>
                  <a:lnTo>
                    <a:pt x="135" y="163"/>
                  </a:lnTo>
                  <a:lnTo>
                    <a:pt x="145" y="153"/>
                  </a:lnTo>
                  <a:lnTo>
                    <a:pt x="164" y="153"/>
                  </a:lnTo>
                  <a:lnTo>
                    <a:pt x="173" y="144"/>
                  </a:lnTo>
                  <a:lnTo>
                    <a:pt x="183" y="144"/>
                  </a:lnTo>
                  <a:lnTo>
                    <a:pt x="194" y="124"/>
                  </a:lnTo>
                  <a:lnTo>
                    <a:pt x="194" y="115"/>
                  </a:lnTo>
                  <a:lnTo>
                    <a:pt x="204" y="115"/>
                  </a:lnTo>
                  <a:lnTo>
                    <a:pt x="213" y="115"/>
                  </a:lnTo>
                  <a:lnTo>
                    <a:pt x="213" y="105"/>
                  </a:lnTo>
                  <a:lnTo>
                    <a:pt x="213" y="96"/>
                  </a:lnTo>
                  <a:lnTo>
                    <a:pt x="223" y="86"/>
                  </a:lnTo>
                  <a:lnTo>
                    <a:pt x="223" y="76"/>
                  </a:lnTo>
                  <a:lnTo>
                    <a:pt x="223" y="67"/>
                  </a:lnTo>
                  <a:lnTo>
                    <a:pt x="223" y="57"/>
                  </a:lnTo>
                  <a:lnTo>
                    <a:pt x="223" y="48"/>
                  </a:lnTo>
                  <a:lnTo>
                    <a:pt x="233" y="48"/>
                  </a:lnTo>
                  <a:lnTo>
                    <a:pt x="233" y="38"/>
                  </a:lnTo>
                  <a:lnTo>
                    <a:pt x="223" y="28"/>
                  </a:lnTo>
                  <a:lnTo>
                    <a:pt x="213" y="19"/>
                  </a:lnTo>
                  <a:lnTo>
                    <a:pt x="204" y="19"/>
                  </a:lnTo>
                  <a:lnTo>
                    <a:pt x="194" y="19"/>
                  </a:lnTo>
                  <a:lnTo>
                    <a:pt x="183" y="19"/>
                  </a:lnTo>
                  <a:lnTo>
                    <a:pt x="183" y="9"/>
                  </a:lnTo>
                  <a:lnTo>
                    <a:pt x="194" y="0"/>
                  </a:lnTo>
                  <a:lnTo>
                    <a:pt x="204" y="0"/>
                  </a:lnTo>
                  <a:lnTo>
                    <a:pt x="213" y="0"/>
                  </a:lnTo>
                  <a:lnTo>
                    <a:pt x="223" y="0"/>
                  </a:lnTo>
                  <a:lnTo>
                    <a:pt x="233" y="0"/>
                  </a:lnTo>
                  <a:lnTo>
                    <a:pt x="242" y="9"/>
                  </a:lnTo>
                  <a:lnTo>
                    <a:pt x="252" y="0"/>
                  </a:lnTo>
                  <a:lnTo>
                    <a:pt x="261" y="9"/>
                  </a:lnTo>
                  <a:lnTo>
                    <a:pt x="271" y="19"/>
                  </a:lnTo>
                  <a:lnTo>
                    <a:pt x="280" y="19"/>
                  </a:lnTo>
                  <a:lnTo>
                    <a:pt x="290" y="28"/>
                  </a:lnTo>
                  <a:lnTo>
                    <a:pt x="301" y="38"/>
                  </a:lnTo>
                  <a:lnTo>
                    <a:pt x="301" y="48"/>
                  </a:lnTo>
                  <a:lnTo>
                    <a:pt x="301" y="67"/>
                  </a:lnTo>
                  <a:lnTo>
                    <a:pt x="311" y="86"/>
                  </a:lnTo>
                  <a:lnTo>
                    <a:pt x="311" y="105"/>
                  </a:lnTo>
                  <a:lnTo>
                    <a:pt x="311" y="124"/>
                  </a:lnTo>
                  <a:lnTo>
                    <a:pt x="301" y="144"/>
                  </a:lnTo>
                  <a:lnTo>
                    <a:pt x="301" y="153"/>
                  </a:lnTo>
                  <a:lnTo>
                    <a:pt x="301" y="163"/>
                  </a:lnTo>
                  <a:lnTo>
                    <a:pt x="301" y="173"/>
                  </a:lnTo>
                  <a:lnTo>
                    <a:pt x="290" y="182"/>
                  </a:lnTo>
                  <a:lnTo>
                    <a:pt x="280" y="182"/>
                  </a:lnTo>
                  <a:lnTo>
                    <a:pt x="280" y="192"/>
                  </a:lnTo>
                  <a:lnTo>
                    <a:pt x="290" y="201"/>
                  </a:lnTo>
                  <a:lnTo>
                    <a:pt x="301" y="201"/>
                  </a:lnTo>
                  <a:lnTo>
                    <a:pt x="301" y="211"/>
                  </a:lnTo>
                  <a:lnTo>
                    <a:pt x="290" y="211"/>
                  </a:lnTo>
                  <a:lnTo>
                    <a:pt x="301" y="221"/>
                  </a:lnTo>
                  <a:lnTo>
                    <a:pt x="311" y="221"/>
                  </a:lnTo>
                  <a:lnTo>
                    <a:pt x="311" y="230"/>
                  </a:lnTo>
                  <a:lnTo>
                    <a:pt x="320" y="230"/>
                  </a:lnTo>
                  <a:lnTo>
                    <a:pt x="320" y="240"/>
                  </a:lnTo>
                  <a:lnTo>
                    <a:pt x="330" y="249"/>
                  </a:lnTo>
                  <a:lnTo>
                    <a:pt x="339" y="259"/>
                  </a:lnTo>
                  <a:lnTo>
                    <a:pt x="339" y="269"/>
                  </a:lnTo>
                  <a:lnTo>
                    <a:pt x="349" y="269"/>
                  </a:lnTo>
                  <a:lnTo>
                    <a:pt x="359" y="269"/>
                  </a:lnTo>
                  <a:lnTo>
                    <a:pt x="368" y="259"/>
                  </a:lnTo>
                  <a:lnTo>
                    <a:pt x="378" y="259"/>
                  </a:lnTo>
                  <a:lnTo>
                    <a:pt x="387" y="259"/>
                  </a:lnTo>
                  <a:lnTo>
                    <a:pt x="398" y="269"/>
                  </a:lnTo>
                  <a:lnTo>
                    <a:pt x="398" y="278"/>
                  </a:lnTo>
                  <a:lnTo>
                    <a:pt x="398" y="288"/>
                  </a:lnTo>
                  <a:lnTo>
                    <a:pt x="398" y="307"/>
                  </a:lnTo>
                  <a:lnTo>
                    <a:pt x="387" y="317"/>
                  </a:lnTo>
                  <a:lnTo>
                    <a:pt x="378" y="307"/>
                  </a:lnTo>
                  <a:lnTo>
                    <a:pt x="368" y="317"/>
                  </a:lnTo>
                  <a:lnTo>
                    <a:pt x="359" y="326"/>
                  </a:lnTo>
                  <a:lnTo>
                    <a:pt x="359" y="336"/>
                  </a:lnTo>
                  <a:lnTo>
                    <a:pt x="359" y="346"/>
                  </a:lnTo>
                  <a:lnTo>
                    <a:pt x="349" y="355"/>
                  </a:lnTo>
                  <a:lnTo>
                    <a:pt x="349" y="365"/>
                  </a:lnTo>
                  <a:lnTo>
                    <a:pt x="339" y="365"/>
                  </a:lnTo>
                  <a:lnTo>
                    <a:pt x="349" y="374"/>
                  </a:lnTo>
                  <a:lnTo>
                    <a:pt x="359" y="374"/>
                  </a:lnTo>
                  <a:lnTo>
                    <a:pt x="359" y="384"/>
                  </a:lnTo>
                  <a:lnTo>
                    <a:pt x="368" y="394"/>
                  </a:lnTo>
                  <a:lnTo>
                    <a:pt x="368" y="403"/>
                  </a:lnTo>
                  <a:lnTo>
                    <a:pt x="378" y="413"/>
                  </a:lnTo>
                  <a:lnTo>
                    <a:pt x="387" y="413"/>
                  </a:lnTo>
                  <a:lnTo>
                    <a:pt x="398" y="423"/>
                  </a:lnTo>
                  <a:lnTo>
                    <a:pt x="387" y="432"/>
                  </a:lnTo>
                  <a:lnTo>
                    <a:pt x="378" y="442"/>
                  </a:lnTo>
                  <a:lnTo>
                    <a:pt x="387" y="442"/>
                  </a:lnTo>
                  <a:lnTo>
                    <a:pt x="398" y="451"/>
                  </a:lnTo>
                  <a:lnTo>
                    <a:pt x="398" y="461"/>
                  </a:lnTo>
                  <a:lnTo>
                    <a:pt x="408" y="471"/>
                  </a:lnTo>
                  <a:lnTo>
                    <a:pt x="418" y="480"/>
                  </a:lnTo>
                  <a:lnTo>
                    <a:pt x="427" y="480"/>
                  </a:lnTo>
                  <a:lnTo>
                    <a:pt x="437" y="490"/>
                  </a:lnTo>
                  <a:lnTo>
                    <a:pt x="446" y="490"/>
                  </a:lnTo>
                  <a:lnTo>
                    <a:pt x="456" y="490"/>
                  </a:lnTo>
                  <a:lnTo>
                    <a:pt x="466" y="499"/>
                  </a:lnTo>
                  <a:lnTo>
                    <a:pt x="466" y="509"/>
                  </a:lnTo>
                  <a:lnTo>
                    <a:pt x="456" y="517"/>
                  </a:lnTo>
                  <a:lnTo>
                    <a:pt x="446" y="517"/>
                  </a:lnTo>
                  <a:lnTo>
                    <a:pt x="437" y="527"/>
                  </a:lnTo>
                  <a:lnTo>
                    <a:pt x="427" y="527"/>
                  </a:lnTo>
                  <a:lnTo>
                    <a:pt x="418" y="536"/>
                  </a:lnTo>
                  <a:lnTo>
                    <a:pt x="418" y="546"/>
                  </a:lnTo>
                  <a:lnTo>
                    <a:pt x="418" y="556"/>
                  </a:lnTo>
                  <a:lnTo>
                    <a:pt x="408" y="565"/>
                  </a:lnTo>
                  <a:lnTo>
                    <a:pt x="408" y="575"/>
                  </a:lnTo>
                  <a:lnTo>
                    <a:pt x="398" y="584"/>
                  </a:lnTo>
                  <a:lnTo>
                    <a:pt x="398" y="594"/>
                  </a:lnTo>
                  <a:lnTo>
                    <a:pt x="398" y="604"/>
                  </a:lnTo>
                  <a:lnTo>
                    <a:pt x="408" y="613"/>
                  </a:lnTo>
                  <a:lnTo>
                    <a:pt x="418" y="613"/>
                  </a:lnTo>
                  <a:lnTo>
                    <a:pt x="427" y="613"/>
                  </a:lnTo>
                  <a:lnTo>
                    <a:pt x="437" y="623"/>
                  </a:lnTo>
                  <a:lnTo>
                    <a:pt x="437" y="632"/>
                  </a:lnTo>
                  <a:lnTo>
                    <a:pt x="427" y="632"/>
                  </a:lnTo>
                  <a:lnTo>
                    <a:pt x="418" y="632"/>
                  </a:lnTo>
                  <a:lnTo>
                    <a:pt x="418" y="642"/>
                  </a:lnTo>
                  <a:lnTo>
                    <a:pt x="427" y="642"/>
                  </a:lnTo>
                  <a:lnTo>
                    <a:pt x="437" y="642"/>
                  </a:lnTo>
                  <a:lnTo>
                    <a:pt x="437" y="652"/>
                  </a:lnTo>
                  <a:lnTo>
                    <a:pt x="427" y="661"/>
                  </a:lnTo>
                  <a:lnTo>
                    <a:pt x="418" y="671"/>
                  </a:lnTo>
                  <a:lnTo>
                    <a:pt x="418" y="690"/>
                  </a:lnTo>
                  <a:lnTo>
                    <a:pt x="418" y="700"/>
                  </a:lnTo>
                  <a:lnTo>
                    <a:pt x="427" y="700"/>
                  </a:lnTo>
                  <a:lnTo>
                    <a:pt x="427" y="719"/>
                  </a:lnTo>
                  <a:lnTo>
                    <a:pt x="427" y="729"/>
                  </a:lnTo>
                  <a:lnTo>
                    <a:pt x="427" y="738"/>
                  </a:lnTo>
                  <a:lnTo>
                    <a:pt x="437" y="748"/>
                  </a:lnTo>
                  <a:lnTo>
                    <a:pt x="427" y="748"/>
                  </a:lnTo>
                  <a:lnTo>
                    <a:pt x="418" y="757"/>
                  </a:lnTo>
                  <a:lnTo>
                    <a:pt x="418" y="748"/>
                  </a:lnTo>
                  <a:lnTo>
                    <a:pt x="408" y="748"/>
                  </a:lnTo>
                  <a:lnTo>
                    <a:pt x="398" y="748"/>
                  </a:lnTo>
                  <a:lnTo>
                    <a:pt x="387" y="748"/>
                  </a:lnTo>
                  <a:lnTo>
                    <a:pt x="387" y="757"/>
                  </a:lnTo>
                  <a:lnTo>
                    <a:pt x="378" y="757"/>
                  </a:lnTo>
                  <a:lnTo>
                    <a:pt x="368" y="757"/>
                  </a:lnTo>
                  <a:lnTo>
                    <a:pt x="359" y="757"/>
                  </a:lnTo>
                  <a:lnTo>
                    <a:pt x="359" y="767"/>
                  </a:lnTo>
                  <a:lnTo>
                    <a:pt x="349" y="767"/>
                  </a:lnTo>
                  <a:lnTo>
                    <a:pt x="339" y="767"/>
                  </a:lnTo>
                  <a:lnTo>
                    <a:pt x="330" y="767"/>
                  </a:lnTo>
                  <a:lnTo>
                    <a:pt x="330" y="777"/>
                  </a:lnTo>
                  <a:lnTo>
                    <a:pt x="320" y="777"/>
                  </a:lnTo>
                  <a:lnTo>
                    <a:pt x="311" y="777"/>
                  </a:lnTo>
                  <a:lnTo>
                    <a:pt x="301" y="777"/>
                  </a:lnTo>
                  <a:lnTo>
                    <a:pt x="301" y="786"/>
                  </a:lnTo>
                  <a:lnTo>
                    <a:pt x="301" y="777"/>
                  </a:lnTo>
                  <a:lnTo>
                    <a:pt x="290" y="777"/>
                  </a:lnTo>
                  <a:lnTo>
                    <a:pt x="290" y="767"/>
                  </a:lnTo>
                  <a:lnTo>
                    <a:pt x="290" y="777"/>
                  </a:lnTo>
                  <a:lnTo>
                    <a:pt x="280" y="777"/>
                  </a:lnTo>
                  <a:lnTo>
                    <a:pt x="280" y="786"/>
                  </a:lnTo>
                  <a:lnTo>
                    <a:pt x="280" y="796"/>
                  </a:lnTo>
                  <a:lnTo>
                    <a:pt x="290" y="796"/>
                  </a:lnTo>
                  <a:lnTo>
                    <a:pt x="290" y="806"/>
                  </a:lnTo>
                  <a:lnTo>
                    <a:pt x="280" y="806"/>
                  </a:lnTo>
                  <a:lnTo>
                    <a:pt x="271" y="796"/>
                  </a:lnTo>
                  <a:lnTo>
                    <a:pt x="261" y="796"/>
                  </a:lnTo>
                  <a:lnTo>
                    <a:pt x="261" y="786"/>
                  </a:lnTo>
                  <a:lnTo>
                    <a:pt x="252" y="786"/>
                  </a:lnTo>
                  <a:lnTo>
                    <a:pt x="242" y="786"/>
                  </a:lnTo>
                  <a:lnTo>
                    <a:pt x="242" y="777"/>
                  </a:lnTo>
                  <a:lnTo>
                    <a:pt x="233" y="767"/>
                  </a:lnTo>
                  <a:lnTo>
                    <a:pt x="233" y="777"/>
                  </a:lnTo>
                  <a:lnTo>
                    <a:pt x="223" y="777"/>
                  </a:lnTo>
                  <a:lnTo>
                    <a:pt x="223" y="786"/>
                  </a:lnTo>
                  <a:lnTo>
                    <a:pt x="213" y="786"/>
                  </a:lnTo>
                  <a:lnTo>
                    <a:pt x="213" y="777"/>
                  </a:lnTo>
                  <a:lnTo>
                    <a:pt x="204" y="767"/>
                  </a:lnTo>
                  <a:lnTo>
                    <a:pt x="204" y="777"/>
                  </a:lnTo>
                  <a:lnTo>
                    <a:pt x="204" y="786"/>
                  </a:lnTo>
                  <a:lnTo>
                    <a:pt x="194" y="786"/>
                  </a:lnTo>
                  <a:lnTo>
                    <a:pt x="194" y="777"/>
                  </a:lnTo>
                  <a:lnTo>
                    <a:pt x="194" y="767"/>
                  </a:lnTo>
                  <a:lnTo>
                    <a:pt x="194" y="757"/>
                  </a:lnTo>
                  <a:lnTo>
                    <a:pt x="183" y="748"/>
                  </a:lnTo>
                  <a:lnTo>
                    <a:pt x="173" y="738"/>
                  </a:lnTo>
                  <a:lnTo>
                    <a:pt x="164" y="738"/>
                  </a:lnTo>
                  <a:lnTo>
                    <a:pt x="164" y="748"/>
                  </a:lnTo>
                  <a:lnTo>
                    <a:pt x="154" y="748"/>
                  </a:lnTo>
                  <a:lnTo>
                    <a:pt x="145" y="738"/>
                  </a:lnTo>
                  <a:lnTo>
                    <a:pt x="135" y="738"/>
                  </a:lnTo>
                  <a:lnTo>
                    <a:pt x="135" y="748"/>
                  </a:lnTo>
                  <a:lnTo>
                    <a:pt x="126" y="757"/>
                  </a:lnTo>
                  <a:lnTo>
                    <a:pt x="126" y="767"/>
                  </a:lnTo>
                  <a:lnTo>
                    <a:pt x="126" y="777"/>
                  </a:lnTo>
                  <a:lnTo>
                    <a:pt x="126" y="786"/>
                  </a:lnTo>
                  <a:lnTo>
                    <a:pt x="116" y="786"/>
                  </a:lnTo>
                  <a:lnTo>
                    <a:pt x="106" y="777"/>
                  </a:lnTo>
                  <a:lnTo>
                    <a:pt x="97" y="767"/>
                  </a:lnTo>
                  <a:lnTo>
                    <a:pt x="76" y="757"/>
                  </a:lnTo>
                  <a:lnTo>
                    <a:pt x="57" y="748"/>
                  </a:lnTo>
                  <a:lnTo>
                    <a:pt x="47" y="748"/>
                  </a:lnTo>
                  <a:lnTo>
                    <a:pt x="38" y="748"/>
                  </a:lnTo>
                  <a:lnTo>
                    <a:pt x="38" y="738"/>
                  </a:lnTo>
                  <a:lnTo>
                    <a:pt x="38" y="729"/>
                  </a:lnTo>
                  <a:lnTo>
                    <a:pt x="38" y="719"/>
                  </a:lnTo>
                  <a:lnTo>
                    <a:pt x="47" y="709"/>
                  </a:lnTo>
                  <a:lnTo>
                    <a:pt x="47" y="700"/>
                  </a:lnTo>
                  <a:lnTo>
                    <a:pt x="38" y="700"/>
                  </a:lnTo>
                  <a:lnTo>
                    <a:pt x="38" y="709"/>
                  </a:lnTo>
                  <a:lnTo>
                    <a:pt x="28" y="709"/>
                  </a:lnTo>
                  <a:lnTo>
                    <a:pt x="28" y="719"/>
                  </a:lnTo>
                  <a:lnTo>
                    <a:pt x="19" y="729"/>
                  </a:lnTo>
                  <a:lnTo>
                    <a:pt x="19" y="738"/>
                  </a:lnTo>
                  <a:lnTo>
                    <a:pt x="19" y="748"/>
                  </a:lnTo>
                </a:path>
              </a:pathLst>
            </a:custGeom>
            <a:solidFill>
              <a:srgbClr val="ffe2c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" name=""/>
            <p:cNvSpPr/>
            <p:nvPr/>
          </p:nvSpPr>
          <p:spPr>
            <a:xfrm>
              <a:off x="4295520" y="4295520"/>
              <a:ext cx="920880" cy="8733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" name=""/>
            <p:cNvSpPr/>
            <p:nvPr/>
          </p:nvSpPr>
          <p:spPr>
            <a:xfrm>
              <a:off x="3646080" y="5429160"/>
              <a:ext cx="974880" cy="923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" name=""/>
            <p:cNvSpPr/>
            <p:nvPr/>
          </p:nvSpPr>
          <p:spPr>
            <a:xfrm>
              <a:off x="2131920" y="3649320"/>
              <a:ext cx="974520" cy="92412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 anchorCtr="1">
              <a:noAutofit/>
            </a:bodyPr>
            <a:p>
              <a:pPr algn="ctr">
                <a:lnSpc>
                  <a:spcPct val="80000"/>
                </a:lnSpc>
                <a:spcBef>
                  <a:spcPts val="37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5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North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0000"/>
                </a:lnSpc>
                <a:spcBef>
                  <a:spcPts val="37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5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6%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" name=""/>
            <p:cNvSpPr/>
            <p:nvPr/>
          </p:nvSpPr>
          <p:spPr>
            <a:xfrm>
              <a:off x="3538440" y="5756040"/>
              <a:ext cx="1190520" cy="43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 anchorCtr="1">
              <a:noAutofit/>
            </a:bodyPr>
            <a:p>
              <a:pPr algn="ctr">
                <a:lnSpc>
                  <a:spcPct val="80000"/>
                </a:lnSpc>
                <a:spcBef>
                  <a:spcPts val="37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5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Southeast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0000"/>
                </a:lnSpc>
                <a:spcBef>
                  <a:spcPts val="37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5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  63%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" name=""/>
            <p:cNvSpPr/>
            <p:nvPr/>
          </p:nvSpPr>
          <p:spPr>
            <a:xfrm>
              <a:off x="4187520" y="4613040"/>
              <a:ext cx="1190520" cy="43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 anchorCtr="1">
              <a:noAutofit/>
            </a:bodyPr>
            <a:p>
              <a:pPr algn="ctr">
                <a:lnSpc>
                  <a:spcPct val="80000"/>
                </a:lnSpc>
                <a:spcBef>
                  <a:spcPts val="37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5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Northeast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0000"/>
                </a:lnSpc>
                <a:spcBef>
                  <a:spcPts val="37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5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14%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" name=""/>
            <p:cNvSpPr/>
            <p:nvPr/>
          </p:nvSpPr>
          <p:spPr>
            <a:xfrm>
              <a:off x="2565000" y="6562440"/>
              <a:ext cx="919440" cy="8733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" name=""/>
            <p:cNvSpPr/>
            <p:nvPr/>
          </p:nvSpPr>
          <p:spPr>
            <a:xfrm>
              <a:off x="2565000" y="6805440"/>
              <a:ext cx="865440" cy="413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80000"/>
                </a:lnSpc>
                <a:spcBef>
                  <a:spcPts val="374"/>
                </a:spcBef>
                <a:tabLst>
                  <a:tab algn="l" pos="0"/>
                  <a:tab algn="l" pos="1295280"/>
                  <a:tab algn="l" pos="2590920"/>
                  <a:tab algn="l" pos="3886200"/>
                  <a:tab algn="l" pos="5181480"/>
                  <a:tab algn="l" pos="6477120"/>
                  <a:tab algn="l" pos="7772400"/>
                  <a:tab algn="l" pos="9067680"/>
                  <a:tab algn="l" pos="10363320"/>
                </a:tabLst>
              </a:pPr>
              <a:r>
                <a:rPr b="0" lang="en-US" sz="15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South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0000"/>
                </a:lnSpc>
                <a:spcBef>
                  <a:spcPts val="374"/>
                </a:spcBef>
                <a:tabLst>
                  <a:tab algn="l" pos="0"/>
                  <a:tab algn="l" pos="1295280"/>
                  <a:tab algn="l" pos="2590920"/>
                  <a:tab algn="l" pos="3886200"/>
                  <a:tab algn="l" pos="5181480"/>
                  <a:tab algn="l" pos="6477120"/>
                  <a:tab algn="l" pos="7772400"/>
                  <a:tab algn="l" pos="9067680"/>
                  <a:tab algn="l" pos="10363320"/>
                </a:tabLst>
              </a:pPr>
              <a:r>
                <a:rPr b="0" lang="en-US" sz="15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  17%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40" name=""/>
          <p:cNvGrpSpPr/>
          <p:nvPr/>
        </p:nvGrpSpPr>
        <p:grpSpPr>
          <a:xfrm>
            <a:off x="581040" y="7013520"/>
            <a:ext cx="2543040" cy="1596960"/>
            <a:chOff x="581040" y="7013520"/>
            <a:chExt cx="2543040" cy="1596960"/>
          </a:xfrm>
        </p:grpSpPr>
        <p:sp>
          <p:nvSpPr>
            <p:cNvPr id="341" name=""/>
            <p:cNvSpPr/>
            <p:nvPr/>
          </p:nvSpPr>
          <p:spPr>
            <a:xfrm>
              <a:off x="581040" y="7132680"/>
              <a:ext cx="360360" cy="181080"/>
            </a:xfrm>
            <a:prstGeom prst="rect">
              <a:avLst/>
            </a:prstGeom>
            <a:solidFill>
              <a:srgbClr val="ffe2c5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" name=""/>
            <p:cNvSpPr/>
            <p:nvPr/>
          </p:nvSpPr>
          <p:spPr>
            <a:xfrm>
              <a:off x="581040" y="7520040"/>
              <a:ext cx="360360" cy="182520"/>
            </a:xfrm>
            <a:prstGeom prst="rect">
              <a:avLst/>
            </a:prstGeom>
            <a:solidFill>
              <a:srgbClr val="c0c0c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" name=""/>
            <p:cNvSpPr/>
            <p:nvPr/>
          </p:nvSpPr>
          <p:spPr>
            <a:xfrm>
              <a:off x="581040" y="7886520"/>
              <a:ext cx="360360" cy="181080"/>
            </a:xfrm>
            <a:prstGeom prst="rect">
              <a:avLst/>
            </a:prstGeom>
            <a:solidFill>
              <a:srgbClr val="00ff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" name=""/>
            <p:cNvSpPr/>
            <p:nvPr/>
          </p:nvSpPr>
          <p:spPr>
            <a:xfrm>
              <a:off x="581040" y="8283600"/>
              <a:ext cx="360360" cy="185760"/>
            </a:xfrm>
            <a:prstGeom prst="rect">
              <a:avLst/>
            </a:prstGeom>
            <a:solidFill>
              <a:srgbClr val="3366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" name=""/>
            <p:cNvSpPr/>
            <p:nvPr/>
          </p:nvSpPr>
          <p:spPr>
            <a:xfrm>
              <a:off x="1049400" y="7013520"/>
              <a:ext cx="1538280" cy="434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29600" rIns="129600" tIns="64800" bIns="64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295280"/>
                  <a:tab algn="l" pos="2590920"/>
                  <a:tab algn="l" pos="3886200"/>
                  <a:tab algn="l" pos="5181480"/>
                  <a:tab algn="l" pos="6477120"/>
                  <a:tab algn="l" pos="7772400"/>
                  <a:tab algn="l" pos="9067680"/>
                  <a:tab algn="l" pos="1036332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Verdana"/>
                </a:rPr>
                <a:t>North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" name=""/>
            <p:cNvSpPr/>
            <p:nvPr/>
          </p:nvSpPr>
          <p:spPr>
            <a:xfrm>
              <a:off x="1049400" y="7413480"/>
              <a:ext cx="2074680" cy="434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29600" rIns="129600" tIns="64800" bIns="64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295280"/>
                  <a:tab algn="l" pos="2590920"/>
                  <a:tab algn="l" pos="3886200"/>
                  <a:tab algn="l" pos="5181480"/>
                  <a:tab algn="l" pos="6477120"/>
                  <a:tab algn="l" pos="7772400"/>
                  <a:tab algn="l" pos="9067680"/>
                  <a:tab algn="l" pos="1036332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Verdana"/>
                </a:rPr>
                <a:t>Northeast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" name=""/>
            <p:cNvSpPr/>
            <p:nvPr/>
          </p:nvSpPr>
          <p:spPr>
            <a:xfrm>
              <a:off x="1049400" y="7769160"/>
              <a:ext cx="1538280" cy="434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29600" rIns="129600" tIns="64800" bIns="64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295280"/>
                  <a:tab algn="l" pos="2590920"/>
                  <a:tab algn="l" pos="3886200"/>
                  <a:tab algn="l" pos="5181480"/>
                  <a:tab algn="l" pos="6477120"/>
                  <a:tab algn="l" pos="7772400"/>
                  <a:tab algn="l" pos="9067680"/>
                  <a:tab algn="l" pos="1036332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Verdana"/>
                </a:rPr>
                <a:t>South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" name=""/>
            <p:cNvSpPr/>
            <p:nvPr/>
          </p:nvSpPr>
          <p:spPr>
            <a:xfrm>
              <a:off x="1049400" y="8175600"/>
              <a:ext cx="2050920" cy="434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129600" rIns="129600" tIns="64800" bIns="64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295280"/>
                  <a:tab algn="l" pos="2590920"/>
                  <a:tab algn="l" pos="3886200"/>
                  <a:tab algn="l" pos="5181480"/>
                  <a:tab algn="l" pos="6477120"/>
                  <a:tab algn="l" pos="7772400"/>
                  <a:tab algn="l" pos="9067680"/>
                  <a:tab algn="l" pos="1036332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Verdana"/>
                </a:rPr>
                <a:t>Southeast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49" name="PlaceHolder 1"/>
          <p:cNvSpPr>
            <a:spLocks noGrp="1"/>
          </p:cNvSpPr>
          <p:nvPr>
            <p:ph type="title"/>
          </p:nvPr>
        </p:nvSpPr>
        <p:spPr>
          <a:xfrm>
            <a:off x="1298520" y="-360"/>
            <a:ext cx="11469600" cy="140004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ctr">
            <a:noAutofit/>
          </a:bodyPr>
          <a:p>
            <a:pPr indent="0"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45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Brazilian Power Market</a:t>
            </a:r>
            <a:endParaRPr b="1" lang="en-US" sz="45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350" name="PlaceHolder 2"/>
          <p:cNvSpPr>
            <a:spLocks noGrp="1"/>
          </p:cNvSpPr>
          <p:nvPr>
            <p:ph/>
          </p:nvPr>
        </p:nvSpPr>
        <p:spPr>
          <a:xfrm>
            <a:off x="1298160" y="1938240"/>
            <a:ext cx="10712520" cy="667872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t">
            <a:normAutofit/>
          </a:bodyPr>
          <a:p>
            <a:pPr marL="485640" indent="-485640">
              <a:spcBef>
                <a:spcPts val="850"/>
              </a:spcBef>
              <a:buNone/>
              <a:tabLst>
                <a:tab algn="l" pos="0"/>
                <a:tab algn="l" pos="7377120"/>
                <a:tab algn="l" pos="7772400"/>
                <a:tab algn="l" pos="9067680"/>
                <a:tab algn="l" pos="1036332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Current Situation – Demand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4908600" indent="-405000">
              <a:spcBef>
                <a:spcPts val="1749"/>
              </a:spcBef>
              <a:buClr>
                <a:srgbClr val="000000"/>
              </a:buClr>
              <a:buFont typeface="Verdana"/>
              <a:buChar char="•"/>
              <a:tabLst>
                <a:tab algn="l" pos="7377120"/>
                <a:tab algn="l" pos="7772400"/>
                <a:tab algn="l" pos="9067680"/>
                <a:tab algn="l" pos="1036332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Highly concentrated in the Southeast submarket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lvl="1" marL="4908600" indent="-405000">
              <a:spcBef>
                <a:spcPts val="550"/>
              </a:spcBef>
              <a:buClr>
                <a:srgbClr val="000000"/>
              </a:buClr>
              <a:buFont typeface="Verdana"/>
              <a:buChar char="•"/>
              <a:tabLst>
                <a:tab algn="l" pos="7377120"/>
                <a:tab algn="l" pos="7772400"/>
                <a:tab algn="l" pos="9067680"/>
                <a:tab algn="l" pos="1036332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Demand breakdown</a:t>
            </a:r>
            <a:br>
              <a:rPr sz="2800"/>
            </a:b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Industrial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42%</a:t>
            </a:r>
            <a:br>
              <a:rPr sz="2200"/>
            </a:b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Commercial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30%</a:t>
            </a:r>
            <a:br>
              <a:rPr sz="2200"/>
            </a:b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Residential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28%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9BF986E-DF66-498C-B080-41CE50597FD9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PlaceHolder 1"/>
          <p:cNvSpPr>
            <a:spLocks noGrp="1"/>
          </p:cNvSpPr>
          <p:nvPr>
            <p:ph type="title"/>
          </p:nvPr>
        </p:nvSpPr>
        <p:spPr>
          <a:xfrm>
            <a:off x="1298520" y="-360"/>
            <a:ext cx="11469600" cy="140004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ctr">
            <a:noAutofit/>
          </a:bodyPr>
          <a:p>
            <a:pPr indent="0"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1" lang="en-US" sz="45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Brazilian Power Market</a:t>
            </a:r>
            <a:endParaRPr b="1" lang="en-US" sz="45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352" name="PlaceHolder 2"/>
          <p:cNvSpPr>
            <a:spLocks noGrp="1"/>
          </p:cNvSpPr>
          <p:nvPr>
            <p:ph/>
          </p:nvPr>
        </p:nvSpPr>
        <p:spPr>
          <a:xfrm>
            <a:off x="1298160" y="1938240"/>
            <a:ext cx="10712520" cy="6678720"/>
          </a:xfrm>
          <a:prstGeom prst="rect">
            <a:avLst/>
          </a:prstGeom>
          <a:noFill/>
          <a:ln w="0">
            <a:noFill/>
          </a:ln>
        </p:spPr>
        <p:txBody>
          <a:bodyPr lIns="129600" rIns="129600" tIns="64800" bIns="64800" anchor="t">
            <a:normAutofit/>
          </a:bodyPr>
          <a:p>
            <a:pPr marL="485640" indent="-485640">
              <a:spcBef>
                <a:spcPts val="850"/>
              </a:spcBef>
              <a:buNone/>
              <a:tabLst>
                <a:tab algn="l" pos="0"/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New Market Developments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1749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New supply to come will lower dependency on hydro generation: the Emergency Plan announced by Federal Government calls for 17,000 MW of thermal capacity to be built to face growing demand.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1749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First stage of interconnection line with Argentina (Garabi) increased the supply capacity by 1,000 MW in 2000. Additional inter-country links are planned over the next three to five years.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  <a:p>
            <a:pPr marL="485640" indent="-485640">
              <a:spcBef>
                <a:spcPts val="1749"/>
              </a:spcBef>
              <a:buClr>
                <a:srgbClr val="000000"/>
              </a:buClr>
              <a:buFont typeface="Verdana"/>
              <a:buChar char="•"/>
              <a:tabLst>
                <a:tab algn="l" pos="1295280"/>
                <a:tab algn="l" pos="2590920"/>
                <a:tab algn="l" pos="3886200"/>
                <a:tab algn="l" pos="5181480"/>
                <a:tab algn="l" pos="6477120"/>
                <a:tab algn="l" pos="7772400"/>
                <a:tab algn="l" pos="9067680"/>
                <a:tab algn="l" pos="1036332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Local demand is expected to maintain a 4-5% growth rate over the next five years.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Verdan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7DA11FD-FF39-43D5-B9FA-F3443A4C014E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13013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2000-06-10T23:45:18Z</dcterms:created>
  <dc:creator>viant</dc:creator>
  <dc:description/>
  <dc:language>en-US</dc:language>
  <cp:lastModifiedBy>Erica Bess</cp:lastModifiedBy>
  <cp:lastPrinted>2001-03-12T21:57:42Z</cp:lastPrinted>
  <dcterms:modified xsi:type="dcterms:W3CDTF">2001-04-16T17:37:00Z</dcterms:modified>
  <cp:revision>54</cp:revision>
  <dc:subject/>
  <dc:title>No Slide Title</dc:title>
</cp:coreProperties>
</file>