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"/>
          <p:cNvGraphicFramePr/>
          <p:nvPr/>
        </p:nvGraphicFramePr>
        <p:xfrm>
          <a:off x="14292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92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7288200" y="2306520"/>
            <a:ext cx="500040" cy="1600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 Without Reductions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7206120" y="201312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3,842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7289640" y="3425760"/>
            <a:ext cx="495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7238880" y="36464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2,219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7791480" y="2817720"/>
            <a:ext cx="999000" cy="1112400"/>
            <a:chOff x="7791480" y="2817720"/>
            <a:chExt cx="999000" cy="1112400"/>
          </a:xfrm>
        </p:grpSpPr>
        <p:grpSp>
          <p:nvGrpSpPr>
            <p:cNvPr id="11" name=""/>
            <p:cNvGrpSpPr/>
            <p:nvPr/>
          </p:nvGrpSpPr>
          <p:grpSpPr>
            <a:xfrm>
              <a:off x="7810560" y="3470400"/>
              <a:ext cx="970560" cy="459720"/>
              <a:chOff x="7810560" y="3470400"/>
              <a:chExt cx="970560" cy="459720"/>
            </a:xfrm>
          </p:grpSpPr>
          <p:sp>
            <p:nvSpPr>
              <p:cNvPr id="12" name=""/>
              <p:cNvSpPr/>
              <p:nvPr/>
            </p:nvSpPr>
            <p:spPr>
              <a:xfrm>
                <a:off x="7990560" y="3470400"/>
                <a:ext cx="7905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EES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($528M)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 flipH="1" flipV="1">
                <a:off x="7810560" y="3595320"/>
                <a:ext cx="241200" cy="12600"/>
              </a:xfrm>
              <a:prstGeom prst="line">
                <a:avLst/>
              </a:prstGeom>
              <a:ln w="19080">
                <a:solidFill>
                  <a:srgbClr val="ffffff"/>
                </a:solidFill>
                <a:miter/>
                <a:tailEnd len="sm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4" name=""/>
            <p:cNvGrpSpPr/>
            <p:nvPr/>
          </p:nvGrpSpPr>
          <p:grpSpPr>
            <a:xfrm>
              <a:off x="7791480" y="2817720"/>
              <a:ext cx="999000" cy="459720"/>
              <a:chOff x="7791480" y="2817720"/>
              <a:chExt cx="999000" cy="459720"/>
            </a:xfrm>
          </p:grpSpPr>
          <p:sp>
            <p:nvSpPr>
              <p:cNvPr id="15" name=""/>
              <p:cNvSpPr/>
              <p:nvPr/>
            </p:nvSpPr>
            <p:spPr>
              <a:xfrm>
                <a:off x="7957440" y="2817720"/>
                <a:ext cx="8330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Reserve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 ($958M)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 flipH="1" flipV="1">
                <a:off x="7791480" y="2952360"/>
                <a:ext cx="241200" cy="12600"/>
              </a:xfrm>
              <a:prstGeom prst="line">
                <a:avLst/>
              </a:prstGeom>
              <a:ln w="19080">
                <a:solidFill>
                  <a:srgbClr val="ffffff"/>
                </a:solidFill>
                <a:miter/>
                <a:tailEnd len="sm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17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($528M) of EES Wholesale 2001 YTD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$958M in prudency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sstrong</cp:lastModifiedBy>
  <cp:lastPrinted>2000-12-11T22:20:53Z</cp:lastPrinted>
  <dcterms:modified xsi:type="dcterms:W3CDTF">2001-11-27T20:01:39Z</dcterms:modified>
  <cp:revision>537</cp:revision>
  <dc:subject/>
  <dc:title>Presentation to the Board of Directors</dc:title>
</cp:coreProperties>
</file>