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CE706A-35AD-4201-BDC6-AFC2997524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B7466A-3FDA-4501-9F68-0771071DF8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lorida%20map" descr=""/>
          <p:cNvPicPr/>
          <p:nvPr/>
        </p:nvPicPr>
        <p:blipFill>
          <a:blip r:embed="rId1"/>
          <a:stretch/>
        </p:blipFill>
        <p:spPr>
          <a:xfrm>
            <a:off x="0" y="685800"/>
            <a:ext cx="9144000" cy="502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2000-05-19T17:08:20Z</dcterms:created>
  <dc:creator>msalaza</dc:creator>
  <dc:description/>
  <dc:language>en-US</dc:language>
  <cp:lastModifiedBy>Enron</cp:lastModifiedBy>
  <dcterms:modified xsi:type="dcterms:W3CDTF">2000-05-22T11:08:33Z</dcterms:modified>
  <cp:revision>1</cp:revision>
  <dc:subject/>
  <dc:title>No Slide Title</dc:title>
</cp:coreProperties>
</file>