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DC96F8-9B0E-4C92-B78F-DD60C6E395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E2BB56-AC46-4324-AE21-EEEFAD4AA4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609480"/>
            <a:ext cx="5334120" cy="19051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4495680"/>
            <a:ext cx="9144000" cy="236232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Cross-Participation and Loose Collaboration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838080" y="5105520"/>
            <a:ext cx="1676520" cy="1218600"/>
            <a:chOff x="838080" y="5105520"/>
            <a:chExt cx="1676520" cy="1218600"/>
          </a:xfrm>
        </p:grpSpPr>
        <p:sp>
          <p:nvSpPr>
            <p:cNvPr id="8" name=""/>
            <p:cNvSpPr/>
            <p:nvPr/>
          </p:nvSpPr>
          <p:spPr>
            <a:xfrm>
              <a:off x="838080" y="5105520"/>
              <a:ext cx="1371600" cy="91404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90720" y="5257800"/>
              <a:ext cx="1371600" cy="91404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143000" y="5410080"/>
              <a:ext cx="1371600" cy="91404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>
            <a:off x="3124080" y="510552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95880" y="3124080"/>
            <a:ext cx="13716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5029200" y="5105520"/>
            <a:ext cx="1676520" cy="1218600"/>
            <a:chOff x="5029200" y="5105520"/>
            <a:chExt cx="1676520" cy="1218600"/>
          </a:xfrm>
        </p:grpSpPr>
        <p:sp>
          <p:nvSpPr>
            <p:cNvPr id="14" name=""/>
            <p:cNvSpPr/>
            <p:nvPr/>
          </p:nvSpPr>
          <p:spPr>
            <a:xfrm>
              <a:off x="5029200" y="510552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181480" y="525780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334120" y="541008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7162920" y="5105520"/>
            <a:ext cx="1600200" cy="1218960"/>
            <a:chOff x="7162920" y="5105520"/>
            <a:chExt cx="1600200" cy="1218960"/>
          </a:xfrm>
        </p:grpSpPr>
        <p:sp>
          <p:nvSpPr>
            <p:cNvPr id="18" name=""/>
            <p:cNvSpPr/>
            <p:nvPr/>
          </p:nvSpPr>
          <p:spPr>
            <a:xfrm>
              <a:off x="7162920" y="510552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315200" y="525780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391520" y="54100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1066680" y="722160"/>
            <a:ext cx="1219320" cy="1027440"/>
          </a:xfrm>
          <a:prstGeom prst="foldedCorner">
            <a:avLst>
              <a:gd name="adj" fmla="val 125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(mandatory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and/or voluntary)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004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99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(Voluntary)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722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United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(Mandatory)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447920" y="1828800"/>
            <a:ext cx="457200" cy="3200400"/>
          </a:xfrm>
          <a:prstGeom prst="upArrow">
            <a:avLst>
              <a:gd name="adj1" fmla="val 50000"/>
              <a:gd name="adj2" fmla="val 10312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1280" y="182880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99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53080" y="190512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2119200">
            <a:off x="601992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ccccff"/>
              </a:gs>
              <a:gs pos="100000">
                <a:srgbClr val="ffcc9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 rot="19480800">
            <a:off x="708660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ffff00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990720" y="3124080"/>
            <a:ext cx="5331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36232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3124080" y="3124080"/>
            <a:ext cx="5335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724280" y="34290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05520" y="3886200"/>
            <a:ext cx="91440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848720" y="3276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7543440" y="3733920"/>
            <a:ext cx="6858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Situation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57400" y="1981080"/>
            <a:ext cx="137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Loose Compliance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705720" y="1143000"/>
            <a:ext cx="1904760" cy="114300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1143000"/>
              <a:gd name="textAreaBottom" fmla="*/ 1143360 h 1143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603237"/>
                <a:lnTo>
                  <a:pt x="10162" y="19"/>
                </a:lnTo>
                <a:arcTo wR="10800" hR="10800" stAng="-5603237" swAng="5603237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467480" y="190512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3657600" y="4952880"/>
            <a:ext cx="1676520" cy="1219320"/>
            <a:chOff x="3657600" y="4952880"/>
            <a:chExt cx="1676520" cy="1219320"/>
          </a:xfrm>
        </p:grpSpPr>
        <p:sp>
          <p:nvSpPr>
            <p:cNvPr id="42" name=""/>
            <p:cNvSpPr/>
            <p:nvPr/>
          </p:nvSpPr>
          <p:spPr>
            <a:xfrm>
              <a:off x="3657600" y="4952880"/>
              <a:ext cx="1371600" cy="9144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810240" y="5105520"/>
              <a:ext cx="1371600" cy="9144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962520" y="5257800"/>
              <a:ext cx="1371600" cy="9144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Councils/RTOs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4724280" y="297180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62720" y="990720"/>
            <a:ext cx="13716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6477120" y="2971800"/>
            <a:ext cx="1676160" cy="1219320"/>
            <a:chOff x="6477120" y="2971800"/>
            <a:chExt cx="1676160" cy="1219320"/>
          </a:xfrm>
        </p:grpSpPr>
        <p:sp>
          <p:nvSpPr>
            <p:cNvPr id="48" name=""/>
            <p:cNvSpPr/>
            <p:nvPr/>
          </p:nvSpPr>
          <p:spPr>
            <a:xfrm>
              <a:off x="6477120" y="297180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629400" y="312408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781680" y="327672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Organizations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" name=""/>
          <p:cNvGrpSpPr/>
          <p:nvPr/>
        </p:nvGrpSpPr>
        <p:grpSpPr>
          <a:xfrm>
            <a:off x="5562720" y="4952880"/>
            <a:ext cx="1600200" cy="1218960"/>
            <a:chOff x="5562720" y="4952880"/>
            <a:chExt cx="1600200" cy="1218960"/>
          </a:xfrm>
        </p:grpSpPr>
        <p:sp>
          <p:nvSpPr>
            <p:cNvPr id="52" name=""/>
            <p:cNvSpPr/>
            <p:nvPr/>
          </p:nvSpPr>
          <p:spPr>
            <a:xfrm>
              <a:off x="5562720" y="49528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715000" y="510516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791320" y="525744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838080" y="533520"/>
            <a:ext cx="1219320" cy="1712880"/>
          </a:xfrm>
          <a:prstGeom prst="foldedCorner">
            <a:avLst>
              <a:gd name="adj" fmla="val 125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(Mandatory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US, Voluntary 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Canada and Mexico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Unless recognized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by Govt’s)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6200000">
            <a:off x="3657600" y="-22824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2119200">
            <a:off x="548604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ccccff"/>
              </a:gs>
              <a:gs pos="100000">
                <a:srgbClr val="99ff66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 rot="19480800">
            <a:off x="655200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cc99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162920" y="1295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7010280" y="1752480"/>
            <a:ext cx="53352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14800" y="20574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876920" y="2286000"/>
            <a:ext cx="5331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086600" y="44956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 flipV="1">
            <a:off x="6248520" y="4419360"/>
            <a:ext cx="76176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90920" y="2133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Orders and Approvals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3124080" y="160020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2119200">
            <a:off x="464796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99ff66"/>
              </a:gs>
              <a:gs pos="100000">
                <a:srgbClr val="00cc9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 rot="19480800">
            <a:off x="571392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ff00"/>
              </a:gs>
              <a:gs pos="100000">
                <a:srgbClr val="99ff66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895480" y="3978360"/>
            <a:ext cx="129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Issues brought by Regional/RTO Representatives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4038480" y="4343400"/>
            <a:ext cx="5335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807696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Future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057400" y="5638680"/>
            <a:ext cx="1752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It is expected that RTOs will eliminate the need for Regional Reliability Councils as we move forward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 rot="15904800">
            <a:off x="-486720" y="1639800"/>
            <a:ext cx="4572000" cy="1904760"/>
          </a:xfrm>
          <a:custGeom>
            <a:avLst/>
            <a:gdLst>
              <a:gd name="textAreaLeft" fmla="*/ 360 w 4572000"/>
              <a:gd name="textAreaRight" fmla="*/ 4572720 w 4572000"/>
              <a:gd name="textAreaTop" fmla="*/ 0 h 1904760"/>
              <a:gd name="textAreaBottom" fmla="*/ 1905120 h 1904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565164"/>
                <a:lnTo>
                  <a:pt x="10281" y="12"/>
                </a:lnTo>
                <a:arcTo wR="10800" hR="10800" stAng="-5565164" swAng="5565164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8080" y="371808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2001-07-31T20:51:51Z</dcterms:created>
  <dc:creator>arodriqu</dc:creator>
  <dc:description/>
  <dc:language>en-US</dc:language>
  <cp:lastModifiedBy>arodriqu</cp:lastModifiedBy>
  <dcterms:modified xsi:type="dcterms:W3CDTF">2001-08-01T13:01:52Z</dcterms:modified>
  <cp:revision>5</cp:revision>
  <dc:subject/>
  <dc:title>Current Situation</dc:title>
</cp:coreProperties>
</file>