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dt" idx="4"/>
          </p:nvPr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Img"/>
          </p:nvPr>
        </p:nvSpPr>
        <p:spPr>
          <a:xfrm>
            <a:off x="1130040" y="690120"/>
            <a:ext cx="4599000" cy="3449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ftr" idx="5"/>
          </p:nvPr>
        </p:nvSpPr>
        <p:spPr>
          <a:xfrm>
            <a:off x="-36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sldNum" idx="6"/>
          </p:nvPr>
        </p:nvSpPr>
        <p:spPr>
          <a:xfrm>
            <a:off x="388584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F42342-C00B-4A7F-A693-8EDDBD2F51A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Since January 2000, only 3% of TW’s total capacity was released at greater than max rates.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Capacity release above max rate (as of 5/18/2001):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(The original Shipper for all releases is PG&amp;E)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Sempra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15,000/d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5/1/2001-10/31/2001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Texaco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50,000/d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6/1/2001-10/31/2001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Texaco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20,000/d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5/1/2001-5/31/2001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PG&amp;E Energy 30,000/d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5/1/2001-6/30/2001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PG&amp;E Energy 60,000/d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7/1/2001-10/31/2001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TW’s current capacity is 1.09 Bcf/d.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TW’s average load factor over last 12 months has been 95%.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 is essentially sold-out for the next 4 years.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Eliminating negotiated rate authority will have no impact for 4 years.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April-Oct package of 14,000/d is available starting April 2004 and again starting April 2005.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year-round package of 45,000/d becomes available starting May 2005 (4% of TW’s total capacity).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Since January 2000, only 8% of capacity on TW has been released (short-term).  15% including permanent releases.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volume of capacity released on TW has been minimal.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Impact of reinstating the secondary market max rate cap will be negligible on TW.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Currently, TW does not have west capacity subscribed at negotiated rates.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Projected, only 14% of TW west capacity will be sold at negotiated rates.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F09526-039B-43F1-9F72-FE6CC30F87D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EC8371-1C0C-480D-B421-63ABA68037E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FBC820-CFB3-4F11-AC69-A83B44B82E1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6E5061-6FC8-42A5-A5DF-7DE689F3941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 TECHNICAL CONFERENCE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24,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HARRIS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933675-330F-447D-B0DB-24B92A11CA2C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"/>
          <p:cNvGraphicFramePr/>
          <p:nvPr/>
        </p:nvGraphicFramePr>
        <p:xfrm>
          <a:off x="85680" y="100080"/>
          <a:ext cx="8942400" cy="6424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680" y="100080"/>
                    <a:ext cx="8942400" cy="6424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BC282F-8F2D-4D81-9833-CF0FC47B5FA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Transportation Infrastructure Solutions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Remove downstream operational barriers to interstate expansion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Resolve intrastate bottlenecks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Come to agreement on appropriate reserve margin methodology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Normal vs. peak day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vs. high hydro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Appropriate role of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25948F-29FC-40D3-A66A-A43AC572F20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an Environment Conducive to Electric Generators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094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EG’s need: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Certainty of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Certainty of supply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Certainty of regulatory parameters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assured of ROE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8914CB-5CB3-4E03-9E57-CC9074B11036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current/projected pipeline capacity and historical utilization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Interconnects between Transwestern and intrastate transportation systems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solutions - price controls vs. sufficient transportation infrastructure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-Transwestern’s subscription levels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-Capacity release activity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-Transwestern’s subscription rates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-Capacity release rates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-Reserve margins &amp;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9E314A-065D-4F96-9223-E27CD273E83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0" y="0"/>
          <a:ext cx="8937720" cy="6418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8937720" cy="641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"/>
          <p:cNvSpPr/>
          <p:nvPr/>
        </p:nvSpPr>
        <p:spPr>
          <a:xfrm>
            <a:off x="3962520" y="1905120"/>
            <a:ext cx="4343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capacity 1.090 Bcf/d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952880" y="20574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255A16-D744-4164-AD56-AACC72EC63B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"/>
          <p:cNvGraphicFramePr/>
          <p:nvPr/>
        </p:nvGraphicFramePr>
        <p:xfrm>
          <a:off x="85680" y="85680"/>
          <a:ext cx="8942400" cy="6467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680" y="85680"/>
                    <a:ext cx="8942400" cy="646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D3A947-7C80-4D43-98D7-9C074D5B0A3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Red Rock Expansion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Incremental 150,000 MMBtu/day on mainline to California border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 in-service June, 2002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Docket No. CP01-115, filed March 29,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Pending FERC approval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Resulting total mainline capacity to California border 1.240 Bcf/day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059A5F-D2FC-4BAC-8BF1-04EE2B227DB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Interconnects with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Intrastate Transportation System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[Schematic of TW’s delivery point capacities at the CA border]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97CCD7-601B-4D9B-A550-4B119B0B834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0" y="0"/>
          <a:ext cx="8942400" cy="6438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8942400" cy="643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6770A8-26FD-4F5F-8DE5-50C9D8191D3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85680" y="100080"/>
          <a:ext cx="8913960" cy="6438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680" y="100080"/>
                    <a:ext cx="8913960" cy="643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E619C7-5038-435B-9060-3EFB79C994C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0" y="0"/>
          <a:ext cx="8928000" cy="6438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8928000" cy="643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2971800" y="518148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(May, 2001)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715000" y="5181480"/>
            <a:ext cx="243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(June, 2002)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7E8E42-0C6D-4F68-B786-C6D2C314F64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2001-05-18T14:41:20Z</dcterms:created>
  <dc:creator>ldonoho</dc:creator>
  <dc:description/>
  <dc:language>en-US</dc:language>
  <cp:lastModifiedBy>ldonoho</cp:lastModifiedBy>
  <dcterms:modified xsi:type="dcterms:W3CDTF">2001-05-21T18:29:11Z</dcterms:modified>
  <cp:revision>98</cp:revision>
  <dc:subject/>
  <dc:title>TRANSWESTERN PIPELINE COMPANY FERC STAFF TECHNICAL CONFERENCE</dc:title>
</cp:coreProperties>
</file>