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14.png" ContentType="image/png"/>
  <Override PartName="/ppt/media/image5.wmf" ContentType="image/x-wmf"/>
  <Override PartName="/ppt/media/image6.png" ContentType="image/png"/>
  <Override PartName="/ppt/media/image15.png" ContentType="image/png"/>
  <Override PartName="/ppt/media/image10.png" ContentType="image/png"/>
  <Override PartName="/ppt/media/image1.png" ContentType="image/png"/>
  <Override PartName="/ppt/media/image7.png" ContentType="image/png"/>
  <Override PartName="/ppt/media/image11.png" ContentType="image/png"/>
  <Override PartName="/ppt/media/image2.png" ContentType="image/png"/>
  <Override PartName="/ppt/media/image8.png" ContentType="image/png"/>
  <Override PartName="/ppt/media/image12.png" ContentType="image/png"/>
  <Override PartName="/ppt/media/image3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904A17-0DB1-4A58-BCAF-09EC6CB717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DE66581-4B84-43E9-A429-42AC33549C2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304920" y="533520"/>
            <a:ext cx="8153280" cy="6114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981080" y="2209680"/>
            <a:ext cx="6324840" cy="2514600"/>
          </a:xfrm>
          <a:prstGeom prst="wedgeRoundRectCallout">
            <a:avLst>
              <a:gd name="adj1" fmla="val -7833"/>
              <a:gd name="adj2" fmla="val 4796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The </a:t>
            </a:r>
            <a:r>
              <a:rPr b="1" lang="en-US" sz="1800" strike="noStrike" u="none">
                <a:solidFill>
                  <a:srgbClr val="990099"/>
                </a:solidFill>
                <a:effectLst/>
                <a:uFillTx/>
                <a:latin typeface="Serifa Lt BT"/>
              </a:rPr>
              <a:t>expertfinder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 is a tool that will enable you to find people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 in the organization by several different methods: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Organization Structure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 - By Department, Cost Center, Supervisor,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Job Group, Peer Group, HR Rep Responsibility, Job Title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Skills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  - Search by a skill 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Language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 - Search to see who speaks a certain language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Schools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 - Find out who went to your school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Prior Experience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erifa Lt BT"/>
              </a:rPr>
              <a:t> -  Who may have experience you are needing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457200" y="3581280"/>
            <a:ext cx="1447920" cy="838440"/>
          </a:xfrm>
          <a:prstGeom prst="bracePair">
            <a:avLst>
              <a:gd name="adj" fmla="val 8333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33440" y="3732120"/>
            <a:ext cx="14731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3300"/>
                </a:solidFill>
                <a:effectLst/>
                <a:uFillTx/>
                <a:latin typeface="Stymie Md BT"/>
              </a:rPr>
              <a:t>Under Development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057400" y="3581280"/>
            <a:ext cx="76320" cy="838440"/>
          </a:xfrm>
          <a:custGeom>
            <a:avLst/>
            <a:gdLst>
              <a:gd name="textAreaLeft" fmla="*/ 48960 w 76320"/>
              <a:gd name="textAreaRight" fmla="*/ 76320 w 76320"/>
              <a:gd name="textAreaTop" fmla="*/ 21600 h 838440"/>
              <a:gd name="textAreaBottom" fmla="*/ 816840 h 8384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828800" y="0"/>
            <a:ext cx="6324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https://gcs.enron.com/expertfinder/tcid.asp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" descr=""/>
          <p:cNvPicPr/>
          <p:nvPr/>
        </p:nvPicPr>
        <p:blipFill>
          <a:blip r:embed="rId1"/>
          <a:stretch/>
        </p:blipFill>
        <p:spPr>
          <a:xfrm>
            <a:off x="304920" y="609480"/>
            <a:ext cx="7772400" cy="582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9" name=""/>
          <p:cNvSpPr/>
          <p:nvPr/>
        </p:nvSpPr>
        <p:spPr>
          <a:xfrm>
            <a:off x="1371600" y="2362320"/>
            <a:ext cx="167652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17520" y="157320"/>
            <a:ext cx="7086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Going down the tree in HR Projects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" descr=""/>
          <p:cNvPicPr/>
          <p:nvPr/>
        </p:nvPicPr>
        <p:blipFill>
          <a:blip r:embed="rId1"/>
          <a:stretch/>
        </p:blipFill>
        <p:spPr>
          <a:xfrm>
            <a:off x="152280" y="609480"/>
            <a:ext cx="7848720" cy="588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" name=""/>
          <p:cNvSpPr/>
          <p:nvPr/>
        </p:nvSpPr>
        <p:spPr>
          <a:xfrm>
            <a:off x="169920" y="181080"/>
            <a:ext cx="7754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Going down the tree in HR Projects ...  until the levels run out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523880" y="2438280"/>
            <a:ext cx="1371600" cy="2286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4" name=""/>
          <p:cNvGrpSpPr/>
          <p:nvPr/>
        </p:nvGrpSpPr>
        <p:grpSpPr>
          <a:xfrm>
            <a:off x="1905120" y="2971800"/>
            <a:ext cx="5029200" cy="990720"/>
            <a:chOff x="1905120" y="2971800"/>
            <a:chExt cx="5029200" cy="990720"/>
          </a:xfrm>
        </p:grpSpPr>
        <p:sp>
          <p:nvSpPr>
            <p:cNvPr id="85" name=""/>
            <p:cNvSpPr/>
            <p:nvPr/>
          </p:nvSpPr>
          <p:spPr>
            <a:xfrm>
              <a:off x="1981440" y="3276720"/>
              <a:ext cx="4876920" cy="368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125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This is the lowest level for the “reports to” view.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 flipV="1">
              <a:off x="1905120" y="2971800"/>
              <a:ext cx="5029200" cy="990720"/>
            </a:xfrm>
            <a:prstGeom prst="wedgeRectCallout">
              <a:avLst>
                <a:gd name="adj1" fmla="val -43518"/>
                <a:gd name="adj2" fmla="val 70000"/>
              </a:avLst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rot="10800000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" descr=""/>
          <p:cNvPicPr/>
          <p:nvPr/>
        </p:nvPicPr>
        <p:blipFill>
          <a:blip r:embed="rId1"/>
          <a:stretch/>
        </p:blipFill>
        <p:spPr>
          <a:xfrm>
            <a:off x="228600" y="609480"/>
            <a:ext cx="8077320" cy="6058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" name=""/>
          <p:cNvSpPr/>
          <p:nvPr/>
        </p:nvSpPr>
        <p:spPr>
          <a:xfrm>
            <a:off x="1295280" y="4114800"/>
            <a:ext cx="182880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03040" y="114480"/>
            <a:ext cx="7086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Going back up the tree in HR Projects to HR EVP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1219320" y="2209680"/>
            <a:ext cx="190476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" descr=""/>
          <p:cNvPicPr/>
          <p:nvPr/>
        </p:nvPicPr>
        <p:blipFill>
          <a:blip r:embed="rId1"/>
          <a:stretch/>
        </p:blipFill>
        <p:spPr>
          <a:xfrm>
            <a:off x="304920" y="533520"/>
            <a:ext cx="8076960" cy="6057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2" name=""/>
          <p:cNvSpPr/>
          <p:nvPr/>
        </p:nvSpPr>
        <p:spPr>
          <a:xfrm>
            <a:off x="203040" y="114480"/>
            <a:ext cx="7086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Going back up the tree from HR Head to OTC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1600200" y="2971800"/>
            <a:ext cx="1523880" cy="2286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447920" y="2260440"/>
            <a:ext cx="129528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368280" y="752400"/>
            <a:ext cx="7962840" cy="5972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" name=""/>
          <p:cNvSpPr/>
          <p:nvPr/>
        </p:nvSpPr>
        <p:spPr>
          <a:xfrm>
            <a:off x="228600" y="2666880"/>
            <a:ext cx="1295280" cy="457200"/>
          </a:xfrm>
          <a:prstGeom prst="ellipse">
            <a:avLst/>
          </a:prstGeom>
          <a:noFill/>
          <a:ln w="255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17520" y="114480"/>
            <a:ext cx="84582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75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Pictures can be viewed from the Department Roster or by Selecting the Department of who you’re currently viewing 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514600" y="1828800"/>
            <a:ext cx="2438280" cy="457200"/>
          </a:xfrm>
          <a:prstGeom prst="ellipse">
            <a:avLst/>
          </a:prstGeom>
          <a:noFill/>
          <a:ln w="2556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V="1">
            <a:off x="1523880" y="2133360"/>
            <a:ext cx="990720" cy="685800"/>
          </a:xfrm>
          <a:prstGeom prst="line">
            <a:avLst/>
          </a:prstGeom>
          <a:ln w="9360">
            <a:solidFill>
              <a:srgbClr val="ff33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457200" y="838080"/>
            <a:ext cx="7772400" cy="5829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1981080" y="1447920"/>
            <a:ext cx="914400" cy="466560"/>
          </a:xfrm>
          <a:prstGeom prst="borderCallout2">
            <a:avLst>
              <a:gd name="adj1" fmla="val 18750"/>
              <a:gd name="adj2" fmla="val -8333"/>
              <a:gd name="adj3" fmla="val 24490"/>
              <a:gd name="adj4" fmla="val 132986"/>
              <a:gd name="adj5" fmla="val -168708"/>
              <a:gd name="adj6" fmla="val 163541"/>
            </a:avLst>
          </a:prstGeom>
          <a:noFill/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57200" y="228600"/>
            <a:ext cx="5867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View the Board of Directors and their Bio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952880" y="533520"/>
            <a:ext cx="0" cy="3886200"/>
          </a:xfrm>
          <a:prstGeom prst="line">
            <a:avLst/>
          </a:prstGeom>
          <a:ln w="93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479760" y="660240"/>
            <a:ext cx="635040" cy="1244880"/>
          </a:xfrm>
          <a:prstGeom prst="line">
            <a:avLst/>
          </a:prstGeom>
          <a:ln w="93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28600" y="609480"/>
            <a:ext cx="7924680" cy="594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" name=""/>
          <p:cNvSpPr/>
          <p:nvPr/>
        </p:nvSpPr>
        <p:spPr>
          <a:xfrm>
            <a:off x="228600" y="152280"/>
            <a:ext cx="7010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Views can also be looked at by additional structures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" name=""/>
          <p:cNvGrpSpPr/>
          <p:nvPr/>
        </p:nvGrpSpPr>
        <p:grpSpPr>
          <a:xfrm>
            <a:off x="1218960" y="2133720"/>
            <a:ext cx="7162920" cy="337680"/>
            <a:chOff x="1218960" y="2133720"/>
            <a:chExt cx="7162920" cy="337680"/>
          </a:xfrm>
        </p:grpSpPr>
        <p:sp>
          <p:nvSpPr>
            <p:cNvPr id="19" name=""/>
            <p:cNvSpPr/>
            <p:nvPr/>
          </p:nvSpPr>
          <p:spPr>
            <a:xfrm>
              <a:off x="1371600" y="2133720"/>
              <a:ext cx="7010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View by Reports to Organization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 flipH="1">
              <a:off x="1218960" y="2286000"/>
              <a:ext cx="228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" name=""/>
          <p:cNvGrpSpPr/>
          <p:nvPr/>
        </p:nvGrpSpPr>
        <p:grpSpPr>
          <a:xfrm>
            <a:off x="1218960" y="2590920"/>
            <a:ext cx="7162920" cy="337680"/>
            <a:chOff x="1218960" y="2590920"/>
            <a:chExt cx="7162920" cy="337680"/>
          </a:xfrm>
        </p:grpSpPr>
        <p:sp>
          <p:nvSpPr>
            <p:cNvPr id="22" name=""/>
            <p:cNvSpPr/>
            <p:nvPr/>
          </p:nvSpPr>
          <p:spPr>
            <a:xfrm>
              <a:off x="1371600" y="2590920"/>
              <a:ext cx="7010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View by Reporting Structure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 flipH="1">
              <a:off x="1218960" y="2743200"/>
              <a:ext cx="228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" name=""/>
          <p:cNvGrpSpPr/>
          <p:nvPr/>
        </p:nvGrpSpPr>
        <p:grpSpPr>
          <a:xfrm>
            <a:off x="1218960" y="2971800"/>
            <a:ext cx="7162920" cy="337680"/>
            <a:chOff x="1218960" y="2971800"/>
            <a:chExt cx="7162920" cy="337680"/>
          </a:xfrm>
        </p:grpSpPr>
        <p:sp>
          <p:nvSpPr>
            <p:cNvPr id="25" name=""/>
            <p:cNvSpPr/>
            <p:nvPr/>
          </p:nvSpPr>
          <p:spPr>
            <a:xfrm>
              <a:off x="1371600" y="2971800"/>
              <a:ext cx="7010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View by Department Roster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 flipH="1">
              <a:off x="1218960" y="3124080"/>
              <a:ext cx="228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" name=""/>
          <p:cNvGrpSpPr/>
          <p:nvPr/>
        </p:nvGrpSpPr>
        <p:grpSpPr>
          <a:xfrm>
            <a:off x="1218960" y="3352680"/>
            <a:ext cx="7162920" cy="337680"/>
            <a:chOff x="1218960" y="3352680"/>
            <a:chExt cx="7162920" cy="337680"/>
          </a:xfrm>
        </p:grpSpPr>
        <p:sp>
          <p:nvSpPr>
            <p:cNvPr id="28" name=""/>
            <p:cNvSpPr/>
            <p:nvPr/>
          </p:nvSpPr>
          <p:spPr>
            <a:xfrm>
              <a:off x="1371600" y="3352680"/>
              <a:ext cx="7010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Turn Pictures On or Off to Save Load Time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 flipH="1">
              <a:off x="1218960" y="3504960"/>
              <a:ext cx="228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" name=""/>
          <p:cNvGrpSpPr/>
          <p:nvPr/>
        </p:nvGrpSpPr>
        <p:grpSpPr>
          <a:xfrm>
            <a:off x="1218960" y="3733920"/>
            <a:ext cx="7162920" cy="337680"/>
            <a:chOff x="1218960" y="3733920"/>
            <a:chExt cx="7162920" cy="337680"/>
          </a:xfrm>
        </p:grpSpPr>
        <p:sp>
          <p:nvSpPr>
            <p:cNvPr id="31" name=""/>
            <p:cNvSpPr/>
            <p:nvPr/>
          </p:nvSpPr>
          <p:spPr>
            <a:xfrm>
              <a:off x="1371600" y="3733920"/>
              <a:ext cx="70102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Return to Original Search Query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 flipH="1">
              <a:off x="1218960" y="3886200"/>
              <a:ext cx="228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" descr=""/>
          <p:cNvPicPr/>
          <p:nvPr/>
        </p:nvPicPr>
        <p:blipFill>
          <a:blip r:embed="rId1"/>
          <a:stretch/>
        </p:blipFill>
        <p:spPr>
          <a:xfrm>
            <a:off x="304920" y="609480"/>
            <a:ext cx="7772400" cy="5829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1295280" y="2585880"/>
            <a:ext cx="4191120" cy="3700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"/>
          <p:cNvSpPr/>
          <p:nvPr/>
        </p:nvSpPr>
        <p:spPr>
          <a:xfrm rot="20054400">
            <a:off x="2516760" y="3428280"/>
            <a:ext cx="26352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Search for a Person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 an Organization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Unit (Department)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H="1" flipV="1">
            <a:off x="1219320" y="1905120"/>
            <a:ext cx="266688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28600" y="152280"/>
            <a:ext cx="7010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Current search capabilities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228600" y="609480"/>
            <a:ext cx="7924680" cy="594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9" name=""/>
          <p:cNvSpPr/>
          <p:nvPr/>
        </p:nvSpPr>
        <p:spPr>
          <a:xfrm>
            <a:off x="1219320" y="2590920"/>
            <a:ext cx="914400" cy="2286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 flipV="1">
            <a:off x="990720" y="1905120"/>
            <a:ext cx="304560" cy="76176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28600" y="152280"/>
            <a:ext cx="8534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You can search by a partial name and a list to chose from will come up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228600" y="457200"/>
            <a:ext cx="8229600" cy="6172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"/>
          <p:cNvSpPr/>
          <p:nvPr/>
        </p:nvSpPr>
        <p:spPr>
          <a:xfrm>
            <a:off x="4419720" y="1981080"/>
            <a:ext cx="1523880" cy="2286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495680" y="2209680"/>
            <a:ext cx="838440" cy="15264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19720" y="2362320"/>
            <a:ext cx="1828800" cy="2286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95680" y="2895480"/>
            <a:ext cx="1905120" cy="2286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419720" y="3124080"/>
            <a:ext cx="2666880" cy="2286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419720" y="4295880"/>
            <a:ext cx="1143000" cy="2286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419720" y="4495680"/>
            <a:ext cx="1143000" cy="15264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419720" y="4648320"/>
            <a:ext cx="1523880" cy="2286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295280" y="5105520"/>
            <a:ext cx="274320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371600" y="5638680"/>
            <a:ext cx="2286000" cy="38124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28600" y="0"/>
            <a:ext cx="78487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You have the ability to look at lists of people by the areas below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781680" y="1981080"/>
            <a:ext cx="1524240" cy="2819520"/>
          </a:xfrm>
          <a:prstGeom prst="bracePair">
            <a:avLst>
              <a:gd name="adj" fmla="val 8333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010280" y="1981080"/>
            <a:ext cx="1067040" cy="267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Job Group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Job Title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Job Function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2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Department (Org Unit)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Center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Supervisor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HR Rep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295280" y="4952880"/>
            <a:ext cx="7010640" cy="17528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962520" y="5105520"/>
            <a:ext cx="2666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Ability to email coming soon!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4952880" y="4952520"/>
            <a:ext cx="0" cy="228600"/>
          </a:xfrm>
          <a:prstGeom prst="line">
            <a:avLst/>
          </a:prstGeom>
          <a:ln w="93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" descr=""/>
          <p:cNvPicPr/>
          <p:nvPr/>
        </p:nvPicPr>
        <p:blipFill>
          <a:blip r:embed="rId1"/>
          <a:stretch/>
        </p:blipFill>
        <p:spPr>
          <a:xfrm>
            <a:off x="228600" y="533520"/>
            <a:ext cx="7924680" cy="594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"/>
          <p:cNvSpPr/>
          <p:nvPr/>
        </p:nvSpPr>
        <p:spPr>
          <a:xfrm>
            <a:off x="244440" y="63360"/>
            <a:ext cx="7010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Currently, you can view profile information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447920" y="1676520"/>
            <a:ext cx="2209680" cy="3808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371600" y="2286000"/>
            <a:ext cx="205740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447920" y="3657600"/>
            <a:ext cx="182880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371600" y="4648320"/>
            <a:ext cx="1676520" cy="3808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295280" y="5715000"/>
            <a:ext cx="190512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" descr=""/>
          <p:cNvPicPr/>
          <p:nvPr/>
        </p:nvPicPr>
        <p:blipFill>
          <a:blip r:embed="rId1"/>
          <a:stretch/>
        </p:blipFill>
        <p:spPr>
          <a:xfrm>
            <a:off x="533520" y="609480"/>
            <a:ext cx="7391160" cy="6000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7" name=""/>
          <p:cNvSpPr/>
          <p:nvPr/>
        </p:nvSpPr>
        <p:spPr>
          <a:xfrm>
            <a:off x="558720" y="152280"/>
            <a:ext cx="7620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From a list view, you can view the traversing of the organization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600200" y="3048120"/>
            <a:ext cx="152280" cy="30456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600200" y="2209680"/>
            <a:ext cx="152280" cy="3049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676520" y="2514600"/>
            <a:ext cx="1143000" cy="2514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743200" y="4952880"/>
            <a:ext cx="350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can go up the tree ...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666880" y="5410080"/>
            <a:ext cx="3353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743200" y="5791320"/>
            <a:ext cx="350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You can go down the tree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1676520" y="3352680"/>
            <a:ext cx="1143000" cy="2590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" descr=""/>
          <p:cNvPicPr/>
          <p:nvPr/>
        </p:nvPicPr>
        <p:blipFill>
          <a:blip r:embed="rId1"/>
          <a:stretch/>
        </p:blipFill>
        <p:spPr>
          <a:xfrm>
            <a:off x="228600" y="609480"/>
            <a:ext cx="8001000" cy="6000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6" name=""/>
          <p:cNvSpPr/>
          <p:nvPr/>
        </p:nvSpPr>
        <p:spPr>
          <a:xfrm>
            <a:off x="266760" y="165240"/>
            <a:ext cx="7086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Going down the tree in HR Projects 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523880" y="3276720"/>
            <a:ext cx="1524240" cy="22860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2000-09-25T23:59:57Z</dcterms:created>
  <dc:creator>Enron Corp</dc:creator>
  <dc:description/>
  <dc:language>en-US</dc:language>
  <cp:lastModifiedBy>kschul2</cp:lastModifiedBy>
  <cp:lastPrinted>2000-09-27T21:34:56Z</cp:lastPrinted>
  <dcterms:modified xsi:type="dcterms:W3CDTF">2000-09-27T23:03:57Z</dcterms:modified>
  <cp:revision>11</cp:revision>
  <dc:subject/>
  <dc:title>No Slide Title</dc:title>
</cp:coreProperties>
</file>