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wmf" ContentType="image/x-wmf"/>
  <Override PartName="/ppt/media/image2.wmf" ContentType="image/x-wmf"/>
  <Override PartName="/ppt/media/image3.wmf" ContentType="image/x-wmf"/>
  <Override PartName="/ppt/embeddings/oleObject1.bin" ContentType="application/vnd.openxmlformats-officedocument.oleObject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973888" cy="9259888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ch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1FBA483-1A34-47A3-82F6-A9BEE8F43EB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experience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Q1, Q2, Q3 &amp;Q4 Comparison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8F601669-EF4C-436B-BD90-2C75DA0BE9F8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" descr=""/>
          <p:cNvPicPr/>
          <p:nvPr/>
        </p:nvPicPr>
        <p:blipFill>
          <a:blip r:embed="rId2"/>
          <a:stretch/>
        </p:blipFill>
        <p:spPr>
          <a:xfrm>
            <a:off x="8305920" y="6019920"/>
            <a:ext cx="699840" cy="666720"/>
          </a:xfrm>
          <a:prstGeom prst="rect">
            <a:avLst/>
          </a:prstGeom>
          <a:noFill/>
          <a:ln w="0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609480" y="-15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No. of Visits by Business Unit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" name=""/>
          <p:cNvGraphicFramePr/>
          <p:nvPr/>
        </p:nvGraphicFramePr>
        <p:xfrm>
          <a:off x="228600" y="1447920"/>
          <a:ext cx="8685360" cy="5072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447920"/>
                    <a:ext cx="8685360" cy="5072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"/>
          <p:cNvSpPr/>
          <p:nvPr/>
        </p:nvSpPr>
        <p:spPr>
          <a:xfrm>
            <a:off x="8002440" y="4267080"/>
            <a:ext cx="2253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1448280" y="762120"/>
            <a:ext cx="6171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Total Year 2000                                         Volume = 311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(e)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2971800" y="913320"/>
            <a:ext cx="2971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d8000a"/>
                </a:solidFill>
                <a:effectLst/>
                <a:uFillTx/>
                <a:latin typeface="'Times New Roman'"/>
              </a:rPr>
              <a:t>experience</a:t>
            </a:r>
            <a:r>
              <a:rPr b="0" lang="en-US" sz="2400" strike="noStrike" u="none">
                <a:solidFill>
                  <a:srgbClr val="d8000a"/>
                </a:solidFill>
                <a:effectLst/>
                <a:uFillTx/>
                <a:latin typeface="'Times New Roman'"/>
              </a:rPr>
              <a:t> </a:t>
            </a:r>
            <a:r>
              <a:rPr b="1" lang="en-US" sz="2400" strike="noStrike" u="none">
                <a:solidFill>
                  <a:srgbClr val="d8000a"/>
                </a:solidFill>
                <a:effectLst/>
                <a:uFillTx/>
                <a:latin typeface="Frutiger 55 Roman"/>
              </a:rPr>
              <a:t>ENRON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762120" y="-152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No. of Visits by Visitor Type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5" name=""/>
          <p:cNvGraphicFramePr/>
          <p:nvPr/>
        </p:nvGraphicFramePr>
        <p:xfrm>
          <a:off x="0" y="1249200"/>
          <a:ext cx="9604440" cy="56088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0" y="1249200"/>
                    <a:ext cx="9604440" cy="56088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7" name=""/>
          <p:cNvSpPr/>
          <p:nvPr/>
        </p:nvSpPr>
        <p:spPr>
          <a:xfrm>
            <a:off x="1829160" y="685800"/>
            <a:ext cx="6171480" cy="58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Total Year 2000                                         Volume = 311</a:t>
            </a: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Arial"/>
              </a:rPr>
              <a:t>(e)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352680" y="837000"/>
            <a:ext cx="29718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spcAft>
                <a:spcPts val="49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2400" strike="noStrike" u="none">
                <a:solidFill>
                  <a:srgbClr val="d8000a"/>
                </a:solidFill>
                <a:effectLst/>
                <a:uFillTx/>
                <a:latin typeface="'Times New Roman'"/>
              </a:rPr>
              <a:t>experience</a:t>
            </a:r>
            <a:r>
              <a:rPr b="0" lang="en-US" sz="2400" strike="noStrike" u="none">
                <a:solidFill>
                  <a:srgbClr val="d8000a"/>
                </a:solidFill>
                <a:effectLst/>
                <a:uFillTx/>
                <a:latin typeface="'Times New Roman'"/>
              </a:rPr>
              <a:t> </a:t>
            </a:r>
            <a:r>
              <a:rPr b="1" lang="en-US" sz="2400" strike="noStrike" u="none">
                <a:solidFill>
                  <a:srgbClr val="d8000a"/>
                </a:solidFill>
                <a:effectLst/>
                <a:uFillTx/>
                <a:latin typeface="Frutiger 55 Roman"/>
              </a:rPr>
              <a:t>ENRON 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2000-09-21T17:08:43Z</dcterms:created>
  <dc:creator>cvotaw</dc:creator>
  <dc:description/>
  <dc:language>en-US</dc:language>
  <cp:lastModifiedBy>crobert</cp:lastModifiedBy>
  <dcterms:modified xsi:type="dcterms:W3CDTF">2000-11-17T16:42:25Z</dcterms:modified>
  <cp:revision>28</cp:revision>
  <dc:subject/>
  <dc:title>experience ENRON</dc:title>
</cp:coreProperties>
</file>