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209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208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-180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5840" y="-180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-360" y="8746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3885840" y="874692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E16A18-35C9-4124-BC08-1346D9E8A17B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914400" y="4373280"/>
            <a:ext cx="5029200" cy="4143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Img"/>
          </p:nvPr>
        </p:nvSpPr>
        <p:spPr>
          <a:xfrm>
            <a:off x="1133640" y="696960"/>
            <a:ext cx="4590720" cy="3440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"/>
          <p:cNvSpPr/>
          <p:nvPr/>
        </p:nvSpPr>
        <p:spPr>
          <a:xfrm>
            <a:off x="3886200" y="-144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886200" y="874728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0" y="874728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0" y="-144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1135080" y="696960"/>
            <a:ext cx="4587840" cy="3440160"/>
          </a:xfrm>
          <a:prstGeom prst="rect">
            <a:avLst/>
          </a:prstGeom>
          <a:ln w="0">
            <a:noFill/>
          </a:ln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914400" y="4373280"/>
            <a:ext cx="5029200" cy="41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"/>
          <p:cNvSpPr/>
          <p:nvPr/>
        </p:nvSpPr>
        <p:spPr>
          <a:xfrm>
            <a:off x="3886200" y="-144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886200" y="874728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0" y="874728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0" y="-144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1135080" y="696960"/>
            <a:ext cx="4587840" cy="3440160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914400" y="4373280"/>
            <a:ext cx="5029200" cy="41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7E41E3-87C6-41EE-BDCC-A47872CA2A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663F1E-E2E1-4F22-AB55-FF51AC58E74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417680" y="3124080"/>
            <a:ext cx="65754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2657520" y="3132000"/>
            <a:ext cx="1440" cy="594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10120" y="3129120"/>
            <a:ext cx="0" cy="599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657520" y="3724200"/>
            <a:ext cx="3247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2616120" y="2577600"/>
            <a:ext cx="331920" cy="538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948040" y="2583000"/>
            <a:ext cx="217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26600" y="2487600"/>
            <a:ext cx="3380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787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176640" y="2498760"/>
            <a:ext cx="237960" cy="169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 flipV="1">
            <a:off x="1963440" y="2595600"/>
            <a:ext cx="376200" cy="525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738440" y="2600280"/>
            <a:ext cx="217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452600" y="2481120"/>
            <a:ext cx="3873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98680" y="2494080"/>
            <a:ext cx="237960" cy="169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02280" y="248904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" name=""/>
          <p:cNvGrpSpPr/>
          <p:nvPr/>
        </p:nvGrpSpPr>
        <p:grpSpPr>
          <a:xfrm>
            <a:off x="6053040" y="2506680"/>
            <a:ext cx="844200" cy="609120"/>
            <a:chOff x="6053040" y="2506680"/>
            <a:chExt cx="844200" cy="609120"/>
          </a:xfrm>
        </p:grpSpPr>
        <p:sp>
          <p:nvSpPr>
            <p:cNvPr id="26" name=""/>
            <p:cNvSpPr/>
            <p:nvPr/>
          </p:nvSpPr>
          <p:spPr>
            <a:xfrm flipH="1" flipV="1">
              <a:off x="6521040" y="2590560"/>
              <a:ext cx="376200" cy="525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302520" y="259380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053040" y="250668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2850120" y="292428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31.92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88600" y="290520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15.44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447080" y="351648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47.36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100920" y="2917800"/>
            <a:ext cx="546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74280" y="291132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10.96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28160" y="3124080"/>
            <a:ext cx="332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36000" y="3722760"/>
            <a:ext cx="332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66920" y="979560"/>
            <a:ext cx="12844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BLOOMFIELD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02480" y="5313240"/>
            <a:ext cx="189540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PIPELINE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PIPELINE PRESSURE IN P.S.I.G.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COMPRESSOR STATION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6643080" y="6335640"/>
            <a:ext cx="255240" cy="260280"/>
            <a:chOff x="6643080" y="6335640"/>
            <a:chExt cx="255240" cy="260280"/>
          </a:xfrm>
        </p:grpSpPr>
        <p:sp>
          <p:nvSpPr>
            <p:cNvPr id="39" name=""/>
            <p:cNvSpPr/>
            <p:nvPr/>
          </p:nvSpPr>
          <p:spPr>
            <a:xfrm>
              <a:off x="6647040" y="6348240"/>
              <a:ext cx="250560" cy="2271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643080" y="63356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" name=""/>
          <p:cNvGrpSpPr/>
          <p:nvPr/>
        </p:nvGrpSpPr>
        <p:grpSpPr>
          <a:xfrm>
            <a:off x="6598440" y="5985000"/>
            <a:ext cx="338040" cy="214200"/>
            <a:chOff x="6598440" y="5985000"/>
            <a:chExt cx="338040" cy="214200"/>
          </a:xfrm>
        </p:grpSpPr>
        <p:sp>
          <p:nvSpPr>
            <p:cNvPr id="42" name=""/>
            <p:cNvSpPr/>
            <p:nvPr/>
          </p:nvSpPr>
          <p:spPr>
            <a:xfrm>
              <a:off x="6598440" y="5985000"/>
              <a:ext cx="3380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970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640560" y="599292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"/>
          <p:cNvSpPr/>
          <p:nvPr/>
        </p:nvSpPr>
        <p:spPr>
          <a:xfrm>
            <a:off x="6649920" y="5722920"/>
            <a:ext cx="266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43640" y="5270400"/>
            <a:ext cx="2581200" cy="1544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401600" y="5276880"/>
            <a:ext cx="6908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448320" y="5514840"/>
            <a:ext cx="2575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877000" y="917640"/>
            <a:ext cx="3211560" cy="9810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" name=""/>
          <p:cNvGrpSpPr/>
          <p:nvPr/>
        </p:nvGrpSpPr>
        <p:grpSpPr>
          <a:xfrm>
            <a:off x="2349000" y="2992320"/>
            <a:ext cx="255960" cy="260280"/>
            <a:chOff x="2349000" y="2992320"/>
            <a:chExt cx="255960" cy="260280"/>
          </a:xfrm>
        </p:grpSpPr>
        <p:sp>
          <p:nvSpPr>
            <p:cNvPr id="50" name=""/>
            <p:cNvSpPr/>
            <p:nvPr/>
          </p:nvSpPr>
          <p:spPr>
            <a:xfrm>
              <a:off x="2354400" y="2998800"/>
              <a:ext cx="250560" cy="2397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349000" y="299232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6908400" y="2982960"/>
            <a:ext cx="255240" cy="260280"/>
            <a:chOff x="6908400" y="2982960"/>
            <a:chExt cx="255240" cy="260280"/>
          </a:xfrm>
        </p:grpSpPr>
        <p:sp>
          <p:nvSpPr>
            <p:cNvPr id="53" name=""/>
            <p:cNvSpPr/>
            <p:nvPr/>
          </p:nvSpPr>
          <p:spPr>
            <a:xfrm>
              <a:off x="6912000" y="2992320"/>
              <a:ext cx="250920" cy="225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908400" y="298296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4599000" y="1781280"/>
            <a:ext cx="254160" cy="258480"/>
            <a:chOff x="4599000" y="1781280"/>
            <a:chExt cx="254160" cy="258480"/>
          </a:xfrm>
        </p:grpSpPr>
        <p:sp>
          <p:nvSpPr>
            <p:cNvPr id="56" name=""/>
            <p:cNvSpPr/>
            <p:nvPr/>
          </p:nvSpPr>
          <p:spPr>
            <a:xfrm>
              <a:off x="4602240" y="1792440"/>
              <a:ext cx="250920" cy="2235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599000" y="1781280"/>
              <a:ext cx="254160" cy="25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 flipV="1">
            <a:off x="4729320" y="1204560"/>
            <a:ext cx="0" cy="577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4603680" y="957240"/>
            <a:ext cx="254160" cy="258840"/>
            <a:chOff x="4603680" y="957240"/>
            <a:chExt cx="254160" cy="258840"/>
          </a:xfrm>
        </p:grpSpPr>
        <p:sp>
          <p:nvSpPr>
            <p:cNvPr id="60" name=""/>
            <p:cNvSpPr/>
            <p:nvPr/>
          </p:nvSpPr>
          <p:spPr>
            <a:xfrm>
              <a:off x="4606920" y="968400"/>
              <a:ext cx="250920" cy="223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603680" y="957240"/>
              <a:ext cx="254160" cy="2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" name=""/>
          <p:cNvSpPr/>
          <p:nvPr/>
        </p:nvSpPr>
        <p:spPr>
          <a:xfrm>
            <a:off x="3681360" y="1798560"/>
            <a:ext cx="7668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BISTI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724280" y="2023920"/>
            <a:ext cx="0" cy="1095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" name=""/>
          <p:cNvGrpSpPr/>
          <p:nvPr/>
        </p:nvGrpSpPr>
        <p:grpSpPr>
          <a:xfrm>
            <a:off x="4603680" y="328680"/>
            <a:ext cx="254160" cy="258840"/>
            <a:chOff x="4603680" y="328680"/>
            <a:chExt cx="254160" cy="258840"/>
          </a:xfrm>
        </p:grpSpPr>
        <p:sp>
          <p:nvSpPr>
            <p:cNvPr id="65" name=""/>
            <p:cNvSpPr/>
            <p:nvPr/>
          </p:nvSpPr>
          <p:spPr>
            <a:xfrm>
              <a:off x="4606920" y="339840"/>
              <a:ext cx="250920" cy="2235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603680" y="328680"/>
              <a:ext cx="254160" cy="2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 flipV="1">
            <a:off x="4734000" y="58104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133800" y="369720"/>
            <a:ext cx="1324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 PLATA “A”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4119480" y="68400"/>
            <a:ext cx="604440" cy="252360"/>
            <a:chOff x="4119480" y="68400"/>
            <a:chExt cx="604440" cy="252360"/>
          </a:xfrm>
        </p:grpSpPr>
        <p:sp>
          <p:nvSpPr>
            <p:cNvPr id="70" name=""/>
            <p:cNvSpPr/>
            <p:nvPr/>
          </p:nvSpPr>
          <p:spPr>
            <a:xfrm flipH="1" flipV="1">
              <a:off x="4587480" y="15228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368960" y="15552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119480" y="68400"/>
              <a:ext cx="238320" cy="16956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4743360" y="1219320"/>
            <a:ext cx="604800" cy="252360"/>
            <a:chOff x="4743360" y="1219320"/>
            <a:chExt cx="604800" cy="252360"/>
          </a:xfrm>
        </p:grpSpPr>
        <p:sp>
          <p:nvSpPr>
            <p:cNvPr id="74" name=""/>
            <p:cNvSpPr/>
            <p:nvPr/>
          </p:nvSpPr>
          <p:spPr>
            <a:xfrm>
              <a:off x="4743360" y="1219320"/>
              <a:ext cx="136440" cy="168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flipH="1">
              <a:off x="4881600" y="138420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110200" y="130176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7" name=""/>
          <p:cNvGrpSpPr/>
          <p:nvPr/>
        </p:nvGrpSpPr>
        <p:grpSpPr>
          <a:xfrm>
            <a:off x="4734000" y="2038320"/>
            <a:ext cx="604800" cy="252360"/>
            <a:chOff x="4734000" y="2038320"/>
            <a:chExt cx="604800" cy="252360"/>
          </a:xfrm>
        </p:grpSpPr>
        <p:sp>
          <p:nvSpPr>
            <p:cNvPr id="78" name=""/>
            <p:cNvSpPr/>
            <p:nvPr/>
          </p:nvSpPr>
          <p:spPr>
            <a:xfrm>
              <a:off x="4734000" y="203832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flipH="1">
              <a:off x="4871520" y="2203560"/>
              <a:ext cx="2178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100480" y="212076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4743360" y="577800"/>
            <a:ext cx="604800" cy="252360"/>
            <a:chOff x="4743360" y="577800"/>
            <a:chExt cx="604800" cy="252360"/>
          </a:xfrm>
        </p:grpSpPr>
        <p:sp>
          <p:nvSpPr>
            <p:cNvPr id="82" name=""/>
            <p:cNvSpPr/>
            <p:nvPr/>
          </p:nvSpPr>
          <p:spPr>
            <a:xfrm>
              <a:off x="4743360" y="57780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 flipH="1">
              <a:off x="4881600" y="74304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5110200" y="66024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4110120" y="687240"/>
            <a:ext cx="604440" cy="252720"/>
            <a:chOff x="4110120" y="687240"/>
            <a:chExt cx="604440" cy="252720"/>
          </a:xfrm>
        </p:grpSpPr>
        <p:sp>
          <p:nvSpPr>
            <p:cNvPr id="86" name=""/>
            <p:cNvSpPr/>
            <p:nvPr/>
          </p:nvSpPr>
          <p:spPr>
            <a:xfrm flipH="1" flipV="1">
              <a:off x="4578120" y="77148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359240" y="77472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110120" y="68724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4110120" y="1515960"/>
            <a:ext cx="604440" cy="252000"/>
            <a:chOff x="4110120" y="1515960"/>
            <a:chExt cx="604440" cy="252000"/>
          </a:xfrm>
        </p:grpSpPr>
        <p:sp>
          <p:nvSpPr>
            <p:cNvPr id="90" name=""/>
            <p:cNvSpPr/>
            <p:nvPr/>
          </p:nvSpPr>
          <p:spPr>
            <a:xfrm flipH="1" flipV="1">
              <a:off x="4578120" y="1599840"/>
              <a:ext cx="136440" cy="168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359240" y="160344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110120" y="151596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>
            <a:off x="4078440" y="50760"/>
            <a:ext cx="3362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059440" y="65088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059360" y="66996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880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030560" y="1498680"/>
            <a:ext cx="389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977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40360" y="1289160"/>
            <a:ext cx="4176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1192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030640" y="2108160"/>
            <a:ext cx="4176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682160" y="148284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36.36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694760" y="246060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60.47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682520" y="771480"/>
            <a:ext cx="497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33.4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432320" y="1332000"/>
            <a:ext cx="374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406760" y="2297160"/>
            <a:ext cx="374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394160" y="569880"/>
            <a:ext cx="374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842800" y="928800"/>
            <a:ext cx="3224520" cy="10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DOCKET NO. CP01-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DIAGRAM OF EXISTING FACILITIES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DESIGN CAPACITY (SUMMER DAY)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4599000" y="2822400"/>
            <a:ext cx="254160" cy="258840"/>
            <a:chOff x="4599000" y="2822400"/>
            <a:chExt cx="254160" cy="258840"/>
          </a:xfrm>
        </p:grpSpPr>
        <p:sp>
          <p:nvSpPr>
            <p:cNvPr id="107" name=""/>
            <p:cNvSpPr/>
            <p:nvPr/>
          </p:nvSpPr>
          <p:spPr>
            <a:xfrm>
              <a:off x="4602240" y="2833560"/>
              <a:ext cx="250920" cy="223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599000" y="2822400"/>
              <a:ext cx="254160" cy="2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" name=""/>
          <p:cNvSpPr/>
          <p:nvPr/>
        </p:nvSpPr>
        <p:spPr>
          <a:xfrm>
            <a:off x="3505320" y="2865600"/>
            <a:ext cx="9903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GALLUP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4116240" y="2570040"/>
            <a:ext cx="605160" cy="252000"/>
            <a:chOff x="4116240" y="2570040"/>
            <a:chExt cx="605160" cy="252000"/>
          </a:xfrm>
        </p:grpSpPr>
        <p:sp>
          <p:nvSpPr>
            <p:cNvPr id="111" name=""/>
            <p:cNvSpPr/>
            <p:nvPr/>
          </p:nvSpPr>
          <p:spPr>
            <a:xfrm flipH="1" flipV="1">
              <a:off x="4584600" y="2653920"/>
              <a:ext cx="136800" cy="168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365720" y="265752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116240" y="257004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4084560" y="3075120"/>
            <a:ext cx="630360" cy="303120"/>
            <a:chOff x="4084560" y="3075120"/>
            <a:chExt cx="630360" cy="303120"/>
          </a:xfrm>
        </p:grpSpPr>
        <p:sp>
          <p:nvSpPr>
            <p:cNvPr id="115" name=""/>
            <p:cNvSpPr/>
            <p:nvPr/>
          </p:nvSpPr>
          <p:spPr>
            <a:xfrm flipH="1">
              <a:off x="4546440" y="3075120"/>
              <a:ext cx="168480" cy="2077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4334040" y="329076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4084560" y="320832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8" name=""/>
          <p:cNvSpPr/>
          <p:nvPr/>
        </p:nvSpPr>
        <p:spPr>
          <a:xfrm>
            <a:off x="4037040" y="2552760"/>
            <a:ext cx="388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763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011480" y="3187800"/>
            <a:ext cx="389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950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38080" y="625644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22120" y="3900600"/>
            <a:ext cx="5419800" cy="28922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3" name=""/>
          <p:cNvGrpSpPr/>
          <p:nvPr/>
        </p:nvGrpSpPr>
        <p:grpSpPr>
          <a:xfrm>
            <a:off x="208080" y="3909960"/>
            <a:ext cx="5438160" cy="2891160"/>
            <a:chOff x="208080" y="3909960"/>
            <a:chExt cx="5438160" cy="2891160"/>
          </a:xfrm>
        </p:grpSpPr>
        <p:sp>
          <p:nvSpPr>
            <p:cNvPr id="124" name=""/>
            <p:cNvSpPr/>
            <p:nvPr/>
          </p:nvSpPr>
          <p:spPr>
            <a:xfrm>
              <a:off x="208080" y="3909960"/>
              <a:ext cx="1966680" cy="289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COMPRESSOR STATION NUMBER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NUMBER OF COMPRESSOR UNITS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CENTRIFUGAL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RECIPROCATING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HORSEPOWER INSTALLED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NAMEPLATE RATED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SITE RATED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HORSEPOWER REQUIRED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FUEL GAS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COMPRESSOR FUEL         MCFD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OTHER COMPANY USE   MCFD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SUCTION PRESSURE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DISCHARGE PRESSURE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COMPRESSOR RATIO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VOLUME COMPRESSED   MCFD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108880" y="3909960"/>
              <a:ext cx="3537360" cy="289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4           La Plata “A”              Bloomfield                         Bisti               Gallup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  Low               High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0                    2                        1                      3                       1                   1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3                    0                        0                      0                       0                   0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12,000           12,500                 7,000              21,000            10,000           10,000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12,000             8,250                 4,400              15,800            10,000           10,000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11,300             8,250                 4,400              15,152              9,039           10,000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2,260            1,815                    968                1,794                    0                    0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60                 50                        0                     50                  50                  50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787               750                    650                  880                 975                763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993               993                    880                1192                1200                950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1.26              1.32                   1.35                 1.36                 1.23                1.24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1,106,703      500,000             250,000           850,100           850,050        850,000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2158920" y="3894120"/>
            <a:ext cx="0" cy="2895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666880" y="3894120"/>
            <a:ext cx="0" cy="288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28600" y="4189320"/>
            <a:ext cx="541980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3279240" y="3903840"/>
            <a:ext cx="1800" cy="2881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892680" y="4065480"/>
            <a:ext cx="0" cy="2724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537080" y="3894120"/>
            <a:ext cx="0" cy="288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282840" y="4065480"/>
            <a:ext cx="12384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111640" y="3902040"/>
            <a:ext cx="0" cy="288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1417680" y="3124080"/>
            <a:ext cx="65754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2657520" y="3132000"/>
            <a:ext cx="1440" cy="594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910120" y="3129120"/>
            <a:ext cx="0" cy="599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657520" y="3724200"/>
            <a:ext cx="3247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2616120" y="2577600"/>
            <a:ext cx="331920" cy="538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948040" y="2583000"/>
            <a:ext cx="217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126600" y="2487600"/>
            <a:ext cx="3380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176640" y="2498760"/>
            <a:ext cx="237960" cy="169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 flipV="1">
            <a:off x="1963440" y="2595600"/>
            <a:ext cx="376200" cy="525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738440" y="2600280"/>
            <a:ext cx="217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441440" y="2481120"/>
            <a:ext cx="38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498680" y="2494080"/>
            <a:ext cx="237960" cy="169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002280" y="248904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963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6053040" y="2506680"/>
            <a:ext cx="844200" cy="609120"/>
            <a:chOff x="6053040" y="2506680"/>
            <a:chExt cx="844200" cy="609120"/>
          </a:xfrm>
        </p:grpSpPr>
        <p:sp>
          <p:nvSpPr>
            <p:cNvPr id="148" name=""/>
            <p:cNvSpPr/>
            <p:nvPr/>
          </p:nvSpPr>
          <p:spPr>
            <a:xfrm flipH="1" flipV="1">
              <a:off x="6521040" y="2590560"/>
              <a:ext cx="376200" cy="525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302520" y="259380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053040" y="250668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1" name=""/>
          <p:cNvSpPr/>
          <p:nvPr/>
        </p:nvSpPr>
        <p:spPr>
          <a:xfrm>
            <a:off x="2850120" y="292428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31.92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088600" y="290520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15.44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447080" y="351648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47.36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100920" y="2917800"/>
            <a:ext cx="546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074280" y="291132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10.96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628160" y="3124080"/>
            <a:ext cx="332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536000" y="3722760"/>
            <a:ext cx="332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166920" y="979560"/>
            <a:ext cx="12844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BLOOMFIELD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702480" y="5313240"/>
            <a:ext cx="189540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PIPELINE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PIPELINE PRESSURE IN P.S.I.G.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COMPRESSOR STATION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0" name=""/>
          <p:cNvGrpSpPr/>
          <p:nvPr/>
        </p:nvGrpSpPr>
        <p:grpSpPr>
          <a:xfrm>
            <a:off x="6643080" y="6335640"/>
            <a:ext cx="255240" cy="260280"/>
            <a:chOff x="6643080" y="6335640"/>
            <a:chExt cx="255240" cy="260280"/>
          </a:xfrm>
        </p:grpSpPr>
        <p:sp>
          <p:nvSpPr>
            <p:cNvPr id="161" name=""/>
            <p:cNvSpPr/>
            <p:nvPr/>
          </p:nvSpPr>
          <p:spPr>
            <a:xfrm>
              <a:off x="6647040" y="6348240"/>
              <a:ext cx="250560" cy="2271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643080" y="63356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6598440" y="5985000"/>
            <a:ext cx="338040" cy="214200"/>
            <a:chOff x="6598440" y="5985000"/>
            <a:chExt cx="338040" cy="214200"/>
          </a:xfrm>
        </p:grpSpPr>
        <p:sp>
          <p:nvSpPr>
            <p:cNvPr id="164" name=""/>
            <p:cNvSpPr/>
            <p:nvPr/>
          </p:nvSpPr>
          <p:spPr>
            <a:xfrm>
              <a:off x="6598440" y="5985000"/>
              <a:ext cx="3380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970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640560" y="599292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6" name=""/>
          <p:cNvSpPr/>
          <p:nvPr/>
        </p:nvSpPr>
        <p:spPr>
          <a:xfrm>
            <a:off x="6649920" y="5722920"/>
            <a:ext cx="266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443640" y="5270400"/>
            <a:ext cx="2581200" cy="1544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401600" y="5276880"/>
            <a:ext cx="6908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448320" y="5514840"/>
            <a:ext cx="2575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877000" y="917640"/>
            <a:ext cx="3211560" cy="9810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1" name=""/>
          <p:cNvGrpSpPr/>
          <p:nvPr/>
        </p:nvGrpSpPr>
        <p:grpSpPr>
          <a:xfrm>
            <a:off x="2349000" y="2992320"/>
            <a:ext cx="255960" cy="260280"/>
            <a:chOff x="2349000" y="2992320"/>
            <a:chExt cx="255960" cy="260280"/>
          </a:xfrm>
        </p:grpSpPr>
        <p:sp>
          <p:nvSpPr>
            <p:cNvPr id="172" name=""/>
            <p:cNvSpPr/>
            <p:nvPr/>
          </p:nvSpPr>
          <p:spPr>
            <a:xfrm>
              <a:off x="2354400" y="2998800"/>
              <a:ext cx="250560" cy="2397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349000" y="299232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6908400" y="2982960"/>
            <a:ext cx="255240" cy="260280"/>
            <a:chOff x="6908400" y="2982960"/>
            <a:chExt cx="255240" cy="260280"/>
          </a:xfrm>
        </p:grpSpPr>
        <p:sp>
          <p:nvSpPr>
            <p:cNvPr id="175" name=""/>
            <p:cNvSpPr/>
            <p:nvPr/>
          </p:nvSpPr>
          <p:spPr>
            <a:xfrm>
              <a:off x="6912000" y="2992320"/>
              <a:ext cx="250920" cy="225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6908400" y="298296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4599000" y="1781280"/>
            <a:ext cx="254160" cy="258480"/>
            <a:chOff x="4599000" y="1781280"/>
            <a:chExt cx="254160" cy="258480"/>
          </a:xfrm>
        </p:grpSpPr>
        <p:sp>
          <p:nvSpPr>
            <p:cNvPr id="178" name=""/>
            <p:cNvSpPr/>
            <p:nvPr/>
          </p:nvSpPr>
          <p:spPr>
            <a:xfrm>
              <a:off x="4602240" y="1792440"/>
              <a:ext cx="250920" cy="2235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599000" y="1781280"/>
              <a:ext cx="254160" cy="25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0" name=""/>
          <p:cNvSpPr/>
          <p:nvPr/>
        </p:nvSpPr>
        <p:spPr>
          <a:xfrm flipV="1">
            <a:off x="4729320" y="1204560"/>
            <a:ext cx="0" cy="577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1" name=""/>
          <p:cNvGrpSpPr/>
          <p:nvPr/>
        </p:nvGrpSpPr>
        <p:grpSpPr>
          <a:xfrm>
            <a:off x="4603680" y="957240"/>
            <a:ext cx="254160" cy="258840"/>
            <a:chOff x="4603680" y="957240"/>
            <a:chExt cx="254160" cy="258840"/>
          </a:xfrm>
        </p:grpSpPr>
        <p:sp>
          <p:nvSpPr>
            <p:cNvPr id="182" name=""/>
            <p:cNvSpPr/>
            <p:nvPr/>
          </p:nvSpPr>
          <p:spPr>
            <a:xfrm>
              <a:off x="4606920" y="968400"/>
              <a:ext cx="250920" cy="223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603680" y="957240"/>
              <a:ext cx="254160" cy="2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4" name=""/>
          <p:cNvSpPr/>
          <p:nvPr/>
        </p:nvSpPr>
        <p:spPr>
          <a:xfrm>
            <a:off x="3681360" y="1798560"/>
            <a:ext cx="7668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BISTI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724280" y="2023920"/>
            <a:ext cx="0" cy="1095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6" name=""/>
          <p:cNvGrpSpPr/>
          <p:nvPr/>
        </p:nvGrpSpPr>
        <p:grpSpPr>
          <a:xfrm>
            <a:off x="4603680" y="328680"/>
            <a:ext cx="254160" cy="258840"/>
            <a:chOff x="4603680" y="328680"/>
            <a:chExt cx="254160" cy="258840"/>
          </a:xfrm>
        </p:grpSpPr>
        <p:sp>
          <p:nvSpPr>
            <p:cNvPr id="187" name=""/>
            <p:cNvSpPr/>
            <p:nvPr/>
          </p:nvSpPr>
          <p:spPr>
            <a:xfrm>
              <a:off x="4606920" y="339840"/>
              <a:ext cx="250920" cy="2235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603680" y="328680"/>
              <a:ext cx="254160" cy="2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9" name=""/>
          <p:cNvSpPr/>
          <p:nvPr/>
        </p:nvSpPr>
        <p:spPr>
          <a:xfrm flipV="1">
            <a:off x="4734000" y="58104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133800" y="369720"/>
            <a:ext cx="1324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 PLATA “A”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4119480" y="68400"/>
            <a:ext cx="604440" cy="252360"/>
            <a:chOff x="4119480" y="68400"/>
            <a:chExt cx="604440" cy="252360"/>
          </a:xfrm>
        </p:grpSpPr>
        <p:sp>
          <p:nvSpPr>
            <p:cNvPr id="192" name=""/>
            <p:cNvSpPr/>
            <p:nvPr/>
          </p:nvSpPr>
          <p:spPr>
            <a:xfrm flipH="1" flipV="1">
              <a:off x="4587480" y="15228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368960" y="15552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119480" y="68400"/>
              <a:ext cx="238320" cy="16956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4743360" y="1219320"/>
            <a:ext cx="604800" cy="252360"/>
            <a:chOff x="4743360" y="1219320"/>
            <a:chExt cx="604800" cy="252360"/>
          </a:xfrm>
        </p:grpSpPr>
        <p:sp>
          <p:nvSpPr>
            <p:cNvPr id="196" name=""/>
            <p:cNvSpPr/>
            <p:nvPr/>
          </p:nvSpPr>
          <p:spPr>
            <a:xfrm>
              <a:off x="4743360" y="1219320"/>
              <a:ext cx="136440" cy="168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 flipH="1">
              <a:off x="4881600" y="138420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5110200" y="130176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9" name=""/>
          <p:cNvGrpSpPr/>
          <p:nvPr/>
        </p:nvGrpSpPr>
        <p:grpSpPr>
          <a:xfrm>
            <a:off x="4734000" y="2038320"/>
            <a:ext cx="604800" cy="252360"/>
            <a:chOff x="4734000" y="2038320"/>
            <a:chExt cx="604800" cy="252360"/>
          </a:xfrm>
        </p:grpSpPr>
        <p:sp>
          <p:nvSpPr>
            <p:cNvPr id="200" name=""/>
            <p:cNvSpPr/>
            <p:nvPr/>
          </p:nvSpPr>
          <p:spPr>
            <a:xfrm>
              <a:off x="4734000" y="203832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 flipH="1">
              <a:off x="4871520" y="2203560"/>
              <a:ext cx="2178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5100480" y="212076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3" name=""/>
          <p:cNvGrpSpPr/>
          <p:nvPr/>
        </p:nvGrpSpPr>
        <p:grpSpPr>
          <a:xfrm>
            <a:off x="4743360" y="577800"/>
            <a:ext cx="604800" cy="252360"/>
            <a:chOff x="4743360" y="577800"/>
            <a:chExt cx="604800" cy="252360"/>
          </a:xfrm>
        </p:grpSpPr>
        <p:sp>
          <p:nvSpPr>
            <p:cNvPr id="204" name=""/>
            <p:cNvSpPr/>
            <p:nvPr/>
          </p:nvSpPr>
          <p:spPr>
            <a:xfrm>
              <a:off x="4743360" y="57780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 flipH="1">
              <a:off x="4881600" y="74304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110200" y="66024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7" name=""/>
          <p:cNvGrpSpPr/>
          <p:nvPr/>
        </p:nvGrpSpPr>
        <p:grpSpPr>
          <a:xfrm>
            <a:off x="4110120" y="687240"/>
            <a:ext cx="604440" cy="252720"/>
            <a:chOff x="4110120" y="687240"/>
            <a:chExt cx="604440" cy="252720"/>
          </a:xfrm>
        </p:grpSpPr>
        <p:sp>
          <p:nvSpPr>
            <p:cNvPr id="208" name=""/>
            <p:cNvSpPr/>
            <p:nvPr/>
          </p:nvSpPr>
          <p:spPr>
            <a:xfrm flipH="1" flipV="1">
              <a:off x="4578120" y="771480"/>
              <a:ext cx="136440" cy="168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359240" y="77472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110120" y="68724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1" name=""/>
          <p:cNvGrpSpPr/>
          <p:nvPr/>
        </p:nvGrpSpPr>
        <p:grpSpPr>
          <a:xfrm>
            <a:off x="4110120" y="1515960"/>
            <a:ext cx="604440" cy="252000"/>
            <a:chOff x="4110120" y="1515960"/>
            <a:chExt cx="604440" cy="252000"/>
          </a:xfrm>
        </p:grpSpPr>
        <p:sp>
          <p:nvSpPr>
            <p:cNvPr id="212" name=""/>
            <p:cNvSpPr/>
            <p:nvPr/>
          </p:nvSpPr>
          <p:spPr>
            <a:xfrm flipH="1" flipV="1">
              <a:off x="4578120" y="1599840"/>
              <a:ext cx="136440" cy="168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359240" y="160344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110120" y="1515960"/>
              <a:ext cx="2379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5" name=""/>
          <p:cNvSpPr/>
          <p:nvPr/>
        </p:nvSpPr>
        <p:spPr>
          <a:xfrm>
            <a:off x="4078440" y="50760"/>
            <a:ext cx="3362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059440" y="65088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059360" y="66996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880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030560" y="1498680"/>
            <a:ext cx="389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964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040360" y="1289160"/>
            <a:ext cx="4176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1187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030640" y="2108160"/>
            <a:ext cx="4176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682160" y="148284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36.36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694760" y="2460600"/>
            <a:ext cx="548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60.47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682520" y="771480"/>
            <a:ext cx="497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33.4 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432320" y="1332000"/>
            <a:ext cx="374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406760" y="2297160"/>
            <a:ext cx="374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394160" y="569880"/>
            <a:ext cx="374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843160" y="928800"/>
            <a:ext cx="3283920" cy="10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DOCKET NO. CP01-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DIAGRAM OF PROPOSED FACILITIES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DESIGN CAPACITY (SUMMER DAY)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8" name=""/>
          <p:cNvGrpSpPr/>
          <p:nvPr/>
        </p:nvGrpSpPr>
        <p:grpSpPr>
          <a:xfrm>
            <a:off x="4599000" y="2822400"/>
            <a:ext cx="254160" cy="258840"/>
            <a:chOff x="4599000" y="2822400"/>
            <a:chExt cx="254160" cy="258840"/>
          </a:xfrm>
        </p:grpSpPr>
        <p:sp>
          <p:nvSpPr>
            <p:cNvPr id="229" name=""/>
            <p:cNvSpPr/>
            <p:nvPr/>
          </p:nvSpPr>
          <p:spPr>
            <a:xfrm>
              <a:off x="4602240" y="2833560"/>
              <a:ext cx="250920" cy="223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599000" y="2822400"/>
              <a:ext cx="254160" cy="2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1" name=""/>
          <p:cNvSpPr/>
          <p:nvPr/>
        </p:nvSpPr>
        <p:spPr>
          <a:xfrm>
            <a:off x="3505320" y="2865600"/>
            <a:ext cx="9903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GALLUP C.S.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2" name=""/>
          <p:cNvGrpSpPr/>
          <p:nvPr/>
        </p:nvGrpSpPr>
        <p:grpSpPr>
          <a:xfrm>
            <a:off x="4116240" y="2570040"/>
            <a:ext cx="605160" cy="252000"/>
            <a:chOff x="4116240" y="2570040"/>
            <a:chExt cx="605160" cy="252000"/>
          </a:xfrm>
        </p:grpSpPr>
        <p:sp>
          <p:nvSpPr>
            <p:cNvPr id="233" name=""/>
            <p:cNvSpPr/>
            <p:nvPr/>
          </p:nvSpPr>
          <p:spPr>
            <a:xfrm flipH="1" flipV="1">
              <a:off x="4584600" y="2653920"/>
              <a:ext cx="136800" cy="168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365720" y="265752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116240" y="257004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084560" y="3075120"/>
            <a:ext cx="630360" cy="303120"/>
            <a:chOff x="4084560" y="3075120"/>
            <a:chExt cx="630360" cy="303120"/>
          </a:xfrm>
        </p:grpSpPr>
        <p:sp>
          <p:nvSpPr>
            <p:cNvPr id="237" name=""/>
            <p:cNvSpPr/>
            <p:nvPr/>
          </p:nvSpPr>
          <p:spPr>
            <a:xfrm flipH="1">
              <a:off x="4546440" y="3075120"/>
              <a:ext cx="168480" cy="2077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334040" y="3290760"/>
              <a:ext cx="2174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084560" y="3208320"/>
              <a:ext cx="23832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0" name=""/>
          <p:cNvSpPr/>
          <p:nvPr/>
        </p:nvSpPr>
        <p:spPr>
          <a:xfrm>
            <a:off x="4037040" y="2552760"/>
            <a:ext cx="388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748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011480" y="3187800"/>
            <a:ext cx="389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970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838080" y="625644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22120" y="3900600"/>
            <a:ext cx="5419800" cy="28922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208080" y="3909960"/>
            <a:ext cx="5438160" cy="2891160"/>
            <a:chOff x="208080" y="3909960"/>
            <a:chExt cx="5438160" cy="2891160"/>
          </a:xfrm>
        </p:grpSpPr>
        <p:sp>
          <p:nvSpPr>
            <p:cNvPr id="246" name=""/>
            <p:cNvSpPr/>
            <p:nvPr/>
          </p:nvSpPr>
          <p:spPr>
            <a:xfrm>
              <a:off x="208080" y="3909960"/>
              <a:ext cx="1966680" cy="289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COMPRESSOR STATION NUMBER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NUMBER OF COMPRESSOR UNITS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CENTRIFUGAL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RECIPROCATING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HORSEPOWER INSTALLED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NAMEPLATE RATED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SITE RATED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HORSEPOWER REQUIRED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FUEL GAS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COMPRESSOR FUEL         MCFD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OTHER COMPANY USE   MCFD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SUCTION PRESSURE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DISCHARGE PRESSURE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COMPRESSOR RATIO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VOLUME COMPRESSED   MCFD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2108880" y="3909960"/>
              <a:ext cx="3537360" cy="289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4           La Plata “A”              Bloomfield                         Bisti               Gallup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  Low               High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0                    2                        1                      3                       1                   1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3                    0                        0                      0                       0                   0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12,000           12,500                 7,000              21,000            10,000           12,500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12,000             8,250                 4,400              15,800            10,000           12,500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10,925             8,250                 4,400              15,152              9,302           11,397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2,185            1,815                    968                1,794                    0                    0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60                 50                        0                     50                  50                  50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808               750                    650                  880                 964                748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1005              993                    880                1187                1200                970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1.24              1.32                   1.34                 1.35                 1.24               1.29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1,137,143      500,000             250,000           860,100           860,050        860,000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8" name=""/>
          <p:cNvSpPr/>
          <p:nvPr/>
        </p:nvSpPr>
        <p:spPr>
          <a:xfrm>
            <a:off x="2158920" y="3894120"/>
            <a:ext cx="0" cy="2895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666880" y="3894120"/>
            <a:ext cx="0" cy="288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228600" y="4189320"/>
            <a:ext cx="541980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H="1">
            <a:off x="3279240" y="3903840"/>
            <a:ext cx="1800" cy="2881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892680" y="4065480"/>
            <a:ext cx="0" cy="2724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37080" y="3894120"/>
            <a:ext cx="0" cy="288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282840" y="4065480"/>
            <a:ext cx="12384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111640" y="3902040"/>
            <a:ext cx="0" cy="288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1996-10-31T08:45:14Z</dcterms:created>
  <dc:creator>Transwestern Pipeline Company</dc:creator>
  <dc:description>Standing Rock Sta. &amp; La Plata "A" unit add.</dc:description>
  <dc:language>en-US</dc:language>
  <cp:lastModifiedBy>rmatt</cp:lastModifiedBy>
  <cp:lastPrinted>2000-05-12T10:38:14Z</cp:lastPrinted>
  <dcterms:modified xsi:type="dcterms:W3CDTF">2000-12-14T14:13:26Z</dcterms:modified>
  <cp:revision>23</cp:revision>
  <dc:subject>Exhibit G Existing &amp; Proposed Facilities</dc:subject>
  <dc:title>San Juan Lateral Expansion Phase II</dc:title>
</cp:coreProperties>
</file>