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12038A-919E-4706-A080-ECDD4D6DCA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2F91DB-2E4D-429F-A85C-52BE01B5ED1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3581280" y="533520"/>
            <a:ext cx="144792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581280" y="1295280"/>
            <a:ext cx="1447920" cy="5814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Transport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581280" y="2152800"/>
            <a:ext cx="144792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581280" y="4267080"/>
            <a:ext cx="1447920" cy="69156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(Holds Common)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581280" y="3048120"/>
            <a:ext cx="144792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581280" y="5638680"/>
            <a:ext cx="1447920" cy="82548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Northern Natural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34320" y="1981080"/>
            <a:ext cx="144756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4800600"/>
            <a:ext cx="1447560" cy="45972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Dynegy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105520" y="521172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$1,500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029200" y="243828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5029200" y="228600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198108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Purchase $1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029200" y="2590920"/>
            <a:ext cx="2666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$23 + ($950- outstanding debt)+ W/C + release from other debt guarantees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52280" y="6400800"/>
            <a:ext cx="990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$s in Millions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1" name=""/>
          <p:cNvCxnSpPr>
            <a:stCxn id="14" idx="3"/>
            <a:endCxn id="7" idx="3"/>
          </p:cNvCxnSpPr>
          <p:nvPr/>
        </p:nvCxnSpPr>
        <p:spPr>
          <a:xfrm flipH="1" flipV="1">
            <a:off x="5029200" y="763200"/>
            <a:ext cx="3581640" cy="4267440"/>
          </a:xfrm>
          <a:prstGeom prst="curvedConnector3">
            <a:avLst>
              <a:gd name="adj1" fmla="val -8866"/>
            </a:avLst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2" name=""/>
          <p:cNvSpPr/>
          <p:nvPr/>
        </p:nvSpPr>
        <p:spPr>
          <a:xfrm>
            <a:off x="5181480" y="533520"/>
            <a:ext cx="1676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371600" y="6019920"/>
            <a:ext cx="1143000" cy="581400"/>
          </a:xfrm>
          <a:prstGeom prst="rect">
            <a:avLst/>
          </a:prstGeom>
          <a:noFill/>
          <a:ln w="57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$450 New Bank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248520" y="6019920"/>
            <a:ext cx="914400" cy="5814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Debt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028840" y="6400800"/>
            <a:ext cx="12193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257800" y="635472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514600" y="6324480"/>
            <a:ext cx="990720" cy="0"/>
          </a:xfrm>
          <a:prstGeom prst="line">
            <a:avLst/>
          </a:prstGeom>
          <a:ln w="28440">
            <a:solidFill>
              <a:srgbClr val="80808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590920" y="57150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666880" y="338292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743200" y="5410080"/>
            <a:ext cx="9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2590560" y="335268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590920" y="3352680"/>
            <a:ext cx="0" cy="2362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11" idx="1"/>
            <a:endCxn id="9" idx="1"/>
          </p:cNvCxnSpPr>
          <p:nvPr/>
        </p:nvCxnSpPr>
        <p:spPr>
          <a:xfrm rot="10800000">
            <a:off x="3581280" y="2382120"/>
            <a:ext cx="360" cy="895680"/>
          </a:xfrm>
          <a:prstGeom prst="curvedConnector3">
            <a:avLst>
              <a:gd name="adj1" fmla="val -9000000"/>
            </a:avLst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4" name=""/>
          <p:cNvSpPr/>
          <p:nvPr/>
        </p:nvSpPr>
        <p:spPr>
          <a:xfrm>
            <a:off x="2514600" y="2392200"/>
            <a:ext cx="1066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$1,950 Dist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029200" y="60958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5791320" y="3276360"/>
            <a:ext cx="0" cy="2819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5028840" y="327672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>
            <a:off x="5028840" y="5334120"/>
            <a:ext cx="2133720" cy="30456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943600" y="505944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Stock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819520" y="48744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$240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41" name=""/>
          <p:cNvCxnSpPr/>
          <p:nvPr/>
        </p:nvCxnSpPr>
        <p:spPr>
          <a:xfrm flipH="1" rot="10800000">
            <a:off x="3504960" y="761400"/>
            <a:ext cx="2160" cy="5323320"/>
          </a:xfrm>
          <a:prstGeom prst="curvedConnector5">
            <a:avLst>
              <a:gd name="adj1" fmla="val -200000000"/>
              <a:gd name="adj2" fmla="val 50000"/>
              <a:gd name="adj3" fmla="val -200000000"/>
            </a:avLst>
          </a:prstGeom>
          <a:ln w="2844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42" name=""/>
          <p:cNvSpPr/>
          <p:nvPr/>
        </p:nvSpPr>
        <p:spPr>
          <a:xfrm>
            <a:off x="5181480" y="300204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181480" y="582120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343400" y="1066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3434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343400" y="26668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343400" y="358128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343400" y="50292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00200" y="53640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920" y="304920"/>
            <a:ext cx="205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Attachment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2001-11-05T17:41:48Z</dcterms:created>
  <dc:creator>svann</dc:creator>
  <dc:description/>
  <dc:language>en-US</dc:language>
  <cp:lastModifiedBy>jgolden</cp:lastModifiedBy>
  <dcterms:modified xsi:type="dcterms:W3CDTF">2001-11-14T23:37:59Z</dcterms:modified>
  <cp:revision>20</cp:revision>
  <dc:subject/>
  <dc:title>PowerPoint Presentation</dc:title>
</cp:coreProperties>
</file>