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51A0E4-5C54-427D-93DE-A496374A3E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F029E6-60C5-403F-82EE-DC8681D276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577F6E-7995-4D14-BA11-BCBFFA69F8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304920" y="304920"/>
          <a:ext cx="8238960" cy="63817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04920"/>
                    <a:ext cx="8238960" cy="638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" name=""/>
          <p:cNvGraphicFramePr/>
          <p:nvPr/>
        </p:nvGraphicFramePr>
        <p:xfrm>
          <a:off x="8305920" y="6095880"/>
          <a:ext cx="838080" cy="762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305920" y="6095880"/>
                    <a:ext cx="838080" cy="7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a Performance Plan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Guidelines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219120" y="4114800"/>
            <a:ext cx="2057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 RESPONSIBLE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34880" y="825120"/>
            <a:ext cx="8429760" cy="329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Area:  Area to be improved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For example: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Successful closing of deals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Sponsor:  Person accountable for accomplishing the overall plan (in the case of performance improvement, the employee’s name should be entered here).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Planning Period: What is the timeframe for implementing actions that will result in plan achievement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     Overall Objective:  A broad based overall description of what needs to be accomplished during the improvement planning period.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An example might be: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the number of deals closed during the 3rd &amp; 4th Quarters of the year.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   WHAT IS THE CURRENT CONDITION (AS - IS)?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Try to state this in measurable terms…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example: 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percentage of deals closed by Joe during Quarters 1 &amp; 2 was 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  WHAT IS THE DESIRED CONDITION (TO BE)?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must be stated in measurable terms…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example: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 overall knowledge of target client needs and implement plans and action steps that will result in an average of 50% or better of deals successfully closed during the 3rd and 4th Quarters of this 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IV.     WHAT ARE THE LOGICAL STEPS THAT WILL NEED TO OCCUR IN ORDER TO GO FROM THE CURRENT TO DESIRED CONDITION?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steps might look something like this: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400800" y="4118400"/>
            <a:ext cx="1927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3520" y="4362480"/>
            <a:ext cx="7848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79440" y="4861080"/>
            <a:ext cx="12351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1080" y="4407480"/>
            <a:ext cx="2647080" cy="18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Analyze target customers and implement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 improved qualifying 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Attend &amp; Effective Sales  &amp; Derivatives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Training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Redefine Target Customers &amp; develop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a Business Improvement Plan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Participate in bi-weekly follow-up meetings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manager in order to track progress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205800" y="4334400"/>
            <a:ext cx="11923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Joe &amp;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Joe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Joe &amp;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Joe &amp; Manager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091280" y="4312080"/>
            <a:ext cx="104148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commence June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8251920" y="5969160"/>
          <a:ext cx="892080" cy="88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251920" y="5969160"/>
                    <a:ext cx="892080" cy="88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09480" y="4114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Steps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1999-11-15T19:38:32Z</dcterms:created>
  <dc:creator>EI</dc:creator>
  <dc:description/>
  <dc:language>en-US</dc:language>
  <cp:lastModifiedBy>ggibson</cp:lastModifiedBy>
  <cp:lastPrinted>2000-02-09T11:42:43Z</cp:lastPrinted>
  <dcterms:modified xsi:type="dcterms:W3CDTF">2001-01-03T16:13:19Z</dcterms:modified>
  <cp:revision>99</cp:revision>
  <dc:subject/>
  <dc:title>VENTURES &amp; ACQUISITIONS O.D. SUPPORT SYSTEMIC STAGES OF THE INTEGRATION PROCESS</dc:title>
</cp:coreProperties>
</file>