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png" ContentType="image/png"/>
  <Override PartName="/ppt/media/image4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5AEC2F1-2E23-42C1-8DD1-3F16E9429CE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8C02942-4A34-4CC4-B47E-8436409036A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78168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24FE246-1AF2-498B-8379-E66268BC8FB7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" descr=""/>
          <p:cNvPicPr/>
          <p:nvPr/>
        </p:nvPicPr>
        <p:blipFill>
          <a:blip r:embed="rId1"/>
          <a:stretch/>
        </p:blipFill>
        <p:spPr>
          <a:xfrm>
            <a:off x="1447920" y="0"/>
            <a:ext cx="6572160" cy="6589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0ACD60A-CFF7-4E11-9A17-F787381ABE32}" type="slidenum">
              <a:t>1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10/10/01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" descr=""/>
          <p:cNvPicPr/>
          <p:nvPr/>
        </p:nvPicPr>
        <p:blipFill>
          <a:blip r:embed="rId1"/>
          <a:stretch/>
        </p:blipFill>
        <p:spPr>
          <a:xfrm>
            <a:off x="1219320" y="0"/>
            <a:ext cx="6691320" cy="6448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BEDE877-1C8C-4148-A13B-48A7675962DA}" type="slidenum">
              <a:t>2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10/10/01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762120" y="380880"/>
            <a:ext cx="7772400" cy="99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NNG Commercial 2002 Operating Plan</a:t>
            </a:r>
            <a:br>
              <a:rPr sz="24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Reconciliation of 2001 Plan to 2001 3CE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Commercial Contribution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9" name=""/>
          <p:cNvSpPr/>
          <p:nvPr/>
        </p:nvSpPr>
        <p:spPr>
          <a:xfrm>
            <a:off x="1066680" y="1523880"/>
            <a:ext cx="7239240" cy="495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Plan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$404.4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Less Tenaska (TW)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  (4.0)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Adjusted 2001 Plan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$400.4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MARGIN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Contracts (Short Term TFX)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1.5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5.6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Decline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(2.7)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California/Texas Increases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3.2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Pricing &amp; structuring - South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6.3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Offshore Revenue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2.2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Group Stretch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(8.8)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0.8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8.1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EXPENSES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Mobil amortization &amp; base gas financing fee pd. 2000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1.5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 O&amp;M (vacancies)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.6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Aviation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.5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2.6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NON-RECURRING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(7.0)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Adjusted 2001 3CE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$404.1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BADFEA7-C33B-4305-ADF0-F0D48FE7BF6C}" type="slidenum">
              <a:t>3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10/10/01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762120" y="457200"/>
            <a:ext cx="7772400" cy="99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NNG Commercial 2002 Operating Plan</a:t>
            </a:r>
            <a:br>
              <a:rPr sz="24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Reconciliation of 2001 3CE to 2002 Plan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Commercial Contribution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1" name=""/>
          <p:cNvSpPr/>
          <p:nvPr/>
        </p:nvSpPr>
        <p:spPr>
          <a:xfrm>
            <a:off x="990720" y="1523880"/>
            <a:ext cx="7315200" cy="510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3CE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$408.1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Less Tenaska (TW)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  (4.0)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Adjusted 2001 3CE 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$404.1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MARGIN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“Smart Luck” Revenues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(10.8)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Area Turnback/Recontracting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(3.2)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Decline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(2.3)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Production Decline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(2.3)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Offshore Revenue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(2.6)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 from Capital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4.4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 Changes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1.5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Kansas Ad Valorem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2.0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in Markets    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6.6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Unidentified Stretch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8.0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1.3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EXPENSES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 Amort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.5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TC&amp;S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2.5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 O&amp;M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( .1)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2.9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NON-RECURRING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11.7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2002 Plan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$420.0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72C7E42-9DB1-4A9F-A30D-DC5A634C188A}" type="slidenum">
              <a:t>4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10/10/01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" descr=""/>
          <p:cNvPicPr/>
          <p:nvPr/>
        </p:nvPicPr>
        <p:blipFill>
          <a:blip r:embed="rId1"/>
          <a:stretch/>
        </p:blipFill>
        <p:spPr>
          <a:xfrm>
            <a:off x="3478320" y="3330720"/>
            <a:ext cx="2185920" cy="196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" name="" descr=""/>
          <p:cNvPicPr/>
          <p:nvPr/>
        </p:nvPicPr>
        <p:blipFill>
          <a:blip r:embed="rId2"/>
          <a:stretch/>
        </p:blipFill>
        <p:spPr>
          <a:xfrm>
            <a:off x="304920" y="0"/>
            <a:ext cx="8556480" cy="6496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E1DF990-4E57-4E05-8676-05B3F8405382}" type="slidenum">
              <a:t>5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10/10/01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2001-09-28T11:43:50Z</dcterms:created>
  <dc:creator>jjoyce</dc:creator>
  <dc:description/>
  <dc:language>en-US</dc:language>
  <cp:lastModifiedBy>tgeacco</cp:lastModifiedBy>
  <dcterms:modified xsi:type="dcterms:W3CDTF">2001-10-08T19:45:14Z</dcterms:modified>
  <cp:revision>119</cp:revision>
  <dc:subject/>
  <dc:title>NNG Commercial 2002 Operating Plan</dc:title>
</cp:coreProperties>
</file>