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664325" cy="9831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52F5E90-4B22-43C0-A72A-DD58BEC5D43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7C32516-DE1E-49B7-B244-D7D1802481A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438280" y="4267080"/>
            <a:ext cx="1143000" cy="838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895480" y="1295280"/>
            <a:ext cx="3429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European Trading Support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657600" y="2057400"/>
            <a:ext cx="1600200" cy="762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029200" y="2971800"/>
            <a:ext cx="137160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419720" y="281952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419720" y="327672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447920" y="3962520"/>
            <a:ext cx="6172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419720" y="3962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886200" y="4267080"/>
            <a:ext cx="1143000" cy="838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486400" y="4267080"/>
            <a:ext cx="1143000" cy="838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010280" y="4267080"/>
            <a:ext cx="1143000" cy="838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200400" y="3962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447920" y="3962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019920" y="3962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105520" y="3048120"/>
            <a:ext cx="121896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Clare Ellis-Wood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809880" y="4343400"/>
            <a:ext cx="129564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Documentation and Contract Administration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486400" y="4343400"/>
            <a:ext cx="114300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Trade / Contract Settlements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010280" y="4419720"/>
            <a:ext cx="121932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Trade Accounting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733920" y="2209680"/>
            <a:ext cx="144756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James New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286000" y="4419720"/>
            <a:ext cx="12952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Risk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914400" y="4267080"/>
            <a:ext cx="1143000" cy="838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838080" y="4419720"/>
            <a:ext cx="129564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Nordic Trading Support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620120" y="3962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914400" y="5334120"/>
            <a:ext cx="1143000" cy="533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438280" y="5334120"/>
            <a:ext cx="1143000" cy="533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486400" y="5334120"/>
            <a:ext cx="1143000" cy="533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010280" y="5334120"/>
            <a:ext cx="11430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886200" y="5334120"/>
            <a:ext cx="1143000" cy="533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990720" y="5334120"/>
            <a:ext cx="990360" cy="54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1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Jan-Erland Bekeng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514600" y="5410080"/>
            <a:ext cx="9907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(see separate chart)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962520" y="5410080"/>
            <a:ext cx="9903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Gail Hill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562720" y="5410080"/>
            <a:ext cx="9903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Ian Sloman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086600" y="5410080"/>
            <a:ext cx="9907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Moira Brown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2133720" y="380880"/>
            <a:ext cx="4800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European 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581280" y="380988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324480" y="274320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114800" y="106668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876920" y="2057400"/>
            <a:ext cx="1143000" cy="5335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505320" y="2057400"/>
            <a:ext cx="1143000" cy="5335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057400" y="2057400"/>
            <a:ext cx="1143000" cy="5335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09480" y="2057400"/>
            <a:ext cx="1143000" cy="5335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772400" y="2057400"/>
            <a:ext cx="914400" cy="45720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09480" y="411480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09480" y="342900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09480" y="274320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057400" y="342900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057400" y="274320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581280" y="327672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876920" y="274320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581280" y="274320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772400" y="3657600"/>
            <a:ext cx="9144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772400" y="3124080"/>
            <a:ext cx="9144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772400" y="2590920"/>
            <a:ext cx="9144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772400" y="4191120"/>
            <a:ext cx="9144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772400" y="4724280"/>
            <a:ext cx="9144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191120" y="1066680"/>
            <a:ext cx="99036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James New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85800" y="2057400"/>
            <a:ext cx="99072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Continental Power Risk Management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581280" y="2209680"/>
            <a:ext cx="9907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133720" y="2133720"/>
            <a:ext cx="9903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Power Risk Management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952880" y="2057400"/>
            <a:ext cx="10670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Trading Risk Management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324480" y="2057400"/>
            <a:ext cx="1143000" cy="5335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324480" y="2133720"/>
            <a:ext cx="1143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Products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7772400" y="2057400"/>
            <a:ext cx="9907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Risk Management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85800" y="2819520"/>
            <a:ext cx="99072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Neil Tarling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09480" y="3429000"/>
            <a:ext cx="114300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Guy Little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Specialist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09480" y="4191120"/>
            <a:ext cx="121932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Anthony MacDonald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Entry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09480" y="480060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09480" y="4876920"/>
            <a:ext cx="12193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Suzanne Slattery 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09480" y="548640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85800" y="5486400"/>
            <a:ext cx="990720" cy="5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Alexandra Ten Have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Clerk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133720" y="2819520"/>
            <a:ext cx="99036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Wellings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981080" y="3505320"/>
            <a:ext cx="137160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Batey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Entry Professional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429000" y="2743200"/>
            <a:ext cx="129528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 D’Arcy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876920" y="2743200"/>
            <a:ext cx="114300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Wall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324480" y="2819520"/>
            <a:ext cx="114300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T.B.A.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324480" y="342900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172200" y="3429000"/>
            <a:ext cx="144792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Mary Thambiah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Entry Specialist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324480" y="411480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248520" y="4114800"/>
            <a:ext cx="12952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Hugo Moreira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Entry Specialist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7772400" y="5257800"/>
            <a:ext cx="9144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772400" y="2590920"/>
            <a:ext cx="83808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Jones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620120" y="3124080"/>
            <a:ext cx="114300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 Yeo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581280" y="4343400"/>
            <a:ext cx="99072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Wendy Shiels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7696080" y="3657600"/>
            <a:ext cx="99072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Wright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772400" y="4191120"/>
            <a:ext cx="91440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Helen Read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620120" y="4724280"/>
            <a:ext cx="114300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Sellers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Entry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7620120" y="5257800"/>
            <a:ext cx="114300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Jamie Beasley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143000" y="1828800"/>
            <a:ext cx="7086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143000" y="18288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666880" y="18288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038480" y="18288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648320" y="16002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410080" y="18288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858000" y="18288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8229600" y="18288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143000" y="2590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143000" y="32767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143000" y="39625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143000" y="46483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143000" y="5334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666880" y="2590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666880" y="32767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038480" y="2590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971800" y="41148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410080" y="2590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858000" y="2590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858000" y="32767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858000" y="39625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8229600" y="25146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8229600" y="30481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8229600" y="35812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8229600" y="41148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8229600" y="46483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8229600" y="51814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105520" y="38862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429000" y="3276720"/>
            <a:ext cx="12193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Lily Choong    Senior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581280" y="5943600"/>
            <a:ext cx="990720" cy="45720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429000" y="6019920"/>
            <a:ext cx="12193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Lorraine Schaaffe  temp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038480" y="46483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581280" y="434340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581280" y="487692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581280" y="541008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505320" y="3809880"/>
            <a:ext cx="106668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Grant Gilmour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505320" y="4343400"/>
            <a:ext cx="106668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Wendy Shiels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429000" y="4876920"/>
            <a:ext cx="129528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Hector Godoy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Entry Professional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3505320" y="5410080"/>
            <a:ext cx="106668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Andrew Wise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038480" y="3200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038480" y="37339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038480" y="42670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038480" y="48006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038480" y="53341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038480" y="58672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"/>
          <p:cNvSpPr/>
          <p:nvPr/>
        </p:nvSpPr>
        <p:spPr>
          <a:xfrm>
            <a:off x="2286000" y="2666880"/>
            <a:ext cx="91440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1143000" y="152280"/>
            <a:ext cx="6934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Documentation, Deal Capture and Contract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505320" y="685800"/>
            <a:ext cx="121896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581280" y="685800"/>
            <a:ext cx="1067040" cy="38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Gail Hill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62120" y="2133720"/>
            <a:ext cx="114300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685800" y="228600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Vacant 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1981080" y="2666880"/>
            <a:ext cx="15242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Natasha Cornish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371600" y="1219320"/>
            <a:ext cx="5867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1219320" y="15238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4114800" y="10666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743200" y="15238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2286000" y="1752480"/>
            <a:ext cx="91440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2286000" y="2209680"/>
            <a:ext cx="91440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2286000" y="3581280"/>
            <a:ext cx="91440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2286000" y="3124080"/>
            <a:ext cx="91440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2286000" y="4952880"/>
            <a:ext cx="91440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2286000" y="4495680"/>
            <a:ext cx="91440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2286000" y="4038480"/>
            <a:ext cx="91440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2286000" y="5410080"/>
            <a:ext cx="91440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2286000" y="5867280"/>
            <a:ext cx="91440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2286000" y="6324480"/>
            <a:ext cx="91440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2209680" y="2209680"/>
            <a:ext cx="990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 Gutierrez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Cerk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286000" y="3124080"/>
            <a:ext cx="914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Sharni Clark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2209680" y="4038480"/>
            <a:ext cx="1067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James Needham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286000" y="4495680"/>
            <a:ext cx="990720" cy="40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Kate Garner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2286000" y="4952880"/>
            <a:ext cx="914400" cy="40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Anja Hesse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2286000" y="5867280"/>
            <a:ext cx="914400" cy="40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Yumi Joy Takei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Clerk, Oslo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286000" y="6324480"/>
            <a:ext cx="914400" cy="40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Vacant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743200" y="21337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743200" y="25909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743200" y="30481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2743200" y="35053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743200" y="3962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2743200" y="44197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2743200" y="48769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2743200" y="53341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2743200" y="57913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2743200" y="6248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3733920" y="1905120"/>
            <a:ext cx="114300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3733920" y="434340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733920" y="251460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3733920" y="312408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733920" y="3733920"/>
            <a:ext cx="114300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3733920" y="5562720"/>
            <a:ext cx="114300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3733920" y="495288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3733920" y="617220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3657600" y="1981080"/>
            <a:ext cx="1295280" cy="32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Vacant Senior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3733920" y="2590920"/>
            <a:ext cx="114300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Emma Thomson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Clerk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3733920" y="3200400"/>
            <a:ext cx="114300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Carl Mitchell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3657600" y="3809880"/>
            <a:ext cx="12952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Damian Faulkner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3809880" y="4419720"/>
            <a:ext cx="106704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Timothy 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3733920" y="5029200"/>
            <a:ext cx="121896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Robert Vaughn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3809880" y="5562720"/>
            <a:ext cx="99072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Vacant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809880" y="6248520"/>
            <a:ext cx="99072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Vacant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191120" y="24382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191120" y="30481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191120" y="36576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191120" y="42670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191120" y="48769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191120" y="5486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4191120" y="60958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5181480" y="1905120"/>
            <a:ext cx="114300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5181480" y="251460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5181480" y="312408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5257800" y="1981080"/>
            <a:ext cx="99072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Susan Fraser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Clerk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5181480" y="2590920"/>
            <a:ext cx="114300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Zahir Farooki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Clerk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105520" y="3200400"/>
            <a:ext cx="121896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Charmaine McGill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Clerk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5715000" y="24382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715000" y="30481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6629400" y="251460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6629400" y="1905120"/>
            <a:ext cx="114300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6629400" y="3733920"/>
            <a:ext cx="114300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629400" y="312408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6629400" y="1905120"/>
            <a:ext cx="1219320" cy="35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Vacant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SS / 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6629400" y="2590920"/>
            <a:ext cx="121932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T.B.A.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Clerk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6553080" y="3200400"/>
            <a:ext cx="137160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Annette Schneider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Entry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6629400" y="3809880"/>
            <a:ext cx="114300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Christopher Ware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Clerk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7238880" y="18288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7238880" y="24382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7238880" y="30481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7238880" y="36576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762120" y="1523880"/>
            <a:ext cx="1143000" cy="5335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2286000" y="1295280"/>
            <a:ext cx="914400" cy="38124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2057400" y="3581280"/>
            <a:ext cx="13716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Joanna Duncanson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2209680" y="5410080"/>
            <a:ext cx="1143000" cy="40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Katharina Heubner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2133720" y="1752480"/>
            <a:ext cx="1143000" cy="32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Carol Findlay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3733920" y="1295280"/>
            <a:ext cx="1143000" cy="5335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2286000" y="1295280"/>
            <a:ext cx="9144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3809880" y="1371600"/>
            <a:ext cx="106704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Documentation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4191120" y="18288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5181480" y="1295280"/>
            <a:ext cx="1143000" cy="5335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5715000" y="18288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6629400" y="1295280"/>
            <a:ext cx="1143000" cy="5335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2743200" y="12193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2743200" y="1676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4191120" y="12193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5715000" y="12193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7238880" y="12193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1371600" y="12193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1371600" y="2057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6629400" y="1371600"/>
            <a:ext cx="1143000" cy="52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Management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5257800" y="1371600"/>
            <a:ext cx="9907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Deal Capture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762120" y="1600200"/>
            <a:ext cx="1143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, Weather Contracts etc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"/>
          <p:cNvSpPr/>
          <p:nvPr/>
        </p:nvSpPr>
        <p:spPr>
          <a:xfrm>
            <a:off x="6934320" y="403848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6934320" y="342900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2057400" y="304920"/>
            <a:ext cx="4800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European Trade Accounting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3429000" y="1066680"/>
            <a:ext cx="13716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4343400" y="2057400"/>
            <a:ext cx="2209680" cy="38088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6781680" y="2057400"/>
            <a:ext cx="2210040" cy="45720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304920" y="2133720"/>
            <a:ext cx="2209680" cy="38088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4114800" y="15238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1295280" y="1752480"/>
            <a:ext cx="6629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1295280" y="17524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5334120" y="1752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7924680" y="1752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1295280" y="2514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7924680" y="2514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5334120" y="24382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3505320" y="1066680"/>
            <a:ext cx="121896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Moira Brown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380880" y="2666880"/>
            <a:ext cx="205740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Gillian Thornburrow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Specialist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4343400" y="2819520"/>
            <a:ext cx="205740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Carolyn Frankel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Specialist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7010280" y="2819520"/>
            <a:ext cx="1905120" cy="22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T.B.A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4876920" y="4648320"/>
            <a:ext cx="114300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4876920" y="403848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4876920" y="342900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4800600" y="3429000"/>
            <a:ext cx="1219320" cy="54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 Quinn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Entry Professional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Watershed/ J-Block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4876920" y="4038480"/>
            <a:ext cx="1143000" cy="54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Barry Gibbs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Continental Gas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4952880" y="4648320"/>
            <a:ext cx="106704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T.B.A.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6781680" y="3429000"/>
            <a:ext cx="1371600" cy="61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Lorentz Nwachuku Senior Specialist               Systems &amp;Processes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1523880" y="3438360"/>
            <a:ext cx="1143000" cy="552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152280" y="4070520"/>
            <a:ext cx="1143000" cy="554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1523880" y="4703760"/>
            <a:ext cx="1143000" cy="554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1523880" y="4070520"/>
            <a:ext cx="1143000" cy="554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152280" y="3438360"/>
            <a:ext cx="1143000" cy="552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533520" y="3276720"/>
            <a:ext cx="1676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533520" y="3276720"/>
            <a:ext cx="0" cy="161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2209680" y="3276720"/>
            <a:ext cx="0" cy="161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152280" y="3438360"/>
            <a:ext cx="1143000" cy="52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Nathalie Buelens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Continental Power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1600200" y="3438360"/>
            <a:ext cx="1066680" cy="56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 Costaras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1523880" y="4070520"/>
            <a:ext cx="1143000" cy="54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T.B.A.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Power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1523880" y="4703760"/>
            <a:ext cx="1143000" cy="54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T.B.A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152280" y="4070520"/>
            <a:ext cx="1143000" cy="54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T.B.A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Entry Professional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Continental Power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304920" y="2666880"/>
            <a:ext cx="220968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457200" y="2209680"/>
            <a:ext cx="1905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1295280" y="3124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4419720" y="2819520"/>
            <a:ext cx="213336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4419720" y="2133720"/>
            <a:ext cx="1981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5334120" y="32767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6781680" y="2133720"/>
            <a:ext cx="221004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Reporting, Processes &amp; Systems Development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6781680" y="2743200"/>
            <a:ext cx="221004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6934320" y="4648320"/>
            <a:ext cx="114300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6934320" y="4038480"/>
            <a:ext cx="1143000" cy="54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T.B.A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Reporting/Consol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7924680" y="3200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6781680" y="4648320"/>
            <a:ext cx="1371600" cy="54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T.B.A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Entry Professional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Systems &amp; Processes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8229600" y="4114800"/>
            <a:ext cx="762120" cy="38088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8077320" y="4191120"/>
            <a:ext cx="10666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Darren Knihnicki  temp until 30/06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2819520" y="4724280"/>
            <a:ext cx="914400" cy="45720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8229600" y="4724280"/>
            <a:ext cx="762120" cy="45720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8229600" y="4800600"/>
            <a:ext cx="91440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Louise Marshall temp until 30/06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2819520" y="4800600"/>
            <a:ext cx="9144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Louisa Contas  temp until 30/06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8077320" y="42670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8077320" y="49528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7924680" y="39625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7924680" y="45720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2666880" y="49528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"/>
          <p:cNvSpPr/>
          <p:nvPr/>
        </p:nvSpPr>
        <p:spPr>
          <a:xfrm>
            <a:off x="2057400" y="304920"/>
            <a:ext cx="4800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European Trade / Contract Settlements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990720" y="3352680"/>
            <a:ext cx="761760" cy="3049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3352680" y="1371600"/>
            <a:ext cx="13716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3429000" y="1371600"/>
            <a:ext cx="121932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Ian Sloman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5257800" y="3809880"/>
            <a:ext cx="762120" cy="381240"/>
          </a:xfrm>
          <a:prstGeom prst="rect">
            <a:avLst/>
          </a:prstGeom>
          <a:solidFill>
            <a:srgbClr val="ffffff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4876920" y="2362320"/>
            <a:ext cx="761760" cy="30456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7086600" y="3657600"/>
            <a:ext cx="762120" cy="3049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6095880" y="3352680"/>
            <a:ext cx="762120" cy="3049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6400800" y="2819520"/>
            <a:ext cx="76212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6324480" y="2362320"/>
            <a:ext cx="838440" cy="38088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7238880" y="2819520"/>
            <a:ext cx="99072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8381880" y="2819520"/>
            <a:ext cx="60984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7238880" y="2362320"/>
            <a:ext cx="838440" cy="38088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8153280" y="2362320"/>
            <a:ext cx="838440" cy="38088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4876920" y="2819520"/>
            <a:ext cx="76176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4419720" y="3352680"/>
            <a:ext cx="761760" cy="3049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5257800" y="3352680"/>
            <a:ext cx="762120" cy="3049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6095880" y="4648320"/>
            <a:ext cx="838440" cy="38088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6095880" y="5105520"/>
            <a:ext cx="838440" cy="38088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6095880" y="3733920"/>
            <a:ext cx="83844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6095880" y="4191120"/>
            <a:ext cx="838440" cy="38088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152280" y="3352680"/>
            <a:ext cx="762120" cy="3049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1828800" y="2819520"/>
            <a:ext cx="76212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1828800" y="3352680"/>
            <a:ext cx="762120" cy="3049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2666880" y="3352680"/>
            <a:ext cx="762120" cy="3049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3505320" y="3276720"/>
            <a:ext cx="761760" cy="38088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5257800" y="4267080"/>
            <a:ext cx="76212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4419720" y="4267080"/>
            <a:ext cx="76176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4419720" y="3809880"/>
            <a:ext cx="76176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1828800" y="2362320"/>
            <a:ext cx="762120" cy="30456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76320" y="3733920"/>
            <a:ext cx="83808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990720" y="3733920"/>
            <a:ext cx="76176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990720" y="4191120"/>
            <a:ext cx="76176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1828800" y="3809880"/>
            <a:ext cx="762120" cy="609840"/>
          </a:xfrm>
          <a:prstGeom prst="rect">
            <a:avLst/>
          </a:prstGeom>
          <a:solidFill>
            <a:srgbClr val="ffffff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2666880" y="3809880"/>
            <a:ext cx="762120" cy="533520"/>
          </a:xfrm>
          <a:prstGeom prst="rect">
            <a:avLst/>
          </a:prstGeom>
          <a:solidFill>
            <a:srgbClr val="ffffff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3505320" y="3809880"/>
            <a:ext cx="838080" cy="53352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76320" y="4191120"/>
            <a:ext cx="8380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76320" y="4724280"/>
            <a:ext cx="838080" cy="457200"/>
          </a:xfrm>
          <a:prstGeom prst="rect">
            <a:avLst/>
          </a:prstGeom>
          <a:solidFill>
            <a:srgbClr val="ffffff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4191120" y="18288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2209680" y="2057400"/>
            <a:ext cx="6324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2209680" y="2057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8534520" y="2057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5257800" y="2057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6781680" y="2057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7620120" y="2057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2209680" y="2666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5257800" y="2666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6781680" y="27432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7696080" y="27432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8534520" y="27432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2209680" y="31240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533520" y="3200400"/>
            <a:ext cx="3352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533520" y="3200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1371600" y="3200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3886200" y="32004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3048120" y="3200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2209680" y="3200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5257800" y="31240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4724280" y="3200400"/>
            <a:ext cx="1067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4724280" y="3200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5791320" y="3200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6781680" y="3124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6324480" y="3276720"/>
            <a:ext cx="838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7162920" y="32767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6324480" y="32767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1905120" y="2362320"/>
            <a:ext cx="68580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1905120" y="2362320"/>
            <a:ext cx="6094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4952880" y="2362320"/>
            <a:ext cx="6098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6248520" y="2362320"/>
            <a:ext cx="10666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Clearing &amp; Credit Control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7315200" y="2438280"/>
            <a:ext cx="76212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Products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8077320" y="2362320"/>
            <a:ext cx="10666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Systems &amp; Process development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1905120" y="2819520"/>
            <a:ext cx="609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T.B.D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152280" y="3352680"/>
            <a:ext cx="8384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Continental Physical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990720" y="3352680"/>
            <a:ext cx="7617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Continental Financial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1828800" y="342900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Financial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2666880" y="342900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Physical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3505320" y="3276720"/>
            <a:ext cx="838080" cy="40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Continental Broker Fees Backlog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4876920" y="2819520"/>
            <a:ext cx="6858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Peter Griffiths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6400800" y="2819520"/>
            <a:ext cx="7621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Esther Demetz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7162920" y="2819520"/>
            <a:ext cx="1066680" cy="50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Christy Wafford -UK Physical Contracts, Weather  Credit, EBS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8305920" y="2819520"/>
            <a:ext cx="8380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Jonathan Bond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0" y="3733920"/>
            <a:ext cx="914400" cy="4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Matt Petzny -Swiss German APX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7086600" y="3733920"/>
            <a:ext cx="83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Control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4419720" y="3352680"/>
            <a:ext cx="7617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Continental 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5257800" y="3352680"/>
            <a:ext cx="685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6019920" y="3352680"/>
            <a:ext cx="91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Clearing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0" y="4191120"/>
            <a:ext cx="990720" cy="52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Bettina Bindereif- Austria, Germany, E. Europe Broker Fees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76320" y="4724280"/>
            <a:ext cx="838080" cy="4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Sandra Butcher - Iberian, Italian Broker Fees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914400" y="3733920"/>
            <a:ext cx="914400" cy="4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Charles Mawdsley - APX Swaps Holland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990720" y="4191120"/>
            <a:ext cx="838080" cy="4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Gregory Lotigie - APX Swaps Holland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1752480" y="3809880"/>
            <a:ext cx="91440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Raymond Dollman- EFA’s Broker Fees Opt Premium Nuclear Eurocash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2743200" y="3809880"/>
            <a:ext cx="685800" cy="52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Christy Wafford - SB CTA EI EII Wessex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3505320" y="3809880"/>
            <a:ext cx="838080" cy="4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Jocelyn Jeurissen - temp to end April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4419720" y="3809880"/>
            <a:ext cx="761760" cy="4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 Johnson - Zebrugge, FX Hedges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4419720" y="4267080"/>
            <a:ext cx="761760" cy="4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Keren Perrott - Broker Fees, UK Invoices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5257800" y="3809880"/>
            <a:ext cx="762120" cy="4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Dele Boboye - TPL Watershed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5257800" y="4267080"/>
            <a:ext cx="762120" cy="4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Vacancy Interviews in progress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6095880" y="3733920"/>
            <a:ext cx="838440" cy="4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Perrott - Team Lead &amp; Aged Debtors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6095880" y="4191120"/>
            <a:ext cx="9144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Simon Pentz   EEL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6095880" y="4648320"/>
            <a:ext cx="914400" cy="4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Johann Saayman - ECTRIC Liquids Transition temp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6019920" y="5105520"/>
            <a:ext cx="990360" cy="4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Sacha Wasserman - EGPTL, ECTRL temp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533520" y="36576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533520" y="41148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533520" y="46483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1371600" y="36576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1371600" y="41148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2209680" y="3657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3048120" y="3657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3886200" y="3657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4724280" y="3657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4724280" y="41911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5791320" y="3657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5791320" y="41911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6324480" y="36576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6324480" y="41148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6324480" y="45720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6324480" y="50292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990720" y="5257800"/>
            <a:ext cx="4495680" cy="85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Heavy Border -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 of Contract Settlements Functional Group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Maria Nartey (Maternity Leave until Q2)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Michele Wears-Taylor (Maternity from Mid-March)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"/>
          <p:cNvSpPr/>
          <p:nvPr/>
        </p:nvSpPr>
        <p:spPr>
          <a:xfrm>
            <a:off x="2057400" y="762120"/>
            <a:ext cx="4800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Nordic Trading Support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3733920" y="1752480"/>
            <a:ext cx="13716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3809880" y="1752480"/>
            <a:ext cx="121932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Jan-Erland Bekeng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6553080" y="2666880"/>
            <a:ext cx="1371600" cy="45720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4572000" y="2666880"/>
            <a:ext cx="1371600" cy="45720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2590920" y="2666880"/>
            <a:ext cx="1371600" cy="45720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685800" y="2666880"/>
            <a:ext cx="1371600" cy="45720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685800" y="3352680"/>
            <a:ext cx="13716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685800" y="4038480"/>
            <a:ext cx="13716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4572000" y="4038480"/>
            <a:ext cx="13716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2590920" y="3352680"/>
            <a:ext cx="13716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4572000" y="3352680"/>
            <a:ext cx="13716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6553080" y="3352680"/>
            <a:ext cx="13716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685800" y="4724280"/>
            <a:ext cx="13716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1295280" y="243828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4343400" y="2209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1295280" y="24382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3200400" y="24382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5181480" y="24382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7315200" y="24382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1295280" y="3124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1295280" y="38098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1295280" y="4495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3200400" y="3124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5181480" y="3124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5181480" y="38098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6553080" y="4038480"/>
            <a:ext cx="13716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7315200" y="3124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7315200" y="38098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762120" y="2743200"/>
            <a:ext cx="1143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2666880" y="2743200"/>
            <a:ext cx="1219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Documentation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4648320" y="2743200"/>
            <a:ext cx="1218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6629400" y="2743200"/>
            <a:ext cx="1219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 Accounting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6553080" y="4724280"/>
            <a:ext cx="13716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7315200" y="4495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762120" y="3429000"/>
            <a:ext cx="12189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Trond Branem Hansen  Senior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762120" y="4114800"/>
            <a:ext cx="12189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Frank Lien            Entry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762120" y="4800600"/>
            <a:ext cx="12189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Simen Jakobsen Senior Clerk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2666880" y="3352680"/>
            <a:ext cx="12193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Yumi Joy Takei  (currently training in London)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4648320" y="3429000"/>
            <a:ext cx="12189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Lise Edvardsen   Senior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4648320" y="4114800"/>
            <a:ext cx="12189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Anne Coll           Senior Clerk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6553080" y="3429000"/>
            <a:ext cx="13716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Berit Lokken       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6553080" y="4114800"/>
            <a:ext cx="13716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Bao Ngoc Trinh       Senior Clerk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6553080" y="4800600"/>
            <a:ext cx="13716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Vacancy X1               Entry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2000-04-19T11:36:35Z</dcterms:created>
  <dc:creator>CEllis</dc:creator>
  <dc:description/>
  <dc:language>en-US</dc:language>
  <cp:lastModifiedBy>CEllis</cp:lastModifiedBy>
  <cp:lastPrinted>2000-04-20T07:27:10Z</cp:lastPrinted>
  <dcterms:modified xsi:type="dcterms:W3CDTF">2000-04-20T09:15:32Z</dcterms:modified>
  <cp:revision>28</cp:revision>
  <dc:subject/>
  <dc:title>No Slide Title</dc:title>
</cp:coreProperties>
</file>