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E5A40E-57C8-442C-9D19-9E6A0FA4704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BAE843C-BF10-4719-986C-DC9C737B1C5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5934240" y="2590920"/>
            <a:ext cx="9360" cy="289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696080" y="25909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343400" y="1676520"/>
            <a:ext cx="0" cy="3581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133720" y="25909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390840" y="914400"/>
            <a:ext cx="1905120" cy="7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Brown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COO-Enron Europe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Richard S. Shapiro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Government Affairs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201080" y="2666880"/>
            <a:ext cx="99036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Hennemeyer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German Speaking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400720" y="2666880"/>
            <a:ext cx="106668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Peter Styles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EU/Continental Power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477040" y="4400640"/>
            <a:ext cx="99036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Bruno Gaillard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600200" y="26668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Doug Wood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Continental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44800" y="1905120"/>
            <a:ext cx="99072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Dawson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Europe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286720" y="409680"/>
            <a:ext cx="442116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Europe Government Affairs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2133360" y="2590920"/>
            <a:ext cx="5562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644480" y="3581280"/>
            <a:ext cx="99072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Justyna Ozegalska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Asst.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380960" y="3209760"/>
            <a:ext cx="533520" cy="260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Merle Glen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905120" y="3352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886200" y="4371840"/>
            <a:ext cx="99072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Nick Elms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886200" y="3352680"/>
            <a:ext cx="99072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Alfredo Huertas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86200" y="4876920"/>
            <a:ext cx="99072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Mustafa Hussain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86200" y="5362560"/>
            <a:ext cx="99072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Gonzalez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Asst.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886200" y="309564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05320" y="2971800"/>
            <a:ext cx="685800" cy="22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Kerryann Irwin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013600" y="3200400"/>
            <a:ext cx="609840" cy="260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Amber Keenan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709040" y="3349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477040" y="3562200"/>
            <a:ext cx="99036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Teun van Biert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477040" y="4921200"/>
            <a:ext cx="99036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Nailia Dindarova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076720" y="3219480"/>
            <a:ext cx="609840" cy="260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Pamela Milano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705640" y="3352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477040" y="5410080"/>
            <a:ext cx="99036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Antoine Duvauchelle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Asst.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162920" y="3581280"/>
            <a:ext cx="1028520" cy="38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 Haizmann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581280" y="123840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943600" y="41911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248520" y="4038480"/>
            <a:ext cx="9144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Mabel Pigmans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Asst.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95560" y="3886200"/>
            <a:ext cx="99072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Adam Cooper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2001-09-05T17:37:57Z</dcterms:created>
  <dc:creator>gdernehl</dc:creator>
  <dc:description/>
  <dc:language>en-US</dc:language>
  <cp:lastModifiedBy>gdernehl</cp:lastModifiedBy>
  <dcterms:modified xsi:type="dcterms:W3CDTF">2001-09-07T13:00:20Z</dcterms:modified>
  <cp:revision>51</cp:revision>
  <dc:subject/>
  <dc:title>PowerPoint Presentation</dc:title>
</cp:coreProperties>
</file>